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0"/>
  </p:notesMasterIdLst>
  <p:sldIdLst>
    <p:sldId id="280" r:id="rId4"/>
    <p:sldId id="283" r:id="rId5"/>
    <p:sldId id="284" r:id="rId6"/>
    <p:sldId id="285" r:id="rId7"/>
    <p:sldId id="337" r:id="rId8"/>
    <p:sldId id="312" r:id="rId9"/>
    <p:sldId id="338" r:id="rId10"/>
    <p:sldId id="339" r:id="rId11"/>
    <p:sldId id="313" r:id="rId12"/>
    <p:sldId id="342" r:id="rId13"/>
    <p:sldId id="286" r:id="rId14"/>
    <p:sldId id="340" r:id="rId15"/>
    <p:sldId id="341" r:id="rId16"/>
    <p:sldId id="288" r:id="rId17"/>
    <p:sldId id="289" r:id="rId18"/>
    <p:sldId id="296" r:id="rId19"/>
    <p:sldId id="309" r:id="rId20"/>
    <p:sldId id="344" r:id="rId21"/>
    <p:sldId id="314" r:id="rId22"/>
    <p:sldId id="291" r:id="rId23"/>
    <p:sldId id="292" r:id="rId24"/>
    <p:sldId id="322" r:id="rId25"/>
    <p:sldId id="323" r:id="rId26"/>
    <p:sldId id="324" r:id="rId27"/>
    <p:sldId id="326" r:id="rId28"/>
    <p:sldId id="325" r:id="rId29"/>
    <p:sldId id="327" r:id="rId30"/>
    <p:sldId id="330" r:id="rId31"/>
    <p:sldId id="332" r:id="rId32"/>
    <p:sldId id="333" r:id="rId33"/>
    <p:sldId id="295" r:id="rId34"/>
    <p:sldId id="335" r:id="rId35"/>
    <p:sldId id="336" r:id="rId36"/>
    <p:sldId id="282" r:id="rId37"/>
    <p:sldId id="310" r:id="rId38"/>
    <p:sldId id="343" r:id="rId39"/>
  </p:sldIdLst>
  <p:sldSz cx="9144000" cy="5143500" type="screen16x9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198"/>
    <a:srgbClr val="ECE54F"/>
    <a:srgbClr val="59A1C6"/>
    <a:srgbClr val="5DA156"/>
    <a:srgbClr val="EECF33"/>
    <a:srgbClr val="E5AC3C"/>
    <a:srgbClr val="D5393C"/>
    <a:srgbClr val="1D6766"/>
    <a:srgbClr val="F5BB7B"/>
    <a:srgbClr val="614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50" autoAdjust="0"/>
  </p:normalViewPr>
  <p:slideViewPr>
    <p:cSldViewPr>
      <p:cViewPr varScale="1">
        <p:scale>
          <a:sx n="93" d="100"/>
          <a:sy n="93" d="100"/>
        </p:scale>
        <p:origin x="-726" y="-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C7C30-895B-4974-8A60-19541C82F6B3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1CD97-E9EA-4E82-9539-BE60926ECB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6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58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-136525" y="0"/>
            <a:ext cx="1063625" cy="598488"/>
          </a:xfrm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备注占位符 2"/>
          <p:cNvSpPr>
            <a:spLocks noGrp="1" noRot="1" noChangeAspect="1" noChangeArrowhead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00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90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06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01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144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027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144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027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60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60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94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60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2643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793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44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86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41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41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41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80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6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27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15375-1834-4D70-942D-D7F5266664AE}" type="datetimeFigureOut">
              <a:rPr lang="zh-CN" altLang="en-US"/>
              <a:pPr>
                <a:defRPr/>
              </a:pPr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1ABF6-4B95-4DD8-AC40-B3E0CB5EFD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49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38B8A-BE12-4304-AED8-A89266990776}" type="datetimeFigureOut">
              <a:rPr lang="zh-CN" altLang="en-US"/>
              <a:pPr>
                <a:defRPr/>
              </a:pPr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13F13-6AAB-4EBA-97B4-D15C58B1E0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19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99A68-B57E-47FF-952D-39E17B9C667E}" type="datetimeFigureOut">
              <a:rPr lang="zh-CN" altLang="en-US"/>
              <a:pPr>
                <a:defRPr/>
              </a:pPr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13487-2F9B-4030-910F-DA67E59DCA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61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5E7D5-56CC-477A-A7EB-C50805367881}" type="datetimeFigureOut">
              <a:rPr lang="zh-CN" altLang="en-US"/>
              <a:pPr>
                <a:defRPr/>
              </a:pPr>
              <a:t>2021/9/21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EF47A-57D7-404C-9A84-CEF631845F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35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DDAA5-6587-479F-A3A6-B60134616722}" type="datetimeFigureOut">
              <a:rPr lang="zh-CN" altLang="en-US"/>
              <a:pPr>
                <a:defRPr/>
              </a:pPr>
              <a:t>2021/9/21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932E9-E2B4-4173-80B9-B171514A74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59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CF2CE-39EC-433C-8B6F-F21EE6F7EA69}" type="datetimeFigureOut">
              <a:rPr lang="zh-CN" altLang="en-US"/>
              <a:pPr>
                <a:defRPr/>
              </a:pPr>
              <a:t>2021/9/21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63933-06B8-4716-969D-088D27B213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69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9C17C-0AF9-444C-BB94-F37BED7348DE}" type="datetimeFigureOut">
              <a:rPr lang="zh-CN" altLang="en-US"/>
              <a:pPr>
                <a:defRPr/>
              </a:pPr>
              <a:t>2021/9/21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95471-F64E-455E-BFB1-B9CEC6BF60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31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7DD35-D28C-438F-A492-154876009325}" type="datetimeFigureOut">
              <a:rPr lang="zh-CN" altLang="en-US"/>
              <a:pPr>
                <a:defRPr/>
              </a:pPr>
              <a:t>2021/9/21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A447E-C1E6-4C73-A182-905916B829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04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1AA86-0BB4-458D-8779-A6BC5ABC4C76}" type="datetimeFigureOut">
              <a:rPr lang="zh-CN" altLang="en-US"/>
              <a:pPr>
                <a:defRPr/>
              </a:pPr>
              <a:t>2021/9/21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13940-92B5-4188-A922-FAC076DBCB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13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E4CBD-1064-4260-B5BB-12F29B00D088}" type="datetimeFigureOut">
              <a:rPr lang="zh-CN" altLang="en-US"/>
              <a:pPr>
                <a:defRPr/>
              </a:pPr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D3204-9C27-4772-9547-511F339B7D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29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A71BF-933F-4F27-A817-A6BAEB031449}" type="datetimeFigureOut">
              <a:rPr lang="zh-CN" altLang="en-US"/>
              <a:pPr>
                <a:defRPr/>
              </a:pPr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1B8BA-F6D6-4EF7-9344-01E2FED9BA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77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50A86-CA9E-46F6-B3A2-4481A8696540}" type="datetimeFigureOut">
              <a:rPr lang="zh-CN" altLang="en-US"/>
              <a:pPr>
                <a:defRPr/>
              </a:pPr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3C3D8-761E-488A-B4F5-65BC2510E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7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1678F-C6DE-48B3-BCC2-D0E398061D4B}" type="datetimeFigureOut">
              <a:rPr lang="zh-CN" altLang="en-US"/>
              <a:pPr>
                <a:defRPr/>
              </a:pPr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6C307-0E17-4CBE-903F-7DB4272E77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26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957D9-C18E-49F2-8146-E0B1D203B0B4}" type="datetimeFigureOut">
              <a:rPr lang="zh-CN" altLang="en-US"/>
              <a:pPr>
                <a:defRPr/>
              </a:pPr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5119A-0FF1-4E4F-BDF5-1EB6DE19D8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04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E8E1-78CB-4EA2-AA74-6A5634F8F305}" type="datetimeFigureOut">
              <a:rPr lang="zh-CN" altLang="en-US"/>
              <a:pPr>
                <a:defRPr/>
              </a:pPr>
              <a:t>2021/9/21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A6918-70ED-4FED-B45C-AA376312B8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0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2F2B0-0CB5-424D-9960-9A406CE42BE9}" type="datetimeFigureOut">
              <a:rPr lang="zh-CN" altLang="en-US"/>
              <a:pPr>
                <a:defRPr/>
              </a:pPr>
              <a:t>2021/9/21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576E8-F44B-4F3C-BD58-5EE348D0B8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01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71184-1E00-470E-88DD-88B1BA8BD820}" type="datetimeFigureOut">
              <a:rPr lang="zh-CN" altLang="en-US"/>
              <a:pPr>
                <a:defRPr/>
              </a:pPr>
              <a:t>2021/9/21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77C25-40BB-4749-8446-53E7005D32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7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70038-E06B-40D3-B4E2-85630B4D25C8}" type="datetimeFigureOut">
              <a:rPr lang="zh-CN" altLang="en-US"/>
              <a:pPr>
                <a:defRPr/>
              </a:pPr>
              <a:t>2021/9/21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5FECB-06FC-4200-B138-DFA7416FE3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83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CA61E-1621-46A7-9234-F75D0595DFFA}" type="datetimeFigureOut">
              <a:rPr lang="zh-CN" altLang="en-US"/>
              <a:pPr>
                <a:defRPr/>
              </a:pPr>
              <a:t>2021/9/21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2325F-E04C-499E-BD69-E415C20667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12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3FF2D-6E41-435D-9EE3-A832BE682682}" type="datetimeFigureOut">
              <a:rPr lang="zh-CN" altLang="en-US"/>
              <a:pPr>
                <a:defRPr/>
              </a:pPr>
              <a:t>2021/9/21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59978-DC1A-423E-9FE5-12280FFB87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85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C9220-4D8C-43A3-85C6-B33A9719E26B}" type="datetimeFigureOut">
              <a:rPr lang="zh-CN" altLang="en-US"/>
              <a:pPr>
                <a:defRPr/>
              </a:pPr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C291D-655F-45C4-85AF-3B8EB1EE99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50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19A43-19FF-4A90-B9B3-78DBABFBA6A2}" type="datetimeFigureOut">
              <a:rPr lang="zh-CN" altLang="en-US"/>
              <a:pPr>
                <a:defRPr/>
              </a:pPr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C38CC-6D95-4270-9C59-A27560EBB1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71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0059B-5318-48EE-B15A-4A9CC8016B68}" type="datetime1">
              <a:rPr lang="zh-CN" altLang="en-US"/>
              <a:pPr>
                <a:defRPr/>
              </a:pPr>
              <a:t>2021/9/21</a:t>
            </a:fld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B2CFA-FD71-4B54-9F99-A0E2BDBFB6F2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4.emf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18065" y="79609"/>
            <a:ext cx="1471641" cy="848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033962" y="503809"/>
            <a:ext cx="1110038" cy="739200"/>
          </a:xfrm>
          <a:prstGeom prst="rect">
            <a:avLst/>
          </a:prstGeom>
        </p:spPr>
      </p:pic>
      <p:sp>
        <p:nvSpPr>
          <p:cNvPr id="10" name="Freeform 5"/>
          <p:cNvSpPr>
            <a:spLocks/>
          </p:cNvSpPr>
          <p:nvPr userDrawn="1"/>
        </p:nvSpPr>
        <p:spPr bwMode="auto">
          <a:xfrm>
            <a:off x="-9525" y="4087261"/>
            <a:ext cx="9153525" cy="1167397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-4763" y="3248025"/>
            <a:ext cx="9153526" cy="1895475"/>
            <a:chOff x="-6350" y="6061075"/>
            <a:chExt cx="12204701" cy="2527300"/>
          </a:xfrm>
        </p:grpSpPr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0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1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2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3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4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5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6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7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8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9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0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1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2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3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4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5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7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8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9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0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1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2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3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4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5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6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7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8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9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0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1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2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3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92AFB34-24F0-46BC-8CF3-19EDA712B463}" type="datetimeFigureOut">
              <a:rPr lang="zh-CN" altLang="en-US"/>
              <a:pPr>
                <a:defRPr/>
              </a:pPr>
              <a:t>2021/9/21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7A3C4D9-9D9E-4311-BD38-E3817514FA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18065" y="79609"/>
            <a:ext cx="1471641" cy="848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033962" y="503809"/>
            <a:ext cx="1110038" cy="739200"/>
          </a:xfrm>
          <a:prstGeom prst="rect">
            <a:avLst/>
          </a:prstGeom>
        </p:spPr>
      </p:pic>
      <p:sp>
        <p:nvSpPr>
          <p:cNvPr id="10" name="Freeform 5"/>
          <p:cNvSpPr>
            <a:spLocks/>
          </p:cNvSpPr>
          <p:nvPr userDrawn="1"/>
        </p:nvSpPr>
        <p:spPr bwMode="auto">
          <a:xfrm>
            <a:off x="-9525" y="4087261"/>
            <a:ext cx="9153525" cy="1167397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-4763" y="3248025"/>
            <a:ext cx="9153526" cy="1895475"/>
            <a:chOff x="-6350" y="6061075"/>
            <a:chExt cx="12204701" cy="2527300"/>
          </a:xfrm>
        </p:grpSpPr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0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1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2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3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4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5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6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7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8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9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0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1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2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3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4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5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7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8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9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0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1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2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3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4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5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6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7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8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9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0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1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2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3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78324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8065" y="79609"/>
            <a:ext cx="1471641" cy="848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033962" y="503809"/>
            <a:ext cx="1110038" cy="7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9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emf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jpe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5.jpeg"/><Relationship Id="rId7" Type="http://schemas.openxmlformats.org/officeDocument/2006/relationships/image" Target="../media/image5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10" Type="http://schemas.openxmlformats.org/officeDocument/2006/relationships/image" Target="../media/image53.emf"/><Relationship Id="rId4" Type="http://schemas.openxmlformats.org/officeDocument/2006/relationships/image" Target="../media/image47.emf"/><Relationship Id="rId9" Type="http://schemas.openxmlformats.org/officeDocument/2006/relationships/image" Target="../media/image52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8" name="图片 1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358" y="-60307"/>
            <a:ext cx="4832192" cy="3161663"/>
          </a:xfrm>
          <a:prstGeom prst="rect">
            <a:avLst/>
          </a:prstGeom>
        </p:spPr>
      </p:pic>
      <p:pic>
        <p:nvPicPr>
          <p:cNvPr id="159" name="图片 1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331" y="1371033"/>
            <a:ext cx="4259504" cy="40943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65" y="373178"/>
            <a:ext cx="1471641" cy="848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3962" y="797378"/>
            <a:ext cx="1110038" cy="739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7770" y="1536578"/>
            <a:ext cx="874575" cy="512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435" y="-95250"/>
            <a:ext cx="7481886" cy="5694738"/>
          </a:xfrm>
          <a:prstGeom prst="rect">
            <a:avLst/>
          </a:prstGeom>
        </p:spPr>
      </p:pic>
      <p:sp>
        <p:nvSpPr>
          <p:cNvPr id="13" name="Freeform 5"/>
          <p:cNvSpPr>
            <a:spLocks/>
          </p:cNvSpPr>
          <p:nvPr/>
        </p:nvSpPr>
        <p:spPr bwMode="auto">
          <a:xfrm>
            <a:off x="-9525" y="3243943"/>
            <a:ext cx="9153525" cy="2592502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sp>
        <p:nvSpPr>
          <p:cNvPr id="14" name="Freeform 6"/>
          <p:cNvSpPr>
            <a:spLocks noEditPoints="1"/>
          </p:cNvSpPr>
          <p:nvPr/>
        </p:nvSpPr>
        <p:spPr bwMode="auto">
          <a:xfrm>
            <a:off x="179785" y="3516074"/>
            <a:ext cx="8779669" cy="1741311"/>
          </a:xfrm>
          <a:custGeom>
            <a:avLst/>
            <a:gdLst>
              <a:gd name="T0" fmla="*/ 1878 w 1901"/>
              <a:gd name="T1" fmla="*/ 393 h 553"/>
              <a:gd name="T2" fmla="*/ 1851 w 1901"/>
              <a:gd name="T3" fmla="*/ 363 h 553"/>
              <a:gd name="T4" fmla="*/ 1834 w 1901"/>
              <a:gd name="T5" fmla="*/ 348 h 553"/>
              <a:gd name="T6" fmla="*/ 1801 w 1901"/>
              <a:gd name="T7" fmla="*/ 324 h 553"/>
              <a:gd name="T8" fmla="*/ 1762 w 1901"/>
              <a:gd name="T9" fmla="*/ 296 h 553"/>
              <a:gd name="T10" fmla="*/ 1709 w 1901"/>
              <a:gd name="T11" fmla="*/ 256 h 553"/>
              <a:gd name="T12" fmla="*/ 1709 w 1901"/>
              <a:gd name="T13" fmla="*/ 256 h 553"/>
              <a:gd name="T14" fmla="*/ 1671 w 1901"/>
              <a:gd name="T15" fmla="*/ 226 h 553"/>
              <a:gd name="T16" fmla="*/ 1639 w 1901"/>
              <a:gd name="T17" fmla="*/ 200 h 553"/>
              <a:gd name="T18" fmla="*/ 1620 w 1901"/>
              <a:gd name="T19" fmla="*/ 189 h 553"/>
              <a:gd name="T20" fmla="*/ 1583 w 1901"/>
              <a:gd name="T21" fmla="*/ 171 h 553"/>
              <a:gd name="T22" fmla="*/ 1539 w 1901"/>
              <a:gd name="T23" fmla="*/ 151 h 553"/>
              <a:gd name="T24" fmla="*/ 1480 w 1901"/>
              <a:gd name="T25" fmla="*/ 121 h 553"/>
              <a:gd name="T26" fmla="*/ 1480 w 1901"/>
              <a:gd name="T27" fmla="*/ 121 h 553"/>
              <a:gd name="T28" fmla="*/ 1437 w 1901"/>
              <a:gd name="T29" fmla="*/ 99 h 553"/>
              <a:gd name="T30" fmla="*/ 1401 w 1901"/>
              <a:gd name="T31" fmla="*/ 80 h 553"/>
              <a:gd name="T32" fmla="*/ 1380 w 1901"/>
              <a:gd name="T33" fmla="*/ 72 h 553"/>
              <a:gd name="T34" fmla="*/ 1340 w 1901"/>
              <a:gd name="T35" fmla="*/ 62 h 553"/>
              <a:gd name="T36" fmla="*/ 1293 w 1901"/>
              <a:gd name="T37" fmla="*/ 51 h 553"/>
              <a:gd name="T38" fmla="*/ 1229 w 1901"/>
              <a:gd name="T39" fmla="*/ 34 h 553"/>
              <a:gd name="T40" fmla="*/ 1229 w 1901"/>
              <a:gd name="T41" fmla="*/ 34 h 553"/>
              <a:gd name="T42" fmla="*/ 1183 w 1901"/>
              <a:gd name="T43" fmla="*/ 21 h 553"/>
              <a:gd name="T44" fmla="*/ 1143 w 1901"/>
              <a:gd name="T45" fmla="*/ 10 h 553"/>
              <a:gd name="T46" fmla="*/ 1121 w 1901"/>
              <a:gd name="T47" fmla="*/ 7 h 553"/>
              <a:gd name="T48" fmla="*/ 1080 w 1901"/>
              <a:gd name="T49" fmla="*/ 6 h 553"/>
              <a:gd name="T50" fmla="*/ 1015 w 1901"/>
              <a:gd name="T51" fmla="*/ 7 h 553"/>
              <a:gd name="T52" fmla="*/ 1006 w 1901"/>
              <a:gd name="T53" fmla="*/ 3 h 553"/>
              <a:gd name="T54" fmla="*/ 965 w 1901"/>
              <a:gd name="T55" fmla="*/ 1 h 553"/>
              <a:gd name="T56" fmla="*/ 943 w 1901"/>
              <a:gd name="T57" fmla="*/ 3 h 553"/>
              <a:gd name="T58" fmla="*/ 902 w 1901"/>
              <a:gd name="T59" fmla="*/ 9 h 553"/>
              <a:gd name="T60" fmla="*/ 855 w 1901"/>
              <a:gd name="T61" fmla="*/ 18 h 553"/>
              <a:gd name="T62" fmla="*/ 789 w 1901"/>
              <a:gd name="T63" fmla="*/ 28 h 553"/>
              <a:gd name="T64" fmla="*/ 789 w 1901"/>
              <a:gd name="T65" fmla="*/ 28 h 553"/>
              <a:gd name="T66" fmla="*/ 741 w 1901"/>
              <a:gd name="T67" fmla="*/ 33 h 553"/>
              <a:gd name="T68" fmla="*/ 700 w 1901"/>
              <a:gd name="T69" fmla="*/ 38 h 553"/>
              <a:gd name="T70" fmla="*/ 679 w 1901"/>
              <a:gd name="T71" fmla="*/ 43 h 553"/>
              <a:gd name="T72" fmla="*/ 640 w 1901"/>
              <a:gd name="T73" fmla="*/ 57 h 553"/>
              <a:gd name="T74" fmla="*/ 595 w 1901"/>
              <a:gd name="T75" fmla="*/ 75 h 553"/>
              <a:gd name="T76" fmla="*/ 533 w 1901"/>
              <a:gd name="T77" fmla="*/ 97 h 553"/>
              <a:gd name="T78" fmla="*/ 533 w 1901"/>
              <a:gd name="T79" fmla="*/ 97 h 553"/>
              <a:gd name="T80" fmla="*/ 487 w 1901"/>
              <a:gd name="T81" fmla="*/ 112 h 553"/>
              <a:gd name="T82" fmla="*/ 448 w 1901"/>
              <a:gd name="T83" fmla="*/ 126 h 553"/>
              <a:gd name="T84" fmla="*/ 428 w 1901"/>
              <a:gd name="T85" fmla="*/ 136 h 553"/>
              <a:gd name="T86" fmla="*/ 394 w 1901"/>
              <a:gd name="T87" fmla="*/ 158 h 553"/>
              <a:gd name="T88" fmla="*/ 355 w 1901"/>
              <a:gd name="T89" fmla="*/ 186 h 553"/>
              <a:gd name="T90" fmla="*/ 299 w 1901"/>
              <a:gd name="T91" fmla="*/ 222 h 553"/>
              <a:gd name="T92" fmla="*/ 299 w 1901"/>
              <a:gd name="T93" fmla="*/ 222 h 553"/>
              <a:gd name="T94" fmla="*/ 258 w 1901"/>
              <a:gd name="T95" fmla="*/ 248 h 553"/>
              <a:gd name="T96" fmla="*/ 224 w 1901"/>
              <a:gd name="T97" fmla="*/ 271 h 553"/>
              <a:gd name="T98" fmla="*/ 207 w 1901"/>
              <a:gd name="T99" fmla="*/ 285 h 553"/>
              <a:gd name="T100" fmla="*/ 180 w 1901"/>
              <a:gd name="T101" fmla="*/ 316 h 553"/>
              <a:gd name="T102" fmla="*/ 148 w 1901"/>
              <a:gd name="T103" fmla="*/ 352 h 553"/>
              <a:gd name="T104" fmla="*/ 104 w 1901"/>
              <a:gd name="T105" fmla="*/ 402 h 553"/>
              <a:gd name="T106" fmla="*/ 104 w 1901"/>
              <a:gd name="T107" fmla="*/ 402 h 553"/>
              <a:gd name="T108" fmla="*/ 72 w 1901"/>
              <a:gd name="T109" fmla="*/ 438 h 553"/>
              <a:gd name="T110" fmla="*/ 45 w 1901"/>
              <a:gd name="T111" fmla="*/ 469 h 553"/>
              <a:gd name="T112" fmla="*/ 33 w 1901"/>
              <a:gd name="T113" fmla="*/ 488 h 553"/>
              <a:gd name="T114" fmla="*/ 17 w 1901"/>
              <a:gd name="T115" fmla="*/ 530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01" h="553">
                <a:moveTo>
                  <a:pt x="1878" y="399"/>
                </a:moveTo>
                <a:cubicBezTo>
                  <a:pt x="1884" y="404"/>
                  <a:pt x="1889" y="409"/>
                  <a:pt x="1894" y="414"/>
                </a:cubicBezTo>
                <a:cubicBezTo>
                  <a:pt x="1896" y="416"/>
                  <a:pt x="1898" y="416"/>
                  <a:pt x="1899" y="414"/>
                </a:cubicBezTo>
                <a:cubicBezTo>
                  <a:pt x="1901" y="413"/>
                  <a:pt x="1901" y="410"/>
                  <a:pt x="1899" y="409"/>
                </a:cubicBezTo>
                <a:cubicBezTo>
                  <a:pt x="1894" y="404"/>
                  <a:pt x="1889" y="398"/>
                  <a:pt x="1883" y="393"/>
                </a:cubicBezTo>
                <a:cubicBezTo>
                  <a:pt x="1882" y="392"/>
                  <a:pt x="1880" y="392"/>
                  <a:pt x="1878" y="393"/>
                </a:cubicBezTo>
                <a:cubicBezTo>
                  <a:pt x="1877" y="395"/>
                  <a:pt x="1877" y="397"/>
                  <a:pt x="1878" y="399"/>
                </a:cubicBezTo>
                <a:close/>
                <a:moveTo>
                  <a:pt x="1846" y="368"/>
                </a:moveTo>
                <a:cubicBezTo>
                  <a:pt x="1851" y="373"/>
                  <a:pt x="1857" y="378"/>
                  <a:pt x="1862" y="383"/>
                </a:cubicBezTo>
                <a:cubicBezTo>
                  <a:pt x="1864" y="385"/>
                  <a:pt x="1866" y="385"/>
                  <a:pt x="1867" y="383"/>
                </a:cubicBezTo>
                <a:cubicBezTo>
                  <a:pt x="1869" y="382"/>
                  <a:pt x="1869" y="379"/>
                  <a:pt x="1867" y="378"/>
                </a:cubicBezTo>
                <a:cubicBezTo>
                  <a:pt x="1862" y="373"/>
                  <a:pt x="1856" y="368"/>
                  <a:pt x="1851" y="363"/>
                </a:cubicBezTo>
                <a:cubicBezTo>
                  <a:pt x="1849" y="361"/>
                  <a:pt x="1847" y="362"/>
                  <a:pt x="1846" y="363"/>
                </a:cubicBezTo>
                <a:cubicBezTo>
                  <a:pt x="1844" y="365"/>
                  <a:pt x="1844" y="367"/>
                  <a:pt x="1846" y="368"/>
                </a:cubicBezTo>
                <a:close/>
                <a:moveTo>
                  <a:pt x="1813" y="339"/>
                </a:moveTo>
                <a:cubicBezTo>
                  <a:pt x="1818" y="344"/>
                  <a:pt x="1824" y="349"/>
                  <a:pt x="1830" y="353"/>
                </a:cubicBezTo>
                <a:cubicBezTo>
                  <a:pt x="1831" y="355"/>
                  <a:pt x="1833" y="355"/>
                  <a:pt x="1835" y="353"/>
                </a:cubicBezTo>
                <a:cubicBezTo>
                  <a:pt x="1836" y="352"/>
                  <a:pt x="1836" y="349"/>
                  <a:pt x="1834" y="348"/>
                </a:cubicBezTo>
                <a:cubicBezTo>
                  <a:pt x="1829" y="343"/>
                  <a:pt x="1823" y="338"/>
                  <a:pt x="1818" y="333"/>
                </a:cubicBezTo>
                <a:cubicBezTo>
                  <a:pt x="1816" y="332"/>
                  <a:pt x="1814" y="332"/>
                  <a:pt x="1812" y="334"/>
                </a:cubicBezTo>
                <a:cubicBezTo>
                  <a:pt x="1811" y="335"/>
                  <a:pt x="1811" y="338"/>
                  <a:pt x="1813" y="339"/>
                </a:cubicBezTo>
                <a:close/>
                <a:moveTo>
                  <a:pt x="1779" y="310"/>
                </a:moveTo>
                <a:cubicBezTo>
                  <a:pt x="1785" y="315"/>
                  <a:pt x="1790" y="320"/>
                  <a:pt x="1796" y="324"/>
                </a:cubicBezTo>
                <a:cubicBezTo>
                  <a:pt x="1798" y="326"/>
                  <a:pt x="1800" y="326"/>
                  <a:pt x="1801" y="324"/>
                </a:cubicBezTo>
                <a:cubicBezTo>
                  <a:pt x="1802" y="322"/>
                  <a:pt x="1802" y="320"/>
                  <a:pt x="1801" y="319"/>
                </a:cubicBezTo>
                <a:cubicBezTo>
                  <a:pt x="1795" y="314"/>
                  <a:pt x="1789" y="309"/>
                  <a:pt x="1784" y="305"/>
                </a:cubicBezTo>
                <a:cubicBezTo>
                  <a:pt x="1782" y="303"/>
                  <a:pt x="1780" y="304"/>
                  <a:pt x="1778" y="305"/>
                </a:cubicBezTo>
                <a:cubicBezTo>
                  <a:pt x="1777" y="307"/>
                  <a:pt x="1777" y="309"/>
                  <a:pt x="1779" y="310"/>
                </a:cubicBezTo>
                <a:close/>
                <a:moveTo>
                  <a:pt x="1744" y="283"/>
                </a:moveTo>
                <a:cubicBezTo>
                  <a:pt x="1750" y="287"/>
                  <a:pt x="1756" y="292"/>
                  <a:pt x="1762" y="296"/>
                </a:cubicBezTo>
                <a:cubicBezTo>
                  <a:pt x="1763" y="298"/>
                  <a:pt x="1766" y="297"/>
                  <a:pt x="1767" y="296"/>
                </a:cubicBezTo>
                <a:cubicBezTo>
                  <a:pt x="1768" y="294"/>
                  <a:pt x="1768" y="292"/>
                  <a:pt x="1766" y="291"/>
                </a:cubicBezTo>
                <a:cubicBezTo>
                  <a:pt x="1760" y="286"/>
                  <a:pt x="1754" y="281"/>
                  <a:pt x="1749" y="277"/>
                </a:cubicBezTo>
                <a:cubicBezTo>
                  <a:pt x="1747" y="276"/>
                  <a:pt x="1745" y="276"/>
                  <a:pt x="1743" y="278"/>
                </a:cubicBezTo>
                <a:cubicBezTo>
                  <a:pt x="1742" y="279"/>
                  <a:pt x="1742" y="282"/>
                  <a:pt x="1744" y="283"/>
                </a:cubicBezTo>
                <a:close/>
                <a:moveTo>
                  <a:pt x="1709" y="256"/>
                </a:moveTo>
                <a:cubicBezTo>
                  <a:pt x="1715" y="261"/>
                  <a:pt x="1720" y="265"/>
                  <a:pt x="1726" y="269"/>
                </a:cubicBezTo>
                <a:cubicBezTo>
                  <a:pt x="1728" y="271"/>
                  <a:pt x="1730" y="270"/>
                  <a:pt x="1732" y="269"/>
                </a:cubicBezTo>
                <a:cubicBezTo>
                  <a:pt x="1733" y="267"/>
                  <a:pt x="1733" y="265"/>
                  <a:pt x="1731" y="263"/>
                </a:cubicBezTo>
                <a:cubicBezTo>
                  <a:pt x="1725" y="259"/>
                  <a:pt x="1719" y="255"/>
                  <a:pt x="1713" y="250"/>
                </a:cubicBezTo>
                <a:cubicBezTo>
                  <a:pt x="1711" y="249"/>
                  <a:pt x="1709" y="249"/>
                  <a:pt x="1708" y="251"/>
                </a:cubicBezTo>
                <a:cubicBezTo>
                  <a:pt x="1707" y="253"/>
                  <a:pt x="1707" y="255"/>
                  <a:pt x="1709" y="256"/>
                </a:cubicBezTo>
                <a:close/>
                <a:moveTo>
                  <a:pt x="1672" y="231"/>
                </a:moveTo>
                <a:cubicBezTo>
                  <a:pt x="1678" y="235"/>
                  <a:pt x="1684" y="239"/>
                  <a:pt x="1690" y="243"/>
                </a:cubicBezTo>
                <a:cubicBezTo>
                  <a:pt x="1692" y="245"/>
                  <a:pt x="1694" y="244"/>
                  <a:pt x="1696" y="243"/>
                </a:cubicBezTo>
                <a:cubicBezTo>
                  <a:pt x="1697" y="241"/>
                  <a:pt x="1696" y="239"/>
                  <a:pt x="1695" y="237"/>
                </a:cubicBezTo>
                <a:cubicBezTo>
                  <a:pt x="1689" y="233"/>
                  <a:pt x="1682" y="229"/>
                  <a:pt x="1676" y="225"/>
                </a:cubicBezTo>
                <a:cubicBezTo>
                  <a:pt x="1675" y="224"/>
                  <a:pt x="1672" y="224"/>
                  <a:pt x="1671" y="226"/>
                </a:cubicBezTo>
                <a:cubicBezTo>
                  <a:pt x="1670" y="227"/>
                  <a:pt x="1671" y="230"/>
                  <a:pt x="1672" y="231"/>
                </a:cubicBezTo>
                <a:close/>
                <a:moveTo>
                  <a:pt x="1635" y="207"/>
                </a:moveTo>
                <a:cubicBezTo>
                  <a:pt x="1641" y="211"/>
                  <a:pt x="1648" y="215"/>
                  <a:pt x="1654" y="219"/>
                </a:cubicBezTo>
                <a:cubicBezTo>
                  <a:pt x="1655" y="220"/>
                  <a:pt x="1658" y="219"/>
                  <a:pt x="1659" y="218"/>
                </a:cubicBezTo>
                <a:cubicBezTo>
                  <a:pt x="1660" y="216"/>
                  <a:pt x="1660" y="214"/>
                  <a:pt x="1658" y="212"/>
                </a:cubicBezTo>
                <a:cubicBezTo>
                  <a:pt x="1652" y="208"/>
                  <a:pt x="1645" y="204"/>
                  <a:pt x="1639" y="200"/>
                </a:cubicBezTo>
                <a:cubicBezTo>
                  <a:pt x="1637" y="199"/>
                  <a:pt x="1635" y="200"/>
                  <a:pt x="1634" y="201"/>
                </a:cubicBezTo>
                <a:cubicBezTo>
                  <a:pt x="1633" y="203"/>
                  <a:pt x="1633" y="206"/>
                  <a:pt x="1635" y="207"/>
                </a:cubicBezTo>
                <a:close/>
                <a:moveTo>
                  <a:pt x="1597" y="183"/>
                </a:moveTo>
                <a:cubicBezTo>
                  <a:pt x="1604" y="187"/>
                  <a:pt x="1610" y="191"/>
                  <a:pt x="1616" y="195"/>
                </a:cubicBezTo>
                <a:cubicBezTo>
                  <a:pt x="1618" y="196"/>
                  <a:pt x="1620" y="195"/>
                  <a:pt x="1621" y="194"/>
                </a:cubicBezTo>
                <a:cubicBezTo>
                  <a:pt x="1622" y="192"/>
                  <a:pt x="1622" y="190"/>
                  <a:pt x="1620" y="189"/>
                </a:cubicBezTo>
                <a:cubicBezTo>
                  <a:pt x="1614" y="185"/>
                  <a:pt x="1607" y="181"/>
                  <a:pt x="1601" y="177"/>
                </a:cubicBezTo>
                <a:cubicBezTo>
                  <a:pt x="1599" y="176"/>
                  <a:pt x="1597" y="177"/>
                  <a:pt x="1596" y="178"/>
                </a:cubicBezTo>
                <a:cubicBezTo>
                  <a:pt x="1595" y="180"/>
                  <a:pt x="1596" y="182"/>
                  <a:pt x="1597" y="183"/>
                </a:cubicBezTo>
                <a:close/>
                <a:moveTo>
                  <a:pt x="1559" y="162"/>
                </a:moveTo>
                <a:cubicBezTo>
                  <a:pt x="1565" y="165"/>
                  <a:pt x="1572" y="169"/>
                  <a:pt x="1578" y="172"/>
                </a:cubicBezTo>
                <a:cubicBezTo>
                  <a:pt x="1580" y="173"/>
                  <a:pt x="1582" y="173"/>
                  <a:pt x="1583" y="171"/>
                </a:cubicBezTo>
                <a:cubicBezTo>
                  <a:pt x="1584" y="169"/>
                  <a:pt x="1584" y="167"/>
                  <a:pt x="1582" y="166"/>
                </a:cubicBezTo>
                <a:cubicBezTo>
                  <a:pt x="1575" y="162"/>
                  <a:pt x="1569" y="159"/>
                  <a:pt x="1562" y="155"/>
                </a:cubicBezTo>
                <a:cubicBezTo>
                  <a:pt x="1561" y="154"/>
                  <a:pt x="1558" y="155"/>
                  <a:pt x="1557" y="156"/>
                </a:cubicBezTo>
                <a:cubicBezTo>
                  <a:pt x="1556" y="158"/>
                  <a:pt x="1557" y="161"/>
                  <a:pt x="1559" y="162"/>
                </a:cubicBezTo>
                <a:close/>
                <a:moveTo>
                  <a:pt x="1520" y="141"/>
                </a:moveTo>
                <a:cubicBezTo>
                  <a:pt x="1526" y="144"/>
                  <a:pt x="1533" y="148"/>
                  <a:pt x="1539" y="151"/>
                </a:cubicBezTo>
                <a:cubicBezTo>
                  <a:pt x="1541" y="152"/>
                  <a:pt x="1543" y="151"/>
                  <a:pt x="1544" y="149"/>
                </a:cubicBezTo>
                <a:cubicBezTo>
                  <a:pt x="1545" y="148"/>
                  <a:pt x="1545" y="145"/>
                  <a:pt x="1543" y="144"/>
                </a:cubicBezTo>
                <a:cubicBezTo>
                  <a:pt x="1536" y="141"/>
                  <a:pt x="1530" y="138"/>
                  <a:pt x="1523" y="134"/>
                </a:cubicBezTo>
                <a:cubicBezTo>
                  <a:pt x="1521" y="133"/>
                  <a:pt x="1519" y="134"/>
                  <a:pt x="1518" y="136"/>
                </a:cubicBezTo>
                <a:cubicBezTo>
                  <a:pt x="1517" y="138"/>
                  <a:pt x="1518" y="140"/>
                  <a:pt x="1520" y="141"/>
                </a:cubicBezTo>
                <a:close/>
                <a:moveTo>
                  <a:pt x="1480" y="121"/>
                </a:moveTo>
                <a:cubicBezTo>
                  <a:pt x="1486" y="125"/>
                  <a:pt x="1493" y="128"/>
                  <a:pt x="1500" y="131"/>
                </a:cubicBezTo>
                <a:cubicBezTo>
                  <a:pt x="1502" y="132"/>
                  <a:pt x="1504" y="131"/>
                  <a:pt x="1505" y="129"/>
                </a:cubicBezTo>
                <a:cubicBezTo>
                  <a:pt x="1506" y="127"/>
                  <a:pt x="1505" y="125"/>
                  <a:pt x="1503" y="124"/>
                </a:cubicBezTo>
                <a:cubicBezTo>
                  <a:pt x="1496" y="121"/>
                  <a:pt x="1490" y="118"/>
                  <a:pt x="1483" y="115"/>
                </a:cubicBezTo>
                <a:cubicBezTo>
                  <a:pt x="1481" y="114"/>
                  <a:pt x="1479" y="115"/>
                  <a:pt x="1478" y="117"/>
                </a:cubicBezTo>
                <a:cubicBezTo>
                  <a:pt x="1477" y="118"/>
                  <a:pt x="1478" y="121"/>
                  <a:pt x="1480" y="121"/>
                </a:cubicBezTo>
                <a:close/>
                <a:moveTo>
                  <a:pt x="1439" y="103"/>
                </a:moveTo>
                <a:cubicBezTo>
                  <a:pt x="1446" y="106"/>
                  <a:pt x="1453" y="109"/>
                  <a:pt x="1460" y="112"/>
                </a:cubicBezTo>
                <a:cubicBezTo>
                  <a:pt x="1461" y="113"/>
                  <a:pt x="1464" y="112"/>
                  <a:pt x="1464" y="110"/>
                </a:cubicBezTo>
                <a:cubicBezTo>
                  <a:pt x="1465" y="108"/>
                  <a:pt x="1464" y="106"/>
                  <a:pt x="1463" y="105"/>
                </a:cubicBezTo>
                <a:cubicBezTo>
                  <a:pt x="1456" y="102"/>
                  <a:pt x="1449" y="99"/>
                  <a:pt x="1442" y="97"/>
                </a:cubicBezTo>
                <a:cubicBezTo>
                  <a:pt x="1440" y="96"/>
                  <a:pt x="1438" y="97"/>
                  <a:pt x="1437" y="99"/>
                </a:cubicBezTo>
                <a:cubicBezTo>
                  <a:pt x="1436" y="100"/>
                  <a:pt x="1437" y="103"/>
                  <a:pt x="1439" y="103"/>
                </a:cubicBezTo>
                <a:close/>
                <a:moveTo>
                  <a:pt x="1398" y="87"/>
                </a:moveTo>
                <a:cubicBezTo>
                  <a:pt x="1405" y="89"/>
                  <a:pt x="1412" y="92"/>
                  <a:pt x="1419" y="95"/>
                </a:cubicBezTo>
                <a:cubicBezTo>
                  <a:pt x="1421" y="96"/>
                  <a:pt x="1423" y="95"/>
                  <a:pt x="1424" y="93"/>
                </a:cubicBezTo>
                <a:cubicBezTo>
                  <a:pt x="1424" y="91"/>
                  <a:pt x="1423" y="89"/>
                  <a:pt x="1422" y="88"/>
                </a:cubicBezTo>
                <a:cubicBezTo>
                  <a:pt x="1415" y="85"/>
                  <a:pt x="1408" y="82"/>
                  <a:pt x="1401" y="80"/>
                </a:cubicBezTo>
                <a:cubicBezTo>
                  <a:pt x="1399" y="79"/>
                  <a:pt x="1397" y="80"/>
                  <a:pt x="1396" y="82"/>
                </a:cubicBezTo>
                <a:cubicBezTo>
                  <a:pt x="1395" y="84"/>
                  <a:pt x="1396" y="86"/>
                  <a:pt x="1398" y="87"/>
                </a:cubicBezTo>
                <a:close/>
                <a:moveTo>
                  <a:pt x="1357" y="71"/>
                </a:moveTo>
                <a:cubicBezTo>
                  <a:pt x="1363" y="74"/>
                  <a:pt x="1370" y="76"/>
                  <a:pt x="1377" y="79"/>
                </a:cubicBezTo>
                <a:cubicBezTo>
                  <a:pt x="1379" y="80"/>
                  <a:pt x="1381" y="79"/>
                  <a:pt x="1382" y="77"/>
                </a:cubicBezTo>
                <a:cubicBezTo>
                  <a:pt x="1383" y="75"/>
                  <a:pt x="1382" y="73"/>
                  <a:pt x="1380" y="72"/>
                </a:cubicBezTo>
                <a:cubicBezTo>
                  <a:pt x="1373" y="69"/>
                  <a:pt x="1366" y="67"/>
                  <a:pt x="1359" y="64"/>
                </a:cubicBezTo>
                <a:cubicBezTo>
                  <a:pt x="1357" y="64"/>
                  <a:pt x="1355" y="65"/>
                  <a:pt x="1354" y="67"/>
                </a:cubicBezTo>
                <a:cubicBezTo>
                  <a:pt x="1354" y="69"/>
                  <a:pt x="1355" y="71"/>
                  <a:pt x="1357" y="71"/>
                </a:cubicBezTo>
                <a:close/>
                <a:moveTo>
                  <a:pt x="1314" y="58"/>
                </a:moveTo>
                <a:cubicBezTo>
                  <a:pt x="1321" y="60"/>
                  <a:pt x="1328" y="62"/>
                  <a:pt x="1336" y="64"/>
                </a:cubicBezTo>
                <a:cubicBezTo>
                  <a:pt x="1338" y="65"/>
                  <a:pt x="1340" y="64"/>
                  <a:pt x="1340" y="62"/>
                </a:cubicBezTo>
                <a:cubicBezTo>
                  <a:pt x="1341" y="60"/>
                  <a:pt x="1340" y="58"/>
                  <a:pt x="1338" y="57"/>
                </a:cubicBezTo>
                <a:cubicBezTo>
                  <a:pt x="1331" y="55"/>
                  <a:pt x="1324" y="53"/>
                  <a:pt x="1317" y="50"/>
                </a:cubicBezTo>
                <a:cubicBezTo>
                  <a:pt x="1315" y="50"/>
                  <a:pt x="1313" y="51"/>
                  <a:pt x="1312" y="53"/>
                </a:cubicBezTo>
                <a:cubicBezTo>
                  <a:pt x="1311" y="55"/>
                  <a:pt x="1313" y="57"/>
                  <a:pt x="1314" y="58"/>
                </a:cubicBezTo>
                <a:close/>
                <a:moveTo>
                  <a:pt x="1272" y="45"/>
                </a:moveTo>
                <a:cubicBezTo>
                  <a:pt x="1279" y="47"/>
                  <a:pt x="1286" y="49"/>
                  <a:pt x="1293" y="51"/>
                </a:cubicBezTo>
                <a:cubicBezTo>
                  <a:pt x="1295" y="52"/>
                  <a:pt x="1297" y="51"/>
                  <a:pt x="1298" y="49"/>
                </a:cubicBezTo>
                <a:cubicBezTo>
                  <a:pt x="1298" y="47"/>
                  <a:pt x="1297" y="45"/>
                  <a:pt x="1295" y="44"/>
                </a:cubicBezTo>
                <a:cubicBezTo>
                  <a:pt x="1288" y="42"/>
                  <a:pt x="1281" y="40"/>
                  <a:pt x="1274" y="38"/>
                </a:cubicBezTo>
                <a:cubicBezTo>
                  <a:pt x="1272" y="37"/>
                  <a:pt x="1270" y="39"/>
                  <a:pt x="1269" y="41"/>
                </a:cubicBezTo>
                <a:cubicBezTo>
                  <a:pt x="1269" y="43"/>
                  <a:pt x="1270" y="45"/>
                  <a:pt x="1272" y="45"/>
                </a:cubicBezTo>
                <a:close/>
                <a:moveTo>
                  <a:pt x="1229" y="34"/>
                </a:moveTo>
                <a:cubicBezTo>
                  <a:pt x="1236" y="36"/>
                  <a:pt x="1243" y="38"/>
                  <a:pt x="1250" y="40"/>
                </a:cubicBezTo>
                <a:cubicBezTo>
                  <a:pt x="1252" y="40"/>
                  <a:pt x="1254" y="39"/>
                  <a:pt x="1255" y="37"/>
                </a:cubicBezTo>
                <a:cubicBezTo>
                  <a:pt x="1255" y="35"/>
                  <a:pt x="1254" y="33"/>
                  <a:pt x="1252" y="32"/>
                </a:cubicBezTo>
                <a:cubicBezTo>
                  <a:pt x="1245" y="31"/>
                  <a:pt x="1238" y="29"/>
                  <a:pt x="1231" y="27"/>
                </a:cubicBezTo>
                <a:cubicBezTo>
                  <a:pt x="1229" y="27"/>
                  <a:pt x="1227" y="28"/>
                  <a:pt x="1226" y="30"/>
                </a:cubicBezTo>
                <a:cubicBezTo>
                  <a:pt x="1226" y="32"/>
                  <a:pt x="1227" y="34"/>
                  <a:pt x="1229" y="34"/>
                </a:cubicBezTo>
                <a:close/>
                <a:moveTo>
                  <a:pt x="1186" y="25"/>
                </a:moveTo>
                <a:cubicBezTo>
                  <a:pt x="1193" y="27"/>
                  <a:pt x="1200" y="28"/>
                  <a:pt x="1207" y="30"/>
                </a:cubicBezTo>
                <a:cubicBezTo>
                  <a:pt x="1209" y="30"/>
                  <a:pt x="1211" y="29"/>
                  <a:pt x="1212" y="27"/>
                </a:cubicBezTo>
                <a:cubicBezTo>
                  <a:pt x="1212" y="25"/>
                  <a:pt x="1211" y="23"/>
                  <a:pt x="1209" y="22"/>
                </a:cubicBezTo>
                <a:cubicBezTo>
                  <a:pt x="1201" y="21"/>
                  <a:pt x="1194" y="19"/>
                  <a:pt x="1187" y="18"/>
                </a:cubicBezTo>
                <a:cubicBezTo>
                  <a:pt x="1185" y="17"/>
                  <a:pt x="1183" y="19"/>
                  <a:pt x="1183" y="21"/>
                </a:cubicBezTo>
                <a:cubicBezTo>
                  <a:pt x="1182" y="23"/>
                  <a:pt x="1184" y="25"/>
                  <a:pt x="1186" y="25"/>
                </a:cubicBezTo>
                <a:close/>
                <a:moveTo>
                  <a:pt x="1142" y="18"/>
                </a:moveTo>
                <a:cubicBezTo>
                  <a:pt x="1149" y="19"/>
                  <a:pt x="1156" y="20"/>
                  <a:pt x="1164" y="21"/>
                </a:cubicBezTo>
                <a:cubicBezTo>
                  <a:pt x="1166" y="22"/>
                  <a:pt x="1168" y="20"/>
                  <a:pt x="1168" y="18"/>
                </a:cubicBezTo>
                <a:cubicBezTo>
                  <a:pt x="1168" y="16"/>
                  <a:pt x="1167" y="14"/>
                  <a:pt x="1165" y="14"/>
                </a:cubicBezTo>
                <a:cubicBezTo>
                  <a:pt x="1157" y="13"/>
                  <a:pt x="1150" y="11"/>
                  <a:pt x="1143" y="10"/>
                </a:cubicBezTo>
                <a:cubicBezTo>
                  <a:pt x="1141" y="10"/>
                  <a:pt x="1139" y="11"/>
                  <a:pt x="1139" y="13"/>
                </a:cubicBezTo>
                <a:cubicBezTo>
                  <a:pt x="1138" y="15"/>
                  <a:pt x="1140" y="17"/>
                  <a:pt x="1142" y="18"/>
                </a:cubicBezTo>
                <a:close/>
                <a:moveTo>
                  <a:pt x="1098" y="12"/>
                </a:moveTo>
                <a:cubicBezTo>
                  <a:pt x="1105" y="13"/>
                  <a:pt x="1112" y="14"/>
                  <a:pt x="1120" y="15"/>
                </a:cubicBezTo>
                <a:cubicBezTo>
                  <a:pt x="1122" y="15"/>
                  <a:pt x="1124" y="13"/>
                  <a:pt x="1124" y="11"/>
                </a:cubicBezTo>
                <a:cubicBezTo>
                  <a:pt x="1124" y="9"/>
                  <a:pt x="1123" y="7"/>
                  <a:pt x="1121" y="7"/>
                </a:cubicBezTo>
                <a:cubicBezTo>
                  <a:pt x="1113" y="6"/>
                  <a:pt x="1106" y="5"/>
                  <a:pt x="1099" y="5"/>
                </a:cubicBezTo>
                <a:cubicBezTo>
                  <a:pt x="1097" y="4"/>
                  <a:pt x="1095" y="6"/>
                  <a:pt x="1095" y="8"/>
                </a:cubicBezTo>
                <a:cubicBezTo>
                  <a:pt x="1094" y="10"/>
                  <a:pt x="1096" y="12"/>
                  <a:pt x="1098" y="12"/>
                </a:cubicBezTo>
                <a:close/>
                <a:moveTo>
                  <a:pt x="1054" y="8"/>
                </a:moveTo>
                <a:cubicBezTo>
                  <a:pt x="1061" y="9"/>
                  <a:pt x="1068" y="9"/>
                  <a:pt x="1076" y="10"/>
                </a:cubicBezTo>
                <a:cubicBezTo>
                  <a:pt x="1078" y="10"/>
                  <a:pt x="1080" y="8"/>
                  <a:pt x="1080" y="6"/>
                </a:cubicBezTo>
                <a:cubicBezTo>
                  <a:pt x="1080" y="4"/>
                  <a:pt x="1078" y="3"/>
                  <a:pt x="1076" y="2"/>
                </a:cubicBezTo>
                <a:cubicBezTo>
                  <a:pt x="1068" y="2"/>
                  <a:pt x="1061" y="1"/>
                  <a:pt x="1054" y="1"/>
                </a:cubicBezTo>
                <a:cubicBezTo>
                  <a:pt x="1052" y="1"/>
                  <a:pt x="1050" y="2"/>
                  <a:pt x="1050" y="4"/>
                </a:cubicBezTo>
                <a:cubicBezTo>
                  <a:pt x="1050" y="6"/>
                  <a:pt x="1052" y="8"/>
                  <a:pt x="1054" y="8"/>
                </a:cubicBezTo>
                <a:close/>
                <a:moveTo>
                  <a:pt x="1009" y="7"/>
                </a:moveTo>
                <a:cubicBezTo>
                  <a:pt x="1011" y="7"/>
                  <a:pt x="1013" y="7"/>
                  <a:pt x="1015" y="7"/>
                </a:cubicBezTo>
                <a:cubicBezTo>
                  <a:pt x="1019" y="7"/>
                  <a:pt x="1025" y="7"/>
                  <a:pt x="1032" y="7"/>
                </a:cubicBezTo>
                <a:cubicBezTo>
                  <a:pt x="1034" y="7"/>
                  <a:pt x="1035" y="6"/>
                  <a:pt x="1035" y="4"/>
                </a:cubicBezTo>
                <a:cubicBezTo>
                  <a:pt x="1035" y="2"/>
                  <a:pt x="1034" y="0"/>
                  <a:pt x="1032" y="0"/>
                </a:cubicBezTo>
                <a:cubicBezTo>
                  <a:pt x="1025" y="0"/>
                  <a:pt x="1020" y="0"/>
                  <a:pt x="1015" y="0"/>
                </a:cubicBezTo>
                <a:cubicBezTo>
                  <a:pt x="1013" y="0"/>
                  <a:pt x="1011" y="0"/>
                  <a:pt x="1009" y="0"/>
                </a:cubicBezTo>
                <a:cubicBezTo>
                  <a:pt x="1007" y="0"/>
                  <a:pt x="1006" y="1"/>
                  <a:pt x="1006" y="3"/>
                </a:cubicBezTo>
                <a:cubicBezTo>
                  <a:pt x="1006" y="5"/>
                  <a:pt x="1007" y="7"/>
                  <a:pt x="1009" y="7"/>
                </a:cubicBezTo>
                <a:close/>
                <a:moveTo>
                  <a:pt x="965" y="9"/>
                </a:moveTo>
                <a:cubicBezTo>
                  <a:pt x="973" y="8"/>
                  <a:pt x="980" y="8"/>
                  <a:pt x="987" y="8"/>
                </a:cubicBezTo>
                <a:cubicBezTo>
                  <a:pt x="989" y="8"/>
                  <a:pt x="991" y="6"/>
                  <a:pt x="991" y="4"/>
                </a:cubicBezTo>
                <a:cubicBezTo>
                  <a:pt x="991" y="2"/>
                  <a:pt x="989" y="0"/>
                  <a:pt x="987" y="0"/>
                </a:cubicBezTo>
                <a:cubicBezTo>
                  <a:pt x="980" y="1"/>
                  <a:pt x="972" y="1"/>
                  <a:pt x="965" y="1"/>
                </a:cubicBezTo>
                <a:cubicBezTo>
                  <a:pt x="963" y="1"/>
                  <a:pt x="961" y="3"/>
                  <a:pt x="961" y="5"/>
                </a:cubicBezTo>
                <a:cubicBezTo>
                  <a:pt x="961" y="7"/>
                  <a:pt x="963" y="9"/>
                  <a:pt x="965" y="9"/>
                </a:cubicBezTo>
                <a:close/>
                <a:moveTo>
                  <a:pt x="921" y="12"/>
                </a:moveTo>
                <a:cubicBezTo>
                  <a:pt x="928" y="11"/>
                  <a:pt x="936" y="11"/>
                  <a:pt x="943" y="10"/>
                </a:cubicBezTo>
                <a:cubicBezTo>
                  <a:pt x="945" y="10"/>
                  <a:pt x="947" y="8"/>
                  <a:pt x="946" y="6"/>
                </a:cubicBezTo>
                <a:cubicBezTo>
                  <a:pt x="946" y="4"/>
                  <a:pt x="945" y="3"/>
                  <a:pt x="943" y="3"/>
                </a:cubicBezTo>
                <a:cubicBezTo>
                  <a:pt x="935" y="3"/>
                  <a:pt x="928" y="4"/>
                  <a:pt x="920" y="4"/>
                </a:cubicBezTo>
                <a:cubicBezTo>
                  <a:pt x="918" y="4"/>
                  <a:pt x="917" y="6"/>
                  <a:pt x="917" y="8"/>
                </a:cubicBezTo>
                <a:cubicBezTo>
                  <a:pt x="917" y="10"/>
                  <a:pt x="919" y="12"/>
                  <a:pt x="921" y="12"/>
                </a:cubicBezTo>
                <a:close/>
                <a:moveTo>
                  <a:pt x="877" y="16"/>
                </a:moveTo>
                <a:cubicBezTo>
                  <a:pt x="884" y="15"/>
                  <a:pt x="891" y="14"/>
                  <a:pt x="899" y="13"/>
                </a:cubicBezTo>
                <a:cubicBezTo>
                  <a:pt x="901" y="13"/>
                  <a:pt x="902" y="11"/>
                  <a:pt x="902" y="9"/>
                </a:cubicBezTo>
                <a:cubicBezTo>
                  <a:pt x="902" y="7"/>
                  <a:pt x="900" y="6"/>
                  <a:pt x="898" y="6"/>
                </a:cubicBezTo>
                <a:cubicBezTo>
                  <a:pt x="891" y="7"/>
                  <a:pt x="883" y="8"/>
                  <a:pt x="876" y="8"/>
                </a:cubicBezTo>
                <a:cubicBezTo>
                  <a:pt x="874" y="9"/>
                  <a:pt x="872" y="10"/>
                  <a:pt x="873" y="12"/>
                </a:cubicBezTo>
                <a:cubicBezTo>
                  <a:pt x="873" y="14"/>
                  <a:pt x="875" y="16"/>
                  <a:pt x="877" y="16"/>
                </a:cubicBezTo>
                <a:close/>
                <a:moveTo>
                  <a:pt x="833" y="21"/>
                </a:moveTo>
                <a:cubicBezTo>
                  <a:pt x="840" y="20"/>
                  <a:pt x="847" y="19"/>
                  <a:pt x="855" y="18"/>
                </a:cubicBezTo>
                <a:cubicBezTo>
                  <a:pt x="857" y="18"/>
                  <a:pt x="858" y="16"/>
                  <a:pt x="858" y="14"/>
                </a:cubicBezTo>
                <a:cubicBezTo>
                  <a:pt x="858" y="12"/>
                  <a:pt x="856" y="11"/>
                  <a:pt x="854" y="11"/>
                </a:cubicBezTo>
                <a:cubicBezTo>
                  <a:pt x="846" y="12"/>
                  <a:pt x="839" y="13"/>
                  <a:pt x="832" y="14"/>
                </a:cubicBezTo>
                <a:cubicBezTo>
                  <a:pt x="830" y="14"/>
                  <a:pt x="828" y="16"/>
                  <a:pt x="829" y="18"/>
                </a:cubicBezTo>
                <a:cubicBezTo>
                  <a:pt x="829" y="20"/>
                  <a:pt x="831" y="21"/>
                  <a:pt x="833" y="21"/>
                </a:cubicBezTo>
                <a:close/>
                <a:moveTo>
                  <a:pt x="789" y="28"/>
                </a:moveTo>
                <a:cubicBezTo>
                  <a:pt x="796" y="26"/>
                  <a:pt x="803" y="25"/>
                  <a:pt x="811" y="24"/>
                </a:cubicBezTo>
                <a:cubicBezTo>
                  <a:pt x="813" y="24"/>
                  <a:pt x="814" y="22"/>
                  <a:pt x="814" y="20"/>
                </a:cubicBezTo>
                <a:cubicBezTo>
                  <a:pt x="814" y="18"/>
                  <a:pt x="812" y="17"/>
                  <a:pt x="810" y="17"/>
                </a:cubicBezTo>
                <a:cubicBezTo>
                  <a:pt x="802" y="18"/>
                  <a:pt x="795" y="19"/>
                  <a:pt x="788" y="20"/>
                </a:cubicBezTo>
                <a:cubicBezTo>
                  <a:pt x="786" y="21"/>
                  <a:pt x="784" y="23"/>
                  <a:pt x="785" y="25"/>
                </a:cubicBezTo>
                <a:cubicBezTo>
                  <a:pt x="785" y="27"/>
                  <a:pt x="787" y="28"/>
                  <a:pt x="789" y="28"/>
                </a:cubicBezTo>
                <a:close/>
                <a:moveTo>
                  <a:pt x="745" y="36"/>
                </a:moveTo>
                <a:cubicBezTo>
                  <a:pt x="753" y="34"/>
                  <a:pt x="760" y="33"/>
                  <a:pt x="767" y="31"/>
                </a:cubicBezTo>
                <a:cubicBezTo>
                  <a:pt x="769" y="31"/>
                  <a:pt x="770" y="29"/>
                  <a:pt x="770" y="27"/>
                </a:cubicBezTo>
                <a:cubicBezTo>
                  <a:pt x="770" y="25"/>
                  <a:pt x="768" y="24"/>
                  <a:pt x="766" y="24"/>
                </a:cubicBezTo>
                <a:cubicBezTo>
                  <a:pt x="758" y="26"/>
                  <a:pt x="751" y="27"/>
                  <a:pt x="744" y="28"/>
                </a:cubicBezTo>
                <a:cubicBezTo>
                  <a:pt x="742" y="29"/>
                  <a:pt x="741" y="31"/>
                  <a:pt x="741" y="33"/>
                </a:cubicBezTo>
                <a:cubicBezTo>
                  <a:pt x="741" y="35"/>
                  <a:pt x="743" y="36"/>
                  <a:pt x="745" y="36"/>
                </a:cubicBezTo>
                <a:close/>
                <a:moveTo>
                  <a:pt x="702" y="45"/>
                </a:moveTo>
                <a:cubicBezTo>
                  <a:pt x="709" y="43"/>
                  <a:pt x="716" y="42"/>
                  <a:pt x="724" y="40"/>
                </a:cubicBezTo>
                <a:cubicBezTo>
                  <a:pt x="726" y="40"/>
                  <a:pt x="727" y="38"/>
                  <a:pt x="726" y="36"/>
                </a:cubicBezTo>
                <a:cubicBezTo>
                  <a:pt x="726" y="34"/>
                  <a:pt x="724" y="32"/>
                  <a:pt x="722" y="33"/>
                </a:cubicBezTo>
                <a:cubicBezTo>
                  <a:pt x="715" y="35"/>
                  <a:pt x="708" y="36"/>
                  <a:pt x="700" y="38"/>
                </a:cubicBezTo>
                <a:cubicBezTo>
                  <a:pt x="698" y="38"/>
                  <a:pt x="697" y="40"/>
                  <a:pt x="698" y="42"/>
                </a:cubicBezTo>
                <a:cubicBezTo>
                  <a:pt x="698" y="44"/>
                  <a:pt x="700" y="46"/>
                  <a:pt x="702" y="45"/>
                </a:cubicBezTo>
                <a:close/>
                <a:moveTo>
                  <a:pt x="659" y="56"/>
                </a:moveTo>
                <a:cubicBezTo>
                  <a:pt x="666" y="54"/>
                  <a:pt x="673" y="52"/>
                  <a:pt x="680" y="50"/>
                </a:cubicBezTo>
                <a:cubicBezTo>
                  <a:pt x="682" y="50"/>
                  <a:pt x="684" y="48"/>
                  <a:pt x="683" y="46"/>
                </a:cubicBezTo>
                <a:cubicBezTo>
                  <a:pt x="683" y="44"/>
                  <a:pt x="681" y="43"/>
                  <a:pt x="679" y="43"/>
                </a:cubicBezTo>
                <a:cubicBezTo>
                  <a:pt x="671" y="45"/>
                  <a:pt x="664" y="47"/>
                  <a:pt x="657" y="49"/>
                </a:cubicBezTo>
                <a:cubicBezTo>
                  <a:pt x="655" y="49"/>
                  <a:pt x="654" y="51"/>
                  <a:pt x="655" y="53"/>
                </a:cubicBezTo>
                <a:cubicBezTo>
                  <a:pt x="655" y="55"/>
                  <a:pt x="657" y="56"/>
                  <a:pt x="659" y="56"/>
                </a:cubicBezTo>
                <a:close/>
                <a:moveTo>
                  <a:pt x="616" y="68"/>
                </a:moveTo>
                <a:cubicBezTo>
                  <a:pt x="624" y="66"/>
                  <a:pt x="631" y="64"/>
                  <a:pt x="638" y="62"/>
                </a:cubicBezTo>
                <a:cubicBezTo>
                  <a:pt x="640" y="61"/>
                  <a:pt x="641" y="59"/>
                  <a:pt x="640" y="57"/>
                </a:cubicBezTo>
                <a:cubicBezTo>
                  <a:pt x="640" y="55"/>
                  <a:pt x="638" y="54"/>
                  <a:pt x="636" y="55"/>
                </a:cubicBezTo>
                <a:cubicBezTo>
                  <a:pt x="628" y="57"/>
                  <a:pt x="621" y="59"/>
                  <a:pt x="614" y="61"/>
                </a:cubicBezTo>
                <a:cubicBezTo>
                  <a:pt x="612" y="62"/>
                  <a:pt x="611" y="64"/>
                  <a:pt x="612" y="66"/>
                </a:cubicBezTo>
                <a:cubicBezTo>
                  <a:pt x="612" y="68"/>
                  <a:pt x="615" y="69"/>
                  <a:pt x="616" y="68"/>
                </a:cubicBezTo>
                <a:close/>
                <a:moveTo>
                  <a:pt x="574" y="82"/>
                </a:moveTo>
                <a:cubicBezTo>
                  <a:pt x="581" y="80"/>
                  <a:pt x="588" y="77"/>
                  <a:pt x="595" y="75"/>
                </a:cubicBezTo>
                <a:cubicBezTo>
                  <a:pt x="597" y="74"/>
                  <a:pt x="598" y="72"/>
                  <a:pt x="598" y="70"/>
                </a:cubicBezTo>
                <a:cubicBezTo>
                  <a:pt x="597" y="68"/>
                  <a:pt x="595" y="67"/>
                  <a:pt x="593" y="68"/>
                </a:cubicBezTo>
                <a:cubicBezTo>
                  <a:pt x="586" y="70"/>
                  <a:pt x="579" y="73"/>
                  <a:pt x="572" y="75"/>
                </a:cubicBezTo>
                <a:cubicBezTo>
                  <a:pt x="570" y="76"/>
                  <a:pt x="569" y="78"/>
                  <a:pt x="570" y="80"/>
                </a:cubicBezTo>
                <a:cubicBezTo>
                  <a:pt x="570" y="82"/>
                  <a:pt x="572" y="83"/>
                  <a:pt x="574" y="82"/>
                </a:cubicBezTo>
                <a:close/>
                <a:moveTo>
                  <a:pt x="533" y="97"/>
                </a:moveTo>
                <a:cubicBezTo>
                  <a:pt x="540" y="95"/>
                  <a:pt x="547" y="92"/>
                  <a:pt x="554" y="89"/>
                </a:cubicBezTo>
                <a:cubicBezTo>
                  <a:pt x="555" y="89"/>
                  <a:pt x="556" y="87"/>
                  <a:pt x="556" y="85"/>
                </a:cubicBezTo>
                <a:cubicBezTo>
                  <a:pt x="555" y="83"/>
                  <a:pt x="553" y="82"/>
                  <a:pt x="551" y="83"/>
                </a:cubicBezTo>
                <a:cubicBezTo>
                  <a:pt x="544" y="85"/>
                  <a:pt x="537" y="88"/>
                  <a:pt x="530" y="90"/>
                </a:cubicBezTo>
                <a:cubicBezTo>
                  <a:pt x="528" y="91"/>
                  <a:pt x="527" y="93"/>
                  <a:pt x="528" y="95"/>
                </a:cubicBezTo>
                <a:cubicBezTo>
                  <a:pt x="529" y="97"/>
                  <a:pt x="531" y="98"/>
                  <a:pt x="533" y="97"/>
                </a:cubicBezTo>
                <a:close/>
                <a:moveTo>
                  <a:pt x="492" y="114"/>
                </a:moveTo>
                <a:cubicBezTo>
                  <a:pt x="499" y="111"/>
                  <a:pt x="505" y="108"/>
                  <a:pt x="512" y="106"/>
                </a:cubicBezTo>
                <a:cubicBezTo>
                  <a:pt x="514" y="105"/>
                  <a:pt x="515" y="103"/>
                  <a:pt x="514" y="101"/>
                </a:cubicBezTo>
                <a:cubicBezTo>
                  <a:pt x="514" y="99"/>
                  <a:pt x="511" y="98"/>
                  <a:pt x="509" y="99"/>
                </a:cubicBezTo>
                <a:cubicBezTo>
                  <a:pt x="503" y="102"/>
                  <a:pt x="496" y="105"/>
                  <a:pt x="489" y="107"/>
                </a:cubicBezTo>
                <a:cubicBezTo>
                  <a:pt x="487" y="108"/>
                  <a:pt x="486" y="110"/>
                  <a:pt x="487" y="112"/>
                </a:cubicBezTo>
                <a:cubicBezTo>
                  <a:pt x="488" y="114"/>
                  <a:pt x="490" y="115"/>
                  <a:pt x="492" y="114"/>
                </a:cubicBezTo>
                <a:close/>
                <a:moveTo>
                  <a:pt x="452" y="133"/>
                </a:moveTo>
                <a:cubicBezTo>
                  <a:pt x="458" y="130"/>
                  <a:pt x="465" y="126"/>
                  <a:pt x="472" y="123"/>
                </a:cubicBezTo>
                <a:cubicBezTo>
                  <a:pt x="474" y="122"/>
                  <a:pt x="474" y="120"/>
                  <a:pt x="474" y="118"/>
                </a:cubicBezTo>
                <a:cubicBezTo>
                  <a:pt x="473" y="117"/>
                  <a:pt x="470" y="116"/>
                  <a:pt x="469" y="117"/>
                </a:cubicBezTo>
                <a:cubicBezTo>
                  <a:pt x="462" y="120"/>
                  <a:pt x="455" y="123"/>
                  <a:pt x="448" y="126"/>
                </a:cubicBezTo>
                <a:cubicBezTo>
                  <a:pt x="447" y="127"/>
                  <a:pt x="446" y="129"/>
                  <a:pt x="447" y="131"/>
                </a:cubicBezTo>
                <a:cubicBezTo>
                  <a:pt x="448" y="133"/>
                  <a:pt x="450" y="134"/>
                  <a:pt x="452" y="133"/>
                </a:cubicBezTo>
                <a:close/>
                <a:moveTo>
                  <a:pt x="412" y="153"/>
                </a:moveTo>
                <a:cubicBezTo>
                  <a:pt x="419" y="149"/>
                  <a:pt x="425" y="146"/>
                  <a:pt x="432" y="143"/>
                </a:cubicBezTo>
                <a:cubicBezTo>
                  <a:pt x="434" y="142"/>
                  <a:pt x="434" y="139"/>
                  <a:pt x="433" y="138"/>
                </a:cubicBezTo>
                <a:cubicBezTo>
                  <a:pt x="432" y="136"/>
                  <a:pt x="430" y="135"/>
                  <a:pt x="428" y="136"/>
                </a:cubicBezTo>
                <a:cubicBezTo>
                  <a:pt x="422" y="139"/>
                  <a:pt x="415" y="143"/>
                  <a:pt x="409" y="146"/>
                </a:cubicBezTo>
                <a:cubicBezTo>
                  <a:pt x="407" y="147"/>
                  <a:pt x="406" y="149"/>
                  <a:pt x="407" y="151"/>
                </a:cubicBezTo>
                <a:cubicBezTo>
                  <a:pt x="408" y="153"/>
                  <a:pt x="410" y="154"/>
                  <a:pt x="412" y="153"/>
                </a:cubicBezTo>
                <a:close/>
                <a:moveTo>
                  <a:pt x="373" y="174"/>
                </a:moveTo>
                <a:cubicBezTo>
                  <a:pt x="380" y="171"/>
                  <a:pt x="386" y="167"/>
                  <a:pt x="393" y="163"/>
                </a:cubicBezTo>
                <a:cubicBezTo>
                  <a:pt x="394" y="162"/>
                  <a:pt x="395" y="160"/>
                  <a:pt x="394" y="158"/>
                </a:cubicBezTo>
                <a:cubicBezTo>
                  <a:pt x="393" y="157"/>
                  <a:pt x="391" y="156"/>
                  <a:pt x="389" y="157"/>
                </a:cubicBezTo>
                <a:cubicBezTo>
                  <a:pt x="383" y="161"/>
                  <a:pt x="376" y="164"/>
                  <a:pt x="370" y="168"/>
                </a:cubicBezTo>
                <a:cubicBezTo>
                  <a:pt x="368" y="169"/>
                  <a:pt x="367" y="171"/>
                  <a:pt x="368" y="173"/>
                </a:cubicBezTo>
                <a:cubicBezTo>
                  <a:pt x="369" y="175"/>
                  <a:pt x="372" y="175"/>
                  <a:pt x="373" y="174"/>
                </a:cubicBezTo>
                <a:close/>
                <a:moveTo>
                  <a:pt x="336" y="198"/>
                </a:moveTo>
                <a:cubicBezTo>
                  <a:pt x="342" y="194"/>
                  <a:pt x="348" y="190"/>
                  <a:pt x="355" y="186"/>
                </a:cubicBezTo>
                <a:cubicBezTo>
                  <a:pt x="356" y="185"/>
                  <a:pt x="357" y="182"/>
                  <a:pt x="356" y="181"/>
                </a:cubicBezTo>
                <a:cubicBezTo>
                  <a:pt x="355" y="179"/>
                  <a:pt x="352" y="178"/>
                  <a:pt x="351" y="180"/>
                </a:cubicBezTo>
                <a:cubicBezTo>
                  <a:pt x="344" y="183"/>
                  <a:pt x="338" y="187"/>
                  <a:pt x="332" y="191"/>
                </a:cubicBezTo>
                <a:cubicBezTo>
                  <a:pt x="330" y="193"/>
                  <a:pt x="330" y="195"/>
                  <a:pt x="331" y="197"/>
                </a:cubicBezTo>
                <a:cubicBezTo>
                  <a:pt x="332" y="198"/>
                  <a:pt x="334" y="199"/>
                  <a:pt x="336" y="198"/>
                </a:cubicBezTo>
                <a:close/>
                <a:moveTo>
                  <a:pt x="299" y="222"/>
                </a:moveTo>
                <a:cubicBezTo>
                  <a:pt x="305" y="218"/>
                  <a:pt x="311" y="214"/>
                  <a:pt x="317" y="210"/>
                </a:cubicBezTo>
                <a:cubicBezTo>
                  <a:pt x="319" y="209"/>
                  <a:pt x="319" y="206"/>
                  <a:pt x="318" y="205"/>
                </a:cubicBezTo>
                <a:cubicBezTo>
                  <a:pt x="317" y="203"/>
                  <a:pt x="315" y="203"/>
                  <a:pt x="313" y="204"/>
                </a:cubicBezTo>
                <a:cubicBezTo>
                  <a:pt x="307" y="208"/>
                  <a:pt x="301" y="212"/>
                  <a:pt x="295" y="216"/>
                </a:cubicBezTo>
                <a:cubicBezTo>
                  <a:pt x="293" y="218"/>
                  <a:pt x="293" y="220"/>
                  <a:pt x="294" y="222"/>
                </a:cubicBezTo>
                <a:cubicBezTo>
                  <a:pt x="295" y="223"/>
                  <a:pt x="297" y="224"/>
                  <a:pt x="299" y="222"/>
                </a:cubicBezTo>
                <a:close/>
                <a:moveTo>
                  <a:pt x="263" y="249"/>
                </a:moveTo>
                <a:cubicBezTo>
                  <a:pt x="269" y="244"/>
                  <a:pt x="275" y="240"/>
                  <a:pt x="281" y="235"/>
                </a:cubicBezTo>
                <a:cubicBezTo>
                  <a:pt x="283" y="234"/>
                  <a:pt x="283" y="232"/>
                  <a:pt x="282" y="230"/>
                </a:cubicBezTo>
                <a:cubicBezTo>
                  <a:pt x="281" y="229"/>
                  <a:pt x="278" y="228"/>
                  <a:pt x="277" y="229"/>
                </a:cubicBezTo>
                <a:cubicBezTo>
                  <a:pt x="271" y="234"/>
                  <a:pt x="265" y="238"/>
                  <a:pt x="259" y="243"/>
                </a:cubicBezTo>
                <a:cubicBezTo>
                  <a:pt x="257" y="244"/>
                  <a:pt x="257" y="246"/>
                  <a:pt x="258" y="248"/>
                </a:cubicBezTo>
                <a:cubicBezTo>
                  <a:pt x="259" y="250"/>
                  <a:pt x="262" y="250"/>
                  <a:pt x="263" y="249"/>
                </a:cubicBezTo>
                <a:close/>
                <a:moveTo>
                  <a:pt x="229" y="276"/>
                </a:moveTo>
                <a:cubicBezTo>
                  <a:pt x="235" y="272"/>
                  <a:pt x="240" y="267"/>
                  <a:pt x="246" y="262"/>
                </a:cubicBezTo>
                <a:cubicBezTo>
                  <a:pt x="248" y="261"/>
                  <a:pt x="248" y="259"/>
                  <a:pt x="247" y="257"/>
                </a:cubicBezTo>
                <a:cubicBezTo>
                  <a:pt x="245" y="256"/>
                  <a:pt x="243" y="255"/>
                  <a:pt x="241" y="257"/>
                </a:cubicBezTo>
                <a:cubicBezTo>
                  <a:pt x="236" y="261"/>
                  <a:pt x="230" y="266"/>
                  <a:pt x="224" y="271"/>
                </a:cubicBezTo>
                <a:cubicBezTo>
                  <a:pt x="223" y="272"/>
                  <a:pt x="222" y="274"/>
                  <a:pt x="224" y="276"/>
                </a:cubicBezTo>
                <a:cubicBezTo>
                  <a:pt x="225" y="278"/>
                  <a:pt x="227" y="278"/>
                  <a:pt x="229" y="276"/>
                </a:cubicBezTo>
                <a:close/>
                <a:moveTo>
                  <a:pt x="196" y="306"/>
                </a:moveTo>
                <a:cubicBezTo>
                  <a:pt x="201" y="301"/>
                  <a:pt x="207" y="296"/>
                  <a:pt x="212" y="291"/>
                </a:cubicBezTo>
                <a:cubicBezTo>
                  <a:pt x="214" y="290"/>
                  <a:pt x="214" y="287"/>
                  <a:pt x="212" y="286"/>
                </a:cubicBezTo>
                <a:cubicBezTo>
                  <a:pt x="211" y="284"/>
                  <a:pt x="209" y="284"/>
                  <a:pt x="207" y="285"/>
                </a:cubicBezTo>
                <a:cubicBezTo>
                  <a:pt x="202" y="290"/>
                  <a:pt x="196" y="295"/>
                  <a:pt x="191" y="300"/>
                </a:cubicBezTo>
                <a:cubicBezTo>
                  <a:pt x="189" y="302"/>
                  <a:pt x="189" y="304"/>
                  <a:pt x="190" y="306"/>
                </a:cubicBezTo>
                <a:cubicBezTo>
                  <a:pt x="192" y="307"/>
                  <a:pt x="194" y="307"/>
                  <a:pt x="196" y="306"/>
                </a:cubicBezTo>
                <a:close/>
                <a:moveTo>
                  <a:pt x="164" y="337"/>
                </a:moveTo>
                <a:cubicBezTo>
                  <a:pt x="169" y="331"/>
                  <a:pt x="174" y="326"/>
                  <a:pt x="180" y="321"/>
                </a:cubicBezTo>
                <a:cubicBezTo>
                  <a:pt x="181" y="320"/>
                  <a:pt x="181" y="317"/>
                  <a:pt x="180" y="316"/>
                </a:cubicBezTo>
                <a:cubicBezTo>
                  <a:pt x="178" y="314"/>
                  <a:pt x="176" y="314"/>
                  <a:pt x="174" y="316"/>
                </a:cubicBezTo>
                <a:cubicBezTo>
                  <a:pt x="169" y="321"/>
                  <a:pt x="164" y="326"/>
                  <a:pt x="159" y="331"/>
                </a:cubicBezTo>
                <a:cubicBezTo>
                  <a:pt x="157" y="333"/>
                  <a:pt x="157" y="335"/>
                  <a:pt x="159" y="337"/>
                </a:cubicBezTo>
                <a:cubicBezTo>
                  <a:pt x="160" y="338"/>
                  <a:pt x="162" y="338"/>
                  <a:pt x="164" y="337"/>
                </a:cubicBezTo>
                <a:close/>
                <a:moveTo>
                  <a:pt x="133" y="369"/>
                </a:moveTo>
                <a:cubicBezTo>
                  <a:pt x="138" y="363"/>
                  <a:pt x="143" y="358"/>
                  <a:pt x="148" y="352"/>
                </a:cubicBezTo>
                <a:cubicBezTo>
                  <a:pt x="150" y="351"/>
                  <a:pt x="150" y="349"/>
                  <a:pt x="148" y="347"/>
                </a:cubicBezTo>
                <a:cubicBezTo>
                  <a:pt x="147" y="346"/>
                  <a:pt x="144" y="346"/>
                  <a:pt x="143" y="347"/>
                </a:cubicBezTo>
                <a:cubicBezTo>
                  <a:pt x="138" y="353"/>
                  <a:pt x="133" y="358"/>
                  <a:pt x="128" y="364"/>
                </a:cubicBezTo>
                <a:cubicBezTo>
                  <a:pt x="126" y="365"/>
                  <a:pt x="127" y="368"/>
                  <a:pt x="128" y="369"/>
                </a:cubicBezTo>
                <a:cubicBezTo>
                  <a:pt x="130" y="370"/>
                  <a:pt x="132" y="370"/>
                  <a:pt x="133" y="369"/>
                </a:cubicBezTo>
                <a:close/>
                <a:moveTo>
                  <a:pt x="104" y="402"/>
                </a:moveTo>
                <a:cubicBezTo>
                  <a:pt x="109" y="397"/>
                  <a:pt x="114" y="391"/>
                  <a:pt x="119" y="385"/>
                </a:cubicBezTo>
                <a:cubicBezTo>
                  <a:pt x="120" y="384"/>
                  <a:pt x="120" y="381"/>
                  <a:pt x="118" y="380"/>
                </a:cubicBezTo>
                <a:cubicBezTo>
                  <a:pt x="117" y="379"/>
                  <a:pt x="114" y="379"/>
                  <a:pt x="113" y="380"/>
                </a:cubicBezTo>
                <a:cubicBezTo>
                  <a:pt x="108" y="386"/>
                  <a:pt x="103" y="392"/>
                  <a:pt x="99" y="397"/>
                </a:cubicBezTo>
                <a:cubicBezTo>
                  <a:pt x="97" y="399"/>
                  <a:pt x="98" y="401"/>
                  <a:pt x="99" y="403"/>
                </a:cubicBezTo>
                <a:cubicBezTo>
                  <a:pt x="101" y="404"/>
                  <a:pt x="103" y="404"/>
                  <a:pt x="104" y="402"/>
                </a:cubicBezTo>
                <a:close/>
                <a:moveTo>
                  <a:pt x="77" y="437"/>
                </a:moveTo>
                <a:cubicBezTo>
                  <a:pt x="81" y="431"/>
                  <a:pt x="86" y="425"/>
                  <a:pt x="90" y="419"/>
                </a:cubicBezTo>
                <a:cubicBezTo>
                  <a:pt x="92" y="418"/>
                  <a:pt x="91" y="416"/>
                  <a:pt x="90" y="414"/>
                </a:cubicBezTo>
                <a:cubicBezTo>
                  <a:pt x="88" y="413"/>
                  <a:pt x="86" y="413"/>
                  <a:pt x="85" y="415"/>
                </a:cubicBezTo>
                <a:cubicBezTo>
                  <a:pt x="80" y="421"/>
                  <a:pt x="75" y="427"/>
                  <a:pt x="71" y="433"/>
                </a:cubicBezTo>
                <a:cubicBezTo>
                  <a:pt x="70" y="434"/>
                  <a:pt x="70" y="437"/>
                  <a:pt x="72" y="438"/>
                </a:cubicBezTo>
                <a:cubicBezTo>
                  <a:pt x="73" y="439"/>
                  <a:pt x="76" y="439"/>
                  <a:pt x="77" y="437"/>
                </a:cubicBezTo>
                <a:close/>
                <a:moveTo>
                  <a:pt x="51" y="473"/>
                </a:moveTo>
                <a:cubicBezTo>
                  <a:pt x="55" y="467"/>
                  <a:pt x="60" y="461"/>
                  <a:pt x="64" y="455"/>
                </a:cubicBezTo>
                <a:cubicBezTo>
                  <a:pt x="65" y="453"/>
                  <a:pt x="65" y="451"/>
                  <a:pt x="63" y="450"/>
                </a:cubicBezTo>
                <a:cubicBezTo>
                  <a:pt x="61" y="449"/>
                  <a:pt x="59" y="449"/>
                  <a:pt x="58" y="451"/>
                </a:cubicBezTo>
                <a:cubicBezTo>
                  <a:pt x="53" y="457"/>
                  <a:pt x="49" y="463"/>
                  <a:pt x="45" y="469"/>
                </a:cubicBezTo>
                <a:cubicBezTo>
                  <a:pt x="44" y="471"/>
                  <a:pt x="45" y="473"/>
                  <a:pt x="46" y="474"/>
                </a:cubicBezTo>
                <a:cubicBezTo>
                  <a:pt x="48" y="475"/>
                  <a:pt x="50" y="475"/>
                  <a:pt x="51" y="473"/>
                </a:cubicBezTo>
                <a:close/>
                <a:moveTo>
                  <a:pt x="28" y="511"/>
                </a:moveTo>
                <a:cubicBezTo>
                  <a:pt x="31" y="505"/>
                  <a:pt x="35" y="499"/>
                  <a:pt x="39" y="492"/>
                </a:cubicBezTo>
                <a:cubicBezTo>
                  <a:pt x="41" y="490"/>
                  <a:pt x="40" y="488"/>
                  <a:pt x="38" y="487"/>
                </a:cubicBezTo>
                <a:cubicBezTo>
                  <a:pt x="37" y="486"/>
                  <a:pt x="34" y="486"/>
                  <a:pt x="33" y="488"/>
                </a:cubicBezTo>
                <a:cubicBezTo>
                  <a:pt x="29" y="495"/>
                  <a:pt x="25" y="501"/>
                  <a:pt x="22" y="507"/>
                </a:cubicBezTo>
                <a:cubicBezTo>
                  <a:pt x="21" y="509"/>
                  <a:pt x="21" y="511"/>
                  <a:pt x="23" y="512"/>
                </a:cubicBezTo>
                <a:cubicBezTo>
                  <a:pt x="25" y="513"/>
                  <a:pt x="27" y="513"/>
                  <a:pt x="28" y="511"/>
                </a:cubicBezTo>
                <a:close/>
                <a:moveTo>
                  <a:pt x="7" y="550"/>
                </a:moveTo>
                <a:cubicBezTo>
                  <a:pt x="7" y="550"/>
                  <a:pt x="7" y="550"/>
                  <a:pt x="7" y="550"/>
                </a:cubicBezTo>
                <a:cubicBezTo>
                  <a:pt x="8" y="548"/>
                  <a:pt x="11" y="541"/>
                  <a:pt x="17" y="530"/>
                </a:cubicBezTo>
                <a:cubicBezTo>
                  <a:pt x="18" y="528"/>
                  <a:pt x="17" y="526"/>
                  <a:pt x="16" y="525"/>
                </a:cubicBezTo>
                <a:cubicBezTo>
                  <a:pt x="14" y="524"/>
                  <a:pt x="12" y="525"/>
                  <a:pt x="11" y="527"/>
                </a:cubicBezTo>
                <a:cubicBezTo>
                  <a:pt x="4" y="540"/>
                  <a:pt x="1" y="547"/>
                  <a:pt x="1" y="547"/>
                </a:cubicBezTo>
                <a:cubicBezTo>
                  <a:pt x="0" y="549"/>
                  <a:pt x="1" y="551"/>
                  <a:pt x="2" y="552"/>
                </a:cubicBezTo>
                <a:cubicBezTo>
                  <a:pt x="4" y="553"/>
                  <a:pt x="7" y="552"/>
                  <a:pt x="7" y="5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grpSp>
        <p:nvGrpSpPr>
          <p:cNvPr id="157" name="组合 156"/>
          <p:cNvGrpSpPr/>
          <p:nvPr/>
        </p:nvGrpSpPr>
        <p:grpSpPr>
          <a:xfrm>
            <a:off x="-4763" y="3634042"/>
            <a:ext cx="9153526" cy="1895475"/>
            <a:chOff x="-6350" y="6061075"/>
            <a:chExt cx="12204701" cy="2527300"/>
          </a:xfrm>
        </p:grpSpPr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0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1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2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3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4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5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6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7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8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9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0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1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2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3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4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5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7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8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0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1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2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3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4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5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7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9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2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3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4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5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6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sp>
        <p:nvSpPr>
          <p:cNvPr id="160" name="文本框 3"/>
          <p:cNvSpPr txBox="1">
            <a:spLocks noChangeArrowheads="1"/>
          </p:cNvSpPr>
          <p:nvPr/>
        </p:nvSpPr>
        <p:spPr bwMode="auto">
          <a:xfrm>
            <a:off x="2971800" y="3148102"/>
            <a:ext cx="4055919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1500" dirty="0" err="1">
                <a:solidFill>
                  <a:srgbClr val="059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Từ</a:t>
            </a:r>
            <a:r>
              <a:rPr lang="en-US" altLang="zh-CN" sz="11500" dirty="0">
                <a:solidFill>
                  <a:srgbClr val="059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11500" dirty="0" err="1">
                <a:solidFill>
                  <a:srgbClr val="FF9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láy</a:t>
            </a:r>
            <a:endParaRPr lang="zh-CN" altLang="en-US" sz="11500" dirty="0">
              <a:solidFill>
                <a:srgbClr val="05C5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4153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276350"/>
            <a:ext cx="69341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?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Tìm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</a:t>
            </a:r>
            <a:r>
              <a:rPr lang="en-US" sz="2800" b="1" i="1" dirty="0" err="1" smtClean="0">
                <a:solidFill>
                  <a:srgbClr val="C00000"/>
                </a:solidFill>
              </a:rPr>
              <a:t>ừ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</a:rPr>
              <a:t>láy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</a:rPr>
              <a:t>toàn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</a:rPr>
              <a:t>bộ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trường</a:t>
            </a:r>
            <a:r>
              <a:rPr lang="en-US" sz="2800" b="1" dirty="0"/>
              <a:t> </a:t>
            </a:r>
            <a:r>
              <a:rPr lang="en-US" sz="2800" b="1" dirty="0" err="1"/>
              <a:t>hợp</a:t>
            </a:r>
            <a:r>
              <a:rPr lang="en-US" sz="2800" b="1" dirty="0"/>
              <a:t> </a:t>
            </a:r>
            <a:r>
              <a:rPr lang="en-US" sz="2800" b="1" dirty="0" err="1"/>
              <a:t>đặc</a:t>
            </a:r>
            <a:r>
              <a:rPr lang="en-US" sz="2800" b="1" dirty="0"/>
              <a:t> </a:t>
            </a:r>
            <a:r>
              <a:rPr lang="en-US" sz="2800" b="1" dirty="0" err="1" smtClean="0"/>
              <a:t>biệt</a:t>
            </a:r>
            <a:r>
              <a:rPr lang="en-US" sz="2800" b="1" dirty="0" smtClean="0"/>
              <a:t>?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Cuồn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0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4" name="图片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28965"/>
            <a:ext cx="2209800" cy="211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ounded Rectangle 1"/>
          <p:cNvSpPr>
            <a:spLocks noChangeArrowheads="1"/>
          </p:cNvSpPr>
          <p:nvPr/>
        </p:nvSpPr>
        <p:spPr bwMode="auto">
          <a:xfrm>
            <a:off x="3657600" y="361950"/>
            <a:ext cx="1970880" cy="65261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láy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ounded Rectangle 4"/>
          <p:cNvSpPr>
            <a:spLocks noChangeArrowheads="1"/>
          </p:cNvSpPr>
          <p:nvPr/>
        </p:nvSpPr>
        <p:spPr bwMode="auto">
          <a:xfrm>
            <a:off x="5486400" y="1809750"/>
            <a:ext cx="2581276" cy="733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TL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toàn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bộ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ounded Rectangle 6"/>
          <p:cNvSpPr>
            <a:spLocks noChangeArrowheads="1"/>
          </p:cNvSpPr>
          <p:nvPr/>
        </p:nvSpPr>
        <p:spPr bwMode="auto">
          <a:xfrm>
            <a:off x="1371600" y="1885950"/>
            <a:ext cx="2523629" cy="733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TL Bộ phận</a:t>
            </a: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ounded Rectangle 7"/>
          <p:cNvSpPr>
            <a:spLocks noChangeArrowheads="1"/>
          </p:cNvSpPr>
          <p:nvPr/>
        </p:nvSpPr>
        <p:spPr bwMode="auto">
          <a:xfrm>
            <a:off x="304800" y="3486150"/>
            <a:ext cx="1781373" cy="52714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Âm đầu</a:t>
            </a: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ounded Rectangle 8"/>
          <p:cNvSpPr>
            <a:spLocks noChangeArrowheads="1"/>
          </p:cNvSpPr>
          <p:nvPr/>
        </p:nvSpPr>
        <p:spPr bwMode="auto">
          <a:xfrm>
            <a:off x="3581400" y="3486150"/>
            <a:ext cx="1409701" cy="4857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Vần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1" name="Straight Arrow Connector 9"/>
          <p:cNvCxnSpPr>
            <a:cxnSpLocks noChangeShapeType="1"/>
            <a:stCxn id="1026" idx="2"/>
            <a:endCxn id="1028" idx="0"/>
          </p:cNvCxnSpPr>
          <p:nvPr/>
        </p:nvCxnSpPr>
        <p:spPr bwMode="auto">
          <a:xfrm rot="5400000">
            <a:off x="3202534" y="445443"/>
            <a:ext cx="871389" cy="20096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032" name="Straight Arrow Connector 10"/>
          <p:cNvCxnSpPr>
            <a:cxnSpLocks noChangeShapeType="1"/>
            <a:stCxn id="1026" idx="2"/>
            <a:endCxn id="1027" idx="0"/>
          </p:cNvCxnSpPr>
          <p:nvPr/>
        </p:nvCxnSpPr>
        <p:spPr bwMode="auto">
          <a:xfrm rot="16200000" flipH="1">
            <a:off x="5312445" y="345156"/>
            <a:ext cx="795189" cy="213399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033" name="Straight Arrow Connector 12"/>
          <p:cNvCxnSpPr>
            <a:cxnSpLocks noChangeShapeType="1"/>
            <a:stCxn id="1028" idx="2"/>
            <a:endCxn id="1030" idx="0"/>
          </p:cNvCxnSpPr>
          <p:nvPr/>
        </p:nvCxnSpPr>
        <p:spPr bwMode="auto">
          <a:xfrm rot="16200000" flipH="1">
            <a:off x="3026446" y="2226344"/>
            <a:ext cx="866775" cy="165283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034" name="Straight Arrow Connector 13"/>
          <p:cNvCxnSpPr>
            <a:cxnSpLocks noChangeShapeType="1"/>
            <a:stCxn id="1028" idx="2"/>
            <a:endCxn id="1029" idx="0"/>
          </p:cNvCxnSpPr>
          <p:nvPr/>
        </p:nvCxnSpPr>
        <p:spPr bwMode="auto">
          <a:xfrm rot="5400000">
            <a:off x="1481064" y="2333798"/>
            <a:ext cx="866775" cy="143792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33" name="TextBox 32"/>
          <p:cNvSpPr txBox="1"/>
          <p:nvPr/>
        </p:nvSpPr>
        <p:spPr>
          <a:xfrm>
            <a:off x="304800" y="4324350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VD: ……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81400" y="4334530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VD: ……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38800" y="2800350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VD: ……</a:t>
            </a:r>
          </a:p>
        </p:txBody>
      </p:sp>
    </p:spTree>
    <p:extLst>
      <p:ext uri="{BB962C8B-B14F-4D97-AF65-F5344CB8AC3E}">
        <p14:creationId xmlns:p14="http://schemas.microsoft.com/office/powerpoint/2010/main" val="417993836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animBg="1"/>
      <p:bldP spid="1028" grpId="0" animBg="1"/>
      <p:bldP spid="1029" grpId="0" animBg="1"/>
      <p:bldP spid="1030" grpId="0" animBg="1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879550"/>
              </p:ext>
            </p:extLst>
          </p:nvPr>
        </p:nvGraphicFramePr>
        <p:xfrm>
          <a:off x="609600" y="1962150"/>
          <a:ext cx="7772400" cy="2194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14202"/>
                <a:gridCol w="455819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phận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Toàn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effectLst/>
                        </a:rPr>
                        <a:t>đặc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</a:rPr>
                        <a:t>biệt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tiếng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lặp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lại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phụ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âm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đầu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hoặc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phần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effectLst/>
                        </a:rPr>
                        <a:t>vần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Ví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dụ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: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lao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xao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nức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nở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Tiếng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đứng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trước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biến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đổi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thanh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điệu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phụ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âm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cuối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tạo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sự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hài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hòa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âm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thanh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Ví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dụ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: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đo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đỏ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chiêm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chiếp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nhàn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effectLst/>
                        </a:rPr>
                        <a:t>nhạt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effectLst/>
                        </a:rPr>
                        <a:t>khanh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effectLst/>
                        </a:rPr>
                        <a:t>khách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38200" y="937053"/>
            <a:ext cx="8153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Nêu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nhau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phân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biệt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từ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láy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bộ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phận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từ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láy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toàn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bộ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trường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hợp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đặc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biệt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19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47750"/>
            <a:ext cx="754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Vận dụng</a:t>
            </a:r>
            <a:r>
              <a:rPr lang="pt-BR" sz="2800" dirty="0" smtClean="0"/>
              <a:t>: Đặt câu với các từ: chiêm chiếp, thập thò, luống cuống...</a:t>
            </a:r>
          </a:p>
          <a:p>
            <a:r>
              <a:rPr lang="pt-BR" sz="2800" dirty="0" smtClean="0">
                <a:solidFill>
                  <a:srgbClr val="FF0000"/>
                </a:solidFill>
              </a:rPr>
              <a:t>- Gà </a:t>
            </a:r>
            <a:r>
              <a:rPr lang="pt-BR" sz="2800" dirty="0">
                <a:solidFill>
                  <a:srgbClr val="FF0000"/>
                </a:solidFill>
              </a:rPr>
              <a:t>con // kêu </a:t>
            </a:r>
            <a:r>
              <a:rPr lang="pt-BR" sz="2800" i="1" u="sng" dirty="0">
                <a:solidFill>
                  <a:srgbClr val="FF0000"/>
                </a:solidFill>
              </a:rPr>
              <a:t>chiêm chiếp</a:t>
            </a:r>
            <a:r>
              <a:rPr lang="pt-BR" sz="2800" dirty="0">
                <a:solidFill>
                  <a:srgbClr val="FF0000"/>
                </a:solidFill>
              </a:rPr>
              <a:t> tìm mẹ. 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pt-BR" sz="2800" dirty="0" smtClean="0">
                <a:solidFill>
                  <a:srgbClr val="FF0000"/>
                </a:solidFill>
              </a:rPr>
              <a:t>- Lan </a:t>
            </a:r>
            <a:r>
              <a:rPr lang="pt-BR" sz="2800" dirty="0">
                <a:solidFill>
                  <a:srgbClr val="FF0000"/>
                </a:solidFill>
              </a:rPr>
              <a:t>// đi học muộn đứng</a:t>
            </a:r>
            <a:r>
              <a:rPr lang="pt-BR" sz="2800" i="1" dirty="0">
                <a:solidFill>
                  <a:srgbClr val="FF0000"/>
                </a:solidFill>
              </a:rPr>
              <a:t> </a:t>
            </a:r>
            <a:r>
              <a:rPr lang="pt-BR" sz="2800" i="1" u="sng" dirty="0">
                <a:solidFill>
                  <a:srgbClr val="FF0000"/>
                </a:solidFill>
              </a:rPr>
              <a:t>thập thò</a:t>
            </a:r>
            <a:r>
              <a:rPr lang="pt-BR" sz="2800" i="1" dirty="0">
                <a:solidFill>
                  <a:srgbClr val="FF0000"/>
                </a:solidFill>
              </a:rPr>
              <a:t> </a:t>
            </a:r>
            <a:r>
              <a:rPr lang="pt-BR" sz="2800" dirty="0">
                <a:solidFill>
                  <a:srgbClr val="FF0000"/>
                </a:solidFill>
              </a:rPr>
              <a:t>ở cửa .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5585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-9525" y="3622282"/>
            <a:ext cx="9153525" cy="1531145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pic>
        <p:nvPicPr>
          <p:cNvPr id="25602" name="图片 219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5472" y="938213"/>
            <a:ext cx="3851672" cy="283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文本框 546"/>
          <p:cNvSpPr txBox="1">
            <a:spLocks noChangeArrowheads="1"/>
          </p:cNvSpPr>
          <p:nvPr/>
        </p:nvSpPr>
        <p:spPr bwMode="auto">
          <a:xfrm>
            <a:off x="4343400" y="1353800"/>
            <a:ext cx="2590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II. </a:t>
            </a:r>
            <a:r>
              <a:rPr lang="en-US" altLang="zh-CN" sz="4400" b="1" dirty="0" err="1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Nghĩa</a:t>
            </a:r>
            <a:r>
              <a:rPr lang="en-US" altLang="zh-CN" sz="4400" b="1" dirty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của</a:t>
            </a:r>
            <a:r>
              <a:rPr lang="en-US" altLang="zh-CN" sz="4400" b="1" dirty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từ</a:t>
            </a:r>
            <a:r>
              <a:rPr lang="en-US" altLang="zh-CN" sz="4400" b="1" dirty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láy</a:t>
            </a:r>
            <a:endParaRPr lang="zh-CN" altLang="en-US" sz="4400" b="1" dirty="0"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25605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046685"/>
            <a:ext cx="2674144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-4763" y="3236119"/>
            <a:ext cx="9153526" cy="1895475"/>
            <a:chOff x="-6350" y="6061075"/>
            <a:chExt cx="12204701" cy="252730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72596770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49"/>
          <p:cNvGrpSpPr>
            <a:grpSpLocks/>
          </p:cNvGrpSpPr>
          <p:nvPr/>
        </p:nvGrpSpPr>
        <p:grpSpPr bwMode="auto">
          <a:xfrm>
            <a:off x="1219200" y="1809750"/>
            <a:ext cx="2355056" cy="2286000"/>
            <a:chOff x="0" y="0"/>
            <a:chExt cx="4432109" cy="4215909"/>
          </a:xfrm>
        </p:grpSpPr>
        <p:sp>
          <p:nvSpPr>
            <p:cNvPr id="26671" name="Freeform 6"/>
            <p:cNvSpPr>
              <a:spLocks/>
            </p:cNvSpPr>
            <p:nvPr/>
          </p:nvSpPr>
          <p:spPr bwMode="auto">
            <a:xfrm>
              <a:off x="2212948" y="2185614"/>
              <a:ext cx="1728361" cy="2030295"/>
            </a:xfrm>
            <a:custGeom>
              <a:avLst/>
              <a:gdLst>
                <a:gd name="T0" fmla="*/ 4377399 w 826"/>
                <a:gd name="T1" fmla="*/ 2147483646 h 970"/>
                <a:gd name="T2" fmla="*/ 328376035 w 826"/>
                <a:gd name="T3" fmla="*/ 2147483646 h 970"/>
                <a:gd name="T4" fmla="*/ 2147483646 w 826"/>
                <a:gd name="T5" fmla="*/ 2147483646 h 970"/>
                <a:gd name="T6" fmla="*/ 2147483646 w 826"/>
                <a:gd name="T7" fmla="*/ 1331830221 h 970"/>
                <a:gd name="T8" fmla="*/ 2147483646 w 826"/>
                <a:gd name="T9" fmla="*/ 714105337 h 970"/>
                <a:gd name="T10" fmla="*/ 4377399 w 826"/>
                <a:gd name="T11" fmla="*/ 0 h 970"/>
                <a:gd name="T12" fmla="*/ 4377399 w 826"/>
                <a:gd name="T13" fmla="*/ 2147483646 h 9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6" h="970">
                  <a:moveTo>
                    <a:pt x="1" y="526"/>
                  </a:moveTo>
                  <a:cubicBezTo>
                    <a:pt x="0" y="607"/>
                    <a:pt x="24" y="689"/>
                    <a:pt x="75" y="759"/>
                  </a:cubicBezTo>
                  <a:cubicBezTo>
                    <a:pt x="201" y="931"/>
                    <a:pt x="442" y="970"/>
                    <a:pt x="615" y="844"/>
                  </a:cubicBezTo>
                  <a:cubicBezTo>
                    <a:pt x="788" y="719"/>
                    <a:pt x="826" y="477"/>
                    <a:pt x="700" y="304"/>
                  </a:cubicBezTo>
                  <a:cubicBezTo>
                    <a:pt x="649" y="234"/>
                    <a:pt x="579" y="186"/>
                    <a:pt x="502" y="163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526"/>
                  </a:lnTo>
                  <a:close/>
                </a:path>
              </a:pathLst>
            </a:cu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69" name="Freeform 9"/>
            <p:cNvSpPr>
              <a:spLocks/>
            </p:cNvSpPr>
            <p:nvPr/>
          </p:nvSpPr>
          <p:spPr bwMode="auto">
            <a:xfrm>
              <a:off x="1406545" y="0"/>
              <a:ext cx="1617776" cy="2185614"/>
            </a:xfrm>
            <a:custGeom>
              <a:avLst/>
              <a:gdLst>
                <a:gd name="T0" fmla="*/ 2147483646 w 773"/>
                <a:gd name="T1" fmla="*/ 2147483646 h 1044"/>
                <a:gd name="T2" fmla="*/ 2147483646 w 773"/>
                <a:gd name="T3" fmla="*/ 1696119428 h 1044"/>
                <a:gd name="T4" fmla="*/ 1690695213 w 773"/>
                <a:gd name="T5" fmla="*/ 0 h 1044"/>
                <a:gd name="T6" fmla="*/ 0 w 773"/>
                <a:gd name="T7" fmla="*/ 1696119428 h 1044"/>
                <a:gd name="T8" fmla="*/ 337263392 w 773"/>
                <a:gd name="T9" fmla="*/ 2147483646 h 1044"/>
                <a:gd name="T10" fmla="*/ 1690695213 w 773"/>
                <a:gd name="T11" fmla="*/ 2147483646 h 1044"/>
                <a:gd name="T12" fmla="*/ 2147483646 w 773"/>
                <a:gd name="T13" fmla="*/ 2147483646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3" h="1044">
                  <a:moveTo>
                    <a:pt x="696" y="618"/>
                  </a:moveTo>
                  <a:cubicBezTo>
                    <a:pt x="744" y="553"/>
                    <a:pt x="773" y="473"/>
                    <a:pt x="773" y="387"/>
                  </a:cubicBezTo>
                  <a:cubicBezTo>
                    <a:pt x="773" y="173"/>
                    <a:pt x="600" y="0"/>
                    <a:pt x="386" y="0"/>
                  </a:cubicBezTo>
                  <a:cubicBezTo>
                    <a:pt x="173" y="0"/>
                    <a:pt x="0" y="173"/>
                    <a:pt x="0" y="387"/>
                  </a:cubicBezTo>
                  <a:cubicBezTo>
                    <a:pt x="0" y="473"/>
                    <a:pt x="29" y="553"/>
                    <a:pt x="77" y="618"/>
                  </a:cubicBezTo>
                  <a:cubicBezTo>
                    <a:pt x="386" y="1044"/>
                    <a:pt x="386" y="1044"/>
                    <a:pt x="386" y="1044"/>
                  </a:cubicBezTo>
                  <a:lnTo>
                    <a:pt x="696" y="618"/>
                  </a:lnTo>
                  <a:close/>
                </a:path>
              </a:pathLst>
            </a:custGeom>
            <a:solidFill>
              <a:srgbClr val="F8D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67" name="Freeform 7"/>
            <p:cNvSpPr>
              <a:spLocks/>
            </p:cNvSpPr>
            <p:nvPr/>
          </p:nvSpPr>
          <p:spPr bwMode="auto">
            <a:xfrm>
              <a:off x="489557" y="2185614"/>
              <a:ext cx="1729603" cy="2030295"/>
            </a:xfrm>
            <a:custGeom>
              <a:avLst/>
              <a:gdLst>
                <a:gd name="T0" fmla="*/ 1420619684 w 826"/>
                <a:gd name="T1" fmla="*/ 714105337 h 970"/>
                <a:gd name="T2" fmla="*/ 552463676 w 826"/>
                <a:gd name="T3" fmla="*/ 1331830221 h 970"/>
                <a:gd name="T4" fmla="*/ 925157525 w 826"/>
                <a:gd name="T5" fmla="*/ 2147483646 h 970"/>
                <a:gd name="T6" fmla="*/ 2147483646 w 826"/>
                <a:gd name="T7" fmla="*/ 2147483646 h 970"/>
                <a:gd name="T8" fmla="*/ 2147483646 w 826"/>
                <a:gd name="T9" fmla="*/ 2147483646 h 970"/>
                <a:gd name="T10" fmla="*/ 2147483646 w 826"/>
                <a:gd name="T11" fmla="*/ 0 h 970"/>
                <a:gd name="T12" fmla="*/ 1420619684 w 826"/>
                <a:gd name="T13" fmla="*/ 714105337 h 9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6" h="970">
                  <a:moveTo>
                    <a:pt x="324" y="163"/>
                  </a:moveTo>
                  <a:cubicBezTo>
                    <a:pt x="247" y="186"/>
                    <a:pt x="177" y="234"/>
                    <a:pt x="126" y="304"/>
                  </a:cubicBezTo>
                  <a:cubicBezTo>
                    <a:pt x="0" y="477"/>
                    <a:pt x="38" y="719"/>
                    <a:pt x="211" y="844"/>
                  </a:cubicBezTo>
                  <a:cubicBezTo>
                    <a:pt x="384" y="970"/>
                    <a:pt x="625" y="931"/>
                    <a:pt x="751" y="759"/>
                  </a:cubicBezTo>
                  <a:cubicBezTo>
                    <a:pt x="802" y="689"/>
                    <a:pt x="826" y="607"/>
                    <a:pt x="824" y="526"/>
                  </a:cubicBezTo>
                  <a:cubicBezTo>
                    <a:pt x="824" y="0"/>
                    <a:pt x="824" y="0"/>
                    <a:pt x="824" y="0"/>
                  </a:cubicBezTo>
                  <a:lnTo>
                    <a:pt x="324" y="163"/>
                  </a:lnTo>
                  <a:close/>
                </a:path>
              </a:pathLst>
            </a:custGeom>
            <a:solidFill>
              <a:srgbClr val="84C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65" name="Freeform 8"/>
            <p:cNvSpPr>
              <a:spLocks/>
            </p:cNvSpPr>
            <p:nvPr/>
          </p:nvSpPr>
          <p:spPr bwMode="auto">
            <a:xfrm>
              <a:off x="0" y="851133"/>
              <a:ext cx="2214192" cy="1734574"/>
            </a:xfrm>
            <a:custGeom>
              <a:avLst/>
              <a:gdLst>
                <a:gd name="T0" fmla="*/ 2147483646 w 1058"/>
                <a:gd name="T1" fmla="*/ 925992274 h 828"/>
                <a:gd name="T2" fmla="*/ 2147483646 w 1058"/>
                <a:gd name="T3" fmla="*/ 289646624 h 828"/>
                <a:gd name="T4" fmla="*/ 289069123 w 1058"/>
                <a:gd name="T5" fmla="*/ 1378016393 h 828"/>
                <a:gd name="T6" fmla="*/ 1375272119 w 1058"/>
                <a:gd name="T7" fmla="*/ 2147483646 h 828"/>
                <a:gd name="T8" fmla="*/ 2147483646 w 1058"/>
                <a:gd name="T9" fmla="*/ 2147483646 h 828"/>
                <a:gd name="T10" fmla="*/ 2147483646 w 1058"/>
                <a:gd name="T11" fmla="*/ 2147483646 h 828"/>
                <a:gd name="T12" fmla="*/ 2147483646 w 1058"/>
                <a:gd name="T13" fmla="*/ 925992274 h 8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8" h="828">
                  <a:moveTo>
                    <a:pt x="749" y="211"/>
                  </a:moveTo>
                  <a:cubicBezTo>
                    <a:pt x="702" y="145"/>
                    <a:pt x="635" y="93"/>
                    <a:pt x="553" y="66"/>
                  </a:cubicBezTo>
                  <a:cubicBezTo>
                    <a:pt x="350" y="0"/>
                    <a:pt x="132" y="111"/>
                    <a:pt x="66" y="314"/>
                  </a:cubicBezTo>
                  <a:cubicBezTo>
                    <a:pt x="0" y="517"/>
                    <a:pt x="111" y="735"/>
                    <a:pt x="314" y="801"/>
                  </a:cubicBezTo>
                  <a:cubicBezTo>
                    <a:pt x="396" y="828"/>
                    <a:pt x="481" y="826"/>
                    <a:pt x="558" y="800"/>
                  </a:cubicBezTo>
                  <a:cubicBezTo>
                    <a:pt x="1058" y="637"/>
                    <a:pt x="1058" y="637"/>
                    <a:pt x="1058" y="637"/>
                  </a:cubicBezTo>
                  <a:lnTo>
                    <a:pt x="749" y="211"/>
                  </a:lnTo>
                  <a:close/>
                </a:path>
              </a:pathLst>
            </a:custGeom>
            <a:solidFill>
              <a:srgbClr val="F472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63" name="Freeform 5"/>
            <p:cNvSpPr>
              <a:spLocks/>
            </p:cNvSpPr>
            <p:nvPr/>
          </p:nvSpPr>
          <p:spPr bwMode="auto">
            <a:xfrm>
              <a:off x="2214192" y="851133"/>
              <a:ext cx="2217917" cy="1734574"/>
            </a:xfrm>
            <a:custGeom>
              <a:avLst/>
              <a:gdLst>
                <a:gd name="T0" fmla="*/ 2147483646 w 1059"/>
                <a:gd name="T1" fmla="*/ 2147483646 h 828"/>
                <a:gd name="T2" fmla="*/ 2147483646 w 1059"/>
                <a:gd name="T3" fmla="*/ 2147483646 h 828"/>
                <a:gd name="T4" fmla="*/ 2147483646 w 1059"/>
                <a:gd name="T5" fmla="*/ 1378016393 h 828"/>
                <a:gd name="T6" fmla="*/ 2147483646 w 1059"/>
                <a:gd name="T7" fmla="*/ 289646624 h 828"/>
                <a:gd name="T8" fmla="*/ 1359755471 w 1059"/>
                <a:gd name="T9" fmla="*/ 925992274 h 828"/>
                <a:gd name="T10" fmla="*/ 0 w 1059"/>
                <a:gd name="T11" fmla="*/ 2147483646 h 828"/>
                <a:gd name="T12" fmla="*/ 2147483646 w 1059"/>
                <a:gd name="T13" fmla="*/ 2147483646 h 8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9" h="828">
                  <a:moveTo>
                    <a:pt x="501" y="800"/>
                  </a:moveTo>
                  <a:cubicBezTo>
                    <a:pt x="578" y="826"/>
                    <a:pt x="663" y="828"/>
                    <a:pt x="745" y="801"/>
                  </a:cubicBezTo>
                  <a:cubicBezTo>
                    <a:pt x="948" y="735"/>
                    <a:pt x="1059" y="517"/>
                    <a:pt x="993" y="314"/>
                  </a:cubicBezTo>
                  <a:cubicBezTo>
                    <a:pt x="927" y="111"/>
                    <a:pt x="709" y="0"/>
                    <a:pt x="506" y="66"/>
                  </a:cubicBezTo>
                  <a:cubicBezTo>
                    <a:pt x="424" y="93"/>
                    <a:pt x="356" y="145"/>
                    <a:pt x="310" y="211"/>
                  </a:cubicBezTo>
                  <a:cubicBezTo>
                    <a:pt x="0" y="637"/>
                    <a:pt x="0" y="637"/>
                    <a:pt x="0" y="637"/>
                  </a:cubicBezTo>
                  <a:lnTo>
                    <a:pt x="501" y="80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6656" name="组合 7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0584" y="502175"/>
              <a:ext cx="547488" cy="58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7" name="Freeform 243"/>
            <p:cNvSpPr>
              <a:spLocks noEditPoints="1"/>
            </p:cNvSpPr>
            <p:nvPr/>
          </p:nvSpPr>
          <p:spPr bwMode="auto">
            <a:xfrm>
              <a:off x="3326765" y="1500928"/>
              <a:ext cx="518580" cy="518580"/>
            </a:xfrm>
            <a:custGeom>
              <a:avLst/>
              <a:gdLst>
                <a:gd name="T0" fmla="*/ 466884056 w 288"/>
                <a:gd name="T1" fmla="*/ 0 h 288"/>
                <a:gd name="T2" fmla="*/ 0 w 288"/>
                <a:gd name="T3" fmla="*/ 466884056 h 288"/>
                <a:gd name="T4" fmla="*/ 466884056 w 288"/>
                <a:gd name="T5" fmla="*/ 933768113 h 288"/>
                <a:gd name="T6" fmla="*/ 933768113 w 288"/>
                <a:gd name="T7" fmla="*/ 466884056 h 288"/>
                <a:gd name="T8" fmla="*/ 466884056 w 288"/>
                <a:gd name="T9" fmla="*/ 0 h 288"/>
                <a:gd name="T10" fmla="*/ 855954103 w 288"/>
                <a:gd name="T11" fmla="*/ 466884056 h 288"/>
                <a:gd name="T12" fmla="*/ 466884056 w 288"/>
                <a:gd name="T13" fmla="*/ 855954103 h 288"/>
                <a:gd name="T14" fmla="*/ 77814009 w 288"/>
                <a:gd name="T15" fmla="*/ 466884056 h 288"/>
                <a:gd name="T16" fmla="*/ 466884056 w 288"/>
                <a:gd name="T17" fmla="*/ 77814009 h 288"/>
                <a:gd name="T18" fmla="*/ 466884056 w 288"/>
                <a:gd name="T19" fmla="*/ 466884056 h 288"/>
                <a:gd name="T20" fmla="*/ 855954103 w 288"/>
                <a:gd name="T21" fmla="*/ 466884056 h 2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224"/>
                    <a:pt x="65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64" y="144"/>
                  </a:moveTo>
                  <a:cubicBezTo>
                    <a:pt x="264" y="210"/>
                    <a:pt x="211" y="264"/>
                    <a:pt x="144" y="264"/>
                  </a:cubicBezTo>
                  <a:cubicBezTo>
                    <a:pt x="78" y="264"/>
                    <a:pt x="24" y="210"/>
                    <a:pt x="24" y="144"/>
                  </a:cubicBezTo>
                  <a:cubicBezTo>
                    <a:pt x="24" y="78"/>
                    <a:pt x="78" y="24"/>
                    <a:pt x="144" y="2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264" y="144"/>
                    <a:pt x="264" y="144"/>
                    <a:pt x="264" y="1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58" name="Freeform 249"/>
            <p:cNvSpPr>
              <a:spLocks/>
            </p:cNvSpPr>
            <p:nvPr/>
          </p:nvSpPr>
          <p:spPr bwMode="auto">
            <a:xfrm>
              <a:off x="2755795" y="3112280"/>
              <a:ext cx="537052" cy="508998"/>
            </a:xfrm>
            <a:custGeom>
              <a:avLst/>
              <a:gdLst>
                <a:gd name="T0" fmla="*/ 935937114 w 301"/>
                <a:gd name="T1" fmla="*/ 341291196 h 285"/>
                <a:gd name="T2" fmla="*/ 436134398 w 301"/>
                <a:gd name="T3" fmla="*/ 28707487 h 285"/>
                <a:gd name="T4" fmla="*/ 25468041 w 301"/>
                <a:gd name="T5" fmla="*/ 443360475 h 285"/>
                <a:gd name="T6" fmla="*/ 203740757 w 301"/>
                <a:gd name="T7" fmla="*/ 695343061 h 285"/>
                <a:gd name="T8" fmla="*/ 114604399 w 301"/>
                <a:gd name="T9" fmla="*/ 854825529 h 285"/>
                <a:gd name="T10" fmla="*/ 391566219 w 301"/>
                <a:gd name="T11" fmla="*/ 755945970 h 285"/>
                <a:gd name="T12" fmla="*/ 522087697 w 301"/>
                <a:gd name="T13" fmla="*/ 755945970 h 285"/>
                <a:gd name="T14" fmla="*/ 935937114 w 301"/>
                <a:gd name="T15" fmla="*/ 341291196 h 2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1" h="285">
                  <a:moveTo>
                    <a:pt x="294" y="107"/>
                  </a:moveTo>
                  <a:cubicBezTo>
                    <a:pt x="286" y="44"/>
                    <a:pt x="216" y="0"/>
                    <a:pt x="137" y="9"/>
                  </a:cubicBezTo>
                  <a:cubicBezTo>
                    <a:pt x="58" y="18"/>
                    <a:pt x="0" y="76"/>
                    <a:pt x="8" y="139"/>
                  </a:cubicBezTo>
                  <a:cubicBezTo>
                    <a:pt x="12" y="172"/>
                    <a:pt x="33" y="200"/>
                    <a:pt x="64" y="218"/>
                  </a:cubicBezTo>
                  <a:cubicBezTo>
                    <a:pt x="65" y="232"/>
                    <a:pt x="60" y="250"/>
                    <a:pt x="36" y="268"/>
                  </a:cubicBezTo>
                  <a:cubicBezTo>
                    <a:pt x="26" y="275"/>
                    <a:pt x="76" y="285"/>
                    <a:pt x="123" y="237"/>
                  </a:cubicBezTo>
                  <a:cubicBezTo>
                    <a:pt x="136" y="238"/>
                    <a:pt x="150" y="239"/>
                    <a:pt x="164" y="237"/>
                  </a:cubicBezTo>
                  <a:cubicBezTo>
                    <a:pt x="243" y="228"/>
                    <a:pt x="301" y="170"/>
                    <a:pt x="294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6659" name="组合 78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501" y="3130118"/>
              <a:ext cx="437990" cy="437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660" name="组合 79"/>
            <p:cNvGrpSpPr>
              <a:grpSpLocks/>
            </p:cNvGrpSpPr>
            <p:nvPr/>
          </p:nvGrpSpPr>
          <p:grpSpPr bwMode="auto">
            <a:xfrm>
              <a:off x="674080" y="1531509"/>
              <a:ext cx="291402" cy="469885"/>
              <a:chOff x="0" y="0"/>
              <a:chExt cx="127000" cy="204787"/>
            </a:xfrm>
          </p:grpSpPr>
          <p:sp>
            <p:nvSpPr>
              <p:cNvPr id="26661" name="Freeform 626"/>
              <p:cNvSpPr>
                <a:spLocks/>
              </p:cNvSpPr>
              <p:nvPr/>
            </p:nvSpPr>
            <p:spPr bwMode="auto">
              <a:xfrm>
                <a:off x="0" y="57150"/>
                <a:ext cx="127000" cy="147637"/>
              </a:xfrm>
              <a:custGeom>
                <a:avLst/>
                <a:gdLst>
                  <a:gd name="T0" fmla="*/ 89605556 w 180"/>
                  <a:gd name="T1" fmla="*/ 33931786 h 209"/>
                  <a:gd name="T2" fmla="*/ 89605556 w 180"/>
                  <a:gd name="T3" fmla="*/ 7484984 h 209"/>
                  <a:gd name="T4" fmla="*/ 77658383 w 180"/>
                  <a:gd name="T5" fmla="*/ 7484984 h 209"/>
                  <a:gd name="T6" fmla="*/ 77658383 w 180"/>
                  <a:gd name="T7" fmla="*/ 33931786 h 209"/>
                  <a:gd name="T8" fmla="*/ 45798317 w 180"/>
                  <a:gd name="T9" fmla="*/ 65867294 h 209"/>
                  <a:gd name="T10" fmla="*/ 45300900 w 180"/>
                  <a:gd name="T11" fmla="*/ 65867294 h 209"/>
                  <a:gd name="T12" fmla="*/ 44802778 w 180"/>
                  <a:gd name="T13" fmla="*/ 65867294 h 209"/>
                  <a:gd name="T14" fmla="*/ 44802778 w 180"/>
                  <a:gd name="T15" fmla="*/ 65867294 h 209"/>
                  <a:gd name="T16" fmla="*/ 44304656 w 180"/>
                  <a:gd name="T17" fmla="*/ 65867294 h 209"/>
                  <a:gd name="T18" fmla="*/ 11947172 w 180"/>
                  <a:gd name="T19" fmla="*/ 33931786 h 209"/>
                  <a:gd name="T20" fmla="*/ 11947172 w 180"/>
                  <a:gd name="T21" fmla="*/ 7484984 h 209"/>
                  <a:gd name="T22" fmla="*/ 0 w 180"/>
                  <a:gd name="T23" fmla="*/ 7484984 h 209"/>
                  <a:gd name="T24" fmla="*/ 0 w 180"/>
                  <a:gd name="T25" fmla="*/ 33931786 h 209"/>
                  <a:gd name="T26" fmla="*/ 37833300 w 180"/>
                  <a:gd name="T27" fmla="*/ 77843551 h 209"/>
                  <a:gd name="T28" fmla="*/ 37833300 w 180"/>
                  <a:gd name="T29" fmla="*/ 96805369 h 209"/>
                  <a:gd name="T30" fmla="*/ 10951633 w 180"/>
                  <a:gd name="T31" fmla="*/ 104290353 h 209"/>
                  <a:gd name="T32" fmla="*/ 79151339 w 180"/>
                  <a:gd name="T33" fmla="*/ 104290353 h 209"/>
                  <a:gd name="T34" fmla="*/ 51772256 w 180"/>
                  <a:gd name="T35" fmla="*/ 96306653 h 209"/>
                  <a:gd name="T36" fmla="*/ 51772256 w 180"/>
                  <a:gd name="T37" fmla="*/ 77843551 h 209"/>
                  <a:gd name="T38" fmla="*/ 89605556 w 180"/>
                  <a:gd name="T39" fmla="*/ 33931786 h 20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62" name="Freeform 627"/>
              <p:cNvSpPr>
                <a:spLocks/>
              </p:cNvSpPr>
              <p:nvPr/>
            </p:nvSpPr>
            <p:spPr bwMode="auto">
              <a:xfrm>
                <a:off x="33337" y="0"/>
                <a:ext cx="61912" cy="134937"/>
              </a:xfrm>
              <a:custGeom>
                <a:avLst/>
                <a:gdLst>
                  <a:gd name="T0" fmla="*/ 21775945 w 87"/>
                  <a:gd name="T1" fmla="*/ 95831547 h 190"/>
                  <a:gd name="T2" fmla="*/ 21775945 w 87"/>
                  <a:gd name="T3" fmla="*/ 95831547 h 190"/>
                  <a:gd name="T4" fmla="*/ 22282627 w 87"/>
                  <a:gd name="T5" fmla="*/ 95831547 h 190"/>
                  <a:gd name="T6" fmla="*/ 44058572 w 87"/>
                  <a:gd name="T7" fmla="*/ 74143620 h 190"/>
                  <a:gd name="T8" fmla="*/ 44058572 w 87"/>
                  <a:gd name="T9" fmla="*/ 21687927 h 190"/>
                  <a:gd name="T10" fmla="*/ 22282627 w 87"/>
                  <a:gd name="T11" fmla="*/ 0 h 190"/>
                  <a:gd name="T12" fmla="*/ 21775945 w 87"/>
                  <a:gd name="T13" fmla="*/ 0 h 190"/>
                  <a:gd name="T14" fmla="*/ 21775945 w 87"/>
                  <a:gd name="T15" fmla="*/ 0 h 190"/>
                  <a:gd name="T16" fmla="*/ 0 w 87"/>
                  <a:gd name="T17" fmla="*/ 21687927 h 190"/>
                  <a:gd name="T18" fmla="*/ 0 w 87"/>
                  <a:gd name="T19" fmla="*/ 74143620 h 190"/>
                  <a:gd name="T20" fmla="*/ 21775945 w 87"/>
                  <a:gd name="T21" fmla="*/ 95831547 h 1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6632" name="文本框 43"/>
          <p:cNvSpPr txBox="1">
            <a:spLocks noChangeArrowheads="1"/>
          </p:cNvSpPr>
          <p:nvPr/>
        </p:nvSpPr>
        <p:spPr bwMode="auto">
          <a:xfrm>
            <a:off x="2971800" y="1047750"/>
            <a:ext cx="28682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120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636" name="矩形 1"/>
          <p:cNvSpPr>
            <a:spLocks noChangeArrowheads="1"/>
          </p:cNvSpPr>
          <p:nvPr/>
        </p:nvSpPr>
        <p:spPr bwMode="auto">
          <a:xfrm>
            <a:off x="914400" y="1200150"/>
            <a:ext cx="3212306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hả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7" name="矩形 58"/>
          <p:cNvSpPr>
            <a:spLocks noChangeArrowheads="1"/>
          </p:cNvSpPr>
          <p:nvPr/>
        </p:nvSpPr>
        <p:spPr bwMode="auto">
          <a:xfrm>
            <a:off x="-909638" y="2358162"/>
            <a:ext cx="2128838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 dirty="0" err="1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lộp</a:t>
            </a:r>
            <a:r>
              <a:rPr lang="en-US" altLang="zh-CN" sz="2400" i="1" dirty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i="1" dirty="0" err="1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cộp</a:t>
            </a:r>
            <a:endParaRPr lang="en-US" altLang="zh-CN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8" name="矩形 59"/>
          <p:cNvSpPr>
            <a:spLocks noChangeArrowheads="1"/>
          </p:cNvSpPr>
          <p:nvPr/>
        </p:nvSpPr>
        <p:spPr bwMode="auto">
          <a:xfrm>
            <a:off x="-762000" y="3393281"/>
            <a:ext cx="2130029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gâu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gâu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9" name="矩形 60"/>
          <p:cNvSpPr>
            <a:spLocks noChangeArrowheads="1"/>
          </p:cNvSpPr>
          <p:nvPr/>
        </p:nvSpPr>
        <p:spPr bwMode="auto">
          <a:xfrm>
            <a:off x="3505200" y="2458819"/>
            <a:ext cx="1595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0" name="矩形 61"/>
          <p:cNvSpPr>
            <a:spLocks noChangeArrowheads="1"/>
          </p:cNvSpPr>
          <p:nvPr/>
        </p:nvSpPr>
        <p:spPr bwMode="auto">
          <a:xfrm>
            <a:off x="3657600" y="3409950"/>
            <a:ext cx="152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981200" y="57150"/>
            <a:ext cx="5715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láy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8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28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kumimoji="0" lang="en-US" sz="28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âm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thanh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36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181600" y="2157366"/>
            <a:ext cx="3124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/>
              <a:t>Tạo</a:t>
            </a:r>
            <a:r>
              <a:rPr lang="en-US" sz="2800" b="1" dirty="0"/>
              <a:t> </a:t>
            </a:r>
            <a:r>
              <a:rPr lang="en-US" sz="2800" b="1" dirty="0" err="1"/>
              <a:t>nghĩa</a:t>
            </a:r>
            <a:r>
              <a:rPr lang="en-US" sz="2800" b="1" dirty="0"/>
              <a:t> </a:t>
            </a:r>
            <a:r>
              <a:rPr lang="en-US" sz="2800" b="1" dirty="0" err="1"/>
              <a:t>bằng</a:t>
            </a:r>
            <a:r>
              <a:rPr lang="en-US" sz="2800" b="1" dirty="0"/>
              <a:t>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s-MX" sz="2800" b="1" i="1" dirty="0" err="1">
                <a:solidFill>
                  <a:srgbClr val="FF0000"/>
                </a:solidFill>
              </a:rPr>
              <a:t>mô</a:t>
            </a:r>
            <a:r>
              <a:rPr lang="es-MX" sz="2800" b="1" i="1" dirty="0">
                <a:solidFill>
                  <a:srgbClr val="FF0000"/>
                </a:solidFill>
              </a:rPr>
              <a:t> </a:t>
            </a:r>
            <a:r>
              <a:rPr lang="es-MX" sz="2800" b="1" i="1" dirty="0" err="1">
                <a:solidFill>
                  <a:srgbClr val="FF0000"/>
                </a:solidFill>
              </a:rPr>
              <a:t>phỏng</a:t>
            </a:r>
            <a:r>
              <a:rPr lang="es-MX" sz="2800" b="1" i="1" dirty="0">
                <a:solidFill>
                  <a:srgbClr val="FF0000"/>
                </a:solidFill>
              </a:rPr>
              <a:t> </a:t>
            </a:r>
            <a:r>
              <a:rPr lang="es-MX" sz="2800" b="1" i="1" dirty="0" err="1">
                <a:solidFill>
                  <a:srgbClr val="FF0000"/>
                </a:solidFill>
              </a:rPr>
              <a:t>âm</a:t>
            </a:r>
            <a:r>
              <a:rPr lang="es-MX" sz="2800" b="1" i="1" dirty="0">
                <a:solidFill>
                  <a:srgbClr val="FF0000"/>
                </a:solidFill>
              </a:rPr>
              <a:t> </a:t>
            </a:r>
            <a:r>
              <a:rPr lang="es-MX" sz="2800" b="1" i="1" dirty="0" err="1">
                <a:solidFill>
                  <a:srgbClr val="FF0000"/>
                </a:solidFill>
              </a:rPr>
              <a:t>thanh</a:t>
            </a:r>
            <a:r>
              <a:rPr lang="es-MX" sz="2800" b="1" dirty="0">
                <a:solidFill>
                  <a:srgbClr val="FF0000"/>
                </a:solidFill>
              </a:rPr>
              <a:t> </a:t>
            </a:r>
            <a:r>
              <a:rPr lang="es-MX" sz="2800" b="1" dirty="0" err="1"/>
              <a:t>của</a:t>
            </a:r>
            <a:r>
              <a:rPr lang="es-MX" sz="2800" b="1" dirty="0"/>
              <a:t> </a:t>
            </a:r>
            <a:r>
              <a:rPr lang="es-MX" sz="2800" b="1" dirty="0" err="1"/>
              <a:t>tự</a:t>
            </a:r>
            <a:r>
              <a:rPr lang="es-MX" sz="2800" b="1" dirty="0"/>
              <a:t> </a:t>
            </a:r>
            <a:r>
              <a:rPr lang="es-MX" sz="2800" b="1" dirty="0" err="1"/>
              <a:t>nhiên</a:t>
            </a:r>
            <a:r>
              <a:rPr lang="es-MX" sz="2800" b="1" dirty="0"/>
              <a:t> </a:t>
            </a:r>
            <a:r>
              <a:rPr lang="es-MX" sz="2800" b="1" dirty="0" err="1"/>
              <a:t>và</a:t>
            </a:r>
            <a:r>
              <a:rPr lang="es-MX" sz="2800" b="1" dirty="0"/>
              <a:t> con </a:t>
            </a:r>
            <a:r>
              <a:rPr lang="es-MX" sz="2800" b="1" dirty="0" err="1"/>
              <a:t>người</a:t>
            </a:r>
            <a:r>
              <a:rPr lang="es-MX" sz="2800" b="1" dirty="0"/>
              <a:t>.</a:t>
            </a:r>
            <a:endParaRPr lang="en-US" sz="2800" b="1" dirty="0"/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164" y="1027310"/>
            <a:ext cx="1828800" cy="95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829057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  <p:bldP spid="26637" grpId="0"/>
      <p:bldP spid="26638" grpId="0"/>
      <p:bldP spid="26639" grpId="0"/>
      <p:bldP spid="26640" grpId="0"/>
      <p:bldP spid="43009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椭圆 1"/>
          <p:cNvSpPr>
            <a:spLocks noChangeArrowheads="1"/>
          </p:cNvSpPr>
          <p:nvPr/>
        </p:nvSpPr>
        <p:spPr bwMode="auto">
          <a:xfrm>
            <a:off x="3883819" y="1477566"/>
            <a:ext cx="1377554" cy="1597819"/>
          </a:xfrm>
          <a:custGeom>
            <a:avLst/>
            <a:gdLst>
              <a:gd name="T0" fmla="*/ 0 w 3240360"/>
              <a:gd name="T1" fmla="*/ 0 h 3757972"/>
              <a:gd name="T2" fmla="*/ 3240360 w 3240360"/>
              <a:gd name="T3" fmla="*/ 3757972 h 3757972"/>
            </a:gdLst>
            <a:ahLst/>
            <a:cxnLst/>
            <a:rect l="T0" t="T1" r="T2" b="T3"/>
            <a:pathLst>
              <a:path w="3240360" h="3757972">
                <a:moveTo>
                  <a:pt x="1620180" y="0"/>
                </a:moveTo>
                <a:cubicBezTo>
                  <a:pt x="2514981" y="0"/>
                  <a:pt x="3240360" y="725379"/>
                  <a:pt x="3240360" y="1620180"/>
                </a:cubicBezTo>
                <a:cubicBezTo>
                  <a:pt x="3240360" y="2212023"/>
                  <a:pt x="2923020" y="2729746"/>
                  <a:pt x="2448272" y="3010903"/>
                </a:cubicBezTo>
                <a:lnTo>
                  <a:pt x="2448272" y="3511913"/>
                </a:lnTo>
                <a:cubicBezTo>
                  <a:pt x="2448272" y="3647808"/>
                  <a:pt x="2338108" y="3757972"/>
                  <a:pt x="2202213" y="3757972"/>
                </a:cubicBezTo>
                <a:lnTo>
                  <a:pt x="1038147" y="3757972"/>
                </a:lnTo>
                <a:cubicBezTo>
                  <a:pt x="902252" y="3757972"/>
                  <a:pt x="792088" y="3647808"/>
                  <a:pt x="792088" y="3511913"/>
                </a:cubicBezTo>
                <a:lnTo>
                  <a:pt x="792088" y="3010903"/>
                </a:lnTo>
                <a:cubicBezTo>
                  <a:pt x="317340" y="2729746"/>
                  <a:pt x="0" y="2212023"/>
                  <a:pt x="0" y="1620180"/>
                </a:cubicBezTo>
                <a:cubicBezTo>
                  <a:pt x="0" y="725379"/>
                  <a:pt x="725379" y="0"/>
                  <a:pt x="1620180" y="0"/>
                </a:cubicBezTo>
                <a:close/>
              </a:path>
            </a:pathLst>
          </a:custGeom>
          <a:solidFill>
            <a:srgbClr val="F2F2F2"/>
          </a:solidFill>
          <a:ln w="203200">
            <a:solidFill>
              <a:srgbClr val="F7962B"/>
            </a:solidFill>
            <a:bevel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2700" dirty="0">
              <a:solidFill>
                <a:srgbClr val="3C72A4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795" name="圆角矩形 28"/>
          <p:cNvSpPr>
            <a:spLocks noChangeArrowheads="1"/>
          </p:cNvSpPr>
          <p:nvPr/>
        </p:nvSpPr>
        <p:spPr bwMode="auto">
          <a:xfrm>
            <a:off x="4256485" y="3188494"/>
            <a:ext cx="644128" cy="13335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zh-CN" sz="975">
              <a:solidFill>
                <a:srgbClr val="3C72A4"/>
              </a:solidFill>
              <a:sym typeface="Calibri" panose="020F0502020204030204" pitchFamily="34" charset="0"/>
            </a:endParaRPr>
          </a:p>
        </p:txBody>
      </p:sp>
      <p:sp>
        <p:nvSpPr>
          <p:cNvPr id="33796" name="圆角矩形 29"/>
          <p:cNvSpPr>
            <a:spLocks noChangeArrowheads="1"/>
          </p:cNvSpPr>
          <p:nvPr/>
        </p:nvSpPr>
        <p:spPr bwMode="auto">
          <a:xfrm>
            <a:off x="4312444" y="3380184"/>
            <a:ext cx="532210" cy="134541"/>
          </a:xfrm>
          <a:prstGeom prst="roundRect">
            <a:avLst>
              <a:gd name="adj" fmla="val 50000"/>
            </a:avLst>
          </a:pr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zh-CN" sz="975">
              <a:solidFill>
                <a:srgbClr val="055586"/>
              </a:solidFill>
              <a:sym typeface="Calibri" panose="020F0502020204030204" pitchFamily="34" charset="0"/>
            </a:endParaRPr>
          </a:p>
        </p:txBody>
      </p:sp>
      <p:sp>
        <p:nvSpPr>
          <p:cNvPr id="33797" name="圆角矩形 30"/>
          <p:cNvSpPr>
            <a:spLocks noChangeArrowheads="1"/>
          </p:cNvSpPr>
          <p:nvPr/>
        </p:nvSpPr>
        <p:spPr bwMode="auto">
          <a:xfrm>
            <a:off x="4256485" y="3573065"/>
            <a:ext cx="644128" cy="13335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zh-CN" sz="975">
              <a:solidFill>
                <a:srgbClr val="055586"/>
              </a:solidFill>
              <a:sym typeface="Calibri" panose="020F0502020204030204" pitchFamily="34" charset="0"/>
            </a:endParaRPr>
          </a:p>
        </p:txBody>
      </p:sp>
      <p:sp>
        <p:nvSpPr>
          <p:cNvPr id="33798" name="圆角矩形 31"/>
          <p:cNvSpPr>
            <a:spLocks noChangeArrowheads="1"/>
          </p:cNvSpPr>
          <p:nvPr/>
        </p:nvSpPr>
        <p:spPr bwMode="auto">
          <a:xfrm>
            <a:off x="4375548" y="3765946"/>
            <a:ext cx="406003" cy="101204"/>
          </a:xfrm>
          <a:prstGeom prst="roundRect">
            <a:avLst>
              <a:gd name="adj" fmla="val 50000"/>
            </a:avLst>
          </a:pr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zh-CN" sz="975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33799" name="椭圆 32"/>
          <p:cNvSpPr>
            <a:spLocks noChangeArrowheads="1"/>
          </p:cNvSpPr>
          <p:nvPr/>
        </p:nvSpPr>
        <p:spPr bwMode="auto">
          <a:xfrm>
            <a:off x="2819400" y="1733550"/>
            <a:ext cx="364331" cy="364331"/>
          </a:xfrm>
          <a:prstGeom prst="ellipse">
            <a:avLst/>
          </a:prstGeom>
          <a:solidFill>
            <a:srgbClr val="F2F2F2"/>
          </a:solidFill>
          <a:ln w="57150">
            <a:solidFill>
              <a:srgbClr val="055586"/>
            </a:solidFill>
            <a:bevel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None/>
            </a:pPr>
            <a:r>
              <a:rPr lang="en-US" altLang="zh-CN" sz="1800" b="1">
                <a:solidFill>
                  <a:srgbClr val="055586"/>
                </a:solidFill>
                <a:latin typeface="Agency FB" panose="020B0503020202020204" pitchFamily="34" charset="0"/>
                <a:sym typeface="Times New Roman" panose="02020603050405020304" pitchFamily="18" charset="0"/>
              </a:rPr>
              <a:t>01</a:t>
            </a:r>
            <a:endParaRPr lang="zh-C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800" name="直接连接符 33"/>
          <p:cNvSpPr>
            <a:spLocks noChangeShapeType="1"/>
          </p:cNvSpPr>
          <p:nvPr/>
        </p:nvSpPr>
        <p:spPr bwMode="auto">
          <a:xfrm>
            <a:off x="3200400" y="1962150"/>
            <a:ext cx="485775" cy="203597"/>
          </a:xfrm>
          <a:prstGeom prst="line">
            <a:avLst/>
          </a:prstGeom>
          <a:noFill/>
          <a:ln w="38100">
            <a:solidFill>
              <a:srgbClr val="055586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3801" name="椭圆 34"/>
          <p:cNvSpPr>
            <a:spLocks noChangeArrowheads="1"/>
          </p:cNvSpPr>
          <p:nvPr/>
        </p:nvSpPr>
        <p:spPr bwMode="auto">
          <a:xfrm>
            <a:off x="5943600" y="1733550"/>
            <a:ext cx="364331" cy="364331"/>
          </a:xfrm>
          <a:prstGeom prst="ellipse">
            <a:avLst/>
          </a:prstGeom>
          <a:solidFill>
            <a:srgbClr val="F2F2F2"/>
          </a:solidFill>
          <a:ln w="57150">
            <a:solidFill>
              <a:srgbClr val="055586"/>
            </a:solidFill>
            <a:bevel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None/>
            </a:pPr>
            <a:r>
              <a:rPr lang="en-US" altLang="zh-CN" sz="1800" b="1" dirty="0">
                <a:solidFill>
                  <a:srgbClr val="055586"/>
                </a:solidFill>
                <a:latin typeface="Agency FB" panose="020B0503020202020204" pitchFamily="34" charset="0"/>
                <a:sym typeface="Times New Roman" panose="02020603050405020304" pitchFamily="18" charset="0"/>
              </a:rPr>
              <a:t>02</a:t>
            </a:r>
            <a:endParaRPr lang="zh-CN" altLang="en-US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802" name="直接连接符 35"/>
          <p:cNvSpPr>
            <a:spLocks noChangeShapeType="1"/>
          </p:cNvSpPr>
          <p:nvPr/>
        </p:nvSpPr>
        <p:spPr bwMode="auto">
          <a:xfrm rot="8309691">
            <a:off x="5451749" y="1945296"/>
            <a:ext cx="485775" cy="202406"/>
          </a:xfrm>
          <a:prstGeom prst="line">
            <a:avLst/>
          </a:prstGeom>
          <a:noFill/>
          <a:ln w="38100">
            <a:solidFill>
              <a:srgbClr val="055586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981200" y="133350"/>
            <a:ext cx="571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láy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đây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âm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799" y="1657350"/>
            <a:ext cx="2438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Lí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nhí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hí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400800" y="1504950"/>
            <a:ext cx="2629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Nhấp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nhô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phập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phồng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bập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bềnh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52400" y="2617173"/>
            <a:ext cx="3429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ó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vần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i”,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ợi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tả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âm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thanh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dáng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nhỏ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bé</a:t>
            </a:r>
            <a:endParaRPr kumimoji="0" lang="en-US" sz="320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562601" y="2725639"/>
            <a:ext cx="346744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chung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vần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447800" y="4185107"/>
            <a:ext cx="705064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400" dirty="0" smtClean="0"/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Tạo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nghĩa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dựa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vào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lặp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âm</a:t>
            </a:r>
            <a:r>
              <a:rPr lang="en-US" sz="2800" b="1" i="1" dirty="0">
                <a:solidFill>
                  <a:srgbClr val="FF0000"/>
                </a:solidFill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</a:rPr>
              <a:t>có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nghĩa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chung</a:t>
            </a:r>
            <a:r>
              <a:rPr lang="en-US" sz="2800" b="1" i="1" dirty="0">
                <a:solidFill>
                  <a:srgbClr val="FF0000"/>
                </a:solidFill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2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 descr="d2e40e093925d5cd121e9fb2a5a4a00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1581150"/>
            <a:ext cx="1085850" cy="10858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49"/>
            <a:ext cx="1828800" cy="95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5651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9" grpId="0" animBg="1"/>
      <p:bldP spid="33800" grpId="0" animBg="1"/>
      <p:bldP spid="33801" grpId="0" animBg="1"/>
      <p:bldP spid="33802" grpId="0" animBg="1"/>
      <p:bldP spid="30721" grpId="0"/>
      <p:bldP spid="30722" grpId="0"/>
      <p:bldP spid="30723" grpId="0"/>
      <p:bldP spid="30724" grpId="0"/>
      <p:bldP spid="30725" grpId="0"/>
      <p:bldP spid="307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3" name="组合 32"/>
          <p:cNvGrpSpPr>
            <a:grpSpLocks/>
          </p:cNvGrpSpPr>
          <p:nvPr/>
        </p:nvGrpSpPr>
        <p:grpSpPr bwMode="auto">
          <a:xfrm>
            <a:off x="3200400" y="1504950"/>
            <a:ext cx="3009899" cy="2140744"/>
            <a:chOff x="-1" y="0"/>
            <a:chExt cx="4981014" cy="3774776"/>
          </a:xfrm>
        </p:grpSpPr>
        <p:sp>
          <p:nvSpPr>
            <p:cNvPr id="48138" name="Freeform 2"/>
            <p:cNvSpPr>
              <a:spLocks/>
            </p:cNvSpPr>
            <p:nvPr/>
          </p:nvSpPr>
          <p:spPr bwMode="auto">
            <a:xfrm>
              <a:off x="1652077" y="510050"/>
              <a:ext cx="1592188" cy="3264726"/>
            </a:xfrm>
            <a:custGeom>
              <a:avLst/>
              <a:gdLst>
                <a:gd name="T0" fmla="*/ 1463660694 w 865"/>
                <a:gd name="T1" fmla="*/ 0 h 1828"/>
                <a:gd name="T2" fmla="*/ 1900724584 w 865"/>
                <a:gd name="T3" fmla="*/ 2147483646 h 1828"/>
                <a:gd name="T4" fmla="*/ 1900724584 w 865"/>
                <a:gd name="T5" fmla="*/ 2147483646 h 1828"/>
                <a:gd name="T6" fmla="*/ 2147483646 w 865"/>
                <a:gd name="T7" fmla="*/ 2147483646 h 1828"/>
                <a:gd name="T8" fmla="*/ 2147483646 w 865"/>
                <a:gd name="T9" fmla="*/ 2147483646 h 1828"/>
                <a:gd name="T10" fmla="*/ 2147483646 w 865"/>
                <a:gd name="T11" fmla="*/ 2147483646 h 1828"/>
                <a:gd name="T12" fmla="*/ 0 w 865"/>
                <a:gd name="T13" fmla="*/ 2147483646 h 1828"/>
                <a:gd name="T14" fmla="*/ 0 w 865"/>
                <a:gd name="T15" fmla="*/ 2147483646 h 1828"/>
                <a:gd name="T16" fmla="*/ 582753693 w 865"/>
                <a:gd name="T17" fmla="*/ 2147483646 h 1828"/>
                <a:gd name="T18" fmla="*/ 924952628 w 865"/>
                <a:gd name="T19" fmla="*/ 2147483646 h 1828"/>
                <a:gd name="T20" fmla="*/ 924952628 w 865"/>
                <a:gd name="T21" fmla="*/ 2147483646 h 1828"/>
                <a:gd name="T22" fmla="*/ 1463660694 w 865"/>
                <a:gd name="T23" fmla="*/ 0 h 18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5" h="1828">
                  <a:moveTo>
                    <a:pt x="432" y="0"/>
                  </a:moveTo>
                  <a:lnTo>
                    <a:pt x="561" y="828"/>
                  </a:lnTo>
                  <a:lnTo>
                    <a:pt x="561" y="1539"/>
                  </a:lnTo>
                  <a:lnTo>
                    <a:pt x="648" y="1539"/>
                  </a:lnTo>
                  <a:lnTo>
                    <a:pt x="864" y="1658"/>
                  </a:lnTo>
                  <a:lnTo>
                    <a:pt x="864" y="1827"/>
                  </a:lnTo>
                  <a:lnTo>
                    <a:pt x="0" y="1827"/>
                  </a:lnTo>
                  <a:lnTo>
                    <a:pt x="0" y="1674"/>
                  </a:lnTo>
                  <a:lnTo>
                    <a:pt x="172" y="1556"/>
                  </a:lnTo>
                  <a:lnTo>
                    <a:pt x="273" y="1556"/>
                  </a:lnTo>
                  <a:lnTo>
                    <a:pt x="273" y="828"/>
                  </a:lnTo>
                  <a:lnTo>
                    <a:pt x="432" y="0"/>
                  </a:lnTo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outerShdw dist="38100" dir="54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9972" tIns="34986" rIns="69972" bIns="34986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39" name="Freeform 3"/>
            <p:cNvSpPr>
              <a:spLocks/>
            </p:cNvSpPr>
            <p:nvPr/>
          </p:nvSpPr>
          <p:spPr bwMode="auto">
            <a:xfrm>
              <a:off x="633985" y="0"/>
              <a:ext cx="3756411" cy="1408313"/>
            </a:xfrm>
            <a:custGeom>
              <a:avLst/>
              <a:gdLst>
                <a:gd name="T0" fmla="*/ 0 w 2042"/>
                <a:gd name="T1" fmla="*/ 2147483646 h 789"/>
                <a:gd name="T2" fmla="*/ 2147483646 w 2042"/>
                <a:gd name="T3" fmla="*/ 248507449 h 789"/>
                <a:gd name="T4" fmla="*/ 2147483646 w 2042"/>
                <a:gd name="T5" fmla="*/ 0 h 789"/>
                <a:gd name="T6" fmla="*/ 2147483646 w 2042"/>
                <a:gd name="T7" fmla="*/ 567105690 h 789"/>
                <a:gd name="T8" fmla="*/ 2147483646 w 2042"/>
                <a:gd name="T9" fmla="*/ 732777918 h 789"/>
                <a:gd name="T10" fmla="*/ 27073017 w 2042"/>
                <a:gd name="T11" fmla="*/ 2147483646 h 789"/>
                <a:gd name="T12" fmla="*/ 0 w 2042"/>
                <a:gd name="T13" fmla="*/ 2147483646 h 7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2" h="789">
                  <a:moveTo>
                    <a:pt x="0" y="788"/>
                  </a:moveTo>
                  <a:lnTo>
                    <a:pt x="2041" y="78"/>
                  </a:lnTo>
                  <a:lnTo>
                    <a:pt x="1996" y="0"/>
                  </a:lnTo>
                  <a:lnTo>
                    <a:pt x="985" y="178"/>
                  </a:lnTo>
                  <a:lnTo>
                    <a:pt x="834" y="230"/>
                  </a:lnTo>
                  <a:lnTo>
                    <a:pt x="8" y="682"/>
                  </a:lnTo>
                  <a:lnTo>
                    <a:pt x="0" y="788"/>
                  </a:lnTo>
                </a:path>
              </a:pathLst>
            </a:custGeom>
            <a:solidFill>
              <a:srgbClr val="404040"/>
            </a:solidFill>
            <a:ln w="3175" cap="flat" cmpd="sng">
              <a:solidFill>
                <a:srgbClr val="D7D7D7"/>
              </a:solidFill>
              <a:round/>
              <a:headEnd/>
              <a:tailEnd/>
            </a:ln>
            <a:effectLst>
              <a:outerShdw dist="38100" dir="5400000" algn="ctr" rotWithShape="0">
                <a:srgbClr val="000000">
                  <a:alpha val="39000"/>
                </a:srgbClr>
              </a:outerShdw>
            </a:effectLst>
          </p:spPr>
          <p:txBody>
            <a:bodyPr lIns="69972" tIns="34986" rIns="69972" bIns="34986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40" name="Oval 4"/>
            <p:cNvSpPr>
              <a:spLocks noChangeArrowheads="1"/>
            </p:cNvSpPr>
            <p:nvPr/>
          </p:nvSpPr>
          <p:spPr bwMode="auto">
            <a:xfrm>
              <a:off x="2350080" y="464620"/>
              <a:ext cx="196183" cy="189978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ffectLst>
              <a:outerShdw dist="38100" dir="54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9972" tIns="34986" rIns="69972" bIns="34986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zh-CN" altLang="en-US" sz="3075" b="1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8141" name="Line 5"/>
            <p:cNvSpPr>
              <a:spLocks noChangeShapeType="1"/>
            </p:cNvSpPr>
            <p:nvPr/>
          </p:nvSpPr>
          <p:spPr bwMode="auto">
            <a:xfrm>
              <a:off x="4264424" y="177588"/>
              <a:ext cx="675287" cy="1621006"/>
            </a:xfrm>
            <a:prstGeom prst="line">
              <a:avLst/>
            </a:prstGeom>
            <a:noFill/>
            <a:ln w="3175">
              <a:solidFill>
                <a:srgbClr val="7C7C7C"/>
              </a:solidFill>
              <a:round/>
              <a:headEnd/>
              <a:tailEnd/>
            </a:ln>
            <a:effectLst>
              <a:outerShdw dist="38100" dir="5400000" algn="ctr" rotWithShape="0">
                <a:srgbClr val="000000">
                  <a:alpha val="39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9972" tIns="34986" rIns="69972" bIns="34986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42" name="Line 6"/>
            <p:cNvSpPr>
              <a:spLocks noChangeShapeType="1"/>
            </p:cNvSpPr>
            <p:nvPr/>
          </p:nvSpPr>
          <p:spPr bwMode="auto">
            <a:xfrm>
              <a:off x="4249968" y="177588"/>
              <a:ext cx="0" cy="1610681"/>
            </a:xfrm>
            <a:prstGeom prst="line">
              <a:avLst/>
            </a:prstGeom>
            <a:noFill/>
            <a:ln w="3175">
              <a:solidFill>
                <a:srgbClr val="7C7C7C"/>
              </a:solidFill>
              <a:round/>
              <a:headEnd/>
              <a:tailEnd/>
            </a:ln>
            <a:effectLst>
              <a:outerShdw dist="38100" dir="5400000" algn="ctr" rotWithShape="0">
                <a:srgbClr val="000000">
                  <a:alpha val="39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9972" tIns="34986" rIns="69972" bIns="34986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43" name="Line 7"/>
            <p:cNvSpPr>
              <a:spLocks noChangeShapeType="1"/>
            </p:cNvSpPr>
            <p:nvPr/>
          </p:nvSpPr>
          <p:spPr bwMode="auto">
            <a:xfrm flipH="1">
              <a:off x="3537510" y="181718"/>
              <a:ext cx="704198" cy="1569381"/>
            </a:xfrm>
            <a:prstGeom prst="line">
              <a:avLst/>
            </a:prstGeom>
            <a:noFill/>
            <a:ln w="3175">
              <a:solidFill>
                <a:srgbClr val="7C7C7C"/>
              </a:solidFill>
              <a:round/>
              <a:headEnd/>
              <a:tailEnd/>
            </a:ln>
            <a:effectLst>
              <a:outerShdw dist="38100" dir="5400000" algn="ctr" rotWithShape="0">
                <a:srgbClr val="000000">
                  <a:alpha val="39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9972" tIns="34986" rIns="69972" bIns="34986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44" name="Freeform 8"/>
            <p:cNvSpPr>
              <a:spLocks/>
            </p:cNvSpPr>
            <p:nvPr/>
          </p:nvSpPr>
          <p:spPr bwMode="auto">
            <a:xfrm>
              <a:off x="3452841" y="1761426"/>
              <a:ext cx="1528172" cy="491464"/>
            </a:xfrm>
            <a:custGeom>
              <a:avLst/>
              <a:gdLst>
                <a:gd name="T0" fmla="*/ 13560225 w 830"/>
                <a:gd name="T1" fmla="*/ 0 h 276"/>
                <a:gd name="T2" fmla="*/ 0 w 830"/>
                <a:gd name="T3" fmla="*/ 88782259 h 276"/>
                <a:gd name="T4" fmla="*/ 13560225 w 830"/>
                <a:gd name="T5" fmla="*/ 206099702 h 276"/>
                <a:gd name="T6" fmla="*/ 54239059 w 830"/>
                <a:gd name="T7" fmla="*/ 323418925 h 276"/>
                <a:gd name="T8" fmla="*/ 128817535 w 830"/>
                <a:gd name="T9" fmla="*/ 440738149 h 276"/>
                <a:gd name="T10" fmla="*/ 250854037 w 830"/>
                <a:gd name="T11" fmla="*/ 545373683 h 276"/>
                <a:gd name="T12" fmla="*/ 396619551 w 830"/>
                <a:gd name="T13" fmla="*/ 640496897 h 276"/>
                <a:gd name="T14" fmla="*/ 545776503 w 830"/>
                <a:gd name="T15" fmla="*/ 707083146 h 276"/>
                <a:gd name="T16" fmla="*/ 667813005 w 830"/>
                <a:gd name="T17" fmla="*/ 751473385 h 276"/>
                <a:gd name="T18" fmla="*/ 810188924 w 830"/>
                <a:gd name="T19" fmla="*/ 795863625 h 276"/>
                <a:gd name="T20" fmla="*/ 942396055 w 830"/>
                <a:gd name="T21" fmla="*/ 824400589 h 276"/>
                <a:gd name="T22" fmla="*/ 1074601345 w 830"/>
                <a:gd name="T23" fmla="*/ 843425231 h 276"/>
                <a:gd name="T24" fmla="*/ 1200029283 w 830"/>
                <a:gd name="T25" fmla="*/ 856108920 h 276"/>
                <a:gd name="T26" fmla="*/ 1362744619 w 830"/>
                <a:gd name="T27" fmla="*/ 871962195 h 276"/>
                <a:gd name="T28" fmla="*/ 1515289326 w 830"/>
                <a:gd name="T29" fmla="*/ 865621241 h 276"/>
                <a:gd name="T30" fmla="*/ 1661056682 w 830"/>
                <a:gd name="T31" fmla="*/ 856108920 h 276"/>
                <a:gd name="T32" fmla="*/ 1833942647 w 830"/>
                <a:gd name="T33" fmla="*/ 840255645 h 276"/>
                <a:gd name="T34" fmla="*/ 1962758340 w 830"/>
                <a:gd name="T35" fmla="*/ 808547313 h 276"/>
                <a:gd name="T36" fmla="*/ 2101744663 w 830"/>
                <a:gd name="T37" fmla="*/ 773669395 h 276"/>
                <a:gd name="T38" fmla="*/ 2147483646 w 830"/>
                <a:gd name="T39" fmla="*/ 729277375 h 276"/>
                <a:gd name="T40" fmla="*/ 2147483646 w 830"/>
                <a:gd name="T41" fmla="*/ 694399457 h 276"/>
                <a:gd name="T42" fmla="*/ 2147483646 w 830"/>
                <a:gd name="T43" fmla="*/ 637325529 h 276"/>
                <a:gd name="T44" fmla="*/ 2147483646 w 830"/>
                <a:gd name="T45" fmla="*/ 589763923 h 276"/>
                <a:gd name="T46" fmla="*/ 2147483646 w 830"/>
                <a:gd name="T47" fmla="*/ 526349041 h 276"/>
                <a:gd name="T48" fmla="*/ 2147483646 w 830"/>
                <a:gd name="T49" fmla="*/ 466103745 h 276"/>
                <a:gd name="T50" fmla="*/ 2147483646 w 830"/>
                <a:gd name="T51" fmla="*/ 396346129 h 276"/>
                <a:gd name="T52" fmla="*/ 2147483646 w 830"/>
                <a:gd name="T53" fmla="*/ 317077971 h 276"/>
                <a:gd name="T54" fmla="*/ 2147483646 w 830"/>
                <a:gd name="T55" fmla="*/ 231467079 h 276"/>
                <a:gd name="T56" fmla="*/ 2147483646 w 830"/>
                <a:gd name="T57" fmla="*/ 126831545 h 276"/>
                <a:gd name="T58" fmla="*/ 2147483646 w 830"/>
                <a:gd name="T59" fmla="*/ 3171367 h 276"/>
                <a:gd name="T60" fmla="*/ 13560225 w 830"/>
                <a:gd name="T61" fmla="*/ 0 h 27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30" h="276">
                  <a:moveTo>
                    <a:pt x="4" y="0"/>
                  </a:moveTo>
                  <a:lnTo>
                    <a:pt x="0" y="28"/>
                  </a:lnTo>
                  <a:lnTo>
                    <a:pt x="4" y="65"/>
                  </a:lnTo>
                  <a:lnTo>
                    <a:pt x="16" y="102"/>
                  </a:lnTo>
                  <a:lnTo>
                    <a:pt x="38" y="139"/>
                  </a:lnTo>
                  <a:lnTo>
                    <a:pt x="74" y="172"/>
                  </a:lnTo>
                  <a:lnTo>
                    <a:pt x="117" y="202"/>
                  </a:lnTo>
                  <a:lnTo>
                    <a:pt x="161" y="223"/>
                  </a:lnTo>
                  <a:lnTo>
                    <a:pt x="197" y="237"/>
                  </a:lnTo>
                  <a:lnTo>
                    <a:pt x="239" y="251"/>
                  </a:lnTo>
                  <a:lnTo>
                    <a:pt x="278" y="260"/>
                  </a:lnTo>
                  <a:lnTo>
                    <a:pt x="317" y="266"/>
                  </a:lnTo>
                  <a:lnTo>
                    <a:pt x="354" y="270"/>
                  </a:lnTo>
                  <a:lnTo>
                    <a:pt x="402" y="275"/>
                  </a:lnTo>
                  <a:lnTo>
                    <a:pt x="447" y="273"/>
                  </a:lnTo>
                  <a:lnTo>
                    <a:pt x="490" y="270"/>
                  </a:lnTo>
                  <a:lnTo>
                    <a:pt x="541" y="265"/>
                  </a:lnTo>
                  <a:lnTo>
                    <a:pt x="579" y="255"/>
                  </a:lnTo>
                  <a:lnTo>
                    <a:pt x="620" y="244"/>
                  </a:lnTo>
                  <a:lnTo>
                    <a:pt x="659" y="230"/>
                  </a:lnTo>
                  <a:lnTo>
                    <a:pt x="686" y="219"/>
                  </a:lnTo>
                  <a:lnTo>
                    <a:pt x="715" y="201"/>
                  </a:lnTo>
                  <a:lnTo>
                    <a:pt x="737" y="186"/>
                  </a:lnTo>
                  <a:lnTo>
                    <a:pt x="762" y="166"/>
                  </a:lnTo>
                  <a:lnTo>
                    <a:pt x="785" y="147"/>
                  </a:lnTo>
                  <a:lnTo>
                    <a:pt x="800" y="125"/>
                  </a:lnTo>
                  <a:lnTo>
                    <a:pt x="814" y="100"/>
                  </a:lnTo>
                  <a:lnTo>
                    <a:pt x="824" y="73"/>
                  </a:lnTo>
                  <a:lnTo>
                    <a:pt x="829" y="40"/>
                  </a:lnTo>
                  <a:lnTo>
                    <a:pt x="827" y="1"/>
                  </a:lnTo>
                  <a:lnTo>
                    <a:pt x="4" y="0"/>
                  </a:lnTo>
                </a:path>
              </a:pathLst>
            </a:custGeom>
            <a:solidFill>
              <a:srgbClr val="8DBD57"/>
            </a:solidFill>
            <a:ln w="3175" cap="flat" cmpd="sng">
              <a:solidFill>
                <a:srgbClr val="D7D7D7"/>
              </a:solidFill>
              <a:round/>
              <a:headEnd/>
              <a:tailEnd/>
            </a:ln>
            <a:effectLst>
              <a:outerShdw dist="38100" dir="5400000" algn="ctr" rotWithShape="0">
                <a:srgbClr val="000000">
                  <a:alpha val="39000"/>
                </a:srgbClr>
              </a:outerShdw>
            </a:effectLst>
          </p:spPr>
          <p:txBody>
            <a:bodyPr lIns="69972" tIns="34986" rIns="69972" bIns="34986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45" name="Line 9"/>
            <p:cNvSpPr>
              <a:spLocks noChangeShapeType="1"/>
            </p:cNvSpPr>
            <p:nvPr/>
          </p:nvSpPr>
          <p:spPr bwMode="auto">
            <a:xfrm>
              <a:off x="809518" y="1340170"/>
              <a:ext cx="675286" cy="1618941"/>
            </a:xfrm>
            <a:prstGeom prst="line">
              <a:avLst/>
            </a:prstGeom>
            <a:noFill/>
            <a:ln w="3175">
              <a:solidFill>
                <a:srgbClr val="404040"/>
              </a:solidFill>
              <a:round/>
              <a:headEnd/>
              <a:tailEnd/>
            </a:ln>
            <a:effectLst>
              <a:outerShdw dist="38100" dir="5400000" algn="ctr" rotWithShape="0">
                <a:srgbClr val="000000">
                  <a:alpha val="39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9972" tIns="34986" rIns="69972" bIns="34986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46" name="Line 10"/>
            <p:cNvSpPr>
              <a:spLocks noChangeShapeType="1"/>
            </p:cNvSpPr>
            <p:nvPr/>
          </p:nvSpPr>
          <p:spPr bwMode="auto">
            <a:xfrm>
              <a:off x="799191" y="1340170"/>
              <a:ext cx="0" cy="1610681"/>
            </a:xfrm>
            <a:prstGeom prst="line">
              <a:avLst/>
            </a:prstGeom>
            <a:noFill/>
            <a:ln w="3175">
              <a:solidFill>
                <a:srgbClr val="404040"/>
              </a:solidFill>
              <a:round/>
              <a:headEnd/>
              <a:tailEnd/>
            </a:ln>
            <a:effectLst>
              <a:outerShdw dist="38100" dir="5400000" algn="ctr" rotWithShape="0">
                <a:srgbClr val="000000">
                  <a:alpha val="39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9972" tIns="34986" rIns="69972" bIns="34986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47" name="Line 11"/>
            <p:cNvSpPr>
              <a:spLocks noChangeShapeType="1"/>
            </p:cNvSpPr>
            <p:nvPr/>
          </p:nvSpPr>
          <p:spPr bwMode="auto">
            <a:xfrm flipH="1">
              <a:off x="74343" y="1342234"/>
              <a:ext cx="714524" cy="1579707"/>
            </a:xfrm>
            <a:prstGeom prst="line">
              <a:avLst/>
            </a:prstGeom>
            <a:noFill/>
            <a:ln w="3175">
              <a:solidFill>
                <a:srgbClr val="404040"/>
              </a:solidFill>
              <a:round/>
              <a:headEnd/>
              <a:tailEnd/>
            </a:ln>
            <a:effectLst>
              <a:outerShdw dist="38100" dir="5400000" algn="ctr" rotWithShape="0">
                <a:srgbClr val="000000">
                  <a:alpha val="39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9972" tIns="34986" rIns="69972" bIns="34986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48" name="Freeform 12"/>
            <p:cNvSpPr>
              <a:spLocks/>
            </p:cNvSpPr>
            <p:nvPr/>
          </p:nvSpPr>
          <p:spPr bwMode="auto">
            <a:xfrm>
              <a:off x="-1" y="2921942"/>
              <a:ext cx="1528172" cy="491464"/>
            </a:xfrm>
            <a:custGeom>
              <a:avLst/>
              <a:gdLst>
                <a:gd name="T0" fmla="*/ 13560225 w 830"/>
                <a:gd name="T1" fmla="*/ 0 h 276"/>
                <a:gd name="T2" fmla="*/ 0 w 830"/>
                <a:gd name="T3" fmla="*/ 88782259 h 276"/>
                <a:gd name="T4" fmla="*/ 13560225 w 830"/>
                <a:gd name="T5" fmla="*/ 206099702 h 276"/>
                <a:gd name="T6" fmla="*/ 54239059 w 830"/>
                <a:gd name="T7" fmla="*/ 323418925 h 276"/>
                <a:gd name="T8" fmla="*/ 128817535 w 830"/>
                <a:gd name="T9" fmla="*/ 440738149 h 276"/>
                <a:gd name="T10" fmla="*/ 250854037 w 830"/>
                <a:gd name="T11" fmla="*/ 545373683 h 276"/>
                <a:gd name="T12" fmla="*/ 396619551 w 830"/>
                <a:gd name="T13" fmla="*/ 640496897 h 276"/>
                <a:gd name="T14" fmla="*/ 545776503 w 830"/>
                <a:gd name="T15" fmla="*/ 707083146 h 276"/>
                <a:gd name="T16" fmla="*/ 667813005 w 830"/>
                <a:gd name="T17" fmla="*/ 751473385 h 276"/>
                <a:gd name="T18" fmla="*/ 810188924 w 830"/>
                <a:gd name="T19" fmla="*/ 795863625 h 276"/>
                <a:gd name="T20" fmla="*/ 942396055 w 830"/>
                <a:gd name="T21" fmla="*/ 824400589 h 276"/>
                <a:gd name="T22" fmla="*/ 1074601345 w 830"/>
                <a:gd name="T23" fmla="*/ 843425231 h 276"/>
                <a:gd name="T24" fmla="*/ 1200029283 w 830"/>
                <a:gd name="T25" fmla="*/ 856108920 h 276"/>
                <a:gd name="T26" fmla="*/ 1362744619 w 830"/>
                <a:gd name="T27" fmla="*/ 871962195 h 276"/>
                <a:gd name="T28" fmla="*/ 1515289326 w 830"/>
                <a:gd name="T29" fmla="*/ 865621241 h 276"/>
                <a:gd name="T30" fmla="*/ 1661056682 w 830"/>
                <a:gd name="T31" fmla="*/ 856108920 h 276"/>
                <a:gd name="T32" fmla="*/ 1833942647 w 830"/>
                <a:gd name="T33" fmla="*/ 840255645 h 276"/>
                <a:gd name="T34" fmla="*/ 1962758340 w 830"/>
                <a:gd name="T35" fmla="*/ 808547313 h 276"/>
                <a:gd name="T36" fmla="*/ 2101744663 w 830"/>
                <a:gd name="T37" fmla="*/ 773669395 h 276"/>
                <a:gd name="T38" fmla="*/ 2147483646 w 830"/>
                <a:gd name="T39" fmla="*/ 729277375 h 276"/>
                <a:gd name="T40" fmla="*/ 2147483646 w 830"/>
                <a:gd name="T41" fmla="*/ 694399457 h 276"/>
                <a:gd name="T42" fmla="*/ 2147483646 w 830"/>
                <a:gd name="T43" fmla="*/ 637325529 h 276"/>
                <a:gd name="T44" fmla="*/ 2147483646 w 830"/>
                <a:gd name="T45" fmla="*/ 589763923 h 276"/>
                <a:gd name="T46" fmla="*/ 2147483646 w 830"/>
                <a:gd name="T47" fmla="*/ 526349041 h 276"/>
                <a:gd name="T48" fmla="*/ 2147483646 w 830"/>
                <a:gd name="T49" fmla="*/ 466103745 h 276"/>
                <a:gd name="T50" fmla="*/ 2147483646 w 830"/>
                <a:gd name="T51" fmla="*/ 396346129 h 276"/>
                <a:gd name="T52" fmla="*/ 2147483646 w 830"/>
                <a:gd name="T53" fmla="*/ 317077971 h 276"/>
                <a:gd name="T54" fmla="*/ 2147483646 w 830"/>
                <a:gd name="T55" fmla="*/ 231467079 h 276"/>
                <a:gd name="T56" fmla="*/ 2147483646 w 830"/>
                <a:gd name="T57" fmla="*/ 126831545 h 276"/>
                <a:gd name="T58" fmla="*/ 2147483646 w 830"/>
                <a:gd name="T59" fmla="*/ 3171367 h 276"/>
                <a:gd name="T60" fmla="*/ 13560225 w 830"/>
                <a:gd name="T61" fmla="*/ 0 h 27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30" h="276">
                  <a:moveTo>
                    <a:pt x="4" y="0"/>
                  </a:moveTo>
                  <a:lnTo>
                    <a:pt x="0" y="28"/>
                  </a:lnTo>
                  <a:lnTo>
                    <a:pt x="4" y="65"/>
                  </a:lnTo>
                  <a:lnTo>
                    <a:pt x="16" y="102"/>
                  </a:lnTo>
                  <a:lnTo>
                    <a:pt x="38" y="139"/>
                  </a:lnTo>
                  <a:lnTo>
                    <a:pt x="74" y="172"/>
                  </a:lnTo>
                  <a:lnTo>
                    <a:pt x="117" y="202"/>
                  </a:lnTo>
                  <a:lnTo>
                    <a:pt x="161" y="223"/>
                  </a:lnTo>
                  <a:lnTo>
                    <a:pt x="197" y="237"/>
                  </a:lnTo>
                  <a:lnTo>
                    <a:pt x="239" y="251"/>
                  </a:lnTo>
                  <a:lnTo>
                    <a:pt x="278" y="260"/>
                  </a:lnTo>
                  <a:lnTo>
                    <a:pt x="317" y="266"/>
                  </a:lnTo>
                  <a:lnTo>
                    <a:pt x="354" y="270"/>
                  </a:lnTo>
                  <a:lnTo>
                    <a:pt x="402" y="275"/>
                  </a:lnTo>
                  <a:lnTo>
                    <a:pt x="447" y="273"/>
                  </a:lnTo>
                  <a:lnTo>
                    <a:pt x="490" y="270"/>
                  </a:lnTo>
                  <a:lnTo>
                    <a:pt x="541" y="265"/>
                  </a:lnTo>
                  <a:lnTo>
                    <a:pt x="579" y="255"/>
                  </a:lnTo>
                  <a:lnTo>
                    <a:pt x="620" y="244"/>
                  </a:lnTo>
                  <a:lnTo>
                    <a:pt x="659" y="230"/>
                  </a:lnTo>
                  <a:lnTo>
                    <a:pt x="686" y="219"/>
                  </a:lnTo>
                  <a:lnTo>
                    <a:pt x="715" y="201"/>
                  </a:lnTo>
                  <a:lnTo>
                    <a:pt x="737" y="186"/>
                  </a:lnTo>
                  <a:lnTo>
                    <a:pt x="762" y="166"/>
                  </a:lnTo>
                  <a:lnTo>
                    <a:pt x="785" y="147"/>
                  </a:lnTo>
                  <a:lnTo>
                    <a:pt x="800" y="125"/>
                  </a:lnTo>
                  <a:lnTo>
                    <a:pt x="814" y="100"/>
                  </a:lnTo>
                  <a:lnTo>
                    <a:pt x="824" y="73"/>
                  </a:lnTo>
                  <a:lnTo>
                    <a:pt x="829" y="40"/>
                  </a:lnTo>
                  <a:lnTo>
                    <a:pt x="827" y="1"/>
                  </a:lnTo>
                  <a:lnTo>
                    <a:pt x="4" y="0"/>
                  </a:lnTo>
                </a:path>
              </a:pathLst>
            </a:custGeom>
            <a:solidFill>
              <a:srgbClr val="E74E3E"/>
            </a:solidFill>
            <a:ln w="3175" cap="flat" cmpd="sng">
              <a:solidFill>
                <a:srgbClr val="D7D7D7"/>
              </a:solidFill>
              <a:round/>
              <a:headEnd/>
              <a:tailEnd/>
            </a:ln>
            <a:effectLst>
              <a:outerShdw dist="38100" dir="5400000" algn="ctr" rotWithShape="0">
                <a:srgbClr val="000000">
                  <a:alpha val="39000"/>
                </a:srgbClr>
              </a:outerShdw>
            </a:effectLst>
          </p:spPr>
          <p:txBody>
            <a:bodyPr lIns="69972" tIns="34986" rIns="69972" bIns="34986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8135" name="TextBox 26"/>
          <p:cNvSpPr txBox="1">
            <a:spLocks noChangeArrowheads="1"/>
          </p:cNvSpPr>
          <p:nvPr/>
        </p:nvSpPr>
        <p:spPr bwMode="auto">
          <a:xfrm>
            <a:off x="634603" y="1235779"/>
            <a:ext cx="2083594" cy="106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972" tIns="34986" rIns="69972" bIns="34986">
            <a:spAutoFit/>
          </a:bodyPr>
          <a:lstStyle>
            <a:lvl1pPr defTabSz="9318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buNone/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7" name="TextBox 28"/>
          <p:cNvSpPr txBox="1">
            <a:spLocks noChangeArrowheads="1"/>
          </p:cNvSpPr>
          <p:nvPr/>
        </p:nvSpPr>
        <p:spPr bwMode="auto">
          <a:xfrm>
            <a:off x="6567487" y="2114550"/>
            <a:ext cx="2195513" cy="106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972" tIns="34986" rIns="69972" bIns="34986">
            <a:spAutoFit/>
          </a:bodyPr>
          <a:lstStyle>
            <a:lvl1pPr defTabSz="9318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buNone/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05000" y="57150"/>
            <a:ext cx="61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dửng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dưng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676400" y="4095750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láy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giảm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nhẹ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hay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nhấn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mạnh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hơặc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biểu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tiếng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gốc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2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26"/>
          <p:cNvSpPr txBox="1">
            <a:spLocks noChangeArrowheads="1"/>
          </p:cNvSpPr>
          <p:nvPr/>
        </p:nvSpPr>
        <p:spPr bwMode="auto">
          <a:xfrm>
            <a:off x="634603" y="2577843"/>
            <a:ext cx="2083594" cy="14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972" tIns="34986" rIns="69972" bIns="34986">
            <a:spAutoFit/>
          </a:bodyPr>
          <a:lstStyle>
            <a:lvl1pPr defTabSz="9318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18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buNone/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Dửng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dưng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893240"/>
            <a:ext cx="1828800" cy="95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84836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/>
      <p:bldP spid="48137" grpId="0"/>
      <p:bldP spid="21" grpId="0"/>
      <p:bldP spid="409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7580" y="895350"/>
            <a:ext cx="8001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Mềm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biến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dạng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dưới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tác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dụng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cơ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học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Mềm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mại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mềm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gợi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cảm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giác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dễ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chịu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khi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sờ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đến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2800" dirty="0" smtClean="0"/>
              <a:t> </a:t>
            </a:r>
            <a:r>
              <a:rPr lang="es-MX" sz="2800" dirty="0" smtClean="0">
                <a:solidFill>
                  <a:srgbClr val="FF0000"/>
                </a:solidFill>
              </a:rPr>
              <a:t>- </a:t>
            </a:r>
            <a:r>
              <a:rPr lang="es-MX" sz="2800" dirty="0" err="1" smtClean="0">
                <a:solidFill>
                  <a:srgbClr val="FF0000"/>
                </a:solidFill>
              </a:rPr>
              <a:t>Đỏ</a:t>
            </a:r>
            <a:r>
              <a:rPr lang="es-MX" sz="2800" dirty="0">
                <a:solidFill>
                  <a:srgbClr val="FF0000"/>
                </a:solidFill>
              </a:rPr>
              <a:t>: </a:t>
            </a:r>
            <a:r>
              <a:rPr lang="es-MX" sz="2800" dirty="0" err="1">
                <a:solidFill>
                  <a:srgbClr val="FF0000"/>
                </a:solidFill>
              </a:rPr>
              <a:t>màu</a:t>
            </a:r>
            <a:r>
              <a:rPr lang="es-MX" sz="2800" dirty="0">
                <a:solidFill>
                  <a:srgbClr val="FF0000"/>
                </a:solidFill>
              </a:rPr>
              <a:t> </a:t>
            </a:r>
            <a:r>
              <a:rPr lang="es-MX" sz="2800" dirty="0" err="1">
                <a:solidFill>
                  <a:srgbClr val="FF0000"/>
                </a:solidFill>
              </a:rPr>
              <a:t>của</a:t>
            </a:r>
            <a:r>
              <a:rPr lang="es-MX" sz="2800" dirty="0">
                <a:solidFill>
                  <a:srgbClr val="FF0000"/>
                </a:solidFill>
              </a:rPr>
              <a:t> son, </a:t>
            </a:r>
            <a:r>
              <a:rPr lang="es-MX" sz="2800" dirty="0" err="1">
                <a:solidFill>
                  <a:srgbClr val="FF0000"/>
                </a:solidFill>
              </a:rPr>
              <a:t>màu</a:t>
            </a:r>
            <a:r>
              <a:rPr lang="es-MX" sz="2800" dirty="0">
                <a:solidFill>
                  <a:srgbClr val="FF0000"/>
                </a:solidFill>
              </a:rPr>
              <a:t> </a:t>
            </a:r>
            <a:r>
              <a:rPr lang="es-MX" sz="2800" dirty="0" err="1">
                <a:solidFill>
                  <a:srgbClr val="FF0000"/>
                </a:solidFill>
              </a:rPr>
              <a:t>của</a:t>
            </a:r>
            <a:r>
              <a:rPr lang="es-MX" sz="2800" dirty="0">
                <a:solidFill>
                  <a:srgbClr val="FF0000"/>
                </a:solidFill>
              </a:rPr>
              <a:t> </a:t>
            </a:r>
            <a:r>
              <a:rPr lang="es-MX" sz="2800" dirty="0" err="1">
                <a:solidFill>
                  <a:srgbClr val="FF0000"/>
                </a:solidFill>
              </a:rPr>
              <a:t>máu</a:t>
            </a:r>
            <a:r>
              <a:rPr lang="es-MX" sz="2800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s-MX" sz="2800" dirty="0" smtClean="0">
                <a:solidFill>
                  <a:srgbClr val="FF0000"/>
                </a:solidFill>
              </a:rPr>
              <a:t>- </a:t>
            </a:r>
            <a:r>
              <a:rPr lang="es-MX" sz="2800" dirty="0" err="1" smtClean="0">
                <a:solidFill>
                  <a:srgbClr val="FF0000"/>
                </a:solidFill>
              </a:rPr>
              <a:t>Đo</a:t>
            </a:r>
            <a:r>
              <a:rPr lang="es-MX" sz="2800" dirty="0" smtClean="0">
                <a:solidFill>
                  <a:srgbClr val="FF0000"/>
                </a:solidFill>
              </a:rPr>
              <a:t> </a:t>
            </a:r>
            <a:r>
              <a:rPr lang="es-MX" sz="2800" dirty="0" err="1">
                <a:solidFill>
                  <a:srgbClr val="FF0000"/>
                </a:solidFill>
              </a:rPr>
              <a:t>đỏ</a:t>
            </a:r>
            <a:r>
              <a:rPr lang="es-MX" sz="2800" dirty="0">
                <a:solidFill>
                  <a:srgbClr val="FF0000"/>
                </a:solidFill>
              </a:rPr>
              <a:t>: </a:t>
            </a:r>
            <a:r>
              <a:rPr lang="es-MX" sz="2800" dirty="0" err="1">
                <a:solidFill>
                  <a:srgbClr val="FF0000"/>
                </a:solidFill>
              </a:rPr>
              <a:t>màu</a:t>
            </a:r>
            <a:r>
              <a:rPr lang="es-MX" sz="2800" dirty="0">
                <a:solidFill>
                  <a:srgbClr val="FF0000"/>
                </a:solidFill>
              </a:rPr>
              <a:t> </a:t>
            </a:r>
            <a:r>
              <a:rPr lang="es-MX" sz="2800" dirty="0" err="1">
                <a:solidFill>
                  <a:srgbClr val="FF0000"/>
                </a:solidFill>
              </a:rPr>
              <a:t>đỏ</a:t>
            </a:r>
            <a:r>
              <a:rPr lang="es-MX" sz="2800" dirty="0">
                <a:solidFill>
                  <a:srgbClr val="FF0000"/>
                </a:solidFill>
              </a:rPr>
              <a:t> </a:t>
            </a:r>
            <a:r>
              <a:rPr lang="es-MX" sz="2800" dirty="0" err="1">
                <a:solidFill>
                  <a:srgbClr val="FF0000"/>
                </a:solidFill>
              </a:rPr>
              <a:t>nhưng</a:t>
            </a:r>
            <a:r>
              <a:rPr lang="es-MX" sz="2800" dirty="0">
                <a:solidFill>
                  <a:srgbClr val="FF0000"/>
                </a:solidFill>
              </a:rPr>
              <a:t> ở </a:t>
            </a:r>
            <a:r>
              <a:rPr lang="es-MX" sz="2800" dirty="0" err="1">
                <a:solidFill>
                  <a:srgbClr val="FF0000"/>
                </a:solidFill>
              </a:rPr>
              <a:t>mức</a:t>
            </a:r>
            <a:r>
              <a:rPr lang="es-MX" sz="2800" dirty="0">
                <a:solidFill>
                  <a:srgbClr val="FF0000"/>
                </a:solidFill>
              </a:rPr>
              <a:t> </a:t>
            </a:r>
            <a:r>
              <a:rPr lang="es-MX" sz="2800" dirty="0" err="1">
                <a:solidFill>
                  <a:srgbClr val="FF0000"/>
                </a:solidFill>
              </a:rPr>
              <a:t>độ</a:t>
            </a:r>
            <a:r>
              <a:rPr lang="es-MX" sz="2800" dirty="0">
                <a:solidFill>
                  <a:srgbClr val="FF0000"/>
                </a:solidFill>
              </a:rPr>
              <a:t> </a:t>
            </a:r>
            <a:r>
              <a:rPr lang="es-MX" sz="2800" dirty="0" err="1">
                <a:solidFill>
                  <a:srgbClr val="FF0000"/>
                </a:solidFill>
              </a:rPr>
              <a:t>ít</a:t>
            </a:r>
            <a:r>
              <a:rPr lang="es-MX" sz="2800" dirty="0">
                <a:solidFill>
                  <a:srgbClr val="FF0000"/>
                </a:solidFill>
              </a:rPr>
              <a:t> </a:t>
            </a:r>
            <a:endParaRPr lang="es-MX" sz="2800" dirty="0" smtClean="0">
              <a:solidFill>
                <a:srgbClr val="FF0000"/>
              </a:solidFill>
            </a:endParaRPr>
          </a:p>
          <a:p>
            <a:r>
              <a:rPr lang="es-MX" sz="2800" dirty="0" smtClean="0"/>
              <a:t>- </a:t>
            </a:r>
            <a:r>
              <a:rPr lang="es-MX" sz="2800" dirty="0" err="1" smtClean="0"/>
              <a:t>Dưng</a:t>
            </a:r>
            <a:r>
              <a:rPr lang="es-MX" sz="2800" dirty="0" smtClean="0"/>
              <a:t>: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,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.</a:t>
            </a:r>
          </a:p>
          <a:p>
            <a:r>
              <a:rPr lang="en-US" sz="2800" dirty="0" smtClean="0"/>
              <a:t>- </a:t>
            </a:r>
            <a:r>
              <a:rPr lang="en-US" sz="2800" dirty="0" err="1" smtClean="0"/>
              <a:t>Dửng</a:t>
            </a:r>
            <a:r>
              <a:rPr lang="en-US" sz="2800" dirty="0" smtClean="0"/>
              <a:t> </a:t>
            </a:r>
            <a:r>
              <a:rPr lang="en-US" sz="2800" dirty="0" err="1"/>
              <a:t>dưng</a:t>
            </a:r>
            <a:r>
              <a:rPr lang="en-US" sz="2800" dirty="0"/>
              <a:t>: </a:t>
            </a:r>
            <a:r>
              <a:rPr lang="en-US" sz="2800" dirty="0" err="1"/>
              <a:t>thờ</a:t>
            </a:r>
            <a:r>
              <a:rPr lang="en-US" sz="2800" dirty="0"/>
              <a:t> ơ, </a:t>
            </a:r>
            <a:r>
              <a:rPr lang="en-US" sz="2800" dirty="0" err="1"/>
              <a:t>tỏ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hề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,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xúc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 smtClean="0"/>
              <a:t>.</a:t>
            </a:r>
            <a:r>
              <a:rPr lang="es-MX" sz="2800" dirty="0"/>
              <a:t> </a:t>
            </a:r>
            <a:endParaRPr lang="es-MX" sz="2800" dirty="0" smtClean="0"/>
          </a:p>
        </p:txBody>
      </p:sp>
    </p:spTree>
    <p:extLst>
      <p:ext uri="{BB962C8B-B14F-4D97-AF65-F5344CB8AC3E}">
        <p14:creationId xmlns:p14="http://schemas.microsoft.com/office/powerpoint/2010/main" val="62679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1676400" y="1733550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VD: 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Vực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sâu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thăm</a:t>
            </a:r>
            <a:r>
              <a:rPr kumimoji="0" lang="en-US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thẳm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thăm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thẳm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thẳm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0955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 descr="—Pngtree—mountain peak_18092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19150"/>
            <a:ext cx="2182011" cy="4324350"/>
          </a:xfrm>
          <a:prstGeom prst="rect">
            <a:avLst/>
          </a:prstGeom>
        </p:spPr>
      </p:pic>
      <p:pic>
        <p:nvPicPr>
          <p:cNvPr id="5" name="Picture 4" descr="—Pngtree—teddy bear hammock_25943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1" y="2952750"/>
            <a:ext cx="3428999" cy="219075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76400" y="2731353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võng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khe</a:t>
            </a:r>
            <a:r>
              <a:rPr kumimoji="0" lang="en-US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khẽ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khẽ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khẽ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………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3" grpId="0"/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文本框 18"/>
          <p:cNvSpPr txBox="1">
            <a:spLocks noChangeArrowheads="1"/>
          </p:cNvSpPr>
          <p:nvPr/>
        </p:nvSpPr>
        <p:spPr bwMode="auto">
          <a:xfrm>
            <a:off x="4187361" y="1809750"/>
            <a:ext cx="2278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Các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loại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từ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láy</a:t>
            </a:r>
            <a:endParaRPr lang="zh-CN" altLang="en-US" sz="2800" dirty="0">
              <a:solidFill>
                <a:srgbClr val="FF0000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40" name="文本框 16"/>
          <p:cNvSpPr txBox="1"/>
          <p:nvPr/>
        </p:nvSpPr>
        <p:spPr bwMode="auto">
          <a:xfrm>
            <a:off x="3520823" y="1818085"/>
            <a:ext cx="54374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I.</a:t>
            </a:r>
            <a:endParaRPr lang="zh-CN" altLang="en-US" sz="2800" dirty="0">
              <a:solidFill>
                <a:srgbClr val="FF0000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146" name="文本框 24"/>
          <p:cNvSpPr txBox="1">
            <a:spLocks noChangeArrowheads="1"/>
          </p:cNvSpPr>
          <p:nvPr/>
        </p:nvSpPr>
        <p:spPr bwMode="auto">
          <a:xfrm>
            <a:off x="4187361" y="2389584"/>
            <a:ext cx="25587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Nghĩa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của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từ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láy</a:t>
            </a:r>
            <a:endParaRPr lang="zh-CN" altLang="en-US" sz="2800" dirty="0">
              <a:solidFill>
                <a:srgbClr val="FF0000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48" name="文本框 23"/>
          <p:cNvSpPr txBox="1"/>
          <p:nvPr/>
        </p:nvSpPr>
        <p:spPr bwMode="auto">
          <a:xfrm>
            <a:off x="3481550" y="2396729"/>
            <a:ext cx="7232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II</a:t>
            </a:r>
            <a:r>
              <a:rPr lang="en-US" altLang="zh-CN" sz="280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.</a:t>
            </a:r>
            <a:endParaRPr lang="zh-CN" altLang="en-US" sz="2800" dirty="0">
              <a:solidFill>
                <a:schemeClr val="bg1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154" name="文本框 30"/>
          <p:cNvSpPr txBox="1">
            <a:spLocks noChangeArrowheads="1"/>
          </p:cNvSpPr>
          <p:nvPr/>
        </p:nvSpPr>
        <p:spPr bwMode="auto">
          <a:xfrm>
            <a:off x="4187361" y="2962275"/>
            <a:ext cx="16289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Luyện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tập</a:t>
            </a:r>
            <a:endParaRPr lang="zh-CN" altLang="en-US" sz="2800" dirty="0">
              <a:solidFill>
                <a:srgbClr val="FF0000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56" name="文本框 29"/>
          <p:cNvSpPr txBox="1"/>
          <p:nvPr/>
        </p:nvSpPr>
        <p:spPr bwMode="auto">
          <a:xfrm>
            <a:off x="3445484" y="2970610"/>
            <a:ext cx="90281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III</a:t>
            </a:r>
            <a:r>
              <a:rPr lang="en-US" altLang="zh-CN" sz="280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.</a:t>
            </a:r>
            <a:endParaRPr lang="zh-CN" altLang="en-US" sz="2800" dirty="0">
              <a:solidFill>
                <a:schemeClr val="bg1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cxnSp>
        <p:nvCxnSpPr>
          <p:cNvPr id="162" name="直接连接符 161"/>
          <p:cNvCxnSpPr/>
          <p:nvPr/>
        </p:nvCxnSpPr>
        <p:spPr>
          <a:xfrm>
            <a:off x="3339704" y="1909763"/>
            <a:ext cx="0" cy="15466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6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787">
            <a:off x="297657" y="148828"/>
            <a:ext cx="3042047" cy="368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图片 16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88969" y="3575448"/>
            <a:ext cx="2182416" cy="159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图片 1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591" y="4367213"/>
            <a:ext cx="42267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图片 1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210" y="3754041"/>
            <a:ext cx="339328" cy="39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图片 1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6" y="4135041"/>
            <a:ext cx="364331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8"/>
          <p:cNvSpPr txBox="1">
            <a:spLocks noChangeArrowheads="1"/>
          </p:cNvSpPr>
          <p:nvPr/>
        </p:nvSpPr>
        <p:spPr bwMode="auto">
          <a:xfrm>
            <a:off x="3701579" y="1123950"/>
            <a:ext cx="30668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BỐ CỤC BÀI HỌC</a:t>
            </a:r>
            <a:endParaRPr lang="zh-CN" altLang="en-US" sz="2800" dirty="0">
              <a:solidFill>
                <a:srgbClr val="FF0000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7507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46" grpId="0"/>
      <p:bldP spid="154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矩形 53"/>
          <p:cNvSpPr>
            <a:spLocks noChangeArrowheads="1"/>
          </p:cNvSpPr>
          <p:nvPr/>
        </p:nvSpPr>
        <p:spPr bwMode="auto">
          <a:xfrm>
            <a:off x="51196" y="1402556"/>
            <a:ext cx="1320404" cy="1321594"/>
          </a:xfrm>
          <a:prstGeom prst="rect">
            <a:avLst/>
          </a:prstGeom>
          <a:solidFill>
            <a:schemeClr val="bg1"/>
          </a:solidFill>
          <a:ln w="12700">
            <a:solidFill>
              <a:srgbClr val="7ACDEF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28679" name="矩形 68"/>
          <p:cNvSpPr>
            <a:spLocks noChangeArrowheads="1"/>
          </p:cNvSpPr>
          <p:nvPr/>
        </p:nvSpPr>
        <p:spPr bwMode="auto">
          <a:xfrm>
            <a:off x="51196" y="3486150"/>
            <a:ext cx="1320404" cy="1321594"/>
          </a:xfrm>
          <a:prstGeom prst="rect">
            <a:avLst/>
          </a:prstGeom>
          <a:solidFill>
            <a:schemeClr val="bg1"/>
          </a:solidFill>
          <a:ln w="12700">
            <a:solidFill>
              <a:srgbClr val="7ACDEF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1350">
              <a:solidFill>
                <a:srgbClr val="FFFFFF"/>
              </a:solidFill>
            </a:endParaRPr>
          </a:p>
        </p:txBody>
      </p:sp>
      <p:pic>
        <p:nvPicPr>
          <p:cNvPr id="2868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89471"/>
            <a:ext cx="1185863" cy="123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5" y="3548062"/>
            <a:ext cx="122753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6" name="矩形 62"/>
          <p:cNvSpPr>
            <a:spLocks noChangeArrowheads="1"/>
          </p:cNvSpPr>
          <p:nvPr/>
        </p:nvSpPr>
        <p:spPr bwMode="auto">
          <a:xfrm>
            <a:off x="1524000" y="1415355"/>
            <a:ext cx="232767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láy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nhờ</a:t>
            </a:r>
            <a:endParaRPr lang="en-US" altLang="zh-C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524000" y="3105150"/>
            <a:ext cx="2895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Trường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hợp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láy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gốc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thì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láy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sắc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thái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riêng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gốc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81400" y="209550"/>
            <a:ext cx="1811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86400" y="1185505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lang="en-US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lang="en-US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âm</a:t>
            </a:r>
            <a:r>
              <a:rPr lang="en-US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thanh</a:t>
            </a:r>
            <a:r>
              <a:rPr lang="en-US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tiếng</a:t>
            </a:r>
            <a:r>
              <a:rPr lang="en-US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86400" y="2121753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Sự</a:t>
            </a:r>
            <a:r>
              <a:rPr lang="en-US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hòa</a:t>
            </a:r>
            <a:r>
              <a:rPr lang="en-US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phối</a:t>
            </a:r>
            <a:r>
              <a:rPr lang="en-US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âm</a:t>
            </a:r>
            <a:r>
              <a:rPr lang="en-US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thanh</a:t>
            </a:r>
            <a:r>
              <a:rPr lang="en-US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tiếng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Arrow Connector 38"/>
          <p:cNvCxnSpPr>
            <a:stCxn id="28696" idx="3"/>
            <a:endCxn id="36" idx="1"/>
          </p:cNvCxnSpPr>
          <p:nvPr/>
        </p:nvCxnSpPr>
        <p:spPr bwMode="auto">
          <a:xfrm flipV="1">
            <a:off x="3851672" y="1601004"/>
            <a:ext cx="1634728" cy="5068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28696" idx="3"/>
            <a:endCxn id="37" idx="1"/>
          </p:cNvCxnSpPr>
          <p:nvPr/>
        </p:nvCxnSpPr>
        <p:spPr bwMode="auto">
          <a:xfrm>
            <a:off x="3851672" y="2107853"/>
            <a:ext cx="1634728" cy="4293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tangle 43"/>
          <p:cNvSpPr/>
          <p:nvPr/>
        </p:nvSpPr>
        <p:spPr>
          <a:xfrm>
            <a:off x="5638800" y="3329285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Sắc</a:t>
            </a:r>
            <a:r>
              <a:rPr lang="en-US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thái</a:t>
            </a:r>
            <a:r>
              <a:rPr lang="en-US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biểu</a:t>
            </a:r>
            <a:r>
              <a:rPr lang="en-US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638800" y="4040654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Sắc</a:t>
            </a:r>
            <a:r>
              <a:rPr lang="en-US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thái</a:t>
            </a:r>
            <a:r>
              <a:rPr lang="en-US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nhấn</a:t>
            </a:r>
            <a:r>
              <a:rPr lang="en-US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mạnh</a:t>
            </a:r>
            <a:r>
              <a:rPr lang="en-US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 </a:t>
            </a:r>
            <a:r>
              <a:rPr lang="en-US" sz="2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giảm</a:t>
            </a:r>
            <a:r>
              <a:rPr lang="en-US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nhẹ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Straight Arrow Connector 45"/>
          <p:cNvCxnSpPr>
            <a:stCxn id="38913" idx="3"/>
            <a:endCxn id="44" idx="1"/>
          </p:cNvCxnSpPr>
          <p:nvPr/>
        </p:nvCxnSpPr>
        <p:spPr bwMode="auto">
          <a:xfrm flipV="1">
            <a:off x="4419600" y="3560118"/>
            <a:ext cx="1219200" cy="5145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>
            <a:stCxn id="38913" idx="3"/>
            <a:endCxn id="45" idx="1"/>
          </p:cNvCxnSpPr>
          <p:nvPr/>
        </p:nvCxnSpPr>
        <p:spPr bwMode="auto">
          <a:xfrm>
            <a:off x="4419600" y="4074646"/>
            <a:ext cx="1219200" cy="38150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6399529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9" grpId="0" animBg="1"/>
      <p:bldP spid="28696" grpId="0"/>
      <p:bldP spid="38913" grpId="0"/>
      <p:bldP spid="35" grpId="0"/>
      <p:bldP spid="36" grpId="0"/>
      <p:bldP spid="37" grpId="0"/>
      <p:bldP spid="44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-9525" y="3622282"/>
            <a:ext cx="9153525" cy="1531145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pic>
        <p:nvPicPr>
          <p:cNvPr id="29698" name="图片 219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5472" y="938213"/>
            <a:ext cx="3851672" cy="283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文本框 546"/>
          <p:cNvSpPr txBox="1">
            <a:spLocks noChangeArrowheads="1"/>
          </p:cNvSpPr>
          <p:nvPr/>
        </p:nvSpPr>
        <p:spPr bwMode="auto">
          <a:xfrm>
            <a:off x="4267200" y="1735084"/>
            <a:ext cx="2743200" cy="114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800" dirty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III. </a:t>
            </a:r>
            <a:r>
              <a:rPr lang="en-US" altLang="zh-CN" sz="4800" dirty="0" err="1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Luyện</a:t>
            </a:r>
            <a:r>
              <a:rPr lang="en-US" altLang="zh-CN" sz="4800" dirty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4800" dirty="0" err="1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tập</a:t>
            </a:r>
            <a:endParaRPr lang="zh-CN" altLang="en-US" sz="4800" dirty="0"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29701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6997" y="2622948"/>
            <a:ext cx="3038475" cy="227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-4763" y="3236119"/>
            <a:ext cx="9153526" cy="1895475"/>
            <a:chOff x="-6350" y="6061075"/>
            <a:chExt cx="12204701" cy="252730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507270997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3"/>
          <p:cNvGrpSpPr/>
          <p:nvPr/>
        </p:nvGrpSpPr>
        <p:grpSpPr>
          <a:xfrm>
            <a:off x="988640" y="2038350"/>
            <a:ext cx="7024487" cy="1019175"/>
            <a:chOff x="1447800" y="2038350"/>
            <a:chExt cx="7024487" cy="1019175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059360" y="2876550"/>
              <a:ext cx="5722479" cy="18097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600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447800" y="2038350"/>
              <a:ext cx="70244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altLang="zh-CN" sz="4800" b="1" spc="150" dirty="0" err="1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Vòng</a:t>
              </a:r>
              <a:r>
                <a:rPr lang="en-US" altLang="zh-CN" sz="4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 1: Ai </a:t>
              </a:r>
              <a:r>
                <a:rPr lang="en-US" altLang="zh-CN" sz="4800" b="1" spc="150" dirty="0" err="1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nhanh</a:t>
              </a:r>
              <a:r>
                <a:rPr lang="en-US" altLang="zh-CN" sz="4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 </a:t>
              </a:r>
              <a:r>
                <a:rPr lang="en-US" altLang="zh-CN" sz="4800" b="1" spc="150" dirty="0" err="1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tay</a:t>
              </a:r>
              <a:endParaRPr lang="zh-CN" alt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方正剪纸简体" pitchFamily="65" charset="-122"/>
                <a:ea typeface="方正剪纸简体" pitchFamily="65" charset="-122"/>
              </a:endParaRPr>
            </a:p>
          </p:txBody>
        </p:sp>
      </p:grpSp>
      <p:pic>
        <p:nvPicPr>
          <p:cNvPr id="13" name="Picture 10" descr="C:\Documents and Settings\Administrator\桌面\abstract-design-with-beautiful-flower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1116" flipH="1">
            <a:off x="266936" y="1697009"/>
            <a:ext cx="1219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C:\Documents and Settings\Administrator\桌面\abstract-design-with-beautiful-flowers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434" y="3795712"/>
            <a:ext cx="6016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"/>
          <a:stretch/>
        </p:blipFill>
        <p:spPr bwMode="auto">
          <a:xfrm>
            <a:off x="6629400" y="1965325"/>
            <a:ext cx="272097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"/>
          <p:cNvSpPr>
            <a:spLocks/>
          </p:cNvSpPr>
          <p:nvPr/>
        </p:nvSpPr>
        <p:spPr bwMode="auto">
          <a:xfrm>
            <a:off x="0" y="3934907"/>
            <a:ext cx="9161463" cy="1208593"/>
          </a:xfrm>
          <a:custGeom>
            <a:avLst/>
            <a:gdLst>
              <a:gd name="T0" fmla="*/ 0 w 9163051"/>
              <a:gd name="T1" fmla="*/ 628786 h 1609378"/>
              <a:gd name="T2" fmla="*/ 9161463 w 9163051"/>
              <a:gd name="T3" fmla="*/ 0 h 1609378"/>
              <a:gd name="T4" fmla="*/ 9142416 w 9163051"/>
              <a:gd name="T5" fmla="*/ 1609725 h 1609378"/>
              <a:gd name="T6" fmla="*/ 0 w 9163051"/>
              <a:gd name="T7" fmla="*/ 1609725 h 1609378"/>
              <a:gd name="T8" fmla="*/ 0 w 9163051"/>
              <a:gd name="T9" fmla="*/ 628786 h 16093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63051"/>
              <a:gd name="T16" fmla="*/ 0 h 1609378"/>
              <a:gd name="T17" fmla="*/ 9163051 w 9163051"/>
              <a:gd name="T18" fmla="*/ 1609378 h 16093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63051" h="1609378">
                <a:moveTo>
                  <a:pt x="0" y="628650"/>
                </a:moveTo>
                <a:lnTo>
                  <a:pt x="9163051" y="0"/>
                </a:lnTo>
                <a:lnTo>
                  <a:pt x="9144001" y="1609378"/>
                </a:lnTo>
                <a:lnTo>
                  <a:pt x="0" y="1609378"/>
                </a:lnTo>
                <a:lnTo>
                  <a:pt x="0" y="628650"/>
                </a:lnTo>
                <a:close/>
              </a:path>
            </a:pathLst>
          </a:cu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" name="矩形 2"/>
          <p:cNvSpPr>
            <a:spLocks/>
          </p:cNvSpPr>
          <p:nvPr/>
        </p:nvSpPr>
        <p:spPr bwMode="auto">
          <a:xfrm>
            <a:off x="0" y="3257550"/>
            <a:ext cx="9159876" cy="1179988"/>
          </a:xfrm>
          <a:custGeom>
            <a:avLst/>
            <a:gdLst>
              <a:gd name="T0" fmla="*/ 0 w 9163051"/>
              <a:gd name="T1" fmla="*/ 1571625 h 1571972"/>
              <a:gd name="T2" fmla="*/ 9159876 w 9163051"/>
              <a:gd name="T3" fmla="*/ 943114 h 1571972"/>
              <a:gd name="T4" fmla="*/ 9159876 w 9163051"/>
              <a:gd name="T5" fmla="*/ 42853 h 1571972"/>
              <a:gd name="T6" fmla="*/ 0 w 9163051"/>
              <a:gd name="T7" fmla="*/ 0 h 1571972"/>
              <a:gd name="T8" fmla="*/ 0 w 9163051"/>
              <a:gd name="T9" fmla="*/ 1571625 h 15719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63051"/>
              <a:gd name="T16" fmla="*/ 0 h 1571972"/>
              <a:gd name="T17" fmla="*/ 9163051 w 9163051"/>
              <a:gd name="T18" fmla="*/ 1571972 h 15719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63051" h="1571972">
                <a:moveTo>
                  <a:pt x="0" y="1571972"/>
                </a:moveTo>
                <a:lnTo>
                  <a:pt x="9163051" y="943322"/>
                </a:lnTo>
                <a:lnTo>
                  <a:pt x="9163051" y="42862"/>
                </a:lnTo>
                <a:lnTo>
                  <a:pt x="0" y="0"/>
                </a:lnTo>
                <a:lnTo>
                  <a:pt x="0" y="1571972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" name="矩形 2"/>
          <p:cNvSpPr>
            <a:spLocks/>
          </p:cNvSpPr>
          <p:nvPr/>
        </p:nvSpPr>
        <p:spPr bwMode="auto">
          <a:xfrm>
            <a:off x="0" y="2038350"/>
            <a:ext cx="9161463" cy="1272956"/>
          </a:xfrm>
          <a:custGeom>
            <a:avLst/>
            <a:gdLst>
              <a:gd name="T0" fmla="*/ 0 w 9164854"/>
              <a:gd name="T1" fmla="*/ 483412 h 1695783"/>
              <a:gd name="T2" fmla="*/ 9145152 w 9164854"/>
              <a:gd name="T3" fmla="*/ 0 h 1695783"/>
              <a:gd name="T4" fmla="*/ 9161247 w 9164854"/>
              <a:gd name="T5" fmla="*/ 11444 h 1695783"/>
              <a:gd name="T6" fmla="*/ 9154900 w 9164854"/>
              <a:gd name="T7" fmla="*/ 1695450 h 1695783"/>
              <a:gd name="T8" fmla="*/ 0 w 9164854"/>
              <a:gd name="T9" fmla="*/ 1639899 h 1695783"/>
              <a:gd name="T10" fmla="*/ 0 w 9164854"/>
              <a:gd name="T11" fmla="*/ 483412 h 16957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64854"/>
              <a:gd name="T19" fmla="*/ 0 h 1695783"/>
              <a:gd name="T20" fmla="*/ 9164854 w 9164854"/>
              <a:gd name="T21" fmla="*/ 1695783 h 16957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64854" h="1695783">
                <a:moveTo>
                  <a:pt x="0" y="483507"/>
                </a:moveTo>
                <a:lnTo>
                  <a:pt x="9148537" y="0"/>
                </a:lnTo>
                <a:cubicBezTo>
                  <a:pt x="9145967" y="5403"/>
                  <a:pt x="9167208" y="6043"/>
                  <a:pt x="9164638" y="11446"/>
                </a:cubicBezTo>
                <a:cubicBezTo>
                  <a:pt x="9162522" y="572892"/>
                  <a:pt x="9160405" y="1134337"/>
                  <a:pt x="9158289" y="1695783"/>
                </a:cubicBezTo>
                <a:lnTo>
                  <a:pt x="0" y="1640221"/>
                </a:lnTo>
                <a:lnTo>
                  <a:pt x="0" y="483507"/>
                </a:lnTo>
                <a:close/>
              </a:path>
            </a:pathLst>
          </a:custGeom>
          <a:solidFill>
            <a:srgbClr val="8AC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" name="矩形 2"/>
          <p:cNvSpPr>
            <a:spLocks/>
          </p:cNvSpPr>
          <p:nvPr/>
        </p:nvSpPr>
        <p:spPr bwMode="auto">
          <a:xfrm>
            <a:off x="-22226" y="1200150"/>
            <a:ext cx="9166226" cy="1295909"/>
          </a:xfrm>
          <a:custGeom>
            <a:avLst/>
            <a:gdLst>
              <a:gd name="T0" fmla="*/ 0 w 9169401"/>
              <a:gd name="T1" fmla="*/ 1446213 h 1446786"/>
              <a:gd name="T2" fmla="*/ 9159651 w 9169401"/>
              <a:gd name="T3" fmla="*/ 967659 h 1446786"/>
              <a:gd name="T4" fmla="*/ 9166226 w 9169401"/>
              <a:gd name="T5" fmla="*/ 0 h 1446786"/>
              <a:gd name="T6" fmla="*/ 12696 w 9169401"/>
              <a:gd name="T7" fmla="*/ 317374 h 1446786"/>
              <a:gd name="T8" fmla="*/ 0 w 9169401"/>
              <a:gd name="T9" fmla="*/ 1446213 h 14467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69401"/>
              <a:gd name="T16" fmla="*/ 0 h 1446786"/>
              <a:gd name="T17" fmla="*/ 9169401 w 9169401"/>
              <a:gd name="T18" fmla="*/ 1446786 h 14467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69401" h="1446786">
                <a:moveTo>
                  <a:pt x="0" y="1446786"/>
                </a:moveTo>
                <a:lnTo>
                  <a:pt x="9162824" y="968042"/>
                </a:lnTo>
                <a:cubicBezTo>
                  <a:pt x="9165016" y="645361"/>
                  <a:pt x="9167209" y="322681"/>
                  <a:pt x="9169401" y="0"/>
                </a:cubicBezTo>
                <a:lnTo>
                  <a:pt x="12700" y="317500"/>
                </a:lnTo>
                <a:lnTo>
                  <a:pt x="0" y="144678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1" name="矩形 2"/>
          <p:cNvSpPr>
            <a:spLocks/>
          </p:cNvSpPr>
          <p:nvPr/>
        </p:nvSpPr>
        <p:spPr bwMode="auto">
          <a:xfrm>
            <a:off x="-9526" y="133350"/>
            <a:ext cx="9153526" cy="1345662"/>
          </a:xfrm>
          <a:custGeom>
            <a:avLst/>
            <a:gdLst>
              <a:gd name="T0" fmla="*/ 7934 w 9156701"/>
              <a:gd name="T1" fmla="*/ 1024653 h 1792621"/>
              <a:gd name="T2" fmla="*/ 9146951 w 9156701"/>
              <a:gd name="T3" fmla="*/ 0 h 1792621"/>
              <a:gd name="T4" fmla="*/ 9153526 w 9156701"/>
              <a:gd name="T5" fmla="*/ 1474846 h 1792621"/>
              <a:gd name="T6" fmla="*/ 0 w 9156701"/>
              <a:gd name="T7" fmla="*/ 1792287 h 1792621"/>
              <a:gd name="T8" fmla="*/ 7934 w 9156701"/>
              <a:gd name="T9" fmla="*/ 1024653 h 17926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56701"/>
              <a:gd name="T16" fmla="*/ 0 h 1792621"/>
              <a:gd name="T17" fmla="*/ 9156701 w 9156701"/>
              <a:gd name="T18" fmla="*/ 1792621 h 17926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56701" h="1792621">
                <a:moveTo>
                  <a:pt x="7937" y="1024844"/>
                </a:moveTo>
                <a:lnTo>
                  <a:pt x="9150124" y="0"/>
                </a:lnTo>
                <a:cubicBezTo>
                  <a:pt x="9152316" y="491707"/>
                  <a:pt x="9154509" y="983414"/>
                  <a:pt x="9156701" y="1475121"/>
                </a:cubicBezTo>
                <a:lnTo>
                  <a:pt x="0" y="1792621"/>
                </a:lnTo>
                <a:cubicBezTo>
                  <a:pt x="2646" y="1536695"/>
                  <a:pt x="5291" y="1280770"/>
                  <a:pt x="7937" y="10248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" name="矩形 2"/>
          <p:cNvSpPr>
            <a:spLocks/>
          </p:cNvSpPr>
          <p:nvPr/>
        </p:nvSpPr>
        <p:spPr bwMode="auto">
          <a:xfrm>
            <a:off x="0" y="0"/>
            <a:ext cx="9151938" cy="966637"/>
          </a:xfrm>
          <a:custGeom>
            <a:avLst/>
            <a:gdLst>
              <a:gd name="T0" fmla="*/ 192 w 9155305"/>
              <a:gd name="T1" fmla="*/ 1287463 h 1291210"/>
              <a:gd name="T2" fmla="*/ 9143777 w 9155305"/>
              <a:gd name="T3" fmla="*/ 251347 h 1291210"/>
              <a:gd name="T4" fmla="*/ 9151938 w 9155305"/>
              <a:gd name="T5" fmla="*/ 0 h 1291210"/>
              <a:gd name="T6" fmla="*/ 1778 w 9155305"/>
              <a:gd name="T7" fmla="*/ 25326 h 1291210"/>
              <a:gd name="T8" fmla="*/ 192 w 9155305"/>
              <a:gd name="T9" fmla="*/ 1287463 h 12912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55305"/>
              <a:gd name="T16" fmla="*/ 0 h 1291210"/>
              <a:gd name="T17" fmla="*/ 9155305 w 9155305"/>
              <a:gd name="T18" fmla="*/ 1291210 h 12912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55305" h="1291210">
                <a:moveTo>
                  <a:pt x="192" y="1291210"/>
                </a:moveTo>
                <a:lnTo>
                  <a:pt x="9147141" y="252079"/>
                </a:lnTo>
                <a:lnTo>
                  <a:pt x="9155305" y="0"/>
                </a:lnTo>
                <a:lnTo>
                  <a:pt x="1779" y="25400"/>
                </a:lnTo>
                <a:cubicBezTo>
                  <a:pt x="2838" y="439399"/>
                  <a:pt x="-867" y="877211"/>
                  <a:pt x="192" y="1291210"/>
                </a:cubicBezTo>
                <a:close/>
              </a:path>
            </a:pathLst>
          </a:custGeom>
          <a:solidFill>
            <a:srgbClr val="F179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478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4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35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37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0.00339 L 0.81111 0.00339 " pathEditMode="relative" rAng="0" ptsTypes="AA">
                                      <p:cBhvr>
                                        <p:cTn id="41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6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47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49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88" descr="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882995"/>
            <a:ext cx="6477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2133600" y="1657350"/>
            <a:ext cx="54102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altLang="zh-CN" sz="2000" b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Sau</a:t>
            </a:r>
            <a:r>
              <a:rPr lang="en-US" altLang="zh-CN" sz="2000" b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khi</a:t>
            </a:r>
            <a:r>
              <a:rPr lang="en-US" altLang="zh-CN" sz="2000" b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GV </a:t>
            </a:r>
            <a:r>
              <a:rPr lang="en-US" altLang="zh-CN" sz="2000" b="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đọc</a:t>
            </a:r>
            <a:r>
              <a:rPr lang="en-US" altLang="zh-CN" sz="2000" b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câu</a:t>
            </a:r>
            <a:r>
              <a:rPr lang="en-US" altLang="zh-CN" sz="2000" b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hỏi</a:t>
            </a:r>
            <a:r>
              <a:rPr lang="en-US" altLang="zh-CN" sz="2000" b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2000" b="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đại</a:t>
            </a:r>
            <a:r>
              <a:rPr lang="en-US" altLang="zh-CN" sz="2000" b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diện</a:t>
            </a:r>
            <a:r>
              <a:rPr lang="en-US" altLang="zh-CN" sz="2000" b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2 </a:t>
            </a:r>
            <a:r>
              <a:rPr lang="en-US" altLang="zh-CN" sz="20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đội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thảo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luận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trong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2 </a:t>
            </a:r>
            <a:r>
              <a:rPr lang="en-US" altLang="zh-CN" sz="20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phút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và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lên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bảng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viết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đáp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án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trong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thời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gian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1 </a:t>
            </a:r>
            <a:r>
              <a:rPr lang="en-US" altLang="zh-CN" sz="20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phút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endParaRPr lang="en-US" altLang="zh-CN" sz="2000" b="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Đội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nào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xong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trước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và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đúng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nhiều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hơn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sẽ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thắng</a:t>
            </a:r>
            <a:endParaRPr lang="en-US" altLang="zh-CN" sz="900" b="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" name="Picture 289" descr="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300">
            <a:off x="-1966900" y="4713459"/>
            <a:ext cx="955675" cy="46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90" descr="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946" y="5207793"/>
            <a:ext cx="1689100" cy="8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91" descr="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050">
            <a:off x="-305188" y="5154308"/>
            <a:ext cx="1246187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360安全浏览器下载\六一\Nipic_2531170_b95b5e79d8a6cffe\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1011815"/>
            <a:ext cx="1633028" cy="224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520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58017E-7 L 0.30851 -0.2718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4" y="-1359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97 0.05182 L 0.32396 -0.2806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6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6435E-6 L 0.81181 -0.805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-40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09550"/>
            <a:ext cx="662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từ láy trong đoạn đầu văn bản 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Cuộc chia tay của những con búp bê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( từ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cho đến “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nặng nề thế này.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“)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—Pngtree—brother and sister taking photos_40637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581150"/>
            <a:ext cx="3924300" cy="39243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2266950"/>
          <a:ext cx="60960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Láy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Láy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340178"/>
              </p:ext>
            </p:extLst>
          </p:nvPr>
        </p:nvGraphicFramePr>
        <p:xfrm>
          <a:off x="304800" y="2190750"/>
          <a:ext cx="68580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54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Láy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Láy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1836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i="1" dirty="0" err="1">
                          <a:latin typeface="Times New Roman" pitchFamily="18" charset="0"/>
                          <a:cs typeface="Times New Roman" pitchFamily="18" charset="0"/>
                        </a:rPr>
                        <a:t>bần</a:t>
                      </a:r>
                      <a:r>
                        <a:rPr lang="en-US" sz="280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latin typeface="Times New Roman" pitchFamily="18" charset="0"/>
                          <a:cs typeface="Times New Roman" pitchFamily="18" charset="0"/>
                        </a:rPr>
                        <a:t>bật</a:t>
                      </a:r>
                      <a:r>
                        <a:rPr lang="en-US" sz="28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i="1" dirty="0" err="1">
                          <a:latin typeface="Times New Roman" pitchFamily="18" charset="0"/>
                          <a:cs typeface="Times New Roman" pitchFamily="18" charset="0"/>
                        </a:rPr>
                        <a:t>thăm</a:t>
                      </a:r>
                      <a:r>
                        <a:rPr lang="en-US" sz="280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latin typeface="Times New Roman" pitchFamily="18" charset="0"/>
                          <a:cs typeface="Times New Roman" pitchFamily="18" charset="0"/>
                        </a:rPr>
                        <a:t>thẳm</a:t>
                      </a:r>
                      <a:r>
                        <a:rPr lang="en-US" sz="28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i="1" dirty="0" err="1">
                          <a:latin typeface="Times New Roman" pitchFamily="18" charset="0"/>
                          <a:cs typeface="Times New Roman" pitchFamily="18" charset="0"/>
                        </a:rPr>
                        <a:t>chiêm</a:t>
                      </a:r>
                      <a:r>
                        <a:rPr lang="en-US" sz="280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latin typeface="Times New Roman" pitchFamily="18" charset="0"/>
                          <a:cs typeface="Times New Roman" pitchFamily="18" charset="0"/>
                        </a:rPr>
                        <a:t>chiếp</a:t>
                      </a:r>
                      <a:r>
                        <a:rPr lang="en-US" sz="2800" i="1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>
                          <a:latin typeface="Times New Roman" pitchFamily="18" charset="0"/>
                          <a:cs typeface="Times New Roman" pitchFamily="18" charset="0"/>
                        </a:rPr>
                        <a:t>nức</a:t>
                      </a:r>
                      <a:r>
                        <a:rPr lang="en-US" sz="280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latin typeface="Times New Roman" pitchFamily="18" charset="0"/>
                          <a:cs typeface="Times New Roman" pitchFamily="18" charset="0"/>
                        </a:rPr>
                        <a:t>nở</a:t>
                      </a:r>
                      <a:r>
                        <a:rPr lang="en-US" sz="28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i="1" dirty="0" err="1">
                          <a:latin typeface="Times New Roman" pitchFamily="18" charset="0"/>
                          <a:cs typeface="Times New Roman" pitchFamily="18" charset="0"/>
                        </a:rPr>
                        <a:t>tức</a:t>
                      </a:r>
                      <a:r>
                        <a:rPr lang="en-US" sz="280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latin typeface="Times New Roman" pitchFamily="18" charset="0"/>
                          <a:cs typeface="Times New Roman" pitchFamily="18" charset="0"/>
                        </a:rPr>
                        <a:t>tưởi</a:t>
                      </a:r>
                      <a:r>
                        <a:rPr lang="en-US" sz="28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i="1" dirty="0" err="1">
                          <a:latin typeface="Times New Roman" pitchFamily="18" charset="0"/>
                          <a:cs typeface="Times New Roman" pitchFamily="18" charset="0"/>
                        </a:rPr>
                        <a:t>rón</a:t>
                      </a:r>
                      <a:r>
                        <a:rPr lang="en-US" sz="280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latin typeface="Times New Roman" pitchFamily="18" charset="0"/>
                          <a:cs typeface="Times New Roman" pitchFamily="18" charset="0"/>
                        </a:rPr>
                        <a:t>rén</a:t>
                      </a:r>
                      <a:r>
                        <a:rPr lang="en-US" sz="28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i="1" dirty="0" err="1">
                          <a:latin typeface="Times New Roman" pitchFamily="18" charset="0"/>
                          <a:cs typeface="Times New Roman" pitchFamily="18" charset="0"/>
                        </a:rPr>
                        <a:t>nhảy</a:t>
                      </a:r>
                      <a:r>
                        <a:rPr lang="en-US" sz="280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latin typeface="Times New Roman" pitchFamily="18" charset="0"/>
                          <a:cs typeface="Times New Roman" pitchFamily="18" charset="0"/>
                        </a:rPr>
                        <a:t>nhót</a:t>
                      </a:r>
                      <a:r>
                        <a:rPr lang="en-US" sz="28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i="1" dirty="0" err="1">
                          <a:latin typeface="Times New Roman" pitchFamily="18" charset="0"/>
                          <a:cs typeface="Times New Roman" pitchFamily="18" charset="0"/>
                        </a:rPr>
                        <a:t>ríu</a:t>
                      </a:r>
                      <a:r>
                        <a:rPr lang="en-US" sz="2800" i="1" dirty="0">
                          <a:latin typeface="Times New Roman" pitchFamily="18" charset="0"/>
                          <a:cs typeface="Times New Roman" pitchFamily="18" charset="0"/>
                        </a:rPr>
                        <a:t> ran, </a:t>
                      </a:r>
                      <a:r>
                        <a:rPr lang="en-US" sz="2800" i="1" dirty="0" err="1">
                          <a:latin typeface="Times New Roman" pitchFamily="18" charset="0"/>
                          <a:cs typeface="Times New Roman" pitchFamily="18" charset="0"/>
                        </a:rPr>
                        <a:t>nặng</a:t>
                      </a:r>
                      <a:r>
                        <a:rPr lang="en-US" sz="280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latin typeface="Times New Roman" pitchFamily="18" charset="0"/>
                          <a:cs typeface="Times New Roman" pitchFamily="18" charset="0"/>
                        </a:rPr>
                        <a:t>nề</a:t>
                      </a:r>
                      <a:r>
                        <a:rPr lang="en-US" sz="28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i="1" dirty="0" err="1">
                          <a:latin typeface="Times New Roman" pitchFamily="18" charset="0"/>
                          <a:cs typeface="Times New Roman" pitchFamily="18" charset="0"/>
                        </a:rPr>
                        <a:t>lặng</a:t>
                      </a:r>
                      <a:r>
                        <a:rPr lang="en-US" sz="280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latin typeface="Times New Roman" pitchFamily="18" charset="0"/>
                          <a:cs typeface="Times New Roman" pitchFamily="18" charset="0"/>
                        </a:rPr>
                        <a:t>lẽ</a:t>
                      </a:r>
                      <a:r>
                        <a:rPr lang="en-US" sz="2800" i="1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09550"/>
            <a:ext cx="662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láy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352550"/>
            <a:ext cx="1905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ló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…..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…..</a:t>
            </a:r>
          </a:p>
        </p:txBody>
      </p:sp>
      <p:sp>
        <p:nvSpPr>
          <p:cNvPr id="4" name="Rectangle 3"/>
          <p:cNvSpPr/>
          <p:nvPr/>
        </p:nvSpPr>
        <p:spPr>
          <a:xfrm>
            <a:off x="4114800" y="1276350"/>
            <a:ext cx="2133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Lấp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ó</a:t>
            </a:r>
            <a:endParaRPr lang="en-US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Nho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nhỏ</a:t>
            </a:r>
            <a:endParaRPr lang="en-US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Nhức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nhối</a:t>
            </a:r>
            <a:endParaRPr lang="en-US" sz="28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Khang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á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Thâm</a:t>
            </a: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thấp</a:t>
            </a:r>
            <a:endParaRPr lang="en-US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Chênh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chếch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8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á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endParaRPr lang="en-US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rĩ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3048000" y="2647950"/>
            <a:ext cx="5334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1237"/>
            <a:ext cx="200382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75696"/>
            <a:ext cx="1828800" cy="95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3"/>
          <p:cNvGrpSpPr/>
          <p:nvPr/>
        </p:nvGrpSpPr>
        <p:grpSpPr>
          <a:xfrm>
            <a:off x="457200" y="2114550"/>
            <a:ext cx="7739491" cy="942975"/>
            <a:chOff x="916360" y="2114550"/>
            <a:chExt cx="7739491" cy="942975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059360" y="2876550"/>
              <a:ext cx="5722479" cy="18097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600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16360" y="2114550"/>
              <a:ext cx="77394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altLang="zh-CN" sz="3600" b="1" spc="150" dirty="0" err="1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Vòng</a:t>
              </a:r>
              <a:r>
                <a:rPr lang="en-US" altLang="zh-CN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 2: </a:t>
              </a:r>
              <a:r>
                <a:rPr lang="en-US" altLang="zh-CN" sz="3600" b="1" spc="150" dirty="0" err="1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Chọn</a:t>
              </a:r>
              <a:r>
                <a:rPr lang="en-US" altLang="zh-CN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 </a:t>
              </a:r>
              <a:r>
                <a:rPr lang="en-US" altLang="zh-CN" sz="3600" b="1" spc="150" dirty="0" err="1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đúng</a:t>
              </a:r>
              <a:r>
                <a:rPr lang="en-US" altLang="zh-CN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, </a:t>
              </a:r>
              <a:r>
                <a:rPr lang="en-US" altLang="zh-CN" sz="3600" b="1" spc="150" dirty="0" err="1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trúng</a:t>
              </a:r>
              <a:r>
                <a:rPr lang="en-US" altLang="zh-CN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 </a:t>
              </a:r>
              <a:r>
                <a:rPr lang="en-US" altLang="zh-CN" sz="3600" b="1" spc="150" dirty="0" err="1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quà</a:t>
              </a:r>
              <a:endParaRPr lang="zh-CN" alt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方正剪纸简体" pitchFamily="65" charset="-122"/>
                <a:ea typeface="方正剪纸简体" pitchFamily="65" charset="-122"/>
              </a:endParaRPr>
            </a:p>
          </p:txBody>
        </p:sp>
      </p:grpSp>
      <p:pic>
        <p:nvPicPr>
          <p:cNvPr id="13" name="Picture 10" descr="C:\Documents and Settings\Administrator\桌面\abstract-design-with-beautiful-flower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1116" flipH="1">
            <a:off x="266936" y="1697009"/>
            <a:ext cx="1219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C:\Documents and Settings\Administrator\桌面\abstract-design-with-beautiful-flowers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434" y="3795712"/>
            <a:ext cx="6016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"/>
          <a:stretch/>
        </p:blipFill>
        <p:spPr bwMode="auto">
          <a:xfrm>
            <a:off x="6629400" y="1965325"/>
            <a:ext cx="272097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"/>
          <p:cNvSpPr>
            <a:spLocks/>
          </p:cNvSpPr>
          <p:nvPr/>
        </p:nvSpPr>
        <p:spPr bwMode="auto">
          <a:xfrm>
            <a:off x="0" y="3934907"/>
            <a:ext cx="9161463" cy="1208593"/>
          </a:xfrm>
          <a:custGeom>
            <a:avLst/>
            <a:gdLst>
              <a:gd name="T0" fmla="*/ 0 w 9163051"/>
              <a:gd name="T1" fmla="*/ 628786 h 1609378"/>
              <a:gd name="T2" fmla="*/ 9161463 w 9163051"/>
              <a:gd name="T3" fmla="*/ 0 h 1609378"/>
              <a:gd name="T4" fmla="*/ 9142416 w 9163051"/>
              <a:gd name="T5" fmla="*/ 1609725 h 1609378"/>
              <a:gd name="T6" fmla="*/ 0 w 9163051"/>
              <a:gd name="T7" fmla="*/ 1609725 h 1609378"/>
              <a:gd name="T8" fmla="*/ 0 w 9163051"/>
              <a:gd name="T9" fmla="*/ 628786 h 16093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63051"/>
              <a:gd name="T16" fmla="*/ 0 h 1609378"/>
              <a:gd name="T17" fmla="*/ 9163051 w 9163051"/>
              <a:gd name="T18" fmla="*/ 1609378 h 16093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63051" h="1609378">
                <a:moveTo>
                  <a:pt x="0" y="628650"/>
                </a:moveTo>
                <a:lnTo>
                  <a:pt x="9163051" y="0"/>
                </a:lnTo>
                <a:lnTo>
                  <a:pt x="9144001" y="1609378"/>
                </a:lnTo>
                <a:lnTo>
                  <a:pt x="0" y="1609378"/>
                </a:lnTo>
                <a:lnTo>
                  <a:pt x="0" y="628650"/>
                </a:lnTo>
                <a:close/>
              </a:path>
            </a:pathLst>
          </a:cu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" name="矩形 2"/>
          <p:cNvSpPr>
            <a:spLocks/>
          </p:cNvSpPr>
          <p:nvPr/>
        </p:nvSpPr>
        <p:spPr bwMode="auto">
          <a:xfrm>
            <a:off x="0" y="3257550"/>
            <a:ext cx="9159876" cy="1179988"/>
          </a:xfrm>
          <a:custGeom>
            <a:avLst/>
            <a:gdLst>
              <a:gd name="T0" fmla="*/ 0 w 9163051"/>
              <a:gd name="T1" fmla="*/ 1571625 h 1571972"/>
              <a:gd name="T2" fmla="*/ 9159876 w 9163051"/>
              <a:gd name="T3" fmla="*/ 943114 h 1571972"/>
              <a:gd name="T4" fmla="*/ 9159876 w 9163051"/>
              <a:gd name="T5" fmla="*/ 42853 h 1571972"/>
              <a:gd name="T6" fmla="*/ 0 w 9163051"/>
              <a:gd name="T7" fmla="*/ 0 h 1571972"/>
              <a:gd name="T8" fmla="*/ 0 w 9163051"/>
              <a:gd name="T9" fmla="*/ 1571625 h 15719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63051"/>
              <a:gd name="T16" fmla="*/ 0 h 1571972"/>
              <a:gd name="T17" fmla="*/ 9163051 w 9163051"/>
              <a:gd name="T18" fmla="*/ 1571972 h 15719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63051" h="1571972">
                <a:moveTo>
                  <a:pt x="0" y="1571972"/>
                </a:moveTo>
                <a:lnTo>
                  <a:pt x="9163051" y="943322"/>
                </a:lnTo>
                <a:lnTo>
                  <a:pt x="9163051" y="42862"/>
                </a:lnTo>
                <a:lnTo>
                  <a:pt x="0" y="0"/>
                </a:lnTo>
                <a:lnTo>
                  <a:pt x="0" y="1571972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" name="矩形 2"/>
          <p:cNvSpPr>
            <a:spLocks/>
          </p:cNvSpPr>
          <p:nvPr/>
        </p:nvSpPr>
        <p:spPr bwMode="auto">
          <a:xfrm>
            <a:off x="-17463" y="2038350"/>
            <a:ext cx="9161463" cy="1272956"/>
          </a:xfrm>
          <a:custGeom>
            <a:avLst/>
            <a:gdLst>
              <a:gd name="T0" fmla="*/ 0 w 9164854"/>
              <a:gd name="T1" fmla="*/ 483412 h 1695783"/>
              <a:gd name="T2" fmla="*/ 9145152 w 9164854"/>
              <a:gd name="T3" fmla="*/ 0 h 1695783"/>
              <a:gd name="T4" fmla="*/ 9161247 w 9164854"/>
              <a:gd name="T5" fmla="*/ 11444 h 1695783"/>
              <a:gd name="T6" fmla="*/ 9154900 w 9164854"/>
              <a:gd name="T7" fmla="*/ 1695450 h 1695783"/>
              <a:gd name="T8" fmla="*/ 0 w 9164854"/>
              <a:gd name="T9" fmla="*/ 1639899 h 1695783"/>
              <a:gd name="T10" fmla="*/ 0 w 9164854"/>
              <a:gd name="T11" fmla="*/ 483412 h 16957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64854"/>
              <a:gd name="T19" fmla="*/ 0 h 1695783"/>
              <a:gd name="T20" fmla="*/ 9164854 w 9164854"/>
              <a:gd name="T21" fmla="*/ 1695783 h 16957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64854" h="1695783">
                <a:moveTo>
                  <a:pt x="0" y="483507"/>
                </a:moveTo>
                <a:lnTo>
                  <a:pt x="9148537" y="0"/>
                </a:lnTo>
                <a:cubicBezTo>
                  <a:pt x="9145967" y="5403"/>
                  <a:pt x="9167208" y="6043"/>
                  <a:pt x="9164638" y="11446"/>
                </a:cubicBezTo>
                <a:cubicBezTo>
                  <a:pt x="9162522" y="572892"/>
                  <a:pt x="9160405" y="1134337"/>
                  <a:pt x="9158289" y="1695783"/>
                </a:cubicBezTo>
                <a:lnTo>
                  <a:pt x="0" y="1640221"/>
                </a:lnTo>
                <a:lnTo>
                  <a:pt x="0" y="483507"/>
                </a:lnTo>
                <a:close/>
              </a:path>
            </a:pathLst>
          </a:custGeom>
          <a:solidFill>
            <a:srgbClr val="8AC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" name="矩形 2"/>
          <p:cNvSpPr>
            <a:spLocks/>
          </p:cNvSpPr>
          <p:nvPr/>
        </p:nvSpPr>
        <p:spPr bwMode="auto">
          <a:xfrm>
            <a:off x="-22226" y="1200150"/>
            <a:ext cx="9166226" cy="1295909"/>
          </a:xfrm>
          <a:custGeom>
            <a:avLst/>
            <a:gdLst>
              <a:gd name="T0" fmla="*/ 0 w 9169401"/>
              <a:gd name="T1" fmla="*/ 1446213 h 1446786"/>
              <a:gd name="T2" fmla="*/ 9159651 w 9169401"/>
              <a:gd name="T3" fmla="*/ 967659 h 1446786"/>
              <a:gd name="T4" fmla="*/ 9166226 w 9169401"/>
              <a:gd name="T5" fmla="*/ 0 h 1446786"/>
              <a:gd name="T6" fmla="*/ 12696 w 9169401"/>
              <a:gd name="T7" fmla="*/ 317374 h 1446786"/>
              <a:gd name="T8" fmla="*/ 0 w 9169401"/>
              <a:gd name="T9" fmla="*/ 1446213 h 14467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69401"/>
              <a:gd name="T16" fmla="*/ 0 h 1446786"/>
              <a:gd name="T17" fmla="*/ 9169401 w 9169401"/>
              <a:gd name="T18" fmla="*/ 1446786 h 14467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69401" h="1446786">
                <a:moveTo>
                  <a:pt x="0" y="1446786"/>
                </a:moveTo>
                <a:lnTo>
                  <a:pt x="9162824" y="968042"/>
                </a:lnTo>
                <a:cubicBezTo>
                  <a:pt x="9165016" y="645361"/>
                  <a:pt x="9167209" y="322681"/>
                  <a:pt x="9169401" y="0"/>
                </a:cubicBezTo>
                <a:lnTo>
                  <a:pt x="12700" y="317500"/>
                </a:lnTo>
                <a:lnTo>
                  <a:pt x="0" y="144678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1" name="矩形 2"/>
          <p:cNvSpPr>
            <a:spLocks/>
          </p:cNvSpPr>
          <p:nvPr/>
        </p:nvSpPr>
        <p:spPr bwMode="auto">
          <a:xfrm>
            <a:off x="-9526" y="133350"/>
            <a:ext cx="9153526" cy="1345662"/>
          </a:xfrm>
          <a:custGeom>
            <a:avLst/>
            <a:gdLst>
              <a:gd name="T0" fmla="*/ 7934 w 9156701"/>
              <a:gd name="T1" fmla="*/ 1024653 h 1792621"/>
              <a:gd name="T2" fmla="*/ 9146951 w 9156701"/>
              <a:gd name="T3" fmla="*/ 0 h 1792621"/>
              <a:gd name="T4" fmla="*/ 9153526 w 9156701"/>
              <a:gd name="T5" fmla="*/ 1474846 h 1792621"/>
              <a:gd name="T6" fmla="*/ 0 w 9156701"/>
              <a:gd name="T7" fmla="*/ 1792287 h 1792621"/>
              <a:gd name="T8" fmla="*/ 7934 w 9156701"/>
              <a:gd name="T9" fmla="*/ 1024653 h 17926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56701"/>
              <a:gd name="T16" fmla="*/ 0 h 1792621"/>
              <a:gd name="T17" fmla="*/ 9156701 w 9156701"/>
              <a:gd name="T18" fmla="*/ 1792621 h 17926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56701" h="1792621">
                <a:moveTo>
                  <a:pt x="7937" y="1024844"/>
                </a:moveTo>
                <a:lnTo>
                  <a:pt x="9150124" y="0"/>
                </a:lnTo>
                <a:cubicBezTo>
                  <a:pt x="9152316" y="491707"/>
                  <a:pt x="9154509" y="983414"/>
                  <a:pt x="9156701" y="1475121"/>
                </a:cubicBezTo>
                <a:lnTo>
                  <a:pt x="0" y="1792621"/>
                </a:lnTo>
                <a:cubicBezTo>
                  <a:pt x="2646" y="1536695"/>
                  <a:pt x="5291" y="1280770"/>
                  <a:pt x="7937" y="10248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" name="矩形 2"/>
          <p:cNvSpPr>
            <a:spLocks/>
          </p:cNvSpPr>
          <p:nvPr/>
        </p:nvSpPr>
        <p:spPr bwMode="auto">
          <a:xfrm>
            <a:off x="0" y="0"/>
            <a:ext cx="9151938" cy="966637"/>
          </a:xfrm>
          <a:custGeom>
            <a:avLst/>
            <a:gdLst>
              <a:gd name="T0" fmla="*/ 192 w 9155305"/>
              <a:gd name="T1" fmla="*/ 1287463 h 1291210"/>
              <a:gd name="T2" fmla="*/ 9143777 w 9155305"/>
              <a:gd name="T3" fmla="*/ 251347 h 1291210"/>
              <a:gd name="T4" fmla="*/ 9151938 w 9155305"/>
              <a:gd name="T5" fmla="*/ 0 h 1291210"/>
              <a:gd name="T6" fmla="*/ 1778 w 9155305"/>
              <a:gd name="T7" fmla="*/ 25326 h 1291210"/>
              <a:gd name="T8" fmla="*/ 192 w 9155305"/>
              <a:gd name="T9" fmla="*/ 1287463 h 12912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55305"/>
              <a:gd name="T16" fmla="*/ 0 h 1291210"/>
              <a:gd name="T17" fmla="*/ 9155305 w 9155305"/>
              <a:gd name="T18" fmla="*/ 1291210 h 12912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55305" h="1291210">
                <a:moveTo>
                  <a:pt x="192" y="1291210"/>
                </a:moveTo>
                <a:lnTo>
                  <a:pt x="9147141" y="252079"/>
                </a:lnTo>
                <a:lnTo>
                  <a:pt x="9155305" y="0"/>
                </a:lnTo>
                <a:lnTo>
                  <a:pt x="1779" y="25400"/>
                </a:lnTo>
                <a:cubicBezTo>
                  <a:pt x="2838" y="439399"/>
                  <a:pt x="-867" y="877211"/>
                  <a:pt x="192" y="1291210"/>
                </a:cubicBezTo>
                <a:close/>
              </a:path>
            </a:pathLst>
          </a:custGeom>
          <a:solidFill>
            <a:srgbClr val="F179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3725478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4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35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37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0.00339 L 0.81111 0.00339 " pathEditMode="relative" rAng="0" ptsTypes="AA">
                                      <p:cBhvr>
                                        <p:cTn id="41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6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47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49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88" descr="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882995"/>
            <a:ext cx="6477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2133600" y="1657350"/>
            <a:ext cx="5410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altLang="zh-CN" sz="2000" b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Sau</a:t>
            </a:r>
            <a:r>
              <a:rPr lang="en-US" altLang="zh-CN" sz="2000" b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khi</a:t>
            </a:r>
            <a:r>
              <a:rPr lang="en-US" altLang="zh-CN" sz="2000" b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GV </a:t>
            </a:r>
            <a:r>
              <a:rPr lang="en-US" altLang="zh-CN" sz="2000" b="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đọc</a:t>
            </a:r>
            <a:r>
              <a:rPr lang="en-US" altLang="zh-CN" sz="2000" b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câu</a:t>
            </a:r>
            <a:r>
              <a:rPr lang="en-US" altLang="zh-CN" sz="2000" b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hỏi</a:t>
            </a:r>
            <a:r>
              <a:rPr lang="en-US" altLang="zh-CN" sz="2000" b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2000" b="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đội</a:t>
            </a:r>
            <a:r>
              <a:rPr lang="en-US" altLang="zh-CN" sz="2000" b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nào</a:t>
            </a:r>
            <a:r>
              <a:rPr lang="en-US" altLang="zh-CN" sz="2000" b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nhấn</a:t>
            </a:r>
            <a:r>
              <a:rPr lang="en-US" altLang="zh-CN" sz="2000" b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chông</a:t>
            </a:r>
            <a:r>
              <a:rPr lang="en-US" altLang="zh-CN" sz="2000" b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trước</a:t>
            </a:r>
            <a:r>
              <a:rPr lang="en-US" altLang="zh-CN" sz="2000" b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sẽ</a:t>
            </a:r>
            <a:r>
              <a:rPr lang="en-US" altLang="zh-CN" sz="2000" b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giành</a:t>
            </a:r>
            <a:r>
              <a:rPr lang="en-US" altLang="zh-CN" sz="2000" b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được</a:t>
            </a:r>
            <a:r>
              <a:rPr lang="en-US" altLang="zh-CN" sz="2000" b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quyền</a:t>
            </a:r>
            <a:r>
              <a:rPr lang="en-US" altLang="zh-CN" sz="2000" b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trả</a:t>
            </a:r>
            <a:r>
              <a:rPr lang="en-US" altLang="zh-CN" sz="2000" b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lời</a:t>
            </a:r>
            <a:endParaRPr lang="en-US" altLang="zh-CN" sz="2000" b="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Trả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lời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đúng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được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cộng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1 </a:t>
            </a:r>
            <a:r>
              <a:rPr lang="en-US" altLang="zh-CN" sz="20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điểm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20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sai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được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0 </a:t>
            </a:r>
            <a:r>
              <a:rPr lang="en-US" altLang="zh-CN" sz="20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điểm</a:t>
            </a:r>
            <a:endParaRPr lang="en-US" altLang="zh-CN" sz="900" b="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" name="Picture 289" descr="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300">
            <a:off x="-1966900" y="4713459"/>
            <a:ext cx="955675" cy="46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90" descr="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946" y="5207793"/>
            <a:ext cx="1689100" cy="8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91" descr="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050">
            <a:off x="-305188" y="5154308"/>
            <a:ext cx="1246187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360安全浏览器下载\六一\Nipic_2531170_b95b5e79d8a6cffe\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1011815"/>
            <a:ext cx="1633028" cy="224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520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58017E-7 L 0.30851 -0.2718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4" y="-1359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97 0.05182 L 0.32396 -0.2806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6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6435E-6 L 0.81181 -0.805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-40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683669"/>
            <a:ext cx="3237309" cy="245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1276350"/>
            <a:ext cx="739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Chị … khuyên nhủ em.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Làm xong công việc, nó thở phào … như trút được gánh nặng.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0" y="154484"/>
            <a:ext cx="586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nhõm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vào chỗ trống trong các câu sau: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800" y="310515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Nhẹ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nhàng</a:t>
            </a:r>
            <a:endParaRPr lang="en-US" sz="105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Nhẹ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nhõm</a:t>
            </a:r>
            <a:endParaRPr 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178" y="2343150"/>
            <a:ext cx="1828800" cy="95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567755"/>
            <a:ext cx="739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Mọi người đều căm phẫn hành động … của tên phản bội.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Bức tranh của nó vẽ nguệch ngoạc, 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0" y="154484"/>
            <a:ext cx="586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vào chỗ trống trong các câu sau: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337024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Xấu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xa</a:t>
            </a:r>
            <a:endParaRPr lang="en-US" sz="105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Xấu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xí</a:t>
            </a:r>
            <a:endParaRPr 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52637"/>
            <a:ext cx="1993106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436" y="3217018"/>
            <a:ext cx="1828800" cy="95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Freeform 5"/>
          <p:cNvSpPr>
            <a:spLocks/>
          </p:cNvSpPr>
          <p:nvPr/>
        </p:nvSpPr>
        <p:spPr bwMode="auto">
          <a:xfrm>
            <a:off x="-9525" y="3622282"/>
            <a:ext cx="9153525" cy="1531145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pic>
        <p:nvPicPr>
          <p:cNvPr id="21506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624013"/>
            <a:ext cx="2531269" cy="350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2198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5472" y="938213"/>
            <a:ext cx="3851672" cy="283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文本框 546"/>
          <p:cNvSpPr txBox="1">
            <a:spLocks noChangeArrowheads="1"/>
          </p:cNvSpPr>
          <p:nvPr/>
        </p:nvSpPr>
        <p:spPr bwMode="auto">
          <a:xfrm>
            <a:off x="4267201" y="1428750"/>
            <a:ext cx="2590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I. </a:t>
            </a:r>
            <a:r>
              <a:rPr lang="en-US" altLang="zh-CN" sz="4400" dirty="0" err="1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Các</a:t>
            </a:r>
            <a:r>
              <a:rPr lang="en-US" altLang="zh-CN" sz="4400" dirty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loại</a:t>
            </a:r>
            <a:r>
              <a:rPr lang="en-US" altLang="zh-CN" sz="4400" dirty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từ</a:t>
            </a:r>
            <a:r>
              <a:rPr lang="en-US" altLang="zh-CN" sz="4400" dirty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láy</a:t>
            </a:r>
            <a:endParaRPr lang="zh-CN" altLang="en-US" sz="4400" dirty="0">
              <a:solidFill>
                <a:srgbClr val="FF0000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4763" y="3236119"/>
            <a:ext cx="9153526" cy="1895475"/>
            <a:chOff x="-6350" y="6061075"/>
            <a:chExt cx="12204701" cy="2527300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1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2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3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4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5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6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7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8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9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0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3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8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3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5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6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7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8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35985663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504950"/>
            <a:ext cx="76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Chiếc lọ rơi xuống đất, vỡ …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Giặc Ân bị chàng trai làng Gióng đánh cho 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0" y="154484"/>
            <a:ext cx="586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tan tành, tan tác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vào chỗ trống trong các câu sau: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800" y="3105150"/>
            <a:ext cx="327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tan tành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tan tác</a:t>
            </a:r>
            <a:endParaRPr 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2902744"/>
            <a:ext cx="2616994" cy="224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54824"/>
            <a:ext cx="1828800" cy="95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5"/>
          <p:cNvSpPr>
            <a:spLocks noChangeArrowheads="1"/>
          </p:cNvSpPr>
          <p:nvPr/>
        </p:nvSpPr>
        <p:spPr bwMode="auto">
          <a:xfrm>
            <a:off x="3599260" y="1854994"/>
            <a:ext cx="1964531" cy="2283619"/>
          </a:xfrm>
          <a:custGeom>
            <a:avLst/>
            <a:gdLst>
              <a:gd name="T0" fmla="*/ 2147483646 w 5977"/>
              <a:gd name="T1" fmla="*/ 2147483646 h 6949"/>
              <a:gd name="T2" fmla="*/ 2147483646 w 5977"/>
              <a:gd name="T3" fmla="*/ 2147483646 h 6949"/>
              <a:gd name="T4" fmla="*/ 2147483646 w 5977"/>
              <a:gd name="T5" fmla="*/ 2147483646 h 6949"/>
              <a:gd name="T6" fmla="*/ 2147483646 w 5977"/>
              <a:gd name="T7" fmla="*/ 2147483646 h 6949"/>
              <a:gd name="T8" fmla="*/ 2147483646 w 5977"/>
              <a:gd name="T9" fmla="*/ 2147483646 h 6949"/>
              <a:gd name="T10" fmla="*/ 2147483646 w 5977"/>
              <a:gd name="T11" fmla="*/ 2147483646 h 6949"/>
              <a:gd name="T12" fmla="*/ 2147483646 w 5977"/>
              <a:gd name="T13" fmla="*/ 2147483646 h 6949"/>
              <a:gd name="T14" fmla="*/ 2147483646 w 5977"/>
              <a:gd name="T15" fmla="*/ 2147483646 h 6949"/>
              <a:gd name="T16" fmla="*/ 2147483646 w 5977"/>
              <a:gd name="T17" fmla="*/ 2147483646 h 6949"/>
              <a:gd name="T18" fmla="*/ 2147483646 w 5977"/>
              <a:gd name="T19" fmla="*/ 2147483646 h 6949"/>
              <a:gd name="T20" fmla="*/ 2147483646 w 5977"/>
              <a:gd name="T21" fmla="*/ 2147483646 h 6949"/>
              <a:gd name="T22" fmla="*/ 2147483646 w 5977"/>
              <a:gd name="T23" fmla="*/ 2147483646 h 6949"/>
              <a:gd name="T24" fmla="*/ 0 w 5977"/>
              <a:gd name="T25" fmla="*/ 2147483646 h 6949"/>
              <a:gd name="T26" fmla="*/ 2147483646 w 5977"/>
              <a:gd name="T27" fmla="*/ 2147483646 h 6949"/>
              <a:gd name="T28" fmla="*/ 2147483646 w 5977"/>
              <a:gd name="T29" fmla="*/ 2147483646 h 6949"/>
              <a:gd name="T30" fmla="*/ 2147483646 w 5977"/>
              <a:gd name="T31" fmla="*/ 2147483646 h 6949"/>
              <a:gd name="T32" fmla="*/ 2147483646 w 5977"/>
              <a:gd name="T33" fmla="*/ 2147483646 h 6949"/>
              <a:gd name="T34" fmla="*/ 2147483646 w 5977"/>
              <a:gd name="T35" fmla="*/ 2147483646 h 6949"/>
              <a:gd name="T36" fmla="*/ 2147483646 w 5977"/>
              <a:gd name="T37" fmla="*/ 2147483646 h 6949"/>
              <a:gd name="T38" fmla="*/ 2147483646 w 5977"/>
              <a:gd name="T39" fmla="*/ 2147483646 h 6949"/>
              <a:gd name="T40" fmla="*/ 2147483646 w 5977"/>
              <a:gd name="T41" fmla="*/ 2147483646 h 6949"/>
              <a:gd name="T42" fmla="*/ 2147483646 w 5977"/>
              <a:gd name="T43" fmla="*/ 2147483646 h 6949"/>
              <a:gd name="T44" fmla="*/ 2147483646 w 5977"/>
              <a:gd name="T45" fmla="*/ 2147483646 h 6949"/>
              <a:gd name="T46" fmla="*/ 2147483646 w 5977"/>
              <a:gd name="T47" fmla="*/ 2147483646 h 6949"/>
              <a:gd name="T48" fmla="*/ 2147483646 w 5977"/>
              <a:gd name="T49" fmla="*/ 2147483646 h 6949"/>
              <a:gd name="T50" fmla="*/ 2147483646 w 5977"/>
              <a:gd name="T51" fmla="*/ 2147483646 h 6949"/>
              <a:gd name="T52" fmla="*/ 2147483646 w 5977"/>
              <a:gd name="T53" fmla="*/ 2147483646 h 6949"/>
              <a:gd name="T54" fmla="*/ 2147483646 w 5977"/>
              <a:gd name="T55" fmla="*/ 2147483646 h 6949"/>
              <a:gd name="T56" fmla="*/ 2147483646 w 5977"/>
              <a:gd name="T57" fmla="*/ 2147483646 h 6949"/>
              <a:gd name="T58" fmla="*/ 2147483646 w 5977"/>
              <a:gd name="T59" fmla="*/ 2147483646 h 6949"/>
              <a:gd name="T60" fmla="*/ 2147483646 w 5977"/>
              <a:gd name="T61" fmla="*/ 2147483646 h 6949"/>
              <a:gd name="T62" fmla="*/ 2147483646 w 5977"/>
              <a:gd name="T63" fmla="*/ 2147483646 h 6949"/>
              <a:gd name="T64" fmla="*/ 2147483646 w 5977"/>
              <a:gd name="T65" fmla="*/ 2147483646 h 6949"/>
              <a:gd name="T66" fmla="*/ 2147483646 w 5977"/>
              <a:gd name="T67" fmla="*/ 2147483646 h 6949"/>
              <a:gd name="T68" fmla="*/ 2147483646 w 5977"/>
              <a:gd name="T69" fmla="*/ 2147483646 h 6949"/>
              <a:gd name="T70" fmla="*/ 2147483646 w 5977"/>
              <a:gd name="T71" fmla="*/ 2147483646 h 6949"/>
              <a:gd name="T72" fmla="*/ 2147483646 w 5977"/>
              <a:gd name="T73" fmla="*/ 2147483646 h 6949"/>
              <a:gd name="T74" fmla="*/ 2147483646 w 5977"/>
              <a:gd name="T75" fmla="*/ 2147483646 h 6949"/>
              <a:gd name="T76" fmla="*/ 2147483646 w 5977"/>
              <a:gd name="T77" fmla="*/ 0 h 694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977"/>
              <a:gd name="T118" fmla="*/ 0 h 6949"/>
              <a:gd name="T119" fmla="*/ 5977 w 5977"/>
              <a:gd name="T120" fmla="*/ 6949 h 694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977" h="6949">
                <a:moveTo>
                  <a:pt x="2785" y="0"/>
                </a:moveTo>
                <a:cubicBezTo>
                  <a:pt x="2841" y="42"/>
                  <a:pt x="2858" y="134"/>
                  <a:pt x="2880" y="366"/>
                </a:cubicBezTo>
                <a:cubicBezTo>
                  <a:pt x="2910" y="674"/>
                  <a:pt x="2891" y="857"/>
                  <a:pt x="2760" y="1513"/>
                </a:cubicBezTo>
                <a:cubicBezTo>
                  <a:pt x="2638" y="2133"/>
                  <a:pt x="2639" y="2130"/>
                  <a:pt x="2537" y="1873"/>
                </a:cubicBezTo>
                <a:cubicBezTo>
                  <a:pt x="2413" y="1562"/>
                  <a:pt x="2149" y="1060"/>
                  <a:pt x="1997" y="847"/>
                </a:cubicBezTo>
                <a:cubicBezTo>
                  <a:pt x="1912" y="730"/>
                  <a:pt x="1834" y="619"/>
                  <a:pt x="1824" y="603"/>
                </a:cubicBezTo>
                <a:cubicBezTo>
                  <a:pt x="1821" y="599"/>
                  <a:pt x="1822" y="588"/>
                  <a:pt x="1825" y="573"/>
                </a:cubicBezTo>
                <a:cubicBezTo>
                  <a:pt x="1802" y="607"/>
                  <a:pt x="1779" y="639"/>
                  <a:pt x="1753" y="670"/>
                </a:cubicBezTo>
                <a:cubicBezTo>
                  <a:pt x="1818" y="723"/>
                  <a:pt x="2054" y="1118"/>
                  <a:pt x="2190" y="1400"/>
                </a:cubicBezTo>
                <a:cubicBezTo>
                  <a:pt x="2346" y="1724"/>
                  <a:pt x="2539" y="2359"/>
                  <a:pt x="2538" y="2541"/>
                </a:cubicBezTo>
                <a:cubicBezTo>
                  <a:pt x="2537" y="2685"/>
                  <a:pt x="2494" y="2855"/>
                  <a:pt x="2446" y="2903"/>
                </a:cubicBezTo>
                <a:cubicBezTo>
                  <a:pt x="2409" y="2940"/>
                  <a:pt x="2382" y="2926"/>
                  <a:pt x="2222" y="2790"/>
                </a:cubicBezTo>
                <a:cubicBezTo>
                  <a:pt x="1978" y="2584"/>
                  <a:pt x="1756" y="2436"/>
                  <a:pt x="1436" y="2266"/>
                </a:cubicBezTo>
                <a:cubicBezTo>
                  <a:pt x="1187" y="2133"/>
                  <a:pt x="694" y="1925"/>
                  <a:pt x="535" y="1885"/>
                </a:cubicBezTo>
                <a:cubicBezTo>
                  <a:pt x="470" y="1868"/>
                  <a:pt x="435" y="1856"/>
                  <a:pt x="420" y="1823"/>
                </a:cubicBezTo>
                <a:cubicBezTo>
                  <a:pt x="408" y="1868"/>
                  <a:pt x="393" y="1913"/>
                  <a:pt x="376" y="1956"/>
                </a:cubicBezTo>
                <a:cubicBezTo>
                  <a:pt x="383" y="1953"/>
                  <a:pt x="389" y="1951"/>
                  <a:pt x="395" y="1951"/>
                </a:cubicBezTo>
                <a:cubicBezTo>
                  <a:pt x="549" y="1951"/>
                  <a:pt x="1204" y="2247"/>
                  <a:pt x="1565" y="2480"/>
                </a:cubicBezTo>
                <a:cubicBezTo>
                  <a:pt x="1801" y="2632"/>
                  <a:pt x="2168" y="2981"/>
                  <a:pt x="2287" y="3167"/>
                </a:cubicBezTo>
                <a:cubicBezTo>
                  <a:pt x="2358" y="3279"/>
                  <a:pt x="2375" y="3338"/>
                  <a:pt x="2389" y="3537"/>
                </a:cubicBezTo>
                <a:cubicBezTo>
                  <a:pt x="2407" y="3784"/>
                  <a:pt x="2356" y="4253"/>
                  <a:pt x="2309" y="4282"/>
                </a:cubicBezTo>
                <a:cubicBezTo>
                  <a:pt x="2294" y="4291"/>
                  <a:pt x="2216" y="4272"/>
                  <a:pt x="2135" y="4240"/>
                </a:cubicBezTo>
                <a:cubicBezTo>
                  <a:pt x="1771" y="4095"/>
                  <a:pt x="1129" y="3975"/>
                  <a:pt x="401" y="3915"/>
                </a:cubicBezTo>
                <a:cubicBezTo>
                  <a:pt x="234" y="3901"/>
                  <a:pt x="89" y="3886"/>
                  <a:pt x="12" y="3875"/>
                </a:cubicBezTo>
                <a:cubicBezTo>
                  <a:pt x="12" y="3877"/>
                  <a:pt x="12" y="3878"/>
                  <a:pt x="12" y="3880"/>
                </a:cubicBezTo>
                <a:cubicBezTo>
                  <a:pt x="12" y="3939"/>
                  <a:pt x="8" y="3997"/>
                  <a:pt x="0" y="4054"/>
                </a:cubicBezTo>
                <a:lnTo>
                  <a:pt x="229" y="4057"/>
                </a:lnTo>
                <a:cubicBezTo>
                  <a:pt x="1035" y="4066"/>
                  <a:pt x="1849" y="4284"/>
                  <a:pt x="2184" y="4580"/>
                </a:cubicBezTo>
                <a:cubicBezTo>
                  <a:pt x="2296" y="4678"/>
                  <a:pt x="2311" y="4707"/>
                  <a:pt x="2329" y="4848"/>
                </a:cubicBezTo>
                <a:cubicBezTo>
                  <a:pt x="2353" y="5035"/>
                  <a:pt x="2303" y="5720"/>
                  <a:pt x="2243" y="6033"/>
                </a:cubicBezTo>
                <a:cubicBezTo>
                  <a:pt x="2219" y="6155"/>
                  <a:pt x="2177" y="6286"/>
                  <a:pt x="2148" y="6324"/>
                </a:cubicBezTo>
                <a:cubicBezTo>
                  <a:pt x="2078" y="6419"/>
                  <a:pt x="1739" y="6599"/>
                  <a:pt x="1565" y="6635"/>
                </a:cubicBezTo>
                <a:cubicBezTo>
                  <a:pt x="1488" y="6651"/>
                  <a:pt x="1312" y="6682"/>
                  <a:pt x="1175" y="6704"/>
                </a:cubicBezTo>
                <a:cubicBezTo>
                  <a:pt x="1037" y="6727"/>
                  <a:pt x="917" y="6752"/>
                  <a:pt x="908" y="6761"/>
                </a:cubicBezTo>
                <a:cubicBezTo>
                  <a:pt x="846" y="6823"/>
                  <a:pt x="1154" y="6882"/>
                  <a:pt x="1733" y="6919"/>
                </a:cubicBezTo>
                <a:cubicBezTo>
                  <a:pt x="2214" y="6949"/>
                  <a:pt x="3600" y="6930"/>
                  <a:pt x="3978" y="6888"/>
                </a:cubicBezTo>
                <a:cubicBezTo>
                  <a:pt x="4141" y="6870"/>
                  <a:pt x="4313" y="6840"/>
                  <a:pt x="4359" y="6821"/>
                </a:cubicBezTo>
                <a:lnTo>
                  <a:pt x="4444" y="6786"/>
                </a:lnTo>
                <a:lnTo>
                  <a:pt x="4380" y="6752"/>
                </a:lnTo>
                <a:cubicBezTo>
                  <a:pt x="4344" y="6733"/>
                  <a:pt x="4169" y="6699"/>
                  <a:pt x="3990" y="6677"/>
                </a:cubicBezTo>
                <a:cubicBezTo>
                  <a:pt x="3636" y="6633"/>
                  <a:pt x="3384" y="6538"/>
                  <a:pt x="3223" y="6387"/>
                </a:cubicBezTo>
                <a:cubicBezTo>
                  <a:pt x="3147" y="6317"/>
                  <a:pt x="3136" y="6284"/>
                  <a:pt x="3121" y="6098"/>
                </a:cubicBezTo>
                <a:cubicBezTo>
                  <a:pt x="3098" y="5808"/>
                  <a:pt x="3092" y="5584"/>
                  <a:pt x="3098" y="5147"/>
                </a:cubicBezTo>
                <a:lnTo>
                  <a:pt x="3103" y="4773"/>
                </a:lnTo>
                <a:lnTo>
                  <a:pt x="3201" y="4665"/>
                </a:lnTo>
                <a:cubicBezTo>
                  <a:pt x="3389" y="4458"/>
                  <a:pt x="3879" y="4281"/>
                  <a:pt x="4614" y="4157"/>
                </a:cubicBezTo>
                <a:cubicBezTo>
                  <a:pt x="4997" y="4092"/>
                  <a:pt x="5912" y="4000"/>
                  <a:pt x="5966" y="4021"/>
                </a:cubicBezTo>
                <a:cubicBezTo>
                  <a:pt x="5969" y="4022"/>
                  <a:pt x="5973" y="4026"/>
                  <a:pt x="5977" y="4030"/>
                </a:cubicBezTo>
                <a:cubicBezTo>
                  <a:pt x="5971" y="3983"/>
                  <a:pt x="5968" y="3935"/>
                  <a:pt x="5968" y="3887"/>
                </a:cubicBezTo>
                <a:cubicBezTo>
                  <a:pt x="5968" y="3867"/>
                  <a:pt x="5969" y="3848"/>
                  <a:pt x="5970" y="3829"/>
                </a:cubicBezTo>
                <a:cubicBezTo>
                  <a:pt x="5961" y="3854"/>
                  <a:pt x="5951" y="3871"/>
                  <a:pt x="5942" y="3877"/>
                </a:cubicBezTo>
                <a:cubicBezTo>
                  <a:pt x="5925" y="3888"/>
                  <a:pt x="5821" y="3898"/>
                  <a:pt x="5710" y="3898"/>
                </a:cubicBezTo>
                <a:cubicBezTo>
                  <a:pt x="5247" y="3899"/>
                  <a:pt x="4355" y="4013"/>
                  <a:pt x="3586" y="4169"/>
                </a:cubicBezTo>
                <a:cubicBezTo>
                  <a:pt x="3302" y="4226"/>
                  <a:pt x="3085" y="4257"/>
                  <a:pt x="3071" y="4243"/>
                </a:cubicBezTo>
                <a:cubicBezTo>
                  <a:pt x="3043" y="4215"/>
                  <a:pt x="2962" y="3612"/>
                  <a:pt x="2962" y="3431"/>
                </a:cubicBezTo>
                <a:cubicBezTo>
                  <a:pt x="2962" y="3287"/>
                  <a:pt x="3037" y="3185"/>
                  <a:pt x="3308" y="2959"/>
                </a:cubicBezTo>
                <a:cubicBezTo>
                  <a:pt x="3708" y="2626"/>
                  <a:pt x="4264" y="2412"/>
                  <a:pt x="5130" y="2260"/>
                </a:cubicBezTo>
                <a:lnTo>
                  <a:pt x="5462" y="2202"/>
                </a:lnTo>
                <a:cubicBezTo>
                  <a:pt x="5441" y="2169"/>
                  <a:pt x="5420" y="2136"/>
                  <a:pt x="5403" y="2101"/>
                </a:cubicBezTo>
                <a:cubicBezTo>
                  <a:pt x="5400" y="2110"/>
                  <a:pt x="5397" y="2116"/>
                  <a:pt x="5391" y="2119"/>
                </a:cubicBezTo>
                <a:cubicBezTo>
                  <a:pt x="5374" y="2130"/>
                  <a:pt x="5204" y="2161"/>
                  <a:pt x="5015" y="2189"/>
                </a:cubicBezTo>
                <a:cubicBezTo>
                  <a:pt x="4603" y="2249"/>
                  <a:pt x="4090" y="2371"/>
                  <a:pt x="3824" y="2471"/>
                </a:cubicBezTo>
                <a:cubicBezTo>
                  <a:pt x="3718" y="2511"/>
                  <a:pt x="3480" y="2623"/>
                  <a:pt x="3296" y="2720"/>
                </a:cubicBezTo>
                <a:cubicBezTo>
                  <a:pt x="2967" y="2892"/>
                  <a:pt x="2959" y="2895"/>
                  <a:pt x="2916" y="2840"/>
                </a:cubicBezTo>
                <a:cubicBezTo>
                  <a:pt x="2888" y="2802"/>
                  <a:pt x="2878" y="2747"/>
                  <a:pt x="2887" y="2673"/>
                </a:cubicBezTo>
                <a:cubicBezTo>
                  <a:pt x="2899" y="2585"/>
                  <a:pt x="2938" y="2526"/>
                  <a:pt x="3083" y="2377"/>
                </a:cubicBezTo>
                <a:cubicBezTo>
                  <a:pt x="3474" y="1976"/>
                  <a:pt x="3779" y="1561"/>
                  <a:pt x="3990" y="1139"/>
                </a:cubicBezTo>
                <a:cubicBezTo>
                  <a:pt x="4014" y="1091"/>
                  <a:pt x="4038" y="1048"/>
                  <a:pt x="4059" y="1013"/>
                </a:cubicBezTo>
                <a:cubicBezTo>
                  <a:pt x="4029" y="994"/>
                  <a:pt x="4001" y="975"/>
                  <a:pt x="3973" y="953"/>
                </a:cubicBezTo>
                <a:cubicBezTo>
                  <a:pt x="3895" y="1157"/>
                  <a:pt x="3635" y="1579"/>
                  <a:pt x="3418" y="1832"/>
                </a:cubicBezTo>
                <a:cubicBezTo>
                  <a:pt x="3264" y="2012"/>
                  <a:pt x="2893" y="2318"/>
                  <a:pt x="2830" y="2318"/>
                </a:cubicBezTo>
                <a:cubicBezTo>
                  <a:pt x="2793" y="2318"/>
                  <a:pt x="2789" y="2289"/>
                  <a:pt x="2806" y="2127"/>
                </a:cubicBezTo>
                <a:cubicBezTo>
                  <a:pt x="2817" y="2022"/>
                  <a:pt x="2845" y="1835"/>
                  <a:pt x="2867" y="1711"/>
                </a:cubicBezTo>
                <a:cubicBezTo>
                  <a:pt x="2974" y="1120"/>
                  <a:pt x="2996" y="891"/>
                  <a:pt x="2979" y="540"/>
                </a:cubicBezTo>
                <a:cubicBezTo>
                  <a:pt x="2970" y="346"/>
                  <a:pt x="2955" y="140"/>
                  <a:pt x="2946" y="84"/>
                </a:cubicBezTo>
                <a:lnTo>
                  <a:pt x="2932" y="1"/>
                </a:lnTo>
                <a:cubicBezTo>
                  <a:pt x="2909" y="2"/>
                  <a:pt x="2886" y="3"/>
                  <a:pt x="2863" y="3"/>
                </a:cubicBezTo>
                <a:cubicBezTo>
                  <a:pt x="2836" y="3"/>
                  <a:pt x="2811" y="2"/>
                  <a:pt x="2785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771" name="橢圓 3"/>
          <p:cNvSpPr>
            <a:spLocks/>
          </p:cNvSpPr>
          <p:nvPr/>
        </p:nvSpPr>
        <p:spPr bwMode="auto">
          <a:xfrm>
            <a:off x="3107531" y="2857500"/>
            <a:ext cx="533400" cy="534591"/>
          </a:xfrm>
          <a:prstGeom prst="ellipse">
            <a:avLst/>
          </a:pr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2" name="橢圓 4"/>
          <p:cNvSpPr>
            <a:spLocks/>
          </p:cNvSpPr>
          <p:nvPr/>
        </p:nvSpPr>
        <p:spPr bwMode="auto">
          <a:xfrm>
            <a:off x="3253979" y="2135981"/>
            <a:ext cx="534590" cy="533400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3" name="橢圓 5"/>
          <p:cNvSpPr>
            <a:spLocks/>
          </p:cNvSpPr>
          <p:nvPr/>
        </p:nvSpPr>
        <p:spPr bwMode="auto">
          <a:xfrm>
            <a:off x="3719513" y="1738313"/>
            <a:ext cx="535781" cy="533400"/>
          </a:xfrm>
          <a:prstGeom prst="ellipse">
            <a:avLst/>
          </a:pr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4" name="橢圓 6"/>
          <p:cNvSpPr>
            <a:spLocks/>
          </p:cNvSpPr>
          <p:nvPr/>
        </p:nvSpPr>
        <p:spPr bwMode="auto">
          <a:xfrm>
            <a:off x="4313635" y="1412081"/>
            <a:ext cx="534590" cy="534591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5" name="橢圓 7"/>
          <p:cNvSpPr>
            <a:spLocks/>
          </p:cNvSpPr>
          <p:nvPr/>
        </p:nvSpPr>
        <p:spPr bwMode="auto">
          <a:xfrm>
            <a:off x="4848226" y="1852613"/>
            <a:ext cx="535781" cy="534591"/>
          </a:xfrm>
          <a:prstGeom prst="ellipse">
            <a:avLst/>
          </a:prstGeom>
          <a:solidFill>
            <a:srgbClr val="DF293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6" name="橢圓 8"/>
          <p:cNvSpPr>
            <a:spLocks/>
          </p:cNvSpPr>
          <p:nvPr/>
        </p:nvSpPr>
        <p:spPr bwMode="auto">
          <a:xfrm>
            <a:off x="5295901" y="2316956"/>
            <a:ext cx="535781" cy="533400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7" name="橢圓 9"/>
          <p:cNvSpPr>
            <a:spLocks/>
          </p:cNvSpPr>
          <p:nvPr/>
        </p:nvSpPr>
        <p:spPr bwMode="auto">
          <a:xfrm>
            <a:off x="5382816" y="2997994"/>
            <a:ext cx="533400" cy="533400"/>
          </a:xfrm>
          <a:prstGeom prst="ellipse">
            <a:avLst/>
          </a:prstGeom>
          <a:solidFill>
            <a:srgbClr val="F7962B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80" name="文本框 18"/>
          <p:cNvSpPr>
            <a:spLocks noChangeArrowheads="1"/>
          </p:cNvSpPr>
          <p:nvPr/>
        </p:nvSpPr>
        <p:spPr bwMode="auto">
          <a:xfrm>
            <a:off x="6629400" y="1962150"/>
            <a:ext cx="23839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B.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Nhăn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nhó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32781" name="文本框 19"/>
          <p:cNvSpPr>
            <a:spLocks noChangeArrowheads="1"/>
          </p:cNvSpPr>
          <p:nvPr/>
        </p:nvSpPr>
        <p:spPr bwMode="auto">
          <a:xfrm>
            <a:off x="228600" y="1885950"/>
            <a:ext cx="22012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A.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Mặt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mũi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32782" name="KSO_Shape"/>
          <p:cNvSpPr>
            <a:spLocks noChangeArrowheads="1"/>
          </p:cNvSpPr>
          <p:nvPr/>
        </p:nvSpPr>
        <p:spPr bwMode="auto">
          <a:xfrm>
            <a:off x="3201592" y="2981326"/>
            <a:ext cx="344090" cy="289322"/>
          </a:xfrm>
          <a:custGeom>
            <a:avLst/>
            <a:gdLst>
              <a:gd name="T0" fmla="*/ 1795 w 2300288"/>
              <a:gd name="T1" fmla="*/ 1525 h 1936750"/>
              <a:gd name="T2" fmla="*/ 1922 w 2300288"/>
              <a:gd name="T3" fmla="*/ 1651 h 1936750"/>
              <a:gd name="T4" fmla="*/ 1926 w 2300288"/>
              <a:gd name="T5" fmla="*/ 1676 h 1936750"/>
              <a:gd name="T6" fmla="*/ 1822 w 2300288"/>
              <a:gd name="T7" fmla="*/ 1788 h 1936750"/>
              <a:gd name="T8" fmla="*/ 1872 w 2300288"/>
              <a:gd name="T9" fmla="*/ 1963 h 1936750"/>
              <a:gd name="T10" fmla="*/ 1906 w 2300288"/>
              <a:gd name="T11" fmla="*/ 2225 h 1936750"/>
              <a:gd name="T12" fmla="*/ 1655 w 2300288"/>
              <a:gd name="T13" fmla="*/ 2143 h 1936750"/>
              <a:gd name="T14" fmla="*/ 1695 w 2300288"/>
              <a:gd name="T15" fmla="*/ 1903 h 1936750"/>
              <a:gd name="T16" fmla="*/ 1636 w 2300288"/>
              <a:gd name="T17" fmla="*/ 1692 h 1936750"/>
              <a:gd name="T18" fmla="*/ 1627 w 2300288"/>
              <a:gd name="T19" fmla="*/ 1669 h 1936750"/>
              <a:gd name="T20" fmla="*/ 1636 w 2300288"/>
              <a:gd name="T21" fmla="*/ 1645 h 1936750"/>
              <a:gd name="T22" fmla="*/ 1766 w 2300288"/>
              <a:gd name="T23" fmla="*/ 1522 h 1936750"/>
              <a:gd name="T24" fmla="*/ 2241 w 2300288"/>
              <a:gd name="T25" fmla="*/ 1358 h 1936750"/>
              <a:gd name="T26" fmla="*/ 2519 w 2300288"/>
              <a:gd name="T27" fmla="*/ 1454 h 1936750"/>
              <a:gd name="T28" fmla="*/ 2791 w 2300288"/>
              <a:gd name="T29" fmla="*/ 1548 h 1936750"/>
              <a:gd name="T30" fmla="*/ 2862 w 2300288"/>
              <a:gd name="T31" fmla="*/ 1588 h 1936750"/>
              <a:gd name="T32" fmla="*/ 2906 w 2300288"/>
              <a:gd name="T33" fmla="*/ 1639 h 1936750"/>
              <a:gd name="T34" fmla="*/ 2960 w 2300288"/>
              <a:gd name="T35" fmla="*/ 1755 h 1936750"/>
              <a:gd name="T36" fmla="*/ 2997 w 2300288"/>
              <a:gd name="T37" fmla="*/ 1908 h 1936750"/>
              <a:gd name="T38" fmla="*/ 3014 w 2300288"/>
              <a:gd name="T39" fmla="*/ 2102 h 1936750"/>
              <a:gd name="T40" fmla="*/ 3006 w 2300288"/>
              <a:gd name="T41" fmla="*/ 2145 h 1936750"/>
              <a:gd name="T42" fmla="*/ 2966 w 2300288"/>
              <a:gd name="T43" fmla="*/ 2178 h 1936750"/>
              <a:gd name="T44" fmla="*/ 2820 w 2300288"/>
              <a:gd name="T45" fmla="*/ 2233 h 1936750"/>
              <a:gd name="T46" fmla="*/ 2573 w 2300288"/>
              <a:gd name="T47" fmla="*/ 2278 h 1936750"/>
              <a:gd name="T48" fmla="*/ 2223 w 2300288"/>
              <a:gd name="T49" fmla="*/ 2306 h 1936750"/>
              <a:gd name="T50" fmla="*/ 1502 w 2300288"/>
              <a:gd name="T51" fmla="*/ 2413 h 1936750"/>
              <a:gd name="T52" fmla="*/ 153 w 2300288"/>
              <a:gd name="T53" fmla="*/ 1315 h 1936750"/>
              <a:gd name="T54" fmla="*/ 1824 w 2300288"/>
              <a:gd name="T55" fmla="*/ 3 h 1936750"/>
              <a:gd name="T56" fmla="*/ 1904 w 2300288"/>
              <a:gd name="T57" fmla="*/ 20 h 1936750"/>
              <a:gd name="T58" fmla="*/ 1978 w 2300288"/>
              <a:gd name="T59" fmla="*/ 52 h 1936750"/>
              <a:gd name="T60" fmla="*/ 2045 w 2300288"/>
              <a:gd name="T61" fmla="*/ 98 h 1936750"/>
              <a:gd name="T62" fmla="*/ 2148 w 2300288"/>
              <a:gd name="T63" fmla="*/ 212 h 1936750"/>
              <a:gd name="T64" fmla="*/ 2220 w 2300288"/>
              <a:gd name="T65" fmla="*/ 371 h 1936750"/>
              <a:gd name="T66" fmla="*/ 2238 w 2300288"/>
              <a:gd name="T67" fmla="*/ 474 h 1936750"/>
              <a:gd name="T68" fmla="*/ 2239 w 2300288"/>
              <a:gd name="T69" fmla="*/ 578 h 1936750"/>
              <a:gd name="T70" fmla="*/ 2220 w 2300288"/>
              <a:gd name="T71" fmla="*/ 699 h 1936750"/>
              <a:gd name="T72" fmla="*/ 2183 w 2300288"/>
              <a:gd name="T73" fmla="*/ 821 h 1936750"/>
              <a:gd name="T74" fmla="*/ 2130 w 2300288"/>
              <a:gd name="T75" fmla="*/ 937 h 1936750"/>
              <a:gd name="T76" fmla="*/ 2064 w 2300288"/>
              <a:gd name="T77" fmla="*/ 1041 h 1936750"/>
              <a:gd name="T78" fmla="*/ 1937 w 2300288"/>
              <a:gd name="T79" fmla="*/ 1363 h 1936750"/>
              <a:gd name="T80" fmla="*/ 1814 w 2300288"/>
              <a:gd name="T81" fmla="*/ 1471 h 1936750"/>
              <a:gd name="T82" fmla="*/ 1773 w 2300288"/>
              <a:gd name="T83" fmla="*/ 1487 h 1936750"/>
              <a:gd name="T84" fmla="*/ 1719 w 2300288"/>
              <a:gd name="T85" fmla="*/ 1457 h 1936750"/>
              <a:gd name="T86" fmla="*/ 1572 w 2300288"/>
              <a:gd name="T87" fmla="*/ 1318 h 1936750"/>
              <a:gd name="T88" fmla="*/ 1469 w 2300288"/>
              <a:gd name="T89" fmla="*/ 1012 h 1936750"/>
              <a:gd name="T90" fmla="*/ 1406 w 2300288"/>
              <a:gd name="T91" fmla="*/ 904 h 1936750"/>
              <a:gd name="T92" fmla="*/ 1358 w 2300288"/>
              <a:gd name="T93" fmla="*/ 786 h 1936750"/>
              <a:gd name="T94" fmla="*/ 1326 w 2300288"/>
              <a:gd name="T95" fmla="*/ 664 h 1936750"/>
              <a:gd name="T96" fmla="*/ 1313 w 2300288"/>
              <a:gd name="T97" fmla="*/ 545 h 1936750"/>
              <a:gd name="T98" fmla="*/ 1318 w 2300288"/>
              <a:gd name="T99" fmla="*/ 448 h 1936750"/>
              <a:gd name="T100" fmla="*/ 1349 w 2300288"/>
              <a:gd name="T101" fmla="*/ 323 h 1936750"/>
              <a:gd name="T102" fmla="*/ 1433 w 2300288"/>
              <a:gd name="T103" fmla="*/ 173 h 1936750"/>
              <a:gd name="T104" fmla="*/ 1526 w 2300288"/>
              <a:gd name="T105" fmla="*/ 83 h 1936750"/>
              <a:gd name="T106" fmla="*/ 1596 w 2300288"/>
              <a:gd name="T107" fmla="*/ 41 h 1936750"/>
              <a:gd name="T108" fmla="*/ 1672 w 2300288"/>
              <a:gd name="T109" fmla="*/ 14 h 1936750"/>
              <a:gd name="T110" fmla="*/ 1753 w 2300288"/>
              <a:gd name="T111" fmla="*/ 0 h 19367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300288"/>
              <a:gd name="T169" fmla="*/ 0 h 1936750"/>
              <a:gd name="T170" fmla="*/ 2300288 w 2300288"/>
              <a:gd name="T171" fmla="*/ 1936750 h 193675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300288" h="1936750">
                <a:moveTo>
                  <a:pt x="1352860" y="1166813"/>
                </a:moveTo>
                <a:lnTo>
                  <a:pt x="1355725" y="1166813"/>
                </a:lnTo>
                <a:lnTo>
                  <a:pt x="1358272" y="1166813"/>
                </a:lnTo>
                <a:lnTo>
                  <a:pt x="1361456" y="1167131"/>
                </a:lnTo>
                <a:lnTo>
                  <a:pt x="1364003" y="1168083"/>
                </a:lnTo>
                <a:lnTo>
                  <a:pt x="1366869" y="1168718"/>
                </a:lnTo>
                <a:lnTo>
                  <a:pt x="1369416" y="1170306"/>
                </a:lnTo>
                <a:lnTo>
                  <a:pt x="1371644" y="1171258"/>
                </a:lnTo>
                <a:lnTo>
                  <a:pt x="1374192" y="1173163"/>
                </a:lnTo>
                <a:lnTo>
                  <a:pt x="1376420" y="1175386"/>
                </a:lnTo>
                <a:lnTo>
                  <a:pt x="1461429" y="1260158"/>
                </a:lnTo>
                <a:lnTo>
                  <a:pt x="1463339" y="1262381"/>
                </a:lnTo>
                <a:lnTo>
                  <a:pt x="1465249" y="1264603"/>
                </a:lnTo>
                <a:lnTo>
                  <a:pt x="1466841" y="1267143"/>
                </a:lnTo>
                <a:lnTo>
                  <a:pt x="1467797" y="1269683"/>
                </a:lnTo>
                <a:lnTo>
                  <a:pt x="1469070" y="1272223"/>
                </a:lnTo>
                <a:lnTo>
                  <a:pt x="1469388" y="1275081"/>
                </a:lnTo>
                <a:lnTo>
                  <a:pt x="1469707" y="1277938"/>
                </a:lnTo>
                <a:lnTo>
                  <a:pt x="1470025" y="1280478"/>
                </a:lnTo>
                <a:lnTo>
                  <a:pt x="1469707" y="1283336"/>
                </a:lnTo>
                <a:lnTo>
                  <a:pt x="1469388" y="1285876"/>
                </a:lnTo>
                <a:lnTo>
                  <a:pt x="1469070" y="1289051"/>
                </a:lnTo>
                <a:lnTo>
                  <a:pt x="1467797" y="1291591"/>
                </a:lnTo>
                <a:lnTo>
                  <a:pt x="1466841" y="1294131"/>
                </a:lnTo>
                <a:lnTo>
                  <a:pt x="1465249" y="1296671"/>
                </a:lnTo>
                <a:lnTo>
                  <a:pt x="1463339" y="1298893"/>
                </a:lnTo>
                <a:lnTo>
                  <a:pt x="1461429" y="1301116"/>
                </a:lnTo>
                <a:lnTo>
                  <a:pt x="1390111" y="1372236"/>
                </a:lnTo>
                <a:lnTo>
                  <a:pt x="1396160" y="1386206"/>
                </a:lnTo>
                <a:lnTo>
                  <a:pt x="1401573" y="1402081"/>
                </a:lnTo>
                <a:lnTo>
                  <a:pt x="1407304" y="1420178"/>
                </a:lnTo>
                <a:lnTo>
                  <a:pt x="1412716" y="1439228"/>
                </a:lnTo>
                <a:lnTo>
                  <a:pt x="1418447" y="1460501"/>
                </a:lnTo>
                <a:lnTo>
                  <a:pt x="1423541" y="1483043"/>
                </a:lnTo>
                <a:lnTo>
                  <a:pt x="1428317" y="1506538"/>
                </a:lnTo>
                <a:lnTo>
                  <a:pt x="1433093" y="1531938"/>
                </a:lnTo>
                <a:lnTo>
                  <a:pt x="1437550" y="1558608"/>
                </a:lnTo>
                <a:lnTo>
                  <a:pt x="1441689" y="1586231"/>
                </a:lnTo>
                <a:lnTo>
                  <a:pt x="1445191" y="1614806"/>
                </a:lnTo>
                <a:lnTo>
                  <a:pt x="1448693" y="1644651"/>
                </a:lnTo>
                <a:lnTo>
                  <a:pt x="1451559" y="1675448"/>
                </a:lnTo>
                <a:lnTo>
                  <a:pt x="1454106" y="1707516"/>
                </a:lnTo>
                <a:lnTo>
                  <a:pt x="1456016" y="1739901"/>
                </a:lnTo>
                <a:lnTo>
                  <a:pt x="1457608" y="1773238"/>
                </a:lnTo>
                <a:lnTo>
                  <a:pt x="1254161" y="1773238"/>
                </a:lnTo>
                <a:lnTo>
                  <a:pt x="1255753" y="1739901"/>
                </a:lnTo>
                <a:lnTo>
                  <a:pt x="1257344" y="1707516"/>
                </a:lnTo>
                <a:lnTo>
                  <a:pt x="1260210" y="1675448"/>
                </a:lnTo>
                <a:lnTo>
                  <a:pt x="1263075" y="1644651"/>
                </a:lnTo>
                <a:lnTo>
                  <a:pt x="1266259" y="1614806"/>
                </a:lnTo>
                <a:lnTo>
                  <a:pt x="1270080" y="1586231"/>
                </a:lnTo>
                <a:lnTo>
                  <a:pt x="1274219" y="1558608"/>
                </a:lnTo>
                <a:lnTo>
                  <a:pt x="1278676" y="1531938"/>
                </a:lnTo>
                <a:lnTo>
                  <a:pt x="1283452" y="1506538"/>
                </a:lnTo>
                <a:lnTo>
                  <a:pt x="1288228" y="1483043"/>
                </a:lnTo>
                <a:lnTo>
                  <a:pt x="1293322" y="1460501"/>
                </a:lnTo>
                <a:lnTo>
                  <a:pt x="1298734" y="1439228"/>
                </a:lnTo>
                <a:lnTo>
                  <a:pt x="1304465" y="1419861"/>
                </a:lnTo>
                <a:lnTo>
                  <a:pt x="1309878" y="1402081"/>
                </a:lnTo>
                <a:lnTo>
                  <a:pt x="1315609" y="1386206"/>
                </a:lnTo>
                <a:lnTo>
                  <a:pt x="1321340" y="1371918"/>
                </a:lnTo>
                <a:lnTo>
                  <a:pt x="1250022" y="1301116"/>
                </a:lnTo>
                <a:lnTo>
                  <a:pt x="1248111" y="1298893"/>
                </a:lnTo>
                <a:lnTo>
                  <a:pt x="1246519" y="1296671"/>
                </a:lnTo>
                <a:lnTo>
                  <a:pt x="1244927" y="1294131"/>
                </a:lnTo>
                <a:lnTo>
                  <a:pt x="1243654" y="1291591"/>
                </a:lnTo>
                <a:lnTo>
                  <a:pt x="1242699" y="1289051"/>
                </a:lnTo>
                <a:lnTo>
                  <a:pt x="1242380" y="1285876"/>
                </a:lnTo>
                <a:lnTo>
                  <a:pt x="1242062" y="1283336"/>
                </a:lnTo>
                <a:lnTo>
                  <a:pt x="1241425" y="1280478"/>
                </a:lnTo>
                <a:lnTo>
                  <a:pt x="1242062" y="1277938"/>
                </a:lnTo>
                <a:lnTo>
                  <a:pt x="1242380" y="1275081"/>
                </a:lnTo>
                <a:lnTo>
                  <a:pt x="1243017" y="1272223"/>
                </a:lnTo>
                <a:lnTo>
                  <a:pt x="1243654" y="1269683"/>
                </a:lnTo>
                <a:lnTo>
                  <a:pt x="1244927" y="1267143"/>
                </a:lnTo>
                <a:lnTo>
                  <a:pt x="1246519" y="1264603"/>
                </a:lnTo>
                <a:lnTo>
                  <a:pt x="1248111" y="1262381"/>
                </a:lnTo>
                <a:lnTo>
                  <a:pt x="1250340" y="1260158"/>
                </a:lnTo>
                <a:lnTo>
                  <a:pt x="1335030" y="1175386"/>
                </a:lnTo>
                <a:lnTo>
                  <a:pt x="1337259" y="1173163"/>
                </a:lnTo>
                <a:lnTo>
                  <a:pt x="1339806" y="1171258"/>
                </a:lnTo>
                <a:lnTo>
                  <a:pt x="1342035" y="1170306"/>
                </a:lnTo>
                <a:lnTo>
                  <a:pt x="1344582" y="1168718"/>
                </a:lnTo>
                <a:lnTo>
                  <a:pt x="1347766" y="1168083"/>
                </a:lnTo>
                <a:lnTo>
                  <a:pt x="1350313" y="1167131"/>
                </a:lnTo>
                <a:lnTo>
                  <a:pt x="1352860" y="1166813"/>
                </a:lnTo>
                <a:close/>
                <a:moveTo>
                  <a:pt x="1634223" y="1009650"/>
                </a:moveTo>
                <a:lnTo>
                  <a:pt x="1652963" y="1018533"/>
                </a:lnTo>
                <a:lnTo>
                  <a:pt x="1672339" y="1027098"/>
                </a:lnTo>
                <a:lnTo>
                  <a:pt x="1691079" y="1034712"/>
                </a:lnTo>
                <a:lnTo>
                  <a:pt x="1709819" y="1042326"/>
                </a:lnTo>
                <a:lnTo>
                  <a:pt x="1728241" y="1049939"/>
                </a:lnTo>
                <a:lnTo>
                  <a:pt x="1746663" y="1057236"/>
                </a:lnTo>
                <a:lnTo>
                  <a:pt x="1783191" y="1070560"/>
                </a:lnTo>
                <a:lnTo>
                  <a:pt x="1819083" y="1082932"/>
                </a:lnTo>
                <a:lnTo>
                  <a:pt x="1854022" y="1094670"/>
                </a:lnTo>
                <a:lnTo>
                  <a:pt x="1888325" y="1105773"/>
                </a:lnTo>
                <a:lnTo>
                  <a:pt x="1921994" y="1116242"/>
                </a:lnTo>
                <a:lnTo>
                  <a:pt x="1986155" y="1136545"/>
                </a:lnTo>
                <a:lnTo>
                  <a:pt x="2017282" y="1146379"/>
                </a:lnTo>
                <a:lnTo>
                  <a:pt x="2046821" y="1156213"/>
                </a:lnTo>
                <a:lnTo>
                  <a:pt x="2075408" y="1166682"/>
                </a:lnTo>
                <a:lnTo>
                  <a:pt x="2103042" y="1176834"/>
                </a:lnTo>
                <a:lnTo>
                  <a:pt x="2116700" y="1182544"/>
                </a:lnTo>
                <a:lnTo>
                  <a:pt x="2129722" y="1187937"/>
                </a:lnTo>
                <a:lnTo>
                  <a:pt x="2142427" y="1193965"/>
                </a:lnTo>
                <a:lnTo>
                  <a:pt x="2155132" y="1199675"/>
                </a:lnTo>
                <a:lnTo>
                  <a:pt x="2161167" y="1203164"/>
                </a:lnTo>
                <a:lnTo>
                  <a:pt x="2166885" y="1206337"/>
                </a:lnTo>
                <a:lnTo>
                  <a:pt x="2172920" y="1210461"/>
                </a:lnTo>
                <a:lnTo>
                  <a:pt x="2178319" y="1214585"/>
                </a:lnTo>
                <a:lnTo>
                  <a:pt x="2184037" y="1219026"/>
                </a:lnTo>
                <a:lnTo>
                  <a:pt x="2189119" y="1223785"/>
                </a:lnTo>
                <a:lnTo>
                  <a:pt x="2194201" y="1228861"/>
                </a:lnTo>
                <a:lnTo>
                  <a:pt x="2198965" y="1233936"/>
                </a:lnTo>
                <a:lnTo>
                  <a:pt x="2203729" y="1239647"/>
                </a:lnTo>
                <a:lnTo>
                  <a:pt x="2208494" y="1245357"/>
                </a:lnTo>
                <a:lnTo>
                  <a:pt x="2212941" y="1251384"/>
                </a:lnTo>
                <a:lnTo>
                  <a:pt x="2217387" y="1257729"/>
                </a:lnTo>
                <a:lnTo>
                  <a:pt x="2221517" y="1264391"/>
                </a:lnTo>
                <a:lnTo>
                  <a:pt x="2225646" y="1271053"/>
                </a:lnTo>
                <a:lnTo>
                  <a:pt x="2233269" y="1285011"/>
                </a:lnTo>
                <a:lnTo>
                  <a:pt x="2240257" y="1299287"/>
                </a:lnTo>
                <a:lnTo>
                  <a:pt x="2246927" y="1314832"/>
                </a:lnTo>
                <a:lnTo>
                  <a:pt x="2253279" y="1330693"/>
                </a:lnTo>
                <a:lnTo>
                  <a:pt x="2258679" y="1346555"/>
                </a:lnTo>
                <a:lnTo>
                  <a:pt x="2264079" y="1363052"/>
                </a:lnTo>
                <a:lnTo>
                  <a:pt x="2268843" y="1379865"/>
                </a:lnTo>
                <a:lnTo>
                  <a:pt x="2273290" y="1396996"/>
                </a:lnTo>
                <a:lnTo>
                  <a:pt x="2277101" y="1413809"/>
                </a:lnTo>
                <a:lnTo>
                  <a:pt x="2280595" y="1430940"/>
                </a:lnTo>
                <a:lnTo>
                  <a:pt x="2283772" y="1447754"/>
                </a:lnTo>
                <a:lnTo>
                  <a:pt x="2286948" y="1464567"/>
                </a:lnTo>
                <a:lnTo>
                  <a:pt x="2288854" y="1481381"/>
                </a:lnTo>
                <a:lnTo>
                  <a:pt x="2291077" y="1497243"/>
                </a:lnTo>
                <a:lnTo>
                  <a:pt x="2293300" y="1513104"/>
                </a:lnTo>
                <a:lnTo>
                  <a:pt x="2296477" y="1542925"/>
                </a:lnTo>
                <a:lnTo>
                  <a:pt x="2298382" y="1570207"/>
                </a:lnTo>
                <a:lnTo>
                  <a:pt x="2299653" y="1593682"/>
                </a:lnTo>
                <a:lnTo>
                  <a:pt x="2300288" y="1613351"/>
                </a:lnTo>
                <a:lnTo>
                  <a:pt x="2300288" y="1627944"/>
                </a:lnTo>
                <a:lnTo>
                  <a:pt x="2300288" y="1630799"/>
                </a:lnTo>
                <a:lnTo>
                  <a:pt x="2299653" y="1633971"/>
                </a:lnTo>
                <a:lnTo>
                  <a:pt x="2299018" y="1636827"/>
                </a:lnTo>
                <a:lnTo>
                  <a:pt x="2297430" y="1639999"/>
                </a:lnTo>
                <a:lnTo>
                  <a:pt x="2296159" y="1643171"/>
                </a:lnTo>
                <a:lnTo>
                  <a:pt x="2293936" y="1646344"/>
                </a:lnTo>
                <a:lnTo>
                  <a:pt x="2291077" y="1649199"/>
                </a:lnTo>
                <a:lnTo>
                  <a:pt x="2288536" y="1652688"/>
                </a:lnTo>
                <a:lnTo>
                  <a:pt x="2285360" y="1655544"/>
                </a:lnTo>
                <a:lnTo>
                  <a:pt x="2281548" y="1659033"/>
                </a:lnTo>
                <a:lnTo>
                  <a:pt x="2278054" y="1661888"/>
                </a:lnTo>
                <a:lnTo>
                  <a:pt x="2273608" y="1665061"/>
                </a:lnTo>
                <a:lnTo>
                  <a:pt x="2263443" y="1671405"/>
                </a:lnTo>
                <a:lnTo>
                  <a:pt x="2252644" y="1677750"/>
                </a:lnTo>
                <a:lnTo>
                  <a:pt x="2239621" y="1684095"/>
                </a:lnTo>
                <a:lnTo>
                  <a:pt x="2225328" y="1690122"/>
                </a:lnTo>
                <a:lnTo>
                  <a:pt x="2208811" y="1696150"/>
                </a:lnTo>
                <a:lnTo>
                  <a:pt x="2191660" y="1701860"/>
                </a:lnTo>
                <a:lnTo>
                  <a:pt x="2172602" y="1707888"/>
                </a:lnTo>
                <a:lnTo>
                  <a:pt x="2151639" y="1713915"/>
                </a:lnTo>
                <a:lnTo>
                  <a:pt x="2129722" y="1719308"/>
                </a:lnTo>
                <a:lnTo>
                  <a:pt x="2105900" y="1724384"/>
                </a:lnTo>
                <a:lnTo>
                  <a:pt x="2080490" y="1730094"/>
                </a:lnTo>
                <a:lnTo>
                  <a:pt x="2053809" y="1734853"/>
                </a:lnTo>
                <a:lnTo>
                  <a:pt x="2025223" y="1739611"/>
                </a:lnTo>
                <a:lnTo>
                  <a:pt x="1995048" y="1744052"/>
                </a:lnTo>
                <a:lnTo>
                  <a:pt x="1963285" y="1748494"/>
                </a:lnTo>
                <a:lnTo>
                  <a:pt x="1930252" y="1752618"/>
                </a:lnTo>
                <a:lnTo>
                  <a:pt x="1895313" y="1756107"/>
                </a:lnTo>
                <a:lnTo>
                  <a:pt x="1858786" y="1759597"/>
                </a:lnTo>
                <a:lnTo>
                  <a:pt x="1820671" y="1762452"/>
                </a:lnTo>
                <a:lnTo>
                  <a:pt x="1780967" y="1765307"/>
                </a:lnTo>
                <a:lnTo>
                  <a:pt x="1739676" y="1767528"/>
                </a:lnTo>
                <a:lnTo>
                  <a:pt x="1696478" y="1769431"/>
                </a:lnTo>
                <a:lnTo>
                  <a:pt x="1652011" y="1771335"/>
                </a:lnTo>
                <a:lnTo>
                  <a:pt x="1605955" y="1772287"/>
                </a:lnTo>
                <a:lnTo>
                  <a:pt x="1557993" y="1773238"/>
                </a:lnTo>
                <a:lnTo>
                  <a:pt x="1508125" y="1773238"/>
                </a:lnTo>
                <a:lnTo>
                  <a:pt x="1634223" y="1009650"/>
                </a:lnTo>
                <a:close/>
                <a:moveTo>
                  <a:pt x="969658" y="942975"/>
                </a:moveTo>
                <a:lnTo>
                  <a:pt x="1145815" y="1851606"/>
                </a:lnTo>
                <a:lnTo>
                  <a:pt x="1263254" y="1851606"/>
                </a:lnTo>
                <a:lnTo>
                  <a:pt x="2020888" y="1851606"/>
                </a:lnTo>
                <a:lnTo>
                  <a:pt x="2020888" y="1936750"/>
                </a:lnTo>
                <a:lnTo>
                  <a:pt x="1163907" y="1936750"/>
                </a:lnTo>
                <a:lnTo>
                  <a:pt x="194249" y="1936750"/>
                </a:lnTo>
                <a:lnTo>
                  <a:pt x="0" y="1009057"/>
                </a:lnTo>
                <a:lnTo>
                  <a:pt x="116804" y="1009057"/>
                </a:lnTo>
                <a:lnTo>
                  <a:pt x="969658" y="942975"/>
                </a:lnTo>
                <a:close/>
                <a:moveTo>
                  <a:pt x="1346346" y="0"/>
                </a:moveTo>
                <a:lnTo>
                  <a:pt x="1355566" y="0"/>
                </a:lnTo>
                <a:lnTo>
                  <a:pt x="1364786" y="0"/>
                </a:lnTo>
                <a:lnTo>
                  <a:pt x="1373688" y="317"/>
                </a:lnTo>
                <a:lnTo>
                  <a:pt x="1382908" y="952"/>
                </a:lnTo>
                <a:lnTo>
                  <a:pt x="1391810" y="1904"/>
                </a:lnTo>
                <a:lnTo>
                  <a:pt x="1400712" y="3174"/>
                </a:lnTo>
                <a:lnTo>
                  <a:pt x="1409613" y="4444"/>
                </a:lnTo>
                <a:lnTo>
                  <a:pt x="1418515" y="6348"/>
                </a:lnTo>
                <a:lnTo>
                  <a:pt x="1426782" y="8252"/>
                </a:lnTo>
                <a:lnTo>
                  <a:pt x="1435684" y="10474"/>
                </a:lnTo>
                <a:lnTo>
                  <a:pt x="1444268" y="12379"/>
                </a:lnTo>
                <a:lnTo>
                  <a:pt x="1452852" y="15236"/>
                </a:lnTo>
                <a:lnTo>
                  <a:pt x="1460800" y="18092"/>
                </a:lnTo>
                <a:lnTo>
                  <a:pt x="1469384" y="21266"/>
                </a:lnTo>
                <a:lnTo>
                  <a:pt x="1477650" y="24758"/>
                </a:lnTo>
                <a:lnTo>
                  <a:pt x="1485598" y="27932"/>
                </a:lnTo>
                <a:lnTo>
                  <a:pt x="1493228" y="31741"/>
                </a:lnTo>
                <a:lnTo>
                  <a:pt x="1501495" y="35867"/>
                </a:lnTo>
                <a:lnTo>
                  <a:pt x="1509125" y="39676"/>
                </a:lnTo>
                <a:lnTo>
                  <a:pt x="1517073" y="44120"/>
                </a:lnTo>
                <a:lnTo>
                  <a:pt x="1524385" y="48881"/>
                </a:lnTo>
                <a:lnTo>
                  <a:pt x="1531698" y="53960"/>
                </a:lnTo>
                <a:lnTo>
                  <a:pt x="1539010" y="58721"/>
                </a:lnTo>
                <a:lnTo>
                  <a:pt x="1546640" y="63800"/>
                </a:lnTo>
                <a:lnTo>
                  <a:pt x="1553635" y="69196"/>
                </a:lnTo>
                <a:lnTo>
                  <a:pt x="1560629" y="74909"/>
                </a:lnTo>
                <a:lnTo>
                  <a:pt x="1567624" y="80305"/>
                </a:lnTo>
                <a:lnTo>
                  <a:pt x="1580976" y="92684"/>
                </a:lnTo>
                <a:lnTo>
                  <a:pt x="1593694" y="105380"/>
                </a:lnTo>
                <a:lnTo>
                  <a:pt x="1606093" y="118712"/>
                </a:lnTo>
                <a:lnTo>
                  <a:pt x="1617856" y="132678"/>
                </a:lnTo>
                <a:lnTo>
                  <a:pt x="1628984" y="147596"/>
                </a:lnTo>
                <a:lnTo>
                  <a:pt x="1639157" y="162832"/>
                </a:lnTo>
                <a:lnTo>
                  <a:pt x="1649331" y="178703"/>
                </a:lnTo>
                <a:lnTo>
                  <a:pt x="1658551" y="195525"/>
                </a:lnTo>
                <a:lnTo>
                  <a:pt x="1666817" y="212348"/>
                </a:lnTo>
                <a:lnTo>
                  <a:pt x="1674765" y="229806"/>
                </a:lnTo>
                <a:lnTo>
                  <a:pt x="1682078" y="247581"/>
                </a:lnTo>
                <a:lnTo>
                  <a:pt x="1688436" y="266308"/>
                </a:lnTo>
                <a:lnTo>
                  <a:pt x="1693841" y="285036"/>
                </a:lnTo>
                <a:lnTo>
                  <a:pt x="1698610" y="304080"/>
                </a:lnTo>
                <a:lnTo>
                  <a:pt x="1700517" y="314237"/>
                </a:lnTo>
                <a:lnTo>
                  <a:pt x="1702743" y="324077"/>
                </a:lnTo>
                <a:lnTo>
                  <a:pt x="1704332" y="333917"/>
                </a:lnTo>
                <a:lnTo>
                  <a:pt x="1705604" y="344074"/>
                </a:lnTo>
                <a:lnTo>
                  <a:pt x="1706876" y="353914"/>
                </a:lnTo>
                <a:lnTo>
                  <a:pt x="1707830" y="364071"/>
                </a:lnTo>
                <a:lnTo>
                  <a:pt x="1708466" y="374546"/>
                </a:lnTo>
                <a:lnTo>
                  <a:pt x="1709419" y="385020"/>
                </a:lnTo>
                <a:lnTo>
                  <a:pt x="1709737" y="395178"/>
                </a:lnTo>
                <a:lnTo>
                  <a:pt x="1709737" y="405652"/>
                </a:lnTo>
                <a:lnTo>
                  <a:pt x="1709737" y="418031"/>
                </a:lnTo>
                <a:lnTo>
                  <a:pt x="1709101" y="431045"/>
                </a:lnTo>
                <a:lnTo>
                  <a:pt x="1708148" y="443742"/>
                </a:lnTo>
                <a:lnTo>
                  <a:pt x="1707194" y="456755"/>
                </a:lnTo>
                <a:lnTo>
                  <a:pt x="1705604" y="470087"/>
                </a:lnTo>
                <a:lnTo>
                  <a:pt x="1703697" y="482783"/>
                </a:lnTo>
                <a:lnTo>
                  <a:pt x="1702107" y="496114"/>
                </a:lnTo>
                <a:lnTo>
                  <a:pt x="1699881" y="509446"/>
                </a:lnTo>
                <a:lnTo>
                  <a:pt x="1696702" y="522777"/>
                </a:lnTo>
                <a:lnTo>
                  <a:pt x="1693841" y="536426"/>
                </a:lnTo>
                <a:lnTo>
                  <a:pt x="1690979" y="549757"/>
                </a:lnTo>
                <a:lnTo>
                  <a:pt x="1687164" y="562771"/>
                </a:lnTo>
                <a:lnTo>
                  <a:pt x="1683667" y="576420"/>
                </a:lnTo>
                <a:lnTo>
                  <a:pt x="1679534" y="589751"/>
                </a:lnTo>
                <a:lnTo>
                  <a:pt x="1675401" y="603082"/>
                </a:lnTo>
                <a:lnTo>
                  <a:pt x="1670632" y="616414"/>
                </a:lnTo>
                <a:lnTo>
                  <a:pt x="1665863" y="629745"/>
                </a:lnTo>
                <a:lnTo>
                  <a:pt x="1661094" y="642441"/>
                </a:lnTo>
                <a:lnTo>
                  <a:pt x="1655372" y="655773"/>
                </a:lnTo>
                <a:lnTo>
                  <a:pt x="1650285" y="668787"/>
                </a:lnTo>
                <a:lnTo>
                  <a:pt x="1644244" y="681166"/>
                </a:lnTo>
                <a:lnTo>
                  <a:pt x="1638521" y="693862"/>
                </a:lnTo>
                <a:lnTo>
                  <a:pt x="1632163" y="706241"/>
                </a:lnTo>
                <a:lnTo>
                  <a:pt x="1625486" y="718938"/>
                </a:lnTo>
                <a:lnTo>
                  <a:pt x="1618810" y="730682"/>
                </a:lnTo>
                <a:lnTo>
                  <a:pt x="1612133" y="742744"/>
                </a:lnTo>
                <a:lnTo>
                  <a:pt x="1605139" y="754170"/>
                </a:lnTo>
                <a:lnTo>
                  <a:pt x="1597827" y="765597"/>
                </a:lnTo>
                <a:lnTo>
                  <a:pt x="1590514" y="777024"/>
                </a:lnTo>
                <a:lnTo>
                  <a:pt x="1582566" y="787816"/>
                </a:lnTo>
                <a:lnTo>
                  <a:pt x="1574936" y="798608"/>
                </a:lnTo>
                <a:lnTo>
                  <a:pt x="1566988" y="808765"/>
                </a:lnTo>
                <a:lnTo>
                  <a:pt x="1566988" y="950966"/>
                </a:lnTo>
                <a:lnTo>
                  <a:pt x="1559357" y="959219"/>
                </a:lnTo>
                <a:lnTo>
                  <a:pt x="1539964" y="980485"/>
                </a:lnTo>
                <a:lnTo>
                  <a:pt x="1511350" y="1011274"/>
                </a:lnTo>
                <a:lnTo>
                  <a:pt x="1495136" y="1028415"/>
                </a:lnTo>
                <a:lnTo>
                  <a:pt x="1477968" y="1046190"/>
                </a:lnTo>
                <a:lnTo>
                  <a:pt x="1459846" y="1063965"/>
                </a:lnTo>
                <a:lnTo>
                  <a:pt x="1441724" y="1081105"/>
                </a:lnTo>
                <a:lnTo>
                  <a:pt x="1423920" y="1096976"/>
                </a:lnTo>
                <a:lnTo>
                  <a:pt x="1407388" y="1111576"/>
                </a:lnTo>
                <a:lnTo>
                  <a:pt x="1399122" y="1118242"/>
                </a:lnTo>
                <a:lnTo>
                  <a:pt x="1391492" y="1123638"/>
                </a:lnTo>
                <a:lnTo>
                  <a:pt x="1384179" y="1128717"/>
                </a:lnTo>
                <a:lnTo>
                  <a:pt x="1377503" y="1133160"/>
                </a:lnTo>
                <a:lnTo>
                  <a:pt x="1371144" y="1136652"/>
                </a:lnTo>
                <a:lnTo>
                  <a:pt x="1365104" y="1139191"/>
                </a:lnTo>
                <a:lnTo>
                  <a:pt x="1360017" y="1140461"/>
                </a:lnTo>
                <a:lnTo>
                  <a:pt x="1357791" y="1141096"/>
                </a:lnTo>
                <a:lnTo>
                  <a:pt x="1355566" y="1141413"/>
                </a:lnTo>
                <a:lnTo>
                  <a:pt x="1353340" y="1141096"/>
                </a:lnTo>
                <a:lnTo>
                  <a:pt x="1351115" y="1140461"/>
                </a:lnTo>
                <a:lnTo>
                  <a:pt x="1346028" y="1139191"/>
                </a:lnTo>
                <a:lnTo>
                  <a:pt x="1340305" y="1136652"/>
                </a:lnTo>
                <a:lnTo>
                  <a:pt x="1333947" y="1133160"/>
                </a:lnTo>
                <a:lnTo>
                  <a:pt x="1327270" y="1128717"/>
                </a:lnTo>
                <a:lnTo>
                  <a:pt x="1319958" y="1123638"/>
                </a:lnTo>
                <a:lnTo>
                  <a:pt x="1312010" y="1118242"/>
                </a:lnTo>
                <a:lnTo>
                  <a:pt x="1304061" y="1111576"/>
                </a:lnTo>
                <a:lnTo>
                  <a:pt x="1287211" y="1096976"/>
                </a:lnTo>
                <a:lnTo>
                  <a:pt x="1269725" y="1081105"/>
                </a:lnTo>
                <a:lnTo>
                  <a:pt x="1251603" y="1063965"/>
                </a:lnTo>
                <a:lnTo>
                  <a:pt x="1233482" y="1046190"/>
                </a:lnTo>
                <a:lnTo>
                  <a:pt x="1215996" y="1028415"/>
                </a:lnTo>
                <a:lnTo>
                  <a:pt x="1199781" y="1011274"/>
                </a:lnTo>
                <a:lnTo>
                  <a:pt x="1171486" y="980485"/>
                </a:lnTo>
                <a:lnTo>
                  <a:pt x="1151774" y="959219"/>
                </a:lnTo>
                <a:lnTo>
                  <a:pt x="1144462" y="950966"/>
                </a:lnTo>
                <a:lnTo>
                  <a:pt x="1144462" y="808765"/>
                </a:lnTo>
                <a:lnTo>
                  <a:pt x="1136196" y="798608"/>
                </a:lnTo>
                <a:lnTo>
                  <a:pt x="1128565" y="787816"/>
                </a:lnTo>
                <a:lnTo>
                  <a:pt x="1120935" y="777024"/>
                </a:lnTo>
                <a:lnTo>
                  <a:pt x="1113305" y="765597"/>
                </a:lnTo>
                <a:lnTo>
                  <a:pt x="1105993" y="754170"/>
                </a:lnTo>
                <a:lnTo>
                  <a:pt x="1098998" y="742744"/>
                </a:lnTo>
                <a:lnTo>
                  <a:pt x="1092322" y="730682"/>
                </a:lnTo>
                <a:lnTo>
                  <a:pt x="1085645" y="718938"/>
                </a:lnTo>
                <a:lnTo>
                  <a:pt x="1078969" y="706241"/>
                </a:lnTo>
                <a:lnTo>
                  <a:pt x="1072928" y="693862"/>
                </a:lnTo>
                <a:lnTo>
                  <a:pt x="1066887" y="681166"/>
                </a:lnTo>
                <a:lnTo>
                  <a:pt x="1061165" y="668787"/>
                </a:lnTo>
                <a:lnTo>
                  <a:pt x="1055442" y="655773"/>
                </a:lnTo>
                <a:lnTo>
                  <a:pt x="1050355" y="642441"/>
                </a:lnTo>
                <a:lnTo>
                  <a:pt x="1045268" y="629745"/>
                </a:lnTo>
                <a:lnTo>
                  <a:pt x="1040499" y="616414"/>
                </a:lnTo>
                <a:lnTo>
                  <a:pt x="1036048" y="603082"/>
                </a:lnTo>
                <a:lnTo>
                  <a:pt x="1031915" y="589751"/>
                </a:lnTo>
                <a:lnTo>
                  <a:pt x="1027782" y="576420"/>
                </a:lnTo>
                <a:lnTo>
                  <a:pt x="1023967" y="562771"/>
                </a:lnTo>
                <a:lnTo>
                  <a:pt x="1020470" y="549757"/>
                </a:lnTo>
                <a:lnTo>
                  <a:pt x="1016973" y="536426"/>
                </a:lnTo>
                <a:lnTo>
                  <a:pt x="1014429" y="522777"/>
                </a:lnTo>
                <a:lnTo>
                  <a:pt x="1011568" y="509446"/>
                </a:lnTo>
                <a:lnTo>
                  <a:pt x="1009343" y="496114"/>
                </a:lnTo>
                <a:lnTo>
                  <a:pt x="1007435" y="482783"/>
                </a:lnTo>
                <a:lnTo>
                  <a:pt x="1005527" y="470087"/>
                </a:lnTo>
                <a:lnTo>
                  <a:pt x="1004256" y="456755"/>
                </a:lnTo>
                <a:lnTo>
                  <a:pt x="1002984" y="443742"/>
                </a:lnTo>
                <a:lnTo>
                  <a:pt x="1002348" y="431045"/>
                </a:lnTo>
                <a:lnTo>
                  <a:pt x="1001712" y="418031"/>
                </a:lnTo>
                <a:lnTo>
                  <a:pt x="1001712" y="405652"/>
                </a:lnTo>
                <a:lnTo>
                  <a:pt x="1001712" y="395178"/>
                </a:lnTo>
                <a:lnTo>
                  <a:pt x="1002030" y="385020"/>
                </a:lnTo>
                <a:lnTo>
                  <a:pt x="1002666" y="374546"/>
                </a:lnTo>
                <a:lnTo>
                  <a:pt x="1003302" y="364071"/>
                </a:lnTo>
                <a:lnTo>
                  <a:pt x="1004574" y="353914"/>
                </a:lnTo>
                <a:lnTo>
                  <a:pt x="1005527" y="344074"/>
                </a:lnTo>
                <a:lnTo>
                  <a:pt x="1007117" y="333917"/>
                </a:lnTo>
                <a:lnTo>
                  <a:pt x="1008707" y="324077"/>
                </a:lnTo>
                <a:lnTo>
                  <a:pt x="1010296" y="314237"/>
                </a:lnTo>
                <a:lnTo>
                  <a:pt x="1012522" y="304080"/>
                </a:lnTo>
                <a:lnTo>
                  <a:pt x="1017609" y="285036"/>
                </a:lnTo>
                <a:lnTo>
                  <a:pt x="1023013" y="266308"/>
                </a:lnTo>
                <a:lnTo>
                  <a:pt x="1029372" y="247581"/>
                </a:lnTo>
                <a:lnTo>
                  <a:pt x="1036366" y="229806"/>
                </a:lnTo>
                <a:lnTo>
                  <a:pt x="1044315" y="212348"/>
                </a:lnTo>
                <a:lnTo>
                  <a:pt x="1052899" y="195525"/>
                </a:lnTo>
                <a:lnTo>
                  <a:pt x="1062119" y="178703"/>
                </a:lnTo>
                <a:lnTo>
                  <a:pt x="1071656" y="162832"/>
                </a:lnTo>
                <a:lnTo>
                  <a:pt x="1082466" y="147596"/>
                </a:lnTo>
                <a:lnTo>
                  <a:pt x="1093593" y="132678"/>
                </a:lnTo>
                <a:lnTo>
                  <a:pt x="1105357" y="118712"/>
                </a:lnTo>
                <a:lnTo>
                  <a:pt x="1117438" y="105380"/>
                </a:lnTo>
                <a:lnTo>
                  <a:pt x="1130473" y="92684"/>
                </a:lnTo>
                <a:lnTo>
                  <a:pt x="1143826" y="80305"/>
                </a:lnTo>
                <a:lnTo>
                  <a:pt x="1150820" y="74909"/>
                </a:lnTo>
                <a:lnTo>
                  <a:pt x="1157815" y="69196"/>
                </a:lnTo>
                <a:lnTo>
                  <a:pt x="1164809" y="63800"/>
                </a:lnTo>
                <a:lnTo>
                  <a:pt x="1172121" y="58721"/>
                </a:lnTo>
                <a:lnTo>
                  <a:pt x="1179434" y="53960"/>
                </a:lnTo>
                <a:lnTo>
                  <a:pt x="1187064" y="48881"/>
                </a:lnTo>
                <a:lnTo>
                  <a:pt x="1194376" y="44120"/>
                </a:lnTo>
                <a:lnTo>
                  <a:pt x="1202007" y="39676"/>
                </a:lnTo>
                <a:lnTo>
                  <a:pt x="1209955" y="35867"/>
                </a:lnTo>
                <a:lnTo>
                  <a:pt x="1217903" y="31741"/>
                </a:lnTo>
                <a:lnTo>
                  <a:pt x="1225851" y="27932"/>
                </a:lnTo>
                <a:lnTo>
                  <a:pt x="1233799" y="24758"/>
                </a:lnTo>
                <a:lnTo>
                  <a:pt x="1242066" y="21266"/>
                </a:lnTo>
                <a:lnTo>
                  <a:pt x="1250332" y="18092"/>
                </a:lnTo>
                <a:lnTo>
                  <a:pt x="1258916" y="15236"/>
                </a:lnTo>
                <a:lnTo>
                  <a:pt x="1267182" y="12379"/>
                </a:lnTo>
                <a:lnTo>
                  <a:pt x="1275766" y="10474"/>
                </a:lnTo>
                <a:lnTo>
                  <a:pt x="1284350" y="8252"/>
                </a:lnTo>
                <a:lnTo>
                  <a:pt x="1292934" y="6348"/>
                </a:lnTo>
                <a:lnTo>
                  <a:pt x="1301836" y="4444"/>
                </a:lnTo>
                <a:lnTo>
                  <a:pt x="1310738" y="3174"/>
                </a:lnTo>
                <a:lnTo>
                  <a:pt x="1319322" y="1904"/>
                </a:lnTo>
                <a:lnTo>
                  <a:pt x="1328224" y="952"/>
                </a:lnTo>
                <a:lnTo>
                  <a:pt x="1337444" y="317"/>
                </a:lnTo>
                <a:lnTo>
                  <a:pt x="13463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783" name="KSO_Shape"/>
          <p:cNvSpPr>
            <a:spLocks noChangeArrowheads="1"/>
          </p:cNvSpPr>
          <p:nvPr/>
        </p:nvSpPr>
        <p:spPr bwMode="auto">
          <a:xfrm>
            <a:off x="3877866" y="1883569"/>
            <a:ext cx="216694" cy="242888"/>
          </a:xfrm>
          <a:custGeom>
            <a:avLst/>
            <a:gdLst>
              <a:gd name="T0" fmla="*/ 101 w 2033587"/>
              <a:gd name="T1" fmla="*/ 387 h 2276475"/>
              <a:gd name="T2" fmla="*/ 479 w 2033587"/>
              <a:gd name="T3" fmla="*/ 290 h 2276475"/>
              <a:gd name="T4" fmla="*/ 480 w 2033587"/>
              <a:gd name="T5" fmla="*/ 242 h 2276475"/>
              <a:gd name="T6" fmla="*/ 646 w 2033587"/>
              <a:gd name="T7" fmla="*/ 95 h 2276475"/>
              <a:gd name="T8" fmla="*/ 662 w 2033587"/>
              <a:gd name="T9" fmla="*/ 100 h 2276475"/>
              <a:gd name="T10" fmla="*/ 675 w 2033587"/>
              <a:gd name="T11" fmla="*/ 109 h 2276475"/>
              <a:gd name="T12" fmla="*/ 685 w 2033587"/>
              <a:gd name="T13" fmla="*/ 122 h 2276475"/>
              <a:gd name="T14" fmla="*/ 692 w 2033587"/>
              <a:gd name="T15" fmla="*/ 137 h 2276475"/>
              <a:gd name="T16" fmla="*/ 693 w 2033587"/>
              <a:gd name="T17" fmla="*/ 724 h 2276475"/>
              <a:gd name="T18" fmla="*/ 691 w 2033587"/>
              <a:gd name="T19" fmla="*/ 741 h 2276475"/>
              <a:gd name="T20" fmla="*/ 684 w 2033587"/>
              <a:gd name="T21" fmla="*/ 755 h 2276475"/>
              <a:gd name="T22" fmla="*/ 673 w 2033587"/>
              <a:gd name="T23" fmla="*/ 767 h 2276475"/>
              <a:gd name="T24" fmla="*/ 659 w 2033587"/>
              <a:gd name="T25" fmla="*/ 776 h 2276475"/>
              <a:gd name="T26" fmla="*/ 643 w 2033587"/>
              <a:gd name="T27" fmla="*/ 780 h 2276475"/>
              <a:gd name="T28" fmla="*/ 155 w 2033587"/>
              <a:gd name="T29" fmla="*/ 780 h 2276475"/>
              <a:gd name="T30" fmla="*/ 139 w 2033587"/>
              <a:gd name="T31" fmla="*/ 775 h 2276475"/>
              <a:gd name="T32" fmla="*/ 126 w 2033587"/>
              <a:gd name="T33" fmla="*/ 766 h 2276475"/>
              <a:gd name="T34" fmla="*/ 116 w 2033587"/>
              <a:gd name="T35" fmla="*/ 753 h 2276475"/>
              <a:gd name="T36" fmla="*/ 109 w 2033587"/>
              <a:gd name="T37" fmla="*/ 738 h 2276475"/>
              <a:gd name="T38" fmla="*/ 156 w 2033587"/>
              <a:gd name="T39" fmla="*/ 724 h 2276475"/>
              <a:gd name="T40" fmla="*/ 157 w 2033587"/>
              <a:gd name="T41" fmla="*/ 728 h 2276475"/>
              <a:gd name="T42" fmla="*/ 162 w 2033587"/>
              <a:gd name="T43" fmla="*/ 732 h 2276475"/>
              <a:gd name="T44" fmla="*/ 640 w 2033587"/>
              <a:gd name="T45" fmla="*/ 732 h 2276475"/>
              <a:gd name="T46" fmla="*/ 644 w 2033587"/>
              <a:gd name="T47" fmla="*/ 728 h 2276475"/>
              <a:gd name="T48" fmla="*/ 645 w 2033587"/>
              <a:gd name="T49" fmla="*/ 151 h 2276475"/>
              <a:gd name="T50" fmla="*/ 644 w 2033587"/>
              <a:gd name="T51" fmla="*/ 147 h 2276475"/>
              <a:gd name="T52" fmla="*/ 639 w 2033587"/>
              <a:gd name="T53" fmla="*/ 143 h 2276475"/>
              <a:gd name="T54" fmla="*/ 201 w 2033587"/>
              <a:gd name="T55" fmla="*/ 148 h 2276475"/>
              <a:gd name="T56" fmla="*/ 197 w 2033587"/>
              <a:gd name="T57" fmla="*/ 165 h 2276475"/>
              <a:gd name="T58" fmla="*/ 190 w 2033587"/>
              <a:gd name="T59" fmla="*/ 179 h 2276475"/>
              <a:gd name="T60" fmla="*/ 178 w 2033587"/>
              <a:gd name="T61" fmla="*/ 191 h 2276475"/>
              <a:gd name="T62" fmla="*/ 164 w 2033587"/>
              <a:gd name="T63" fmla="*/ 198 h 2276475"/>
              <a:gd name="T64" fmla="*/ 148 w 2033587"/>
              <a:gd name="T65" fmla="*/ 202 h 2276475"/>
              <a:gd name="T66" fmla="*/ 48 w 2033587"/>
              <a:gd name="T67" fmla="*/ 632 h 2276475"/>
              <a:gd name="T68" fmla="*/ 52 w 2033587"/>
              <a:gd name="T69" fmla="*/ 636 h 2276475"/>
              <a:gd name="T70" fmla="*/ 530 w 2033587"/>
              <a:gd name="T71" fmla="*/ 637 h 2276475"/>
              <a:gd name="T72" fmla="*/ 534 w 2033587"/>
              <a:gd name="T73" fmla="*/ 636 h 2276475"/>
              <a:gd name="T74" fmla="*/ 538 w 2033587"/>
              <a:gd name="T75" fmla="*/ 631 h 2276475"/>
              <a:gd name="T76" fmla="*/ 537 w 2033587"/>
              <a:gd name="T77" fmla="*/ 54 h 2276475"/>
              <a:gd name="T78" fmla="*/ 533 w 2033587"/>
              <a:gd name="T79" fmla="*/ 49 h 2276475"/>
              <a:gd name="T80" fmla="*/ 201 w 2033587"/>
              <a:gd name="T81" fmla="*/ 48 h 2276475"/>
              <a:gd name="T82" fmla="*/ 541 w 2033587"/>
              <a:gd name="T83" fmla="*/ 1 h 2276475"/>
              <a:gd name="T84" fmla="*/ 556 w 2033587"/>
              <a:gd name="T85" fmla="*/ 7 h 2276475"/>
              <a:gd name="T86" fmla="*/ 569 w 2033587"/>
              <a:gd name="T87" fmla="*/ 17 h 2276475"/>
              <a:gd name="T88" fmla="*/ 579 w 2033587"/>
              <a:gd name="T89" fmla="*/ 30 h 2276475"/>
              <a:gd name="T90" fmla="*/ 585 w 2033587"/>
              <a:gd name="T91" fmla="*/ 45 h 2276475"/>
              <a:gd name="T92" fmla="*/ 586 w 2033587"/>
              <a:gd name="T93" fmla="*/ 632 h 2276475"/>
              <a:gd name="T94" fmla="*/ 582 w 2033587"/>
              <a:gd name="T95" fmla="*/ 649 h 2276475"/>
              <a:gd name="T96" fmla="*/ 575 w 2033587"/>
              <a:gd name="T97" fmla="*/ 663 h 2276475"/>
              <a:gd name="T98" fmla="*/ 563 w 2033587"/>
              <a:gd name="T99" fmla="*/ 674 h 2276475"/>
              <a:gd name="T100" fmla="*/ 549 w 2033587"/>
              <a:gd name="T101" fmla="*/ 682 h 2276475"/>
              <a:gd name="T102" fmla="*/ 533 w 2033587"/>
              <a:gd name="T103" fmla="*/ 686 h 2276475"/>
              <a:gd name="T104" fmla="*/ 45 w 2033587"/>
              <a:gd name="T105" fmla="*/ 684 h 2276475"/>
              <a:gd name="T106" fmla="*/ 29 w 2033587"/>
              <a:gd name="T107" fmla="*/ 679 h 2276475"/>
              <a:gd name="T108" fmla="*/ 16 w 2033587"/>
              <a:gd name="T109" fmla="*/ 669 h 2276475"/>
              <a:gd name="T110" fmla="*/ 7 w 2033587"/>
              <a:gd name="T111" fmla="*/ 656 h 2276475"/>
              <a:gd name="T112" fmla="*/ 1 w 2033587"/>
              <a:gd name="T113" fmla="*/ 641 h 2276475"/>
              <a:gd name="T114" fmla="*/ 167 w 2033587"/>
              <a:gd name="T115" fmla="*/ 0 h 22764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33587"/>
              <a:gd name="T175" fmla="*/ 0 h 2276475"/>
              <a:gd name="T176" fmla="*/ 2033587 w 2033587"/>
              <a:gd name="T177" fmla="*/ 2276475 h 22764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33587" h="2276475">
                <a:moveTo>
                  <a:pt x="312737" y="1411287"/>
                </a:moveTo>
                <a:lnTo>
                  <a:pt x="1422400" y="1411287"/>
                </a:lnTo>
                <a:lnTo>
                  <a:pt x="1422400" y="1552575"/>
                </a:lnTo>
                <a:lnTo>
                  <a:pt x="312737" y="1552575"/>
                </a:lnTo>
                <a:lnTo>
                  <a:pt x="312737" y="1411287"/>
                </a:lnTo>
                <a:close/>
                <a:moveTo>
                  <a:pt x="296862" y="1128712"/>
                </a:moveTo>
                <a:lnTo>
                  <a:pt x="1404937" y="1128712"/>
                </a:lnTo>
                <a:lnTo>
                  <a:pt x="1404937" y="1270000"/>
                </a:lnTo>
                <a:lnTo>
                  <a:pt x="296862" y="1270000"/>
                </a:lnTo>
                <a:lnTo>
                  <a:pt x="296862" y="1128712"/>
                </a:lnTo>
                <a:close/>
                <a:moveTo>
                  <a:pt x="296862" y="847725"/>
                </a:moveTo>
                <a:lnTo>
                  <a:pt x="1404937" y="847725"/>
                </a:lnTo>
                <a:lnTo>
                  <a:pt x="1404937" y="987425"/>
                </a:lnTo>
                <a:lnTo>
                  <a:pt x="296862" y="987425"/>
                </a:lnTo>
                <a:lnTo>
                  <a:pt x="296862" y="847725"/>
                </a:lnTo>
                <a:close/>
                <a:moveTo>
                  <a:pt x="869950" y="565150"/>
                </a:moveTo>
                <a:lnTo>
                  <a:pt x="1408113" y="565150"/>
                </a:lnTo>
                <a:lnTo>
                  <a:pt x="1408113" y="706438"/>
                </a:lnTo>
                <a:lnTo>
                  <a:pt x="869950" y="706438"/>
                </a:lnTo>
                <a:lnTo>
                  <a:pt x="869950" y="565150"/>
                </a:lnTo>
                <a:close/>
                <a:moveTo>
                  <a:pt x="1869440" y="276225"/>
                </a:moveTo>
                <a:lnTo>
                  <a:pt x="1877695" y="276543"/>
                </a:lnTo>
                <a:lnTo>
                  <a:pt x="1885950" y="276860"/>
                </a:lnTo>
                <a:lnTo>
                  <a:pt x="1894522" y="278130"/>
                </a:lnTo>
                <a:lnTo>
                  <a:pt x="1902460" y="279400"/>
                </a:lnTo>
                <a:lnTo>
                  <a:pt x="1910080" y="281305"/>
                </a:lnTo>
                <a:lnTo>
                  <a:pt x="1918017" y="283528"/>
                </a:lnTo>
                <a:lnTo>
                  <a:pt x="1925955" y="286068"/>
                </a:lnTo>
                <a:lnTo>
                  <a:pt x="1933257" y="288925"/>
                </a:lnTo>
                <a:lnTo>
                  <a:pt x="1940242" y="292418"/>
                </a:lnTo>
                <a:lnTo>
                  <a:pt x="1947545" y="296228"/>
                </a:lnTo>
                <a:lnTo>
                  <a:pt x="1954530" y="299720"/>
                </a:lnTo>
                <a:lnTo>
                  <a:pt x="1961197" y="304165"/>
                </a:lnTo>
                <a:lnTo>
                  <a:pt x="1967865" y="308928"/>
                </a:lnTo>
                <a:lnTo>
                  <a:pt x="1973897" y="313690"/>
                </a:lnTo>
                <a:lnTo>
                  <a:pt x="1979612" y="318770"/>
                </a:lnTo>
                <a:lnTo>
                  <a:pt x="1985645" y="324168"/>
                </a:lnTo>
                <a:lnTo>
                  <a:pt x="1991042" y="330200"/>
                </a:lnTo>
                <a:lnTo>
                  <a:pt x="1996122" y="335915"/>
                </a:lnTo>
                <a:lnTo>
                  <a:pt x="2000885" y="342265"/>
                </a:lnTo>
                <a:lnTo>
                  <a:pt x="2005647" y="348615"/>
                </a:lnTo>
                <a:lnTo>
                  <a:pt x="2010092" y="355283"/>
                </a:lnTo>
                <a:lnTo>
                  <a:pt x="2013585" y="362268"/>
                </a:lnTo>
                <a:lnTo>
                  <a:pt x="2017395" y="369570"/>
                </a:lnTo>
                <a:lnTo>
                  <a:pt x="2020570" y="376873"/>
                </a:lnTo>
                <a:lnTo>
                  <a:pt x="2023745" y="384175"/>
                </a:lnTo>
                <a:lnTo>
                  <a:pt x="2026285" y="391795"/>
                </a:lnTo>
                <a:lnTo>
                  <a:pt x="2028507" y="399733"/>
                </a:lnTo>
                <a:lnTo>
                  <a:pt x="2030412" y="407670"/>
                </a:lnTo>
                <a:lnTo>
                  <a:pt x="2032000" y="415608"/>
                </a:lnTo>
                <a:lnTo>
                  <a:pt x="2032952" y="423863"/>
                </a:lnTo>
                <a:lnTo>
                  <a:pt x="2033270" y="432118"/>
                </a:lnTo>
                <a:lnTo>
                  <a:pt x="2033587" y="440373"/>
                </a:lnTo>
                <a:lnTo>
                  <a:pt x="2033587" y="2112328"/>
                </a:lnTo>
                <a:lnTo>
                  <a:pt x="2033270" y="2120583"/>
                </a:lnTo>
                <a:lnTo>
                  <a:pt x="2032952" y="2128838"/>
                </a:lnTo>
                <a:lnTo>
                  <a:pt x="2032000" y="2137410"/>
                </a:lnTo>
                <a:lnTo>
                  <a:pt x="2030412" y="2145348"/>
                </a:lnTo>
                <a:lnTo>
                  <a:pt x="2028507" y="2153285"/>
                </a:lnTo>
                <a:lnTo>
                  <a:pt x="2026285" y="2160905"/>
                </a:lnTo>
                <a:lnTo>
                  <a:pt x="2023745" y="2168525"/>
                </a:lnTo>
                <a:lnTo>
                  <a:pt x="2020570" y="2175828"/>
                </a:lnTo>
                <a:lnTo>
                  <a:pt x="2017395" y="2183130"/>
                </a:lnTo>
                <a:lnTo>
                  <a:pt x="2013585" y="2190433"/>
                </a:lnTo>
                <a:lnTo>
                  <a:pt x="2010092" y="2197418"/>
                </a:lnTo>
                <a:lnTo>
                  <a:pt x="2005647" y="2204085"/>
                </a:lnTo>
                <a:lnTo>
                  <a:pt x="2000885" y="2210435"/>
                </a:lnTo>
                <a:lnTo>
                  <a:pt x="1996122" y="2216785"/>
                </a:lnTo>
                <a:lnTo>
                  <a:pt x="1991042" y="2222500"/>
                </a:lnTo>
                <a:lnTo>
                  <a:pt x="1985645" y="2228533"/>
                </a:lnTo>
                <a:lnTo>
                  <a:pt x="1979612" y="2233930"/>
                </a:lnTo>
                <a:lnTo>
                  <a:pt x="1973897" y="2239010"/>
                </a:lnTo>
                <a:lnTo>
                  <a:pt x="1967865" y="2243773"/>
                </a:lnTo>
                <a:lnTo>
                  <a:pt x="1961197" y="2248535"/>
                </a:lnTo>
                <a:lnTo>
                  <a:pt x="1954530" y="2252980"/>
                </a:lnTo>
                <a:lnTo>
                  <a:pt x="1947545" y="2256790"/>
                </a:lnTo>
                <a:lnTo>
                  <a:pt x="1940242" y="2260600"/>
                </a:lnTo>
                <a:lnTo>
                  <a:pt x="1933257" y="2263775"/>
                </a:lnTo>
                <a:lnTo>
                  <a:pt x="1925955" y="2266633"/>
                </a:lnTo>
                <a:lnTo>
                  <a:pt x="1918017" y="2269173"/>
                </a:lnTo>
                <a:lnTo>
                  <a:pt x="1910080" y="2271395"/>
                </a:lnTo>
                <a:lnTo>
                  <a:pt x="1902460" y="2273300"/>
                </a:lnTo>
                <a:lnTo>
                  <a:pt x="1894522" y="2274888"/>
                </a:lnTo>
                <a:lnTo>
                  <a:pt x="1885950" y="2275840"/>
                </a:lnTo>
                <a:lnTo>
                  <a:pt x="1877695" y="2276475"/>
                </a:lnTo>
                <a:lnTo>
                  <a:pt x="1869440" y="2276475"/>
                </a:lnTo>
                <a:lnTo>
                  <a:pt x="480377" y="2276475"/>
                </a:lnTo>
                <a:lnTo>
                  <a:pt x="471805" y="2276475"/>
                </a:lnTo>
                <a:lnTo>
                  <a:pt x="463550" y="2275840"/>
                </a:lnTo>
                <a:lnTo>
                  <a:pt x="455295" y="2274888"/>
                </a:lnTo>
                <a:lnTo>
                  <a:pt x="447040" y="2273300"/>
                </a:lnTo>
                <a:lnTo>
                  <a:pt x="439102" y="2271395"/>
                </a:lnTo>
                <a:lnTo>
                  <a:pt x="431482" y="2269173"/>
                </a:lnTo>
                <a:lnTo>
                  <a:pt x="423862" y="2266633"/>
                </a:lnTo>
                <a:lnTo>
                  <a:pt x="416242" y="2263775"/>
                </a:lnTo>
                <a:lnTo>
                  <a:pt x="408940" y="2260600"/>
                </a:lnTo>
                <a:lnTo>
                  <a:pt x="401955" y="2256790"/>
                </a:lnTo>
                <a:lnTo>
                  <a:pt x="394970" y="2252980"/>
                </a:lnTo>
                <a:lnTo>
                  <a:pt x="388620" y="2248535"/>
                </a:lnTo>
                <a:lnTo>
                  <a:pt x="381952" y="2243773"/>
                </a:lnTo>
                <a:lnTo>
                  <a:pt x="375602" y="2239010"/>
                </a:lnTo>
                <a:lnTo>
                  <a:pt x="369887" y="2233930"/>
                </a:lnTo>
                <a:lnTo>
                  <a:pt x="364172" y="2228533"/>
                </a:lnTo>
                <a:lnTo>
                  <a:pt x="358457" y="2222500"/>
                </a:lnTo>
                <a:lnTo>
                  <a:pt x="353377" y="2216785"/>
                </a:lnTo>
                <a:lnTo>
                  <a:pt x="348297" y="2210435"/>
                </a:lnTo>
                <a:lnTo>
                  <a:pt x="343852" y="2204085"/>
                </a:lnTo>
                <a:lnTo>
                  <a:pt x="339725" y="2197418"/>
                </a:lnTo>
                <a:lnTo>
                  <a:pt x="335597" y="2190433"/>
                </a:lnTo>
                <a:lnTo>
                  <a:pt x="332105" y="2183130"/>
                </a:lnTo>
                <a:lnTo>
                  <a:pt x="328612" y="2175828"/>
                </a:lnTo>
                <a:lnTo>
                  <a:pt x="325755" y="2168525"/>
                </a:lnTo>
                <a:lnTo>
                  <a:pt x="323215" y="2160905"/>
                </a:lnTo>
                <a:lnTo>
                  <a:pt x="320992" y="2153285"/>
                </a:lnTo>
                <a:lnTo>
                  <a:pt x="319087" y="2145348"/>
                </a:lnTo>
                <a:lnTo>
                  <a:pt x="317817" y="2137410"/>
                </a:lnTo>
                <a:lnTo>
                  <a:pt x="316547" y="2128838"/>
                </a:lnTo>
                <a:lnTo>
                  <a:pt x="315912" y="2120583"/>
                </a:lnTo>
                <a:lnTo>
                  <a:pt x="315912" y="2112328"/>
                </a:lnTo>
                <a:lnTo>
                  <a:pt x="456565" y="2112328"/>
                </a:lnTo>
                <a:lnTo>
                  <a:pt x="456882" y="2114868"/>
                </a:lnTo>
                <a:lnTo>
                  <a:pt x="457200" y="2116773"/>
                </a:lnTo>
                <a:lnTo>
                  <a:pt x="457835" y="2118995"/>
                </a:lnTo>
                <a:lnTo>
                  <a:pt x="458470" y="2121218"/>
                </a:lnTo>
                <a:lnTo>
                  <a:pt x="459422" y="2123440"/>
                </a:lnTo>
                <a:lnTo>
                  <a:pt x="460692" y="2125345"/>
                </a:lnTo>
                <a:lnTo>
                  <a:pt x="463550" y="2128838"/>
                </a:lnTo>
                <a:lnTo>
                  <a:pt x="467042" y="2132013"/>
                </a:lnTo>
                <a:lnTo>
                  <a:pt x="468947" y="2132965"/>
                </a:lnTo>
                <a:lnTo>
                  <a:pt x="471170" y="2133918"/>
                </a:lnTo>
                <a:lnTo>
                  <a:pt x="473392" y="2134870"/>
                </a:lnTo>
                <a:lnTo>
                  <a:pt x="475615" y="2135188"/>
                </a:lnTo>
                <a:lnTo>
                  <a:pt x="477837" y="2135505"/>
                </a:lnTo>
                <a:lnTo>
                  <a:pt x="480377" y="2135823"/>
                </a:lnTo>
                <a:lnTo>
                  <a:pt x="1869440" y="2135823"/>
                </a:lnTo>
                <a:lnTo>
                  <a:pt x="1871980" y="2135505"/>
                </a:lnTo>
                <a:lnTo>
                  <a:pt x="1874202" y="2135188"/>
                </a:lnTo>
                <a:lnTo>
                  <a:pt x="1876107" y="2134870"/>
                </a:lnTo>
                <a:lnTo>
                  <a:pt x="1878330" y="2133918"/>
                </a:lnTo>
                <a:lnTo>
                  <a:pt x="1880552" y="2132965"/>
                </a:lnTo>
                <a:lnTo>
                  <a:pt x="1882457" y="2132013"/>
                </a:lnTo>
                <a:lnTo>
                  <a:pt x="1885950" y="2128838"/>
                </a:lnTo>
                <a:lnTo>
                  <a:pt x="1888490" y="2125345"/>
                </a:lnTo>
                <a:lnTo>
                  <a:pt x="1890077" y="2123440"/>
                </a:lnTo>
                <a:lnTo>
                  <a:pt x="1890712" y="2121218"/>
                </a:lnTo>
                <a:lnTo>
                  <a:pt x="1891982" y="2118995"/>
                </a:lnTo>
                <a:lnTo>
                  <a:pt x="1892300" y="2116773"/>
                </a:lnTo>
                <a:lnTo>
                  <a:pt x="1892617" y="2114868"/>
                </a:lnTo>
                <a:lnTo>
                  <a:pt x="1892617" y="2112328"/>
                </a:lnTo>
                <a:lnTo>
                  <a:pt x="1892617" y="440373"/>
                </a:lnTo>
                <a:lnTo>
                  <a:pt x="1892617" y="438468"/>
                </a:lnTo>
                <a:lnTo>
                  <a:pt x="1892300" y="435928"/>
                </a:lnTo>
                <a:lnTo>
                  <a:pt x="1891982" y="433705"/>
                </a:lnTo>
                <a:lnTo>
                  <a:pt x="1890712" y="431483"/>
                </a:lnTo>
                <a:lnTo>
                  <a:pt x="1890077" y="429578"/>
                </a:lnTo>
                <a:lnTo>
                  <a:pt x="1888490" y="427355"/>
                </a:lnTo>
                <a:lnTo>
                  <a:pt x="1885950" y="424180"/>
                </a:lnTo>
                <a:lnTo>
                  <a:pt x="1882457" y="421323"/>
                </a:lnTo>
                <a:lnTo>
                  <a:pt x="1880552" y="420053"/>
                </a:lnTo>
                <a:lnTo>
                  <a:pt x="1878330" y="419100"/>
                </a:lnTo>
                <a:lnTo>
                  <a:pt x="1876107" y="418148"/>
                </a:lnTo>
                <a:lnTo>
                  <a:pt x="1874202" y="417513"/>
                </a:lnTo>
                <a:lnTo>
                  <a:pt x="1871980" y="417195"/>
                </a:lnTo>
                <a:lnTo>
                  <a:pt x="1869440" y="417195"/>
                </a:lnTo>
                <a:lnTo>
                  <a:pt x="1869440" y="276225"/>
                </a:lnTo>
                <a:close/>
                <a:moveTo>
                  <a:pt x="589072" y="140970"/>
                </a:moveTo>
                <a:lnTo>
                  <a:pt x="589072" y="424815"/>
                </a:lnTo>
                <a:lnTo>
                  <a:pt x="588754" y="433070"/>
                </a:lnTo>
                <a:lnTo>
                  <a:pt x="588436" y="441643"/>
                </a:lnTo>
                <a:lnTo>
                  <a:pt x="587166" y="449580"/>
                </a:lnTo>
                <a:lnTo>
                  <a:pt x="585896" y="458153"/>
                </a:lnTo>
                <a:lnTo>
                  <a:pt x="583991" y="465773"/>
                </a:lnTo>
                <a:lnTo>
                  <a:pt x="581768" y="473710"/>
                </a:lnTo>
                <a:lnTo>
                  <a:pt x="579227" y="481330"/>
                </a:lnTo>
                <a:lnTo>
                  <a:pt x="576052" y="488633"/>
                </a:lnTo>
                <a:lnTo>
                  <a:pt x="572876" y="495935"/>
                </a:lnTo>
                <a:lnTo>
                  <a:pt x="569065" y="503238"/>
                </a:lnTo>
                <a:lnTo>
                  <a:pt x="565572" y="509905"/>
                </a:lnTo>
                <a:lnTo>
                  <a:pt x="561126" y="516573"/>
                </a:lnTo>
                <a:lnTo>
                  <a:pt x="556363" y="522923"/>
                </a:lnTo>
                <a:lnTo>
                  <a:pt x="551600" y="528955"/>
                </a:lnTo>
                <a:lnTo>
                  <a:pt x="546519" y="535305"/>
                </a:lnTo>
                <a:lnTo>
                  <a:pt x="541120" y="541020"/>
                </a:lnTo>
                <a:lnTo>
                  <a:pt x="535087" y="546100"/>
                </a:lnTo>
                <a:lnTo>
                  <a:pt x="529371" y="551815"/>
                </a:lnTo>
                <a:lnTo>
                  <a:pt x="522702" y="556260"/>
                </a:lnTo>
                <a:lnTo>
                  <a:pt x="516668" y="561023"/>
                </a:lnTo>
                <a:lnTo>
                  <a:pt x="509682" y="565150"/>
                </a:lnTo>
                <a:lnTo>
                  <a:pt x="503013" y="569278"/>
                </a:lnTo>
                <a:lnTo>
                  <a:pt x="495709" y="572770"/>
                </a:lnTo>
                <a:lnTo>
                  <a:pt x="488406" y="575945"/>
                </a:lnTo>
                <a:lnTo>
                  <a:pt x="481102" y="579120"/>
                </a:lnTo>
                <a:lnTo>
                  <a:pt x="473480" y="581978"/>
                </a:lnTo>
                <a:lnTo>
                  <a:pt x="465541" y="584200"/>
                </a:lnTo>
                <a:lnTo>
                  <a:pt x="457602" y="585788"/>
                </a:lnTo>
                <a:lnTo>
                  <a:pt x="449663" y="587375"/>
                </a:lnTo>
                <a:lnTo>
                  <a:pt x="441407" y="588328"/>
                </a:lnTo>
                <a:lnTo>
                  <a:pt x="433150" y="588963"/>
                </a:lnTo>
                <a:lnTo>
                  <a:pt x="424576" y="589280"/>
                </a:lnTo>
                <a:lnTo>
                  <a:pt x="140678" y="589280"/>
                </a:lnTo>
                <a:lnTo>
                  <a:pt x="140678" y="1836103"/>
                </a:lnTo>
                <a:lnTo>
                  <a:pt x="140678" y="1838643"/>
                </a:lnTo>
                <a:lnTo>
                  <a:pt x="140996" y="1840548"/>
                </a:lnTo>
                <a:lnTo>
                  <a:pt x="141948" y="1842770"/>
                </a:lnTo>
                <a:lnTo>
                  <a:pt x="142584" y="1844993"/>
                </a:lnTo>
                <a:lnTo>
                  <a:pt x="143536" y="1847215"/>
                </a:lnTo>
                <a:lnTo>
                  <a:pt x="144807" y="1849120"/>
                </a:lnTo>
                <a:lnTo>
                  <a:pt x="147665" y="1852613"/>
                </a:lnTo>
                <a:lnTo>
                  <a:pt x="151475" y="1855470"/>
                </a:lnTo>
                <a:lnTo>
                  <a:pt x="153063" y="1856740"/>
                </a:lnTo>
                <a:lnTo>
                  <a:pt x="155286" y="1857693"/>
                </a:lnTo>
                <a:lnTo>
                  <a:pt x="157191" y="1858645"/>
                </a:lnTo>
                <a:lnTo>
                  <a:pt x="159732" y="1858963"/>
                </a:lnTo>
                <a:lnTo>
                  <a:pt x="161955" y="1859280"/>
                </a:lnTo>
                <a:lnTo>
                  <a:pt x="164495" y="1859598"/>
                </a:lnTo>
                <a:lnTo>
                  <a:pt x="1553180" y="1859598"/>
                </a:lnTo>
                <a:lnTo>
                  <a:pt x="1556038" y="1859280"/>
                </a:lnTo>
                <a:lnTo>
                  <a:pt x="1557943" y="1858963"/>
                </a:lnTo>
                <a:lnTo>
                  <a:pt x="1560484" y="1858645"/>
                </a:lnTo>
                <a:lnTo>
                  <a:pt x="1562389" y="1857693"/>
                </a:lnTo>
                <a:lnTo>
                  <a:pt x="1564612" y="1856740"/>
                </a:lnTo>
                <a:lnTo>
                  <a:pt x="1566517" y="1855470"/>
                </a:lnTo>
                <a:lnTo>
                  <a:pt x="1570010" y="1852613"/>
                </a:lnTo>
                <a:lnTo>
                  <a:pt x="1572868" y="1849120"/>
                </a:lnTo>
                <a:lnTo>
                  <a:pt x="1574139" y="1847215"/>
                </a:lnTo>
                <a:lnTo>
                  <a:pt x="1575091" y="1844993"/>
                </a:lnTo>
                <a:lnTo>
                  <a:pt x="1576044" y="1842770"/>
                </a:lnTo>
                <a:lnTo>
                  <a:pt x="1576679" y="1840548"/>
                </a:lnTo>
                <a:lnTo>
                  <a:pt x="1576997" y="1838643"/>
                </a:lnTo>
                <a:lnTo>
                  <a:pt x="1576997" y="1836103"/>
                </a:lnTo>
                <a:lnTo>
                  <a:pt x="1576997" y="164782"/>
                </a:lnTo>
                <a:lnTo>
                  <a:pt x="1576997" y="161925"/>
                </a:lnTo>
                <a:lnTo>
                  <a:pt x="1576679" y="160020"/>
                </a:lnTo>
                <a:lnTo>
                  <a:pt x="1576044" y="157480"/>
                </a:lnTo>
                <a:lnTo>
                  <a:pt x="1575091" y="155257"/>
                </a:lnTo>
                <a:lnTo>
                  <a:pt x="1574139" y="153352"/>
                </a:lnTo>
                <a:lnTo>
                  <a:pt x="1572868" y="151447"/>
                </a:lnTo>
                <a:lnTo>
                  <a:pt x="1570010" y="147955"/>
                </a:lnTo>
                <a:lnTo>
                  <a:pt x="1566517" y="145097"/>
                </a:lnTo>
                <a:lnTo>
                  <a:pt x="1564612" y="143827"/>
                </a:lnTo>
                <a:lnTo>
                  <a:pt x="1562389" y="142875"/>
                </a:lnTo>
                <a:lnTo>
                  <a:pt x="1560484" y="141922"/>
                </a:lnTo>
                <a:lnTo>
                  <a:pt x="1557943" y="141287"/>
                </a:lnTo>
                <a:lnTo>
                  <a:pt x="1556038" y="140970"/>
                </a:lnTo>
                <a:lnTo>
                  <a:pt x="1553180" y="140970"/>
                </a:lnTo>
                <a:lnTo>
                  <a:pt x="589072" y="140970"/>
                </a:lnTo>
                <a:close/>
                <a:moveTo>
                  <a:pt x="489358" y="0"/>
                </a:moveTo>
                <a:lnTo>
                  <a:pt x="1553180" y="0"/>
                </a:lnTo>
                <a:lnTo>
                  <a:pt x="1562071" y="317"/>
                </a:lnTo>
                <a:lnTo>
                  <a:pt x="1570010" y="952"/>
                </a:lnTo>
                <a:lnTo>
                  <a:pt x="1578584" y="2222"/>
                </a:lnTo>
                <a:lnTo>
                  <a:pt x="1586523" y="3492"/>
                </a:lnTo>
                <a:lnTo>
                  <a:pt x="1594462" y="5397"/>
                </a:lnTo>
                <a:lnTo>
                  <a:pt x="1602084" y="7620"/>
                </a:lnTo>
                <a:lnTo>
                  <a:pt x="1609705" y="10160"/>
                </a:lnTo>
                <a:lnTo>
                  <a:pt x="1617644" y="13017"/>
                </a:lnTo>
                <a:lnTo>
                  <a:pt x="1624630" y="16192"/>
                </a:lnTo>
                <a:lnTo>
                  <a:pt x="1631617" y="20002"/>
                </a:lnTo>
                <a:lnTo>
                  <a:pt x="1638603" y="23812"/>
                </a:lnTo>
                <a:lnTo>
                  <a:pt x="1645589" y="28257"/>
                </a:lnTo>
                <a:lnTo>
                  <a:pt x="1651623" y="32702"/>
                </a:lnTo>
                <a:lnTo>
                  <a:pt x="1657974" y="37782"/>
                </a:lnTo>
                <a:lnTo>
                  <a:pt x="1664008" y="42862"/>
                </a:lnTo>
                <a:lnTo>
                  <a:pt x="1669724" y="48260"/>
                </a:lnTo>
                <a:lnTo>
                  <a:pt x="1675122" y="53975"/>
                </a:lnTo>
                <a:lnTo>
                  <a:pt x="1680203" y="60007"/>
                </a:lnTo>
                <a:lnTo>
                  <a:pt x="1685284" y="66357"/>
                </a:lnTo>
                <a:lnTo>
                  <a:pt x="1689730" y="72390"/>
                </a:lnTo>
                <a:lnTo>
                  <a:pt x="1694176" y="79375"/>
                </a:lnTo>
                <a:lnTo>
                  <a:pt x="1697987" y="86360"/>
                </a:lnTo>
                <a:lnTo>
                  <a:pt x="1701797" y="93345"/>
                </a:lnTo>
                <a:lnTo>
                  <a:pt x="1704973" y="100647"/>
                </a:lnTo>
                <a:lnTo>
                  <a:pt x="1707831" y="108267"/>
                </a:lnTo>
                <a:lnTo>
                  <a:pt x="1710371" y="115570"/>
                </a:lnTo>
                <a:lnTo>
                  <a:pt x="1712594" y="123507"/>
                </a:lnTo>
                <a:lnTo>
                  <a:pt x="1714500" y="131445"/>
                </a:lnTo>
                <a:lnTo>
                  <a:pt x="1715770" y="139382"/>
                </a:lnTo>
                <a:lnTo>
                  <a:pt x="1717040" y="147637"/>
                </a:lnTo>
                <a:lnTo>
                  <a:pt x="1717675" y="155892"/>
                </a:lnTo>
                <a:lnTo>
                  <a:pt x="1717675" y="164782"/>
                </a:lnTo>
                <a:lnTo>
                  <a:pt x="1717675" y="1836103"/>
                </a:lnTo>
                <a:lnTo>
                  <a:pt x="1717675" y="1844358"/>
                </a:lnTo>
                <a:lnTo>
                  <a:pt x="1717040" y="1852613"/>
                </a:lnTo>
                <a:lnTo>
                  <a:pt x="1715770" y="1861185"/>
                </a:lnTo>
                <a:lnTo>
                  <a:pt x="1714500" y="1869123"/>
                </a:lnTo>
                <a:lnTo>
                  <a:pt x="1712594" y="1877060"/>
                </a:lnTo>
                <a:lnTo>
                  <a:pt x="1710371" y="1884680"/>
                </a:lnTo>
                <a:lnTo>
                  <a:pt x="1707831" y="1892300"/>
                </a:lnTo>
                <a:lnTo>
                  <a:pt x="1704973" y="1900238"/>
                </a:lnTo>
                <a:lnTo>
                  <a:pt x="1701797" y="1907223"/>
                </a:lnTo>
                <a:lnTo>
                  <a:pt x="1697987" y="1914208"/>
                </a:lnTo>
                <a:lnTo>
                  <a:pt x="1694176" y="1921193"/>
                </a:lnTo>
                <a:lnTo>
                  <a:pt x="1689730" y="1927860"/>
                </a:lnTo>
                <a:lnTo>
                  <a:pt x="1685284" y="1934210"/>
                </a:lnTo>
                <a:lnTo>
                  <a:pt x="1680203" y="1940560"/>
                </a:lnTo>
                <a:lnTo>
                  <a:pt x="1675122" y="1946275"/>
                </a:lnTo>
                <a:lnTo>
                  <a:pt x="1669724" y="1952308"/>
                </a:lnTo>
                <a:lnTo>
                  <a:pt x="1664008" y="1957705"/>
                </a:lnTo>
                <a:lnTo>
                  <a:pt x="1657974" y="1962785"/>
                </a:lnTo>
                <a:lnTo>
                  <a:pt x="1651623" y="1967865"/>
                </a:lnTo>
                <a:lnTo>
                  <a:pt x="1645589" y="1972310"/>
                </a:lnTo>
                <a:lnTo>
                  <a:pt x="1638603" y="1976755"/>
                </a:lnTo>
                <a:lnTo>
                  <a:pt x="1631617" y="1980565"/>
                </a:lnTo>
                <a:lnTo>
                  <a:pt x="1624630" y="1984375"/>
                </a:lnTo>
                <a:lnTo>
                  <a:pt x="1617644" y="1987550"/>
                </a:lnTo>
                <a:lnTo>
                  <a:pt x="1609705" y="1990408"/>
                </a:lnTo>
                <a:lnTo>
                  <a:pt x="1602084" y="1992948"/>
                </a:lnTo>
                <a:lnTo>
                  <a:pt x="1594462" y="1995170"/>
                </a:lnTo>
                <a:lnTo>
                  <a:pt x="1586523" y="1997075"/>
                </a:lnTo>
                <a:lnTo>
                  <a:pt x="1578584" y="1998345"/>
                </a:lnTo>
                <a:lnTo>
                  <a:pt x="1570010" y="1999615"/>
                </a:lnTo>
                <a:lnTo>
                  <a:pt x="1562071" y="2000250"/>
                </a:lnTo>
                <a:lnTo>
                  <a:pt x="1553180" y="2000250"/>
                </a:lnTo>
                <a:lnTo>
                  <a:pt x="164495" y="2000250"/>
                </a:lnTo>
                <a:lnTo>
                  <a:pt x="155604" y="2000250"/>
                </a:lnTo>
                <a:lnTo>
                  <a:pt x="147665" y="1999615"/>
                </a:lnTo>
                <a:lnTo>
                  <a:pt x="139408" y="1998345"/>
                </a:lnTo>
                <a:lnTo>
                  <a:pt x="131152" y="1997075"/>
                </a:lnTo>
                <a:lnTo>
                  <a:pt x="123213" y="1995170"/>
                </a:lnTo>
                <a:lnTo>
                  <a:pt x="115591" y="1992948"/>
                </a:lnTo>
                <a:lnTo>
                  <a:pt x="107970" y="1990408"/>
                </a:lnTo>
                <a:lnTo>
                  <a:pt x="100348" y="1987550"/>
                </a:lnTo>
                <a:lnTo>
                  <a:pt x="93044" y="1984375"/>
                </a:lnTo>
                <a:lnTo>
                  <a:pt x="86058" y="1980565"/>
                </a:lnTo>
                <a:lnTo>
                  <a:pt x="79072" y="1976755"/>
                </a:lnTo>
                <a:lnTo>
                  <a:pt x="72721" y="1972310"/>
                </a:lnTo>
                <a:lnTo>
                  <a:pt x="66052" y="1967865"/>
                </a:lnTo>
                <a:lnTo>
                  <a:pt x="59701" y="1962785"/>
                </a:lnTo>
                <a:lnTo>
                  <a:pt x="53667" y="1957705"/>
                </a:lnTo>
                <a:lnTo>
                  <a:pt x="48269" y="1952308"/>
                </a:lnTo>
                <a:lnTo>
                  <a:pt x="42553" y="1946275"/>
                </a:lnTo>
                <a:lnTo>
                  <a:pt x="37472" y="1940560"/>
                </a:lnTo>
                <a:lnTo>
                  <a:pt x="32391" y="1934210"/>
                </a:lnTo>
                <a:lnTo>
                  <a:pt x="27945" y="1927860"/>
                </a:lnTo>
                <a:lnTo>
                  <a:pt x="23817" y="1921193"/>
                </a:lnTo>
                <a:lnTo>
                  <a:pt x="19688" y="1914208"/>
                </a:lnTo>
                <a:lnTo>
                  <a:pt x="16195" y="1907223"/>
                </a:lnTo>
                <a:lnTo>
                  <a:pt x="12702" y="1900238"/>
                </a:lnTo>
                <a:lnTo>
                  <a:pt x="9844" y="1892300"/>
                </a:lnTo>
                <a:lnTo>
                  <a:pt x="7304" y="1884680"/>
                </a:lnTo>
                <a:lnTo>
                  <a:pt x="5081" y="1877060"/>
                </a:lnTo>
                <a:lnTo>
                  <a:pt x="3175" y="1869123"/>
                </a:lnTo>
                <a:lnTo>
                  <a:pt x="1905" y="1861185"/>
                </a:lnTo>
                <a:lnTo>
                  <a:pt x="635" y="1852613"/>
                </a:lnTo>
                <a:lnTo>
                  <a:pt x="0" y="1844358"/>
                </a:lnTo>
                <a:lnTo>
                  <a:pt x="0" y="1836103"/>
                </a:lnTo>
                <a:lnTo>
                  <a:pt x="0" y="489585"/>
                </a:lnTo>
                <a:lnTo>
                  <a:pt x="4893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784" name="KSO_Shape"/>
          <p:cNvSpPr>
            <a:spLocks noChangeArrowheads="1"/>
          </p:cNvSpPr>
          <p:nvPr/>
        </p:nvSpPr>
        <p:spPr bwMode="auto">
          <a:xfrm>
            <a:off x="4973241" y="1976438"/>
            <a:ext cx="310753" cy="264319"/>
          </a:xfrm>
          <a:custGeom>
            <a:avLst/>
            <a:gdLst>
              <a:gd name="T0" fmla="*/ 1341 w 2276475"/>
              <a:gd name="T1" fmla="*/ 1457 h 1936751"/>
              <a:gd name="T2" fmla="*/ 1313 w 2276475"/>
              <a:gd name="T3" fmla="*/ 1522 h 1936751"/>
              <a:gd name="T4" fmla="*/ 759 w 2276475"/>
              <a:gd name="T5" fmla="*/ 1510 h 1936751"/>
              <a:gd name="T6" fmla="*/ 763 w 2276475"/>
              <a:gd name="T7" fmla="*/ 1441 h 1936751"/>
              <a:gd name="T8" fmla="*/ 1212 w 2276475"/>
              <a:gd name="T9" fmla="*/ 1223 h 1936751"/>
              <a:gd name="T10" fmla="*/ 1226 w 2276475"/>
              <a:gd name="T11" fmla="*/ 1282 h 1936751"/>
              <a:gd name="T12" fmla="*/ 890 w 2276475"/>
              <a:gd name="T13" fmla="*/ 1303 h 1936751"/>
              <a:gd name="T14" fmla="*/ 860 w 2276475"/>
              <a:gd name="T15" fmla="*/ 1251 h 1936751"/>
              <a:gd name="T16" fmla="*/ 339 w 2276475"/>
              <a:gd name="T17" fmla="*/ 985 h 1936751"/>
              <a:gd name="T18" fmla="*/ 876 w 2276475"/>
              <a:gd name="T19" fmla="*/ 1026 h 1936751"/>
              <a:gd name="T20" fmla="*/ 834 w 2276475"/>
              <a:gd name="T21" fmla="*/ 1085 h 1936751"/>
              <a:gd name="T22" fmla="*/ 284 w 2276475"/>
              <a:gd name="T23" fmla="*/ 1061 h 1936751"/>
              <a:gd name="T24" fmla="*/ 304 w 2276475"/>
              <a:gd name="T25" fmla="*/ 994 h 1936751"/>
              <a:gd name="T26" fmla="*/ 1192 w 2276475"/>
              <a:gd name="T27" fmla="*/ 897 h 1936751"/>
              <a:gd name="T28" fmla="*/ 1128 w 2276475"/>
              <a:gd name="T29" fmla="*/ 1008 h 1936751"/>
              <a:gd name="T30" fmla="*/ 1097 w 2276475"/>
              <a:gd name="T31" fmla="*/ 1006 h 1936751"/>
              <a:gd name="T32" fmla="*/ 318 w 2276475"/>
              <a:gd name="T33" fmla="*/ 774 h 1936751"/>
              <a:gd name="T34" fmla="*/ 648 w 2276475"/>
              <a:gd name="T35" fmla="*/ 806 h 1936751"/>
              <a:gd name="T36" fmla="*/ 623 w 2276475"/>
              <a:gd name="T37" fmla="*/ 861 h 1936751"/>
              <a:gd name="T38" fmla="*/ 284 w 2276475"/>
              <a:gd name="T39" fmla="*/ 844 h 1936751"/>
              <a:gd name="T40" fmla="*/ 293 w 2276475"/>
              <a:gd name="T41" fmla="*/ 784 h 1936751"/>
              <a:gd name="T42" fmla="*/ 918 w 2276475"/>
              <a:gd name="T43" fmla="*/ 554 h 1936751"/>
              <a:gd name="T44" fmla="*/ 929 w 2276475"/>
              <a:gd name="T45" fmla="*/ 630 h 1936751"/>
              <a:gd name="T46" fmla="*/ 294 w 2276475"/>
              <a:gd name="T47" fmla="*/ 650 h 1936751"/>
              <a:gd name="T48" fmla="*/ 262 w 2276475"/>
              <a:gd name="T49" fmla="*/ 581 h 1936751"/>
              <a:gd name="T50" fmla="*/ 1611 w 2276475"/>
              <a:gd name="T51" fmla="*/ 377 h 1936751"/>
              <a:gd name="T52" fmla="*/ 1719 w 2276475"/>
              <a:gd name="T53" fmla="*/ 470 h 1936751"/>
              <a:gd name="T54" fmla="*/ 1732 w 2276475"/>
              <a:gd name="T55" fmla="*/ 526 h 1936751"/>
              <a:gd name="T56" fmla="*/ 1314 w 2276475"/>
              <a:gd name="T57" fmla="*/ 928 h 1936751"/>
              <a:gd name="T58" fmla="*/ 1250 w 2276475"/>
              <a:gd name="T59" fmla="*/ 924 h 1936751"/>
              <a:gd name="T60" fmla="*/ 1200 w 2276475"/>
              <a:gd name="T61" fmla="*/ 877 h 1936751"/>
              <a:gd name="T62" fmla="*/ 1181 w 2276475"/>
              <a:gd name="T63" fmla="*/ 808 h 1936751"/>
              <a:gd name="T64" fmla="*/ 1598 w 2276475"/>
              <a:gd name="T65" fmla="*/ 378 h 1936751"/>
              <a:gd name="T66" fmla="*/ 219 w 2276475"/>
              <a:gd name="T67" fmla="*/ 403 h 1936751"/>
              <a:gd name="T68" fmla="*/ 126 w 2276475"/>
              <a:gd name="T69" fmla="*/ 492 h 1936751"/>
              <a:gd name="T70" fmla="*/ 113 w 2276475"/>
              <a:gd name="T71" fmla="*/ 1543 h 1936751"/>
              <a:gd name="T72" fmla="*/ 188 w 2276475"/>
              <a:gd name="T73" fmla="*/ 1648 h 1936751"/>
              <a:gd name="T74" fmla="*/ 1517 w 2276475"/>
              <a:gd name="T75" fmla="*/ 1678 h 1936751"/>
              <a:gd name="T76" fmla="*/ 1634 w 2276475"/>
              <a:gd name="T77" fmla="*/ 1620 h 1936751"/>
              <a:gd name="T78" fmla="*/ 1681 w 2276475"/>
              <a:gd name="T79" fmla="*/ 1498 h 1936751"/>
              <a:gd name="T80" fmla="*/ 1762 w 2276475"/>
              <a:gd name="T81" fmla="*/ 1688 h 1936751"/>
              <a:gd name="T82" fmla="*/ 1660 w 2276475"/>
              <a:gd name="T83" fmla="*/ 1767 h 1936751"/>
              <a:gd name="T84" fmla="*/ 111 w 2276475"/>
              <a:gd name="T85" fmla="*/ 1761 h 1936751"/>
              <a:gd name="T86" fmla="*/ 18 w 2276475"/>
              <a:gd name="T87" fmla="*/ 1672 h 1936751"/>
              <a:gd name="T88" fmla="*/ 6 w 2276475"/>
              <a:gd name="T89" fmla="*/ 429 h 1936751"/>
              <a:gd name="T90" fmla="*/ 80 w 2276475"/>
              <a:gd name="T91" fmla="*/ 324 h 1936751"/>
              <a:gd name="T92" fmla="*/ 1917 w 2276475"/>
              <a:gd name="T93" fmla="*/ 98 h 1936751"/>
              <a:gd name="T94" fmla="*/ 1981 w 2276475"/>
              <a:gd name="T95" fmla="*/ 126 h 1936751"/>
              <a:gd name="T96" fmla="*/ 2017 w 2276475"/>
              <a:gd name="T97" fmla="*/ 194 h 1936751"/>
              <a:gd name="T98" fmla="*/ 1999 w 2276475"/>
              <a:gd name="T99" fmla="*/ 260 h 1936751"/>
              <a:gd name="T100" fmla="*/ 1779 w 2276475"/>
              <a:gd name="T101" fmla="*/ 463 h 1936751"/>
              <a:gd name="T102" fmla="*/ 1693 w 2276475"/>
              <a:gd name="T103" fmla="*/ 372 h 1936751"/>
              <a:gd name="T104" fmla="*/ 1653 w 2276475"/>
              <a:gd name="T105" fmla="*/ 318 h 1936751"/>
              <a:gd name="T106" fmla="*/ 1884 w 2276475"/>
              <a:gd name="T107" fmla="*/ 102 h 1936751"/>
              <a:gd name="T108" fmla="*/ 2078 w 2276475"/>
              <a:gd name="T109" fmla="*/ 39 h 1936751"/>
              <a:gd name="T110" fmla="*/ 2074 w 2276475"/>
              <a:gd name="T111" fmla="*/ 116 h 1936751"/>
              <a:gd name="T112" fmla="*/ 2024 w 2276475"/>
              <a:gd name="T113" fmla="*/ 116 h 1936751"/>
              <a:gd name="T114" fmla="*/ 1969 w 2276475"/>
              <a:gd name="T115" fmla="*/ 66 h 1936751"/>
              <a:gd name="T116" fmla="*/ 2027 w 2276475"/>
              <a:gd name="T117" fmla="*/ 18 h 1936751"/>
              <a:gd name="T118" fmla="*/ 1863 w 2276475"/>
              <a:gd name="T119" fmla="*/ 24 h 1936751"/>
              <a:gd name="T120" fmla="*/ 1498 w 2276475"/>
              <a:gd name="T121" fmla="*/ 420 h 1936751"/>
              <a:gd name="T122" fmla="*/ 1446 w 2276475"/>
              <a:gd name="T123" fmla="*/ 412 h 1936751"/>
              <a:gd name="T124" fmla="*/ 1449 w 2276475"/>
              <a:gd name="T125" fmla="*/ 361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76475"/>
              <a:gd name="T190" fmla="*/ 0 h 1936751"/>
              <a:gd name="T191" fmla="*/ 2276475 w 2276475"/>
              <a:gd name="T192" fmla="*/ 1936751 h 193675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785" name="KSO_Shape"/>
          <p:cNvSpPr>
            <a:spLocks noChangeArrowheads="1"/>
          </p:cNvSpPr>
          <p:nvPr/>
        </p:nvSpPr>
        <p:spPr bwMode="auto">
          <a:xfrm>
            <a:off x="5498307" y="3143250"/>
            <a:ext cx="302419" cy="242888"/>
          </a:xfrm>
          <a:custGeom>
            <a:avLst/>
            <a:gdLst>
              <a:gd name="T0" fmla="*/ 214 w 2874963"/>
              <a:gd name="T1" fmla="*/ 484 h 2311400"/>
              <a:gd name="T2" fmla="*/ 315 w 2874963"/>
              <a:gd name="T3" fmla="*/ 449 h 2311400"/>
              <a:gd name="T4" fmla="*/ 334 w 2874963"/>
              <a:gd name="T5" fmla="*/ 471 h 2311400"/>
              <a:gd name="T6" fmla="*/ 205 w 2874963"/>
              <a:gd name="T7" fmla="*/ 560 h 2311400"/>
              <a:gd name="T8" fmla="*/ 48 w 2874963"/>
              <a:gd name="T9" fmla="*/ 524 h 2311400"/>
              <a:gd name="T10" fmla="*/ 68 w 2874963"/>
              <a:gd name="T11" fmla="*/ 460 h 2311400"/>
              <a:gd name="T12" fmla="*/ 107 w 2874963"/>
              <a:gd name="T13" fmla="*/ 435 h 2311400"/>
              <a:gd name="T14" fmla="*/ 118 w 2874963"/>
              <a:gd name="T15" fmla="*/ 479 h 2311400"/>
              <a:gd name="T16" fmla="*/ 385 w 2874963"/>
              <a:gd name="T17" fmla="*/ 329 h 2311400"/>
              <a:gd name="T18" fmla="*/ 250 w 2874963"/>
              <a:gd name="T19" fmla="*/ 257 h 2311400"/>
              <a:gd name="T20" fmla="*/ 261 w 2874963"/>
              <a:gd name="T21" fmla="*/ 299 h 2311400"/>
              <a:gd name="T22" fmla="*/ 278 w 2874963"/>
              <a:gd name="T23" fmla="*/ 316 h 2311400"/>
              <a:gd name="T24" fmla="*/ 269 w 2874963"/>
              <a:gd name="T25" fmla="*/ 341 h 2311400"/>
              <a:gd name="T26" fmla="*/ 247 w 2874963"/>
              <a:gd name="T27" fmla="*/ 384 h 2311400"/>
              <a:gd name="T28" fmla="*/ 217 w 2874963"/>
              <a:gd name="T29" fmla="*/ 412 h 2311400"/>
              <a:gd name="T30" fmla="*/ 196 w 2874963"/>
              <a:gd name="T31" fmla="*/ 416 h 2311400"/>
              <a:gd name="T32" fmla="*/ 174 w 2874963"/>
              <a:gd name="T33" fmla="*/ 408 h 2311400"/>
              <a:gd name="T34" fmla="*/ 144 w 2874963"/>
              <a:gd name="T35" fmla="*/ 373 h 2311400"/>
              <a:gd name="T36" fmla="*/ 123 w 2874963"/>
              <a:gd name="T37" fmla="*/ 334 h 2311400"/>
              <a:gd name="T38" fmla="*/ 122 w 2874963"/>
              <a:gd name="T39" fmla="*/ 311 h 2311400"/>
              <a:gd name="T40" fmla="*/ 140 w 2874963"/>
              <a:gd name="T41" fmla="*/ 280 h 2311400"/>
              <a:gd name="T42" fmla="*/ 163 w 2874963"/>
              <a:gd name="T43" fmla="*/ 265 h 2311400"/>
              <a:gd name="T44" fmla="*/ 209 w 2874963"/>
              <a:gd name="T45" fmla="*/ 262 h 2311400"/>
              <a:gd name="T46" fmla="*/ 238 w 2874963"/>
              <a:gd name="T47" fmla="*/ 247 h 2311400"/>
              <a:gd name="T48" fmla="*/ 235 w 2874963"/>
              <a:gd name="T49" fmla="*/ 212 h 2311400"/>
              <a:gd name="T50" fmla="*/ 252 w 2874963"/>
              <a:gd name="T51" fmla="*/ 222 h 2311400"/>
              <a:gd name="T52" fmla="*/ 267 w 2874963"/>
              <a:gd name="T53" fmla="*/ 236 h 2311400"/>
              <a:gd name="T54" fmla="*/ 274 w 2874963"/>
              <a:gd name="T55" fmla="*/ 276 h 2311400"/>
              <a:gd name="T56" fmla="*/ 265 w 2874963"/>
              <a:gd name="T57" fmla="*/ 302 h 2311400"/>
              <a:gd name="T58" fmla="*/ 253 w 2874963"/>
              <a:gd name="T59" fmla="*/ 256 h 2311400"/>
              <a:gd name="T60" fmla="*/ 229 w 2874963"/>
              <a:gd name="T61" fmla="*/ 250 h 2311400"/>
              <a:gd name="T62" fmla="*/ 192 w 2874963"/>
              <a:gd name="T63" fmla="*/ 263 h 2311400"/>
              <a:gd name="T64" fmla="*/ 148 w 2874963"/>
              <a:gd name="T65" fmla="*/ 259 h 2311400"/>
              <a:gd name="T66" fmla="*/ 132 w 2874963"/>
              <a:gd name="T67" fmla="*/ 302 h 2311400"/>
              <a:gd name="T68" fmla="*/ 123 w 2874963"/>
              <a:gd name="T69" fmla="*/ 283 h 2311400"/>
              <a:gd name="T70" fmla="*/ 129 w 2874963"/>
              <a:gd name="T71" fmla="*/ 244 h 2311400"/>
              <a:gd name="T72" fmla="*/ 152 w 2874963"/>
              <a:gd name="T73" fmla="*/ 216 h 2311400"/>
              <a:gd name="T74" fmla="*/ 199 w 2874963"/>
              <a:gd name="T75" fmla="*/ 205 h 2311400"/>
              <a:gd name="T76" fmla="*/ 316 w 2874963"/>
              <a:gd name="T77" fmla="*/ 142 h 2311400"/>
              <a:gd name="T78" fmla="*/ 316 w 2874963"/>
              <a:gd name="T79" fmla="*/ 161 h 2311400"/>
              <a:gd name="T80" fmla="*/ 418 w 2874963"/>
              <a:gd name="T81" fmla="*/ 164 h 2311400"/>
              <a:gd name="T82" fmla="*/ 423 w 2874963"/>
              <a:gd name="T83" fmla="*/ 145 h 2311400"/>
              <a:gd name="T84" fmla="*/ 406 w 2874963"/>
              <a:gd name="T85" fmla="*/ 140 h 2311400"/>
              <a:gd name="T86" fmla="*/ 396 w 2874963"/>
              <a:gd name="T87" fmla="*/ 151 h 2311400"/>
              <a:gd name="T88" fmla="*/ 331 w 2874963"/>
              <a:gd name="T89" fmla="*/ 144 h 2311400"/>
              <a:gd name="T90" fmla="*/ 359 w 2874963"/>
              <a:gd name="T91" fmla="*/ 25 h 2311400"/>
              <a:gd name="T92" fmla="*/ 350 w 2874963"/>
              <a:gd name="T93" fmla="*/ 35 h 2311400"/>
              <a:gd name="T94" fmla="*/ 350 w 2874963"/>
              <a:gd name="T95" fmla="*/ 50 h 2311400"/>
              <a:gd name="T96" fmla="*/ 360 w 2874963"/>
              <a:gd name="T97" fmla="*/ 60 h 2311400"/>
              <a:gd name="T98" fmla="*/ 374 w 2874963"/>
              <a:gd name="T99" fmla="*/ 61 h 2311400"/>
              <a:gd name="T100" fmla="*/ 386 w 2874963"/>
              <a:gd name="T101" fmla="*/ 53 h 2311400"/>
              <a:gd name="T102" fmla="*/ 388 w 2874963"/>
              <a:gd name="T103" fmla="*/ 38 h 2311400"/>
              <a:gd name="T104" fmla="*/ 381 w 2874963"/>
              <a:gd name="T105" fmla="*/ 26 h 2311400"/>
              <a:gd name="T106" fmla="*/ 341 w 2874963"/>
              <a:gd name="T107" fmla="*/ 0 h 2311400"/>
              <a:gd name="T108" fmla="*/ 406 w 2874963"/>
              <a:gd name="T109" fmla="*/ 8 h 2311400"/>
              <a:gd name="T110" fmla="*/ 719 w 2874963"/>
              <a:gd name="T111" fmla="*/ 119 h 2311400"/>
              <a:gd name="T112" fmla="*/ 735 w 2874963"/>
              <a:gd name="T113" fmla="*/ 137 h 2311400"/>
              <a:gd name="T114" fmla="*/ 1 w 2874963"/>
              <a:gd name="T115" fmla="*/ 140 h 2311400"/>
              <a:gd name="T116" fmla="*/ 15 w 2874963"/>
              <a:gd name="T117" fmla="*/ 121 h 2311400"/>
              <a:gd name="T118" fmla="*/ 331 w 2874963"/>
              <a:gd name="T119" fmla="*/ 10 h 23114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74963"/>
              <a:gd name="T181" fmla="*/ 0 h 2311400"/>
              <a:gd name="T182" fmla="*/ 2874963 w 2874963"/>
              <a:gd name="T183" fmla="*/ 2311400 h 23114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74963" h="2311400">
                <a:moveTo>
                  <a:pt x="1500188" y="1927225"/>
                </a:moveTo>
                <a:lnTo>
                  <a:pt x="2676526" y="1927225"/>
                </a:lnTo>
                <a:lnTo>
                  <a:pt x="2676526" y="1949450"/>
                </a:lnTo>
                <a:lnTo>
                  <a:pt x="1500188" y="1949450"/>
                </a:lnTo>
                <a:lnTo>
                  <a:pt x="1500188" y="1927225"/>
                </a:lnTo>
                <a:close/>
                <a:moveTo>
                  <a:pt x="1500188" y="1706563"/>
                </a:moveTo>
                <a:lnTo>
                  <a:pt x="2676526" y="1706563"/>
                </a:lnTo>
                <a:lnTo>
                  <a:pt x="2676526" y="1728788"/>
                </a:lnTo>
                <a:lnTo>
                  <a:pt x="1500188" y="1728788"/>
                </a:lnTo>
                <a:lnTo>
                  <a:pt x="1500188" y="1706563"/>
                </a:lnTo>
                <a:close/>
                <a:moveTo>
                  <a:pt x="741023" y="1676400"/>
                </a:moveTo>
                <a:lnTo>
                  <a:pt x="803616" y="1676400"/>
                </a:lnTo>
                <a:lnTo>
                  <a:pt x="835026" y="1736633"/>
                </a:lnTo>
                <a:lnTo>
                  <a:pt x="813107" y="1759278"/>
                </a:lnTo>
                <a:lnTo>
                  <a:pt x="833218" y="1897860"/>
                </a:lnTo>
                <a:lnTo>
                  <a:pt x="772432" y="2124075"/>
                </a:lnTo>
                <a:lnTo>
                  <a:pt x="711647" y="1897860"/>
                </a:lnTo>
                <a:lnTo>
                  <a:pt x="731532" y="1759278"/>
                </a:lnTo>
                <a:lnTo>
                  <a:pt x="709613" y="1736633"/>
                </a:lnTo>
                <a:lnTo>
                  <a:pt x="741023" y="1676400"/>
                </a:lnTo>
                <a:close/>
                <a:moveTo>
                  <a:pt x="1033510" y="1660525"/>
                </a:moveTo>
                <a:lnTo>
                  <a:pt x="1069768" y="1677761"/>
                </a:lnTo>
                <a:lnTo>
                  <a:pt x="1107612" y="1695904"/>
                </a:lnTo>
                <a:lnTo>
                  <a:pt x="1126421" y="1705202"/>
                </a:lnTo>
                <a:lnTo>
                  <a:pt x="1145003" y="1714727"/>
                </a:lnTo>
                <a:lnTo>
                  <a:pt x="1163585" y="1724252"/>
                </a:lnTo>
                <a:lnTo>
                  <a:pt x="1181261" y="1734004"/>
                </a:lnTo>
                <a:lnTo>
                  <a:pt x="1198257" y="1743302"/>
                </a:lnTo>
                <a:lnTo>
                  <a:pt x="1214346" y="1752600"/>
                </a:lnTo>
                <a:lnTo>
                  <a:pt x="1229076" y="1761671"/>
                </a:lnTo>
                <a:lnTo>
                  <a:pt x="1242673" y="1770289"/>
                </a:lnTo>
                <a:lnTo>
                  <a:pt x="1248792" y="1774598"/>
                </a:lnTo>
                <a:lnTo>
                  <a:pt x="1254683" y="1778680"/>
                </a:lnTo>
                <a:lnTo>
                  <a:pt x="1259896" y="1782762"/>
                </a:lnTo>
                <a:lnTo>
                  <a:pt x="1264881" y="1786618"/>
                </a:lnTo>
                <a:lnTo>
                  <a:pt x="1269187" y="1790473"/>
                </a:lnTo>
                <a:lnTo>
                  <a:pt x="1273039" y="1794102"/>
                </a:lnTo>
                <a:lnTo>
                  <a:pt x="1276438" y="1797504"/>
                </a:lnTo>
                <a:lnTo>
                  <a:pt x="1278931" y="1800905"/>
                </a:lnTo>
                <a:lnTo>
                  <a:pt x="1281197" y="1803627"/>
                </a:lnTo>
                <a:lnTo>
                  <a:pt x="1283237" y="1807029"/>
                </a:lnTo>
                <a:lnTo>
                  <a:pt x="1287542" y="1814739"/>
                </a:lnTo>
                <a:lnTo>
                  <a:pt x="1291621" y="1823811"/>
                </a:lnTo>
                <a:lnTo>
                  <a:pt x="1296380" y="1834016"/>
                </a:lnTo>
                <a:lnTo>
                  <a:pt x="1300686" y="1845582"/>
                </a:lnTo>
                <a:lnTo>
                  <a:pt x="1305445" y="1858282"/>
                </a:lnTo>
                <a:lnTo>
                  <a:pt x="1310203" y="1871889"/>
                </a:lnTo>
                <a:lnTo>
                  <a:pt x="1314736" y="1886404"/>
                </a:lnTo>
                <a:lnTo>
                  <a:pt x="1319495" y="1901371"/>
                </a:lnTo>
                <a:lnTo>
                  <a:pt x="1324027" y="1917246"/>
                </a:lnTo>
                <a:lnTo>
                  <a:pt x="1333318" y="1950130"/>
                </a:lnTo>
                <a:lnTo>
                  <a:pt x="1342382" y="1984375"/>
                </a:lnTo>
                <a:lnTo>
                  <a:pt x="1350994" y="2018620"/>
                </a:lnTo>
                <a:lnTo>
                  <a:pt x="1359378" y="2052411"/>
                </a:lnTo>
                <a:lnTo>
                  <a:pt x="1366857" y="2084388"/>
                </a:lnTo>
                <a:lnTo>
                  <a:pt x="1373655" y="2114097"/>
                </a:lnTo>
                <a:lnTo>
                  <a:pt x="1379320" y="2140404"/>
                </a:lnTo>
                <a:lnTo>
                  <a:pt x="1387478" y="2179184"/>
                </a:lnTo>
                <a:lnTo>
                  <a:pt x="1390651" y="2193925"/>
                </a:lnTo>
                <a:lnTo>
                  <a:pt x="798513" y="2193925"/>
                </a:lnTo>
                <a:lnTo>
                  <a:pt x="1111918" y="1875064"/>
                </a:lnTo>
                <a:lnTo>
                  <a:pt x="1011755" y="1800905"/>
                </a:lnTo>
                <a:lnTo>
                  <a:pt x="1094922" y="1766661"/>
                </a:lnTo>
                <a:lnTo>
                  <a:pt x="1033510" y="1660525"/>
                </a:lnTo>
                <a:close/>
                <a:moveTo>
                  <a:pt x="511355" y="1660525"/>
                </a:moveTo>
                <a:lnTo>
                  <a:pt x="449944" y="1766661"/>
                </a:lnTo>
                <a:lnTo>
                  <a:pt x="532657" y="1800905"/>
                </a:lnTo>
                <a:lnTo>
                  <a:pt x="432494" y="1875064"/>
                </a:lnTo>
                <a:lnTo>
                  <a:pt x="746126" y="2193925"/>
                </a:lnTo>
                <a:lnTo>
                  <a:pt x="153988" y="2193925"/>
                </a:lnTo>
                <a:lnTo>
                  <a:pt x="157160" y="2179184"/>
                </a:lnTo>
                <a:lnTo>
                  <a:pt x="165318" y="2140404"/>
                </a:lnTo>
                <a:lnTo>
                  <a:pt x="171210" y="2114097"/>
                </a:lnTo>
                <a:lnTo>
                  <a:pt x="177782" y="2084388"/>
                </a:lnTo>
                <a:lnTo>
                  <a:pt x="185260" y="2052411"/>
                </a:lnTo>
                <a:lnTo>
                  <a:pt x="193418" y="2018620"/>
                </a:lnTo>
                <a:lnTo>
                  <a:pt x="202256" y="1984375"/>
                </a:lnTo>
                <a:lnTo>
                  <a:pt x="211321" y="1950130"/>
                </a:lnTo>
                <a:lnTo>
                  <a:pt x="220385" y="1917246"/>
                </a:lnTo>
                <a:lnTo>
                  <a:pt x="224918" y="1901371"/>
                </a:lnTo>
                <a:lnTo>
                  <a:pt x="229676" y="1886404"/>
                </a:lnTo>
                <a:lnTo>
                  <a:pt x="234209" y="1871889"/>
                </a:lnTo>
                <a:lnTo>
                  <a:pt x="238967" y="1858282"/>
                </a:lnTo>
                <a:lnTo>
                  <a:pt x="243726" y="1845582"/>
                </a:lnTo>
                <a:lnTo>
                  <a:pt x="248259" y="1834016"/>
                </a:lnTo>
                <a:lnTo>
                  <a:pt x="252791" y="1823811"/>
                </a:lnTo>
                <a:lnTo>
                  <a:pt x="257096" y="1814739"/>
                </a:lnTo>
                <a:lnTo>
                  <a:pt x="261175" y="1807029"/>
                </a:lnTo>
                <a:lnTo>
                  <a:pt x="263442" y="1803627"/>
                </a:lnTo>
                <a:lnTo>
                  <a:pt x="265481" y="1800905"/>
                </a:lnTo>
                <a:lnTo>
                  <a:pt x="268200" y="1797504"/>
                </a:lnTo>
                <a:lnTo>
                  <a:pt x="271600" y="1794102"/>
                </a:lnTo>
                <a:lnTo>
                  <a:pt x="275452" y="1790473"/>
                </a:lnTo>
                <a:lnTo>
                  <a:pt x="279984" y="1786618"/>
                </a:lnTo>
                <a:lnTo>
                  <a:pt x="284517" y="1782762"/>
                </a:lnTo>
                <a:lnTo>
                  <a:pt x="289955" y="1778680"/>
                </a:lnTo>
                <a:lnTo>
                  <a:pt x="295621" y="1774598"/>
                </a:lnTo>
                <a:lnTo>
                  <a:pt x="301966" y="1770289"/>
                </a:lnTo>
                <a:lnTo>
                  <a:pt x="315336" y="1761671"/>
                </a:lnTo>
                <a:lnTo>
                  <a:pt x="330066" y="1752600"/>
                </a:lnTo>
                <a:lnTo>
                  <a:pt x="346155" y="1743302"/>
                </a:lnTo>
                <a:lnTo>
                  <a:pt x="363378" y="1734004"/>
                </a:lnTo>
                <a:lnTo>
                  <a:pt x="381053" y="1724252"/>
                </a:lnTo>
                <a:lnTo>
                  <a:pt x="399409" y="1714727"/>
                </a:lnTo>
                <a:lnTo>
                  <a:pt x="418218" y="1705202"/>
                </a:lnTo>
                <a:lnTo>
                  <a:pt x="437253" y="1695904"/>
                </a:lnTo>
                <a:lnTo>
                  <a:pt x="475098" y="1677761"/>
                </a:lnTo>
                <a:lnTo>
                  <a:pt x="511355" y="1660525"/>
                </a:lnTo>
                <a:close/>
                <a:moveTo>
                  <a:pt x="929254" y="1614488"/>
                </a:moveTo>
                <a:lnTo>
                  <a:pt x="950557" y="1623559"/>
                </a:lnTo>
                <a:lnTo>
                  <a:pt x="974579" y="1633992"/>
                </a:lnTo>
                <a:lnTo>
                  <a:pt x="1004946" y="1647599"/>
                </a:lnTo>
                <a:lnTo>
                  <a:pt x="1068853" y="1757817"/>
                </a:lnTo>
                <a:lnTo>
                  <a:pt x="975258" y="1796370"/>
                </a:lnTo>
                <a:lnTo>
                  <a:pt x="1084263" y="1877106"/>
                </a:lnTo>
                <a:lnTo>
                  <a:pt x="773113" y="2193926"/>
                </a:lnTo>
                <a:lnTo>
                  <a:pt x="929254" y="1614488"/>
                </a:lnTo>
                <a:close/>
                <a:moveTo>
                  <a:pt x="615947" y="1614488"/>
                </a:moveTo>
                <a:lnTo>
                  <a:pt x="773113" y="2193926"/>
                </a:lnTo>
                <a:lnTo>
                  <a:pt x="460375" y="1877106"/>
                </a:lnTo>
                <a:lnTo>
                  <a:pt x="569936" y="1796370"/>
                </a:lnTo>
                <a:lnTo>
                  <a:pt x="475636" y="1757817"/>
                </a:lnTo>
                <a:lnTo>
                  <a:pt x="539869" y="1647599"/>
                </a:lnTo>
                <a:lnTo>
                  <a:pt x="570619" y="1633992"/>
                </a:lnTo>
                <a:lnTo>
                  <a:pt x="594536" y="1623559"/>
                </a:lnTo>
                <a:lnTo>
                  <a:pt x="615947" y="1614488"/>
                </a:lnTo>
                <a:close/>
                <a:moveTo>
                  <a:pt x="1500188" y="1487488"/>
                </a:moveTo>
                <a:lnTo>
                  <a:pt x="2676526" y="1487488"/>
                </a:lnTo>
                <a:lnTo>
                  <a:pt x="2676526" y="1509713"/>
                </a:lnTo>
                <a:lnTo>
                  <a:pt x="1500188" y="1509713"/>
                </a:lnTo>
                <a:lnTo>
                  <a:pt x="1500188" y="1487488"/>
                </a:lnTo>
                <a:close/>
                <a:moveTo>
                  <a:pt x="1500188" y="1266825"/>
                </a:moveTo>
                <a:lnTo>
                  <a:pt x="2676526" y="1266825"/>
                </a:lnTo>
                <a:lnTo>
                  <a:pt x="2676526" y="1289050"/>
                </a:lnTo>
                <a:lnTo>
                  <a:pt x="1500188" y="1289050"/>
                </a:lnTo>
                <a:lnTo>
                  <a:pt x="1500188" y="1266825"/>
                </a:lnTo>
                <a:close/>
                <a:moveTo>
                  <a:pt x="1500188" y="1047750"/>
                </a:moveTo>
                <a:lnTo>
                  <a:pt x="2676526" y="1047750"/>
                </a:lnTo>
                <a:lnTo>
                  <a:pt x="2676526" y="1068388"/>
                </a:lnTo>
                <a:lnTo>
                  <a:pt x="1500188" y="1068388"/>
                </a:lnTo>
                <a:lnTo>
                  <a:pt x="1500188" y="1047750"/>
                </a:lnTo>
                <a:close/>
                <a:moveTo>
                  <a:pt x="929369" y="969963"/>
                </a:moveTo>
                <a:lnTo>
                  <a:pt x="936399" y="973819"/>
                </a:lnTo>
                <a:lnTo>
                  <a:pt x="942522" y="977674"/>
                </a:lnTo>
                <a:lnTo>
                  <a:pt x="948872" y="981756"/>
                </a:lnTo>
                <a:lnTo>
                  <a:pt x="954315" y="986519"/>
                </a:lnTo>
                <a:lnTo>
                  <a:pt x="959531" y="991281"/>
                </a:lnTo>
                <a:lnTo>
                  <a:pt x="964294" y="995817"/>
                </a:lnTo>
                <a:lnTo>
                  <a:pt x="968829" y="1001033"/>
                </a:lnTo>
                <a:lnTo>
                  <a:pt x="972911" y="1006249"/>
                </a:lnTo>
                <a:lnTo>
                  <a:pt x="976767" y="1011919"/>
                </a:lnTo>
                <a:lnTo>
                  <a:pt x="980395" y="1017588"/>
                </a:lnTo>
                <a:lnTo>
                  <a:pt x="983797" y="1023485"/>
                </a:lnTo>
                <a:lnTo>
                  <a:pt x="986745" y="1029835"/>
                </a:lnTo>
                <a:lnTo>
                  <a:pt x="989467" y="1035958"/>
                </a:lnTo>
                <a:lnTo>
                  <a:pt x="992188" y="1042535"/>
                </a:lnTo>
                <a:lnTo>
                  <a:pt x="994683" y="1049338"/>
                </a:lnTo>
                <a:lnTo>
                  <a:pt x="996724" y="1056368"/>
                </a:lnTo>
                <a:lnTo>
                  <a:pt x="998765" y="1063172"/>
                </a:lnTo>
                <a:lnTo>
                  <a:pt x="1001033" y="1070883"/>
                </a:lnTo>
                <a:lnTo>
                  <a:pt x="1004208" y="1085850"/>
                </a:lnTo>
                <a:lnTo>
                  <a:pt x="1007383" y="1101725"/>
                </a:lnTo>
                <a:lnTo>
                  <a:pt x="1010558" y="1118508"/>
                </a:lnTo>
                <a:lnTo>
                  <a:pt x="1016454" y="1153433"/>
                </a:lnTo>
                <a:lnTo>
                  <a:pt x="1019856" y="1172256"/>
                </a:lnTo>
                <a:lnTo>
                  <a:pt x="1023712" y="1191306"/>
                </a:lnTo>
                <a:lnTo>
                  <a:pt x="1029608" y="1192667"/>
                </a:lnTo>
                <a:lnTo>
                  <a:pt x="1035958" y="1194254"/>
                </a:lnTo>
                <a:lnTo>
                  <a:pt x="1041628" y="1196295"/>
                </a:lnTo>
                <a:lnTo>
                  <a:pt x="1047297" y="1198790"/>
                </a:lnTo>
                <a:lnTo>
                  <a:pt x="1052513" y="1201511"/>
                </a:lnTo>
                <a:lnTo>
                  <a:pt x="1057729" y="1204459"/>
                </a:lnTo>
                <a:lnTo>
                  <a:pt x="1062492" y="1208088"/>
                </a:lnTo>
                <a:lnTo>
                  <a:pt x="1066801" y="1211943"/>
                </a:lnTo>
                <a:lnTo>
                  <a:pt x="1070883" y="1216025"/>
                </a:lnTo>
                <a:lnTo>
                  <a:pt x="1074738" y="1220108"/>
                </a:lnTo>
                <a:lnTo>
                  <a:pt x="1078140" y="1224870"/>
                </a:lnTo>
                <a:lnTo>
                  <a:pt x="1081088" y="1229633"/>
                </a:lnTo>
                <a:lnTo>
                  <a:pt x="1083583" y="1234849"/>
                </a:lnTo>
                <a:lnTo>
                  <a:pt x="1085624" y="1240065"/>
                </a:lnTo>
                <a:lnTo>
                  <a:pt x="1087212" y="1245734"/>
                </a:lnTo>
                <a:lnTo>
                  <a:pt x="1088345" y="1251404"/>
                </a:lnTo>
                <a:lnTo>
                  <a:pt x="1089026" y="1257527"/>
                </a:lnTo>
                <a:lnTo>
                  <a:pt x="1089026" y="1263424"/>
                </a:lnTo>
                <a:lnTo>
                  <a:pt x="1088572" y="1270000"/>
                </a:lnTo>
                <a:lnTo>
                  <a:pt x="1087438" y="1276124"/>
                </a:lnTo>
                <a:lnTo>
                  <a:pt x="1085624" y="1282927"/>
                </a:lnTo>
                <a:lnTo>
                  <a:pt x="1083356" y="1289277"/>
                </a:lnTo>
                <a:lnTo>
                  <a:pt x="1080635" y="1296081"/>
                </a:lnTo>
                <a:lnTo>
                  <a:pt x="1077006" y="1303111"/>
                </a:lnTo>
                <a:lnTo>
                  <a:pt x="1072470" y="1310141"/>
                </a:lnTo>
                <a:lnTo>
                  <a:pt x="1067481" y="1317172"/>
                </a:lnTo>
                <a:lnTo>
                  <a:pt x="1061585" y="1324202"/>
                </a:lnTo>
                <a:lnTo>
                  <a:pt x="1055235" y="1331006"/>
                </a:lnTo>
                <a:lnTo>
                  <a:pt x="1047751" y="1338036"/>
                </a:lnTo>
                <a:lnTo>
                  <a:pt x="1039587" y="1345293"/>
                </a:lnTo>
                <a:lnTo>
                  <a:pt x="1030742" y="1352324"/>
                </a:lnTo>
                <a:lnTo>
                  <a:pt x="1020990" y="1359354"/>
                </a:lnTo>
                <a:lnTo>
                  <a:pt x="1018269" y="1372281"/>
                </a:lnTo>
                <a:lnTo>
                  <a:pt x="1015094" y="1385208"/>
                </a:lnTo>
                <a:lnTo>
                  <a:pt x="1011919" y="1398361"/>
                </a:lnTo>
                <a:lnTo>
                  <a:pt x="1007836" y="1411061"/>
                </a:lnTo>
                <a:lnTo>
                  <a:pt x="1003754" y="1423761"/>
                </a:lnTo>
                <a:lnTo>
                  <a:pt x="999445" y="1436008"/>
                </a:lnTo>
                <a:lnTo>
                  <a:pt x="994456" y="1448254"/>
                </a:lnTo>
                <a:lnTo>
                  <a:pt x="989240" y="1460274"/>
                </a:lnTo>
                <a:lnTo>
                  <a:pt x="983570" y="1472066"/>
                </a:lnTo>
                <a:lnTo>
                  <a:pt x="977901" y="1483633"/>
                </a:lnTo>
                <a:lnTo>
                  <a:pt x="971551" y="1494745"/>
                </a:lnTo>
                <a:lnTo>
                  <a:pt x="964974" y="1505858"/>
                </a:lnTo>
                <a:lnTo>
                  <a:pt x="958170" y="1516516"/>
                </a:lnTo>
                <a:lnTo>
                  <a:pt x="950913" y="1526722"/>
                </a:lnTo>
                <a:lnTo>
                  <a:pt x="943429" y="1536700"/>
                </a:lnTo>
                <a:lnTo>
                  <a:pt x="935492" y="1546225"/>
                </a:lnTo>
                <a:lnTo>
                  <a:pt x="927554" y="1555297"/>
                </a:lnTo>
                <a:lnTo>
                  <a:pt x="919163" y="1564141"/>
                </a:lnTo>
                <a:lnTo>
                  <a:pt x="910772" y="1572533"/>
                </a:lnTo>
                <a:lnTo>
                  <a:pt x="901701" y="1580243"/>
                </a:lnTo>
                <a:lnTo>
                  <a:pt x="892629" y="1587500"/>
                </a:lnTo>
                <a:lnTo>
                  <a:pt x="883331" y="1594531"/>
                </a:lnTo>
                <a:lnTo>
                  <a:pt x="873352" y="1600881"/>
                </a:lnTo>
                <a:lnTo>
                  <a:pt x="863601" y="1606550"/>
                </a:lnTo>
                <a:lnTo>
                  <a:pt x="858385" y="1609272"/>
                </a:lnTo>
                <a:lnTo>
                  <a:pt x="853169" y="1611766"/>
                </a:lnTo>
                <a:lnTo>
                  <a:pt x="847952" y="1614261"/>
                </a:lnTo>
                <a:lnTo>
                  <a:pt x="842736" y="1616302"/>
                </a:lnTo>
                <a:lnTo>
                  <a:pt x="837520" y="1618343"/>
                </a:lnTo>
                <a:lnTo>
                  <a:pt x="832077" y="1620384"/>
                </a:lnTo>
                <a:lnTo>
                  <a:pt x="826635" y="1621972"/>
                </a:lnTo>
                <a:lnTo>
                  <a:pt x="821192" y="1623786"/>
                </a:lnTo>
                <a:lnTo>
                  <a:pt x="815749" y="1625147"/>
                </a:lnTo>
                <a:lnTo>
                  <a:pt x="810079" y="1626508"/>
                </a:lnTo>
                <a:lnTo>
                  <a:pt x="804410" y="1627415"/>
                </a:lnTo>
                <a:lnTo>
                  <a:pt x="798740" y="1628549"/>
                </a:lnTo>
                <a:lnTo>
                  <a:pt x="793070" y="1629229"/>
                </a:lnTo>
                <a:lnTo>
                  <a:pt x="787401" y="1629909"/>
                </a:lnTo>
                <a:lnTo>
                  <a:pt x="781277" y="1630363"/>
                </a:lnTo>
                <a:lnTo>
                  <a:pt x="775381" y="1630363"/>
                </a:lnTo>
                <a:lnTo>
                  <a:pt x="769711" y="1630363"/>
                </a:lnTo>
                <a:lnTo>
                  <a:pt x="763815" y="1629909"/>
                </a:lnTo>
                <a:lnTo>
                  <a:pt x="757918" y="1629229"/>
                </a:lnTo>
                <a:lnTo>
                  <a:pt x="752249" y="1628549"/>
                </a:lnTo>
                <a:lnTo>
                  <a:pt x="746579" y="1627415"/>
                </a:lnTo>
                <a:lnTo>
                  <a:pt x="740910" y="1626508"/>
                </a:lnTo>
                <a:lnTo>
                  <a:pt x="735240" y="1625147"/>
                </a:lnTo>
                <a:lnTo>
                  <a:pt x="729797" y="1623786"/>
                </a:lnTo>
                <a:lnTo>
                  <a:pt x="724354" y="1621972"/>
                </a:lnTo>
                <a:lnTo>
                  <a:pt x="718911" y="1620384"/>
                </a:lnTo>
                <a:lnTo>
                  <a:pt x="713468" y="1618343"/>
                </a:lnTo>
                <a:lnTo>
                  <a:pt x="708252" y="1616302"/>
                </a:lnTo>
                <a:lnTo>
                  <a:pt x="703036" y="1614261"/>
                </a:lnTo>
                <a:lnTo>
                  <a:pt x="697820" y="1611766"/>
                </a:lnTo>
                <a:lnTo>
                  <a:pt x="692604" y="1609272"/>
                </a:lnTo>
                <a:lnTo>
                  <a:pt x="687388" y="1606550"/>
                </a:lnTo>
                <a:lnTo>
                  <a:pt x="677636" y="1600881"/>
                </a:lnTo>
                <a:lnTo>
                  <a:pt x="668111" y="1594531"/>
                </a:lnTo>
                <a:lnTo>
                  <a:pt x="658359" y="1587500"/>
                </a:lnTo>
                <a:lnTo>
                  <a:pt x="649288" y="1580243"/>
                </a:lnTo>
                <a:lnTo>
                  <a:pt x="640217" y="1572533"/>
                </a:lnTo>
                <a:lnTo>
                  <a:pt x="631826" y="1564141"/>
                </a:lnTo>
                <a:lnTo>
                  <a:pt x="623434" y="1555297"/>
                </a:lnTo>
                <a:lnTo>
                  <a:pt x="615497" y="1546225"/>
                </a:lnTo>
                <a:lnTo>
                  <a:pt x="607559" y="1536700"/>
                </a:lnTo>
                <a:lnTo>
                  <a:pt x="600075" y="1526722"/>
                </a:lnTo>
                <a:lnTo>
                  <a:pt x="592818" y="1516516"/>
                </a:lnTo>
                <a:lnTo>
                  <a:pt x="586015" y="1505858"/>
                </a:lnTo>
                <a:lnTo>
                  <a:pt x="579665" y="1494745"/>
                </a:lnTo>
                <a:lnTo>
                  <a:pt x="573315" y="1483633"/>
                </a:lnTo>
                <a:lnTo>
                  <a:pt x="567418" y="1472066"/>
                </a:lnTo>
                <a:lnTo>
                  <a:pt x="561975" y="1460274"/>
                </a:lnTo>
                <a:lnTo>
                  <a:pt x="556533" y="1448254"/>
                </a:lnTo>
                <a:lnTo>
                  <a:pt x="551997" y="1436008"/>
                </a:lnTo>
                <a:lnTo>
                  <a:pt x="547234" y="1423761"/>
                </a:lnTo>
                <a:lnTo>
                  <a:pt x="543152" y="1411061"/>
                </a:lnTo>
                <a:lnTo>
                  <a:pt x="539524" y="1398361"/>
                </a:lnTo>
                <a:lnTo>
                  <a:pt x="535895" y="1385208"/>
                </a:lnTo>
                <a:lnTo>
                  <a:pt x="532947" y="1372281"/>
                </a:lnTo>
                <a:lnTo>
                  <a:pt x="529999" y="1359354"/>
                </a:lnTo>
                <a:lnTo>
                  <a:pt x="520247" y="1352324"/>
                </a:lnTo>
                <a:lnTo>
                  <a:pt x="511402" y="1345293"/>
                </a:lnTo>
                <a:lnTo>
                  <a:pt x="503238" y="1338036"/>
                </a:lnTo>
                <a:lnTo>
                  <a:pt x="495981" y="1331006"/>
                </a:lnTo>
                <a:lnTo>
                  <a:pt x="489404" y="1324202"/>
                </a:lnTo>
                <a:lnTo>
                  <a:pt x="483734" y="1317172"/>
                </a:lnTo>
                <a:lnTo>
                  <a:pt x="478518" y="1310141"/>
                </a:lnTo>
                <a:lnTo>
                  <a:pt x="474209" y="1303111"/>
                </a:lnTo>
                <a:lnTo>
                  <a:pt x="470581" y="1296081"/>
                </a:lnTo>
                <a:lnTo>
                  <a:pt x="467633" y="1289277"/>
                </a:lnTo>
                <a:lnTo>
                  <a:pt x="465365" y="1282927"/>
                </a:lnTo>
                <a:lnTo>
                  <a:pt x="463550" y="1276124"/>
                </a:lnTo>
                <a:lnTo>
                  <a:pt x="462416" y="1270000"/>
                </a:lnTo>
                <a:lnTo>
                  <a:pt x="461963" y="1263424"/>
                </a:lnTo>
                <a:lnTo>
                  <a:pt x="462190" y="1257527"/>
                </a:lnTo>
                <a:lnTo>
                  <a:pt x="462643" y="1251404"/>
                </a:lnTo>
                <a:lnTo>
                  <a:pt x="463777" y="1245734"/>
                </a:lnTo>
                <a:lnTo>
                  <a:pt x="465591" y="1240065"/>
                </a:lnTo>
                <a:lnTo>
                  <a:pt x="467633" y="1234849"/>
                </a:lnTo>
                <a:lnTo>
                  <a:pt x="469900" y="1229633"/>
                </a:lnTo>
                <a:lnTo>
                  <a:pt x="473075" y="1224870"/>
                </a:lnTo>
                <a:lnTo>
                  <a:pt x="476477" y="1220108"/>
                </a:lnTo>
                <a:lnTo>
                  <a:pt x="480106" y="1216025"/>
                </a:lnTo>
                <a:lnTo>
                  <a:pt x="484188" y="1211943"/>
                </a:lnTo>
                <a:lnTo>
                  <a:pt x="488724" y="1208088"/>
                </a:lnTo>
                <a:lnTo>
                  <a:pt x="493486" y="1204459"/>
                </a:lnTo>
                <a:lnTo>
                  <a:pt x="498475" y="1201511"/>
                </a:lnTo>
                <a:lnTo>
                  <a:pt x="503918" y="1198790"/>
                </a:lnTo>
                <a:lnTo>
                  <a:pt x="509361" y="1196295"/>
                </a:lnTo>
                <a:lnTo>
                  <a:pt x="515258" y="1194254"/>
                </a:lnTo>
                <a:lnTo>
                  <a:pt x="521381" y="1192667"/>
                </a:lnTo>
                <a:lnTo>
                  <a:pt x="527504" y="1191306"/>
                </a:lnTo>
                <a:lnTo>
                  <a:pt x="529999" y="1178606"/>
                </a:lnTo>
                <a:lnTo>
                  <a:pt x="532493" y="1166133"/>
                </a:lnTo>
                <a:lnTo>
                  <a:pt x="536575" y="1142093"/>
                </a:lnTo>
                <a:lnTo>
                  <a:pt x="540431" y="1118961"/>
                </a:lnTo>
                <a:lnTo>
                  <a:pt x="544513" y="1097190"/>
                </a:lnTo>
                <a:lnTo>
                  <a:pt x="546781" y="1086531"/>
                </a:lnTo>
                <a:lnTo>
                  <a:pt x="548822" y="1076552"/>
                </a:lnTo>
                <a:lnTo>
                  <a:pt x="551317" y="1066574"/>
                </a:lnTo>
                <a:lnTo>
                  <a:pt x="554038" y="1057275"/>
                </a:lnTo>
                <a:lnTo>
                  <a:pt x="556759" y="1048204"/>
                </a:lnTo>
                <a:lnTo>
                  <a:pt x="560161" y="1039360"/>
                </a:lnTo>
                <a:lnTo>
                  <a:pt x="563790" y="1030742"/>
                </a:lnTo>
                <a:lnTo>
                  <a:pt x="567645" y="1022804"/>
                </a:lnTo>
                <a:lnTo>
                  <a:pt x="575809" y="1025299"/>
                </a:lnTo>
                <a:lnTo>
                  <a:pt x="586695" y="1028701"/>
                </a:lnTo>
                <a:lnTo>
                  <a:pt x="600075" y="1032330"/>
                </a:lnTo>
                <a:lnTo>
                  <a:pt x="607786" y="1034144"/>
                </a:lnTo>
                <a:lnTo>
                  <a:pt x="615950" y="1035958"/>
                </a:lnTo>
                <a:lnTo>
                  <a:pt x="625022" y="1037772"/>
                </a:lnTo>
                <a:lnTo>
                  <a:pt x="634320" y="1039360"/>
                </a:lnTo>
                <a:lnTo>
                  <a:pt x="644072" y="1040947"/>
                </a:lnTo>
                <a:lnTo>
                  <a:pt x="654731" y="1042308"/>
                </a:lnTo>
                <a:lnTo>
                  <a:pt x="665617" y="1043215"/>
                </a:lnTo>
                <a:lnTo>
                  <a:pt x="676956" y="1044122"/>
                </a:lnTo>
                <a:lnTo>
                  <a:pt x="688749" y="1044576"/>
                </a:lnTo>
                <a:lnTo>
                  <a:pt x="700995" y="1044576"/>
                </a:lnTo>
                <a:lnTo>
                  <a:pt x="713468" y="1044576"/>
                </a:lnTo>
                <a:lnTo>
                  <a:pt x="726395" y="1043896"/>
                </a:lnTo>
                <a:lnTo>
                  <a:pt x="739549" y="1042762"/>
                </a:lnTo>
                <a:lnTo>
                  <a:pt x="753156" y="1041174"/>
                </a:lnTo>
                <a:lnTo>
                  <a:pt x="766763" y="1039133"/>
                </a:lnTo>
                <a:lnTo>
                  <a:pt x="780824" y="1036185"/>
                </a:lnTo>
                <a:lnTo>
                  <a:pt x="795111" y="1033010"/>
                </a:lnTo>
                <a:lnTo>
                  <a:pt x="809626" y="1028928"/>
                </a:lnTo>
                <a:lnTo>
                  <a:pt x="816883" y="1026887"/>
                </a:lnTo>
                <a:lnTo>
                  <a:pt x="824140" y="1024619"/>
                </a:lnTo>
                <a:lnTo>
                  <a:pt x="831624" y="1022124"/>
                </a:lnTo>
                <a:lnTo>
                  <a:pt x="838881" y="1019176"/>
                </a:lnTo>
                <a:lnTo>
                  <a:pt x="846365" y="1016228"/>
                </a:lnTo>
                <a:lnTo>
                  <a:pt x="853849" y="1013280"/>
                </a:lnTo>
                <a:lnTo>
                  <a:pt x="861560" y="1009878"/>
                </a:lnTo>
                <a:lnTo>
                  <a:pt x="869044" y="1006249"/>
                </a:lnTo>
                <a:lnTo>
                  <a:pt x="876527" y="1002621"/>
                </a:lnTo>
                <a:lnTo>
                  <a:pt x="884011" y="998538"/>
                </a:lnTo>
                <a:lnTo>
                  <a:pt x="891495" y="994230"/>
                </a:lnTo>
                <a:lnTo>
                  <a:pt x="898979" y="989921"/>
                </a:lnTo>
                <a:lnTo>
                  <a:pt x="906463" y="985158"/>
                </a:lnTo>
                <a:lnTo>
                  <a:pt x="914401" y="980622"/>
                </a:lnTo>
                <a:lnTo>
                  <a:pt x="921885" y="975406"/>
                </a:lnTo>
                <a:lnTo>
                  <a:pt x="929369" y="969963"/>
                </a:lnTo>
                <a:close/>
                <a:moveTo>
                  <a:pt x="774700" y="801688"/>
                </a:moveTo>
                <a:lnTo>
                  <a:pt x="790563" y="802369"/>
                </a:lnTo>
                <a:lnTo>
                  <a:pt x="805746" y="803050"/>
                </a:lnTo>
                <a:lnTo>
                  <a:pt x="820702" y="804638"/>
                </a:lnTo>
                <a:lnTo>
                  <a:pt x="835205" y="806681"/>
                </a:lnTo>
                <a:lnTo>
                  <a:pt x="849255" y="809177"/>
                </a:lnTo>
                <a:lnTo>
                  <a:pt x="863079" y="812353"/>
                </a:lnTo>
                <a:lnTo>
                  <a:pt x="875996" y="815757"/>
                </a:lnTo>
                <a:lnTo>
                  <a:pt x="882567" y="817799"/>
                </a:lnTo>
                <a:lnTo>
                  <a:pt x="888459" y="819842"/>
                </a:lnTo>
                <a:lnTo>
                  <a:pt x="894578" y="822111"/>
                </a:lnTo>
                <a:lnTo>
                  <a:pt x="900243" y="824380"/>
                </a:lnTo>
                <a:lnTo>
                  <a:pt x="906135" y="826649"/>
                </a:lnTo>
                <a:lnTo>
                  <a:pt x="911574" y="829372"/>
                </a:lnTo>
                <a:lnTo>
                  <a:pt x="916559" y="831868"/>
                </a:lnTo>
                <a:lnTo>
                  <a:pt x="921771" y="834818"/>
                </a:lnTo>
                <a:lnTo>
                  <a:pt x="926757" y="837314"/>
                </a:lnTo>
                <a:lnTo>
                  <a:pt x="931516" y="840491"/>
                </a:lnTo>
                <a:lnTo>
                  <a:pt x="935821" y="843214"/>
                </a:lnTo>
                <a:lnTo>
                  <a:pt x="940127" y="846391"/>
                </a:lnTo>
                <a:lnTo>
                  <a:pt x="944206" y="849568"/>
                </a:lnTo>
                <a:lnTo>
                  <a:pt x="948058" y="852518"/>
                </a:lnTo>
                <a:lnTo>
                  <a:pt x="951684" y="855921"/>
                </a:lnTo>
                <a:lnTo>
                  <a:pt x="955083" y="859325"/>
                </a:lnTo>
                <a:lnTo>
                  <a:pt x="958029" y="862956"/>
                </a:lnTo>
                <a:lnTo>
                  <a:pt x="960975" y="866359"/>
                </a:lnTo>
                <a:lnTo>
                  <a:pt x="966867" y="866586"/>
                </a:lnTo>
                <a:lnTo>
                  <a:pt x="972986" y="867494"/>
                </a:lnTo>
                <a:lnTo>
                  <a:pt x="978651" y="868402"/>
                </a:lnTo>
                <a:lnTo>
                  <a:pt x="984090" y="869990"/>
                </a:lnTo>
                <a:lnTo>
                  <a:pt x="989302" y="871579"/>
                </a:lnTo>
                <a:lnTo>
                  <a:pt x="994287" y="873621"/>
                </a:lnTo>
                <a:lnTo>
                  <a:pt x="999273" y="876117"/>
                </a:lnTo>
                <a:lnTo>
                  <a:pt x="1003805" y="878840"/>
                </a:lnTo>
                <a:lnTo>
                  <a:pt x="1008337" y="882017"/>
                </a:lnTo>
                <a:lnTo>
                  <a:pt x="1012416" y="885194"/>
                </a:lnTo>
                <a:lnTo>
                  <a:pt x="1016722" y="888824"/>
                </a:lnTo>
                <a:lnTo>
                  <a:pt x="1020574" y="892909"/>
                </a:lnTo>
                <a:lnTo>
                  <a:pt x="1024200" y="896993"/>
                </a:lnTo>
                <a:lnTo>
                  <a:pt x="1027599" y="901078"/>
                </a:lnTo>
                <a:lnTo>
                  <a:pt x="1030999" y="905843"/>
                </a:lnTo>
                <a:lnTo>
                  <a:pt x="1034171" y="910835"/>
                </a:lnTo>
                <a:lnTo>
                  <a:pt x="1037117" y="915600"/>
                </a:lnTo>
                <a:lnTo>
                  <a:pt x="1040063" y="921046"/>
                </a:lnTo>
                <a:lnTo>
                  <a:pt x="1042556" y="926492"/>
                </a:lnTo>
                <a:lnTo>
                  <a:pt x="1045048" y="931938"/>
                </a:lnTo>
                <a:lnTo>
                  <a:pt x="1047541" y="938065"/>
                </a:lnTo>
                <a:lnTo>
                  <a:pt x="1049807" y="943965"/>
                </a:lnTo>
                <a:lnTo>
                  <a:pt x="1051847" y="949865"/>
                </a:lnTo>
                <a:lnTo>
                  <a:pt x="1053886" y="956218"/>
                </a:lnTo>
                <a:lnTo>
                  <a:pt x="1055699" y="962572"/>
                </a:lnTo>
                <a:lnTo>
                  <a:pt x="1057286" y="969153"/>
                </a:lnTo>
                <a:lnTo>
                  <a:pt x="1060458" y="982314"/>
                </a:lnTo>
                <a:lnTo>
                  <a:pt x="1062724" y="996156"/>
                </a:lnTo>
                <a:lnTo>
                  <a:pt x="1064764" y="1009997"/>
                </a:lnTo>
                <a:lnTo>
                  <a:pt x="1066577" y="1024066"/>
                </a:lnTo>
                <a:lnTo>
                  <a:pt x="1067936" y="1038362"/>
                </a:lnTo>
                <a:lnTo>
                  <a:pt x="1069069" y="1052430"/>
                </a:lnTo>
                <a:lnTo>
                  <a:pt x="1069523" y="1066499"/>
                </a:lnTo>
                <a:lnTo>
                  <a:pt x="1069749" y="1080341"/>
                </a:lnTo>
                <a:lnTo>
                  <a:pt x="1069976" y="1093956"/>
                </a:lnTo>
                <a:lnTo>
                  <a:pt x="1069749" y="1107117"/>
                </a:lnTo>
                <a:lnTo>
                  <a:pt x="1069523" y="1120051"/>
                </a:lnTo>
                <a:lnTo>
                  <a:pt x="1069069" y="1132305"/>
                </a:lnTo>
                <a:lnTo>
                  <a:pt x="1068390" y="1143878"/>
                </a:lnTo>
                <a:lnTo>
                  <a:pt x="1067030" y="1165208"/>
                </a:lnTo>
                <a:lnTo>
                  <a:pt x="1065444" y="1182907"/>
                </a:lnTo>
                <a:lnTo>
                  <a:pt x="1064084" y="1196295"/>
                </a:lnTo>
                <a:lnTo>
                  <a:pt x="1056832" y="1192665"/>
                </a:lnTo>
                <a:lnTo>
                  <a:pt x="1053207" y="1191076"/>
                </a:lnTo>
                <a:lnTo>
                  <a:pt x="1049581" y="1189715"/>
                </a:lnTo>
                <a:lnTo>
                  <a:pt x="1045728" y="1188353"/>
                </a:lnTo>
                <a:lnTo>
                  <a:pt x="1041876" y="1187219"/>
                </a:lnTo>
                <a:lnTo>
                  <a:pt x="1037570" y="1186311"/>
                </a:lnTo>
                <a:lnTo>
                  <a:pt x="1033491" y="1185403"/>
                </a:lnTo>
                <a:lnTo>
                  <a:pt x="1027826" y="1146147"/>
                </a:lnTo>
                <a:lnTo>
                  <a:pt x="1024880" y="1127086"/>
                </a:lnTo>
                <a:lnTo>
                  <a:pt x="1021934" y="1109159"/>
                </a:lnTo>
                <a:lnTo>
                  <a:pt x="1018761" y="1091914"/>
                </a:lnTo>
                <a:lnTo>
                  <a:pt x="1015136" y="1075122"/>
                </a:lnTo>
                <a:lnTo>
                  <a:pt x="1013096" y="1067180"/>
                </a:lnTo>
                <a:lnTo>
                  <a:pt x="1010603" y="1059465"/>
                </a:lnTo>
                <a:lnTo>
                  <a:pt x="1008337" y="1051523"/>
                </a:lnTo>
                <a:lnTo>
                  <a:pt x="1006071" y="1044262"/>
                </a:lnTo>
                <a:lnTo>
                  <a:pt x="1003125" y="1037000"/>
                </a:lnTo>
                <a:lnTo>
                  <a:pt x="1000406" y="1029966"/>
                </a:lnTo>
                <a:lnTo>
                  <a:pt x="997233" y="1023159"/>
                </a:lnTo>
                <a:lnTo>
                  <a:pt x="994061" y="1016578"/>
                </a:lnTo>
                <a:lnTo>
                  <a:pt x="990435" y="1009997"/>
                </a:lnTo>
                <a:lnTo>
                  <a:pt x="986583" y="1003871"/>
                </a:lnTo>
                <a:lnTo>
                  <a:pt x="982504" y="997971"/>
                </a:lnTo>
                <a:lnTo>
                  <a:pt x="977971" y="992298"/>
                </a:lnTo>
                <a:lnTo>
                  <a:pt x="973439" y="986852"/>
                </a:lnTo>
                <a:lnTo>
                  <a:pt x="968454" y="981406"/>
                </a:lnTo>
                <a:lnTo>
                  <a:pt x="963241" y="976414"/>
                </a:lnTo>
                <a:lnTo>
                  <a:pt x="957576" y="971422"/>
                </a:lnTo>
                <a:lnTo>
                  <a:pt x="951458" y="966657"/>
                </a:lnTo>
                <a:lnTo>
                  <a:pt x="945112" y="962345"/>
                </a:lnTo>
                <a:lnTo>
                  <a:pt x="938087" y="958261"/>
                </a:lnTo>
                <a:lnTo>
                  <a:pt x="931063" y="954403"/>
                </a:lnTo>
                <a:lnTo>
                  <a:pt x="923131" y="960076"/>
                </a:lnTo>
                <a:lnTo>
                  <a:pt x="915426" y="965295"/>
                </a:lnTo>
                <a:lnTo>
                  <a:pt x="907268" y="970287"/>
                </a:lnTo>
                <a:lnTo>
                  <a:pt x="899563" y="975052"/>
                </a:lnTo>
                <a:lnTo>
                  <a:pt x="891632" y="979818"/>
                </a:lnTo>
                <a:lnTo>
                  <a:pt x="883701" y="984129"/>
                </a:lnTo>
                <a:lnTo>
                  <a:pt x="875996" y="988213"/>
                </a:lnTo>
                <a:lnTo>
                  <a:pt x="868291" y="992298"/>
                </a:lnTo>
                <a:lnTo>
                  <a:pt x="860359" y="995929"/>
                </a:lnTo>
                <a:lnTo>
                  <a:pt x="852655" y="999559"/>
                </a:lnTo>
                <a:lnTo>
                  <a:pt x="844950" y="1002509"/>
                </a:lnTo>
                <a:lnTo>
                  <a:pt x="837018" y="1005686"/>
                </a:lnTo>
                <a:lnTo>
                  <a:pt x="829314" y="1008636"/>
                </a:lnTo>
                <a:lnTo>
                  <a:pt x="821835" y="1011359"/>
                </a:lnTo>
                <a:lnTo>
                  <a:pt x="814357" y="1013628"/>
                </a:lnTo>
                <a:lnTo>
                  <a:pt x="806879" y="1016124"/>
                </a:lnTo>
                <a:lnTo>
                  <a:pt x="791696" y="1020209"/>
                </a:lnTo>
                <a:lnTo>
                  <a:pt x="776966" y="1023612"/>
                </a:lnTo>
                <a:lnTo>
                  <a:pt x="762690" y="1026335"/>
                </a:lnTo>
                <a:lnTo>
                  <a:pt x="748413" y="1028832"/>
                </a:lnTo>
                <a:lnTo>
                  <a:pt x="734590" y="1030420"/>
                </a:lnTo>
                <a:lnTo>
                  <a:pt x="720993" y="1031328"/>
                </a:lnTo>
                <a:lnTo>
                  <a:pt x="707849" y="1032235"/>
                </a:lnTo>
                <a:lnTo>
                  <a:pt x="694932" y="1032462"/>
                </a:lnTo>
                <a:lnTo>
                  <a:pt x="682469" y="1032235"/>
                </a:lnTo>
                <a:lnTo>
                  <a:pt x="670232" y="1031555"/>
                </a:lnTo>
                <a:lnTo>
                  <a:pt x="658675" y="1030874"/>
                </a:lnTo>
                <a:lnTo>
                  <a:pt x="647570" y="1029739"/>
                </a:lnTo>
                <a:lnTo>
                  <a:pt x="636920" y="1028605"/>
                </a:lnTo>
                <a:lnTo>
                  <a:pt x="626496" y="1027016"/>
                </a:lnTo>
                <a:lnTo>
                  <a:pt x="616978" y="1025201"/>
                </a:lnTo>
                <a:lnTo>
                  <a:pt x="607913" y="1023385"/>
                </a:lnTo>
                <a:lnTo>
                  <a:pt x="599302" y="1021570"/>
                </a:lnTo>
                <a:lnTo>
                  <a:pt x="591597" y="1019755"/>
                </a:lnTo>
                <a:lnTo>
                  <a:pt x="577547" y="1015897"/>
                </a:lnTo>
                <a:lnTo>
                  <a:pt x="566443" y="1012267"/>
                </a:lnTo>
                <a:lnTo>
                  <a:pt x="558059" y="1009317"/>
                </a:lnTo>
                <a:lnTo>
                  <a:pt x="553980" y="1017940"/>
                </a:lnTo>
                <a:lnTo>
                  <a:pt x="550127" y="1026789"/>
                </a:lnTo>
                <a:lnTo>
                  <a:pt x="546728" y="1035866"/>
                </a:lnTo>
                <a:lnTo>
                  <a:pt x="543782" y="1045396"/>
                </a:lnTo>
                <a:lnTo>
                  <a:pt x="541063" y="1055607"/>
                </a:lnTo>
                <a:lnTo>
                  <a:pt x="538343" y="1065591"/>
                </a:lnTo>
                <a:lnTo>
                  <a:pt x="536077" y="1076257"/>
                </a:lnTo>
                <a:lnTo>
                  <a:pt x="533811" y="1087148"/>
                </a:lnTo>
                <a:lnTo>
                  <a:pt x="529505" y="1110067"/>
                </a:lnTo>
                <a:lnTo>
                  <a:pt x="525653" y="1133893"/>
                </a:lnTo>
                <a:lnTo>
                  <a:pt x="521347" y="1159081"/>
                </a:lnTo>
                <a:lnTo>
                  <a:pt x="518628" y="1172242"/>
                </a:lnTo>
                <a:lnTo>
                  <a:pt x="516135" y="1185403"/>
                </a:lnTo>
                <a:lnTo>
                  <a:pt x="512056" y="1186311"/>
                </a:lnTo>
                <a:lnTo>
                  <a:pt x="507751" y="1187219"/>
                </a:lnTo>
                <a:lnTo>
                  <a:pt x="503672" y="1188580"/>
                </a:lnTo>
                <a:lnTo>
                  <a:pt x="499819" y="1189942"/>
                </a:lnTo>
                <a:lnTo>
                  <a:pt x="495967" y="1191530"/>
                </a:lnTo>
                <a:lnTo>
                  <a:pt x="492341" y="1192891"/>
                </a:lnTo>
                <a:lnTo>
                  <a:pt x="488715" y="1195161"/>
                </a:lnTo>
                <a:lnTo>
                  <a:pt x="485089" y="1196976"/>
                </a:lnTo>
                <a:lnTo>
                  <a:pt x="482823" y="1181546"/>
                </a:lnTo>
                <a:lnTo>
                  <a:pt x="481464" y="1172015"/>
                </a:lnTo>
                <a:lnTo>
                  <a:pt x="480331" y="1161123"/>
                </a:lnTo>
                <a:lnTo>
                  <a:pt x="479424" y="1148870"/>
                </a:lnTo>
                <a:lnTo>
                  <a:pt x="478518" y="1135935"/>
                </a:lnTo>
                <a:lnTo>
                  <a:pt x="478064" y="1121867"/>
                </a:lnTo>
                <a:lnTo>
                  <a:pt x="477838" y="1107344"/>
                </a:lnTo>
                <a:lnTo>
                  <a:pt x="478064" y="1092141"/>
                </a:lnTo>
                <a:lnTo>
                  <a:pt x="478744" y="1076030"/>
                </a:lnTo>
                <a:lnTo>
                  <a:pt x="480104" y="1059692"/>
                </a:lnTo>
                <a:lnTo>
                  <a:pt x="481237" y="1051296"/>
                </a:lnTo>
                <a:lnTo>
                  <a:pt x="482144" y="1043127"/>
                </a:lnTo>
                <a:lnTo>
                  <a:pt x="483503" y="1034504"/>
                </a:lnTo>
                <a:lnTo>
                  <a:pt x="484863" y="1025882"/>
                </a:lnTo>
                <a:lnTo>
                  <a:pt x="486676" y="1017259"/>
                </a:lnTo>
                <a:lnTo>
                  <a:pt x="488489" y="1008863"/>
                </a:lnTo>
                <a:lnTo>
                  <a:pt x="490528" y="1000240"/>
                </a:lnTo>
                <a:lnTo>
                  <a:pt x="492794" y="991617"/>
                </a:lnTo>
                <a:lnTo>
                  <a:pt x="495514" y="983221"/>
                </a:lnTo>
                <a:lnTo>
                  <a:pt x="498233" y="974599"/>
                </a:lnTo>
                <a:lnTo>
                  <a:pt x="501406" y="966203"/>
                </a:lnTo>
                <a:lnTo>
                  <a:pt x="504578" y="957580"/>
                </a:lnTo>
                <a:lnTo>
                  <a:pt x="508204" y="949411"/>
                </a:lnTo>
                <a:lnTo>
                  <a:pt x="512056" y="941242"/>
                </a:lnTo>
                <a:lnTo>
                  <a:pt x="516362" y="933073"/>
                </a:lnTo>
                <a:lnTo>
                  <a:pt x="520894" y="924904"/>
                </a:lnTo>
                <a:lnTo>
                  <a:pt x="525653" y="917189"/>
                </a:lnTo>
                <a:lnTo>
                  <a:pt x="530639" y="909474"/>
                </a:lnTo>
                <a:lnTo>
                  <a:pt x="536077" y="901985"/>
                </a:lnTo>
                <a:lnTo>
                  <a:pt x="541969" y="894270"/>
                </a:lnTo>
                <a:lnTo>
                  <a:pt x="548314" y="887009"/>
                </a:lnTo>
                <a:lnTo>
                  <a:pt x="554659" y="880201"/>
                </a:lnTo>
                <a:lnTo>
                  <a:pt x="561458" y="873394"/>
                </a:lnTo>
                <a:lnTo>
                  <a:pt x="568709" y="866813"/>
                </a:lnTo>
                <a:lnTo>
                  <a:pt x="576414" y="860460"/>
                </a:lnTo>
                <a:lnTo>
                  <a:pt x="584572" y="854333"/>
                </a:lnTo>
                <a:lnTo>
                  <a:pt x="592730" y="848433"/>
                </a:lnTo>
                <a:lnTo>
                  <a:pt x="601795" y="842987"/>
                </a:lnTo>
                <a:lnTo>
                  <a:pt x="611313" y="837541"/>
                </a:lnTo>
                <a:lnTo>
                  <a:pt x="620830" y="832549"/>
                </a:lnTo>
                <a:lnTo>
                  <a:pt x="630801" y="828011"/>
                </a:lnTo>
                <a:lnTo>
                  <a:pt x="641452" y="823926"/>
                </a:lnTo>
                <a:lnTo>
                  <a:pt x="652783" y="819615"/>
                </a:lnTo>
                <a:lnTo>
                  <a:pt x="664340" y="815984"/>
                </a:lnTo>
                <a:lnTo>
                  <a:pt x="676350" y="812807"/>
                </a:lnTo>
                <a:lnTo>
                  <a:pt x="689041" y="810084"/>
                </a:lnTo>
                <a:lnTo>
                  <a:pt x="701957" y="807815"/>
                </a:lnTo>
                <a:lnTo>
                  <a:pt x="715328" y="805546"/>
                </a:lnTo>
                <a:lnTo>
                  <a:pt x="729378" y="804184"/>
                </a:lnTo>
                <a:lnTo>
                  <a:pt x="744107" y="802823"/>
                </a:lnTo>
                <a:lnTo>
                  <a:pt x="759064" y="801915"/>
                </a:lnTo>
                <a:lnTo>
                  <a:pt x="774700" y="801688"/>
                </a:lnTo>
                <a:close/>
                <a:moveTo>
                  <a:pt x="44000" y="736683"/>
                </a:moveTo>
                <a:lnTo>
                  <a:pt x="44000" y="2267412"/>
                </a:lnTo>
                <a:lnTo>
                  <a:pt x="2830736" y="2267412"/>
                </a:lnTo>
                <a:lnTo>
                  <a:pt x="2830736" y="736683"/>
                </a:lnTo>
                <a:lnTo>
                  <a:pt x="44000" y="736683"/>
                </a:lnTo>
                <a:close/>
                <a:moveTo>
                  <a:pt x="1266245" y="538738"/>
                </a:moveTo>
                <a:lnTo>
                  <a:pt x="1261935" y="538964"/>
                </a:lnTo>
                <a:lnTo>
                  <a:pt x="1257399" y="539645"/>
                </a:lnTo>
                <a:lnTo>
                  <a:pt x="1253317" y="540778"/>
                </a:lnTo>
                <a:lnTo>
                  <a:pt x="1249234" y="542365"/>
                </a:lnTo>
                <a:lnTo>
                  <a:pt x="1245605" y="544179"/>
                </a:lnTo>
                <a:lnTo>
                  <a:pt x="1241977" y="546220"/>
                </a:lnTo>
                <a:lnTo>
                  <a:pt x="1238348" y="548714"/>
                </a:lnTo>
                <a:lnTo>
                  <a:pt x="1235172" y="551662"/>
                </a:lnTo>
                <a:lnTo>
                  <a:pt x="1232224" y="554836"/>
                </a:lnTo>
                <a:lnTo>
                  <a:pt x="1229956" y="558237"/>
                </a:lnTo>
                <a:lnTo>
                  <a:pt x="1227688" y="561865"/>
                </a:lnTo>
                <a:lnTo>
                  <a:pt x="1225874" y="565720"/>
                </a:lnTo>
                <a:lnTo>
                  <a:pt x="1224286" y="569574"/>
                </a:lnTo>
                <a:lnTo>
                  <a:pt x="1223152" y="573883"/>
                </a:lnTo>
                <a:lnTo>
                  <a:pt x="1222471" y="578191"/>
                </a:lnTo>
                <a:lnTo>
                  <a:pt x="1222471" y="582725"/>
                </a:lnTo>
                <a:lnTo>
                  <a:pt x="1222471" y="604719"/>
                </a:lnTo>
                <a:lnTo>
                  <a:pt x="1222471" y="609254"/>
                </a:lnTo>
                <a:lnTo>
                  <a:pt x="1223152" y="613562"/>
                </a:lnTo>
                <a:lnTo>
                  <a:pt x="1224286" y="617870"/>
                </a:lnTo>
                <a:lnTo>
                  <a:pt x="1225874" y="621725"/>
                </a:lnTo>
                <a:lnTo>
                  <a:pt x="1227688" y="625579"/>
                </a:lnTo>
                <a:lnTo>
                  <a:pt x="1229956" y="629207"/>
                </a:lnTo>
                <a:lnTo>
                  <a:pt x="1232224" y="632608"/>
                </a:lnTo>
                <a:lnTo>
                  <a:pt x="1235172" y="635556"/>
                </a:lnTo>
                <a:lnTo>
                  <a:pt x="1238348" y="638504"/>
                </a:lnTo>
                <a:lnTo>
                  <a:pt x="1241977" y="640998"/>
                </a:lnTo>
                <a:lnTo>
                  <a:pt x="1245605" y="643492"/>
                </a:lnTo>
                <a:lnTo>
                  <a:pt x="1249234" y="645306"/>
                </a:lnTo>
                <a:lnTo>
                  <a:pt x="1253317" y="646893"/>
                </a:lnTo>
                <a:lnTo>
                  <a:pt x="1257399" y="647800"/>
                </a:lnTo>
                <a:lnTo>
                  <a:pt x="1261935" y="648254"/>
                </a:lnTo>
                <a:lnTo>
                  <a:pt x="1266245" y="648707"/>
                </a:lnTo>
                <a:lnTo>
                  <a:pt x="1608265" y="648707"/>
                </a:lnTo>
                <a:lnTo>
                  <a:pt x="1613028" y="648254"/>
                </a:lnTo>
                <a:lnTo>
                  <a:pt x="1617337" y="647800"/>
                </a:lnTo>
                <a:lnTo>
                  <a:pt x="1621419" y="646893"/>
                </a:lnTo>
                <a:lnTo>
                  <a:pt x="1625502" y="645306"/>
                </a:lnTo>
                <a:lnTo>
                  <a:pt x="1629358" y="643492"/>
                </a:lnTo>
                <a:lnTo>
                  <a:pt x="1632986" y="640998"/>
                </a:lnTo>
                <a:lnTo>
                  <a:pt x="1636388" y="638504"/>
                </a:lnTo>
                <a:lnTo>
                  <a:pt x="1639337" y="635556"/>
                </a:lnTo>
                <a:lnTo>
                  <a:pt x="1642285" y="632608"/>
                </a:lnTo>
                <a:lnTo>
                  <a:pt x="1644780" y="629207"/>
                </a:lnTo>
                <a:lnTo>
                  <a:pt x="1647275" y="625579"/>
                </a:lnTo>
                <a:lnTo>
                  <a:pt x="1649089" y="621725"/>
                </a:lnTo>
                <a:lnTo>
                  <a:pt x="1650224" y="617870"/>
                </a:lnTo>
                <a:lnTo>
                  <a:pt x="1651584" y="613562"/>
                </a:lnTo>
                <a:lnTo>
                  <a:pt x="1652038" y="609254"/>
                </a:lnTo>
                <a:lnTo>
                  <a:pt x="1652492" y="604719"/>
                </a:lnTo>
                <a:lnTo>
                  <a:pt x="1652492" y="582725"/>
                </a:lnTo>
                <a:lnTo>
                  <a:pt x="1652038" y="578191"/>
                </a:lnTo>
                <a:lnTo>
                  <a:pt x="1651584" y="573883"/>
                </a:lnTo>
                <a:lnTo>
                  <a:pt x="1650224" y="569574"/>
                </a:lnTo>
                <a:lnTo>
                  <a:pt x="1649089" y="565720"/>
                </a:lnTo>
                <a:lnTo>
                  <a:pt x="1647275" y="561865"/>
                </a:lnTo>
                <a:lnTo>
                  <a:pt x="1644780" y="558237"/>
                </a:lnTo>
                <a:lnTo>
                  <a:pt x="1642285" y="554836"/>
                </a:lnTo>
                <a:lnTo>
                  <a:pt x="1639337" y="551662"/>
                </a:lnTo>
                <a:lnTo>
                  <a:pt x="1636388" y="548714"/>
                </a:lnTo>
                <a:lnTo>
                  <a:pt x="1632986" y="546220"/>
                </a:lnTo>
                <a:lnTo>
                  <a:pt x="1629358" y="544179"/>
                </a:lnTo>
                <a:lnTo>
                  <a:pt x="1625502" y="542365"/>
                </a:lnTo>
                <a:lnTo>
                  <a:pt x="1621419" y="540778"/>
                </a:lnTo>
                <a:lnTo>
                  <a:pt x="1617337" y="539645"/>
                </a:lnTo>
                <a:lnTo>
                  <a:pt x="1613028" y="538964"/>
                </a:lnTo>
                <a:lnTo>
                  <a:pt x="1608265" y="538738"/>
                </a:lnTo>
                <a:lnTo>
                  <a:pt x="1583997" y="538738"/>
                </a:lnTo>
                <a:lnTo>
                  <a:pt x="1583997" y="549848"/>
                </a:lnTo>
                <a:lnTo>
                  <a:pt x="1583997" y="554156"/>
                </a:lnTo>
                <a:lnTo>
                  <a:pt x="1583090" y="558691"/>
                </a:lnTo>
                <a:lnTo>
                  <a:pt x="1582182" y="562772"/>
                </a:lnTo>
                <a:lnTo>
                  <a:pt x="1580595" y="566627"/>
                </a:lnTo>
                <a:lnTo>
                  <a:pt x="1578780" y="570481"/>
                </a:lnTo>
                <a:lnTo>
                  <a:pt x="1576512" y="574109"/>
                </a:lnTo>
                <a:lnTo>
                  <a:pt x="1574017" y="577510"/>
                </a:lnTo>
                <a:lnTo>
                  <a:pt x="1571296" y="580685"/>
                </a:lnTo>
                <a:lnTo>
                  <a:pt x="1568121" y="583632"/>
                </a:lnTo>
                <a:lnTo>
                  <a:pt x="1564492" y="586126"/>
                </a:lnTo>
                <a:lnTo>
                  <a:pt x="1560863" y="588394"/>
                </a:lnTo>
                <a:lnTo>
                  <a:pt x="1557234" y="590208"/>
                </a:lnTo>
                <a:lnTo>
                  <a:pt x="1553152" y="591795"/>
                </a:lnTo>
                <a:lnTo>
                  <a:pt x="1548842" y="592929"/>
                </a:lnTo>
                <a:lnTo>
                  <a:pt x="1544533" y="593382"/>
                </a:lnTo>
                <a:lnTo>
                  <a:pt x="1539997" y="593609"/>
                </a:lnTo>
                <a:lnTo>
                  <a:pt x="1334739" y="593609"/>
                </a:lnTo>
                <a:lnTo>
                  <a:pt x="1330430" y="593382"/>
                </a:lnTo>
                <a:lnTo>
                  <a:pt x="1325894" y="592929"/>
                </a:lnTo>
                <a:lnTo>
                  <a:pt x="1321811" y="591795"/>
                </a:lnTo>
                <a:lnTo>
                  <a:pt x="1317729" y="590208"/>
                </a:lnTo>
                <a:lnTo>
                  <a:pt x="1313647" y="588394"/>
                </a:lnTo>
                <a:lnTo>
                  <a:pt x="1310018" y="586126"/>
                </a:lnTo>
                <a:lnTo>
                  <a:pt x="1306842" y="583632"/>
                </a:lnTo>
                <a:lnTo>
                  <a:pt x="1303667" y="580685"/>
                </a:lnTo>
                <a:lnTo>
                  <a:pt x="1300719" y="577510"/>
                </a:lnTo>
                <a:lnTo>
                  <a:pt x="1298224" y="574109"/>
                </a:lnTo>
                <a:lnTo>
                  <a:pt x="1296183" y="570481"/>
                </a:lnTo>
                <a:lnTo>
                  <a:pt x="1294368" y="566627"/>
                </a:lnTo>
                <a:lnTo>
                  <a:pt x="1292781" y="562772"/>
                </a:lnTo>
                <a:lnTo>
                  <a:pt x="1291647" y="558691"/>
                </a:lnTo>
                <a:lnTo>
                  <a:pt x="1290966" y="554156"/>
                </a:lnTo>
                <a:lnTo>
                  <a:pt x="1290739" y="549848"/>
                </a:lnTo>
                <a:lnTo>
                  <a:pt x="1290739" y="538738"/>
                </a:lnTo>
                <a:lnTo>
                  <a:pt x="1266245" y="538738"/>
                </a:lnTo>
                <a:close/>
                <a:moveTo>
                  <a:pt x="1433626" y="87976"/>
                </a:moveTo>
                <a:lnTo>
                  <a:pt x="1429316" y="88203"/>
                </a:lnTo>
                <a:lnTo>
                  <a:pt x="1425688" y="88656"/>
                </a:lnTo>
                <a:lnTo>
                  <a:pt x="1421832" y="89336"/>
                </a:lnTo>
                <a:lnTo>
                  <a:pt x="1417976" y="90243"/>
                </a:lnTo>
                <a:lnTo>
                  <a:pt x="1414347" y="91150"/>
                </a:lnTo>
                <a:lnTo>
                  <a:pt x="1410718" y="92511"/>
                </a:lnTo>
                <a:lnTo>
                  <a:pt x="1407316" y="93871"/>
                </a:lnTo>
                <a:lnTo>
                  <a:pt x="1403688" y="95458"/>
                </a:lnTo>
                <a:lnTo>
                  <a:pt x="1400286" y="97272"/>
                </a:lnTo>
                <a:lnTo>
                  <a:pt x="1397337" y="99086"/>
                </a:lnTo>
                <a:lnTo>
                  <a:pt x="1394162" y="101127"/>
                </a:lnTo>
                <a:lnTo>
                  <a:pt x="1390987" y="103168"/>
                </a:lnTo>
                <a:lnTo>
                  <a:pt x="1388265" y="105435"/>
                </a:lnTo>
                <a:lnTo>
                  <a:pt x="1385316" y="107929"/>
                </a:lnTo>
                <a:lnTo>
                  <a:pt x="1382822" y="110423"/>
                </a:lnTo>
                <a:lnTo>
                  <a:pt x="1380100" y="113371"/>
                </a:lnTo>
                <a:lnTo>
                  <a:pt x="1377605" y="116092"/>
                </a:lnTo>
                <a:lnTo>
                  <a:pt x="1375110" y="119039"/>
                </a:lnTo>
                <a:lnTo>
                  <a:pt x="1373069" y="122214"/>
                </a:lnTo>
                <a:lnTo>
                  <a:pt x="1371028" y="125161"/>
                </a:lnTo>
                <a:lnTo>
                  <a:pt x="1369213" y="128336"/>
                </a:lnTo>
                <a:lnTo>
                  <a:pt x="1367399" y="131737"/>
                </a:lnTo>
                <a:lnTo>
                  <a:pt x="1365811" y="135138"/>
                </a:lnTo>
                <a:lnTo>
                  <a:pt x="1364677" y="138766"/>
                </a:lnTo>
                <a:lnTo>
                  <a:pt x="1363317" y="142394"/>
                </a:lnTo>
                <a:lnTo>
                  <a:pt x="1362183" y="146022"/>
                </a:lnTo>
                <a:lnTo>
                  <a:pt x="1361502" y="149650"/>
                </a:lnTo>
                <a:lnTo>
                  <a:pt x="1360595" y="153504"/>
                </a:lnTo>
                <a:lnTo>
                  <a:pt x="1360141" y="157359"/>
                </a:lnTo>
                <a:lnTo>
                  <a:pt x="1359914" y="161213"/>
                </a:lnTo>
                <a:lnTo>
                  <a:pt x="1359914" y="165295"/>
                </a:lnTo>
                <a:lnTo>
                  <a:pt x="1359914" y="169376"/>
                </a:lnTo>
                <a:lnTo>
                  <a:pt x="1360141" y="173231"/>
                </a:lnTo>
                <a:lnTo>
                  <a:pt x="1360595" y="177085"/>
                </a:lnTo>
                <a:lnTo>
                  <a:pt x="1361502" y="180940"/>
                </a:lnTo>
                <a:lnTo>
                  <a:pt x="1362183" y="184568"/>
                </a:lnTo>
                <a:lnTo>
                  <a:pt x="1363317" y="188422"/>
                </a:lnTo>
                <a:lnTo>
                  <a:pt x="1364677" y="192050"/>
                </a:lnTo>
                <a:lnTo>
                  <a:pt x="1365811" y="195451"/>
                </a:lnTo>
                <a:lnTo>
                  <a:pt x="1367399" y="198852"/>
                </a:lnTo>
                <a:lnTo>
                  <a:pt x="1369213" y="202253"/>
                </a:lnTo>
                <a:lnTo>
                  <a:pt x="1371028" y="205655"/>
                </a:lnTo>
                <a:lnTo>
                  <a:pt x="1373069" y="208602"/>
                </a:lnTo>
                <a:lnTo>
                  <a:pt x="1375110" y="211777"/>
                </a:lnTo>
                <a:lnTo>
                  <a:pt x="1377605" y="214724"/>
                </a:lnTo>
                <a:lnTo>
                  <a:pt x="1380100" y="217445"/>
                </a:lnTo>
                <a:lnTo>
                  <a:pt x="1382822" y="220166"/>
                </a:lnTo>
                <a:lnTo>
                  <a:pt x="1385316" y="222660"/>
                </a:lnTo>
                <a:lnTo>
                  <a:pt x="1388265" y="225381"/>
                </a:lnTo>
                <a:lnTo>
                  <a:pt x="1390987" y="227422"/>
                </a:lnTo>
                <a:lnTo>
                  <a:pt x="1394162" y="229689"/>
                </a:lnTo>
                <a:lnTo>
                  <a:pt x="1397337" y="231730"/>
                </a:lnTo>
                <a:lnTo>
                  <a:pt x="1400286" y="233544"/>
                </a:lnTo>
                <a:lnTo>
                  <a:pt x="1403688" y="235131"/>
                </a:lnTo>
                <a:lnTo>
                  <a:pt x="1407316" y="236718"/>
                </a:lnTo>
                <a:lnTo>
                  <a:pt x="1410718" y="238305"/>
                </a:lnTo>
                <a:lnTo>
                  <a:pt x="1414347" y="239212"/>
                </a:lnTo>
                <a:lnTo>
                  <a:pt x="1417976" y="240346"/>
                </a:lnTo>
                <a:lnTo>
                  <a:pt x="1421832" y="241253"/>
                </a:lnTo>
                <a:lnTo>
                  <a:pt x="1425688" y="241933"/>
                </a:lnTo>
                <a:lnTo>
                  <a:pt x="1429316" y="242387"/>
                </a:lnTo>
                <a:lnTo>
                  <a:pt x="1433626" y="242613"/>
                </a:lnTo>
                <a:lnTo>
                  <a:pt x="1437481" y="242840"/>
                </a:lnTo>
                <a:lnTo>
                  <a:pt x="1441337" y="242613"/>
                </a:lnTo>
                <a:lnTo>
                  <a:pt x="1445419" y="242387"/>
                </a:lnTo>
                <a:lnTo>
                  <a:pt x="1449275" y="241933"/>
                </a:lnTo>
                <a:lnTo>
                  <a:pt x="1452904" y="241253"/>
                </a:lnTo>
                <a:lnTo>
                  <a:pt x="1456986" y="240346"/>
                </a:lnTo>
                <a:lnTo>
                  <a:pt x="1460615" y="239212"/>
                </a:lnTo>
                <a:lnTo>
                  <a:pt x="1464244" y="238305"/>
                </a:lnTo>
                <a:lnTo>
                  <a:pt x="1467419" y="236718"/>
                </a:lnTo>
                <a:lnTo>
                  <a:pt x="1471048" y="235131"/>
                </a:lnTo>
                <a:lnTo>
                  <a:pt x="1474224" y="233544"/>
                </a:lnTo>
                <a:lnTo>
                  <a:pt x="1477626" y="231730"/>
                </a:lnTo>
                <a:lnTo>
                  <a:pt x="1480801" y="229689"/>
                </a:lnTo>
                <a:lnTo>
                  <a:pt x="1483749" y="227422"/>
                </a:lnTo>
                <a:lnTo>
                  <a:pt x="1486698" y="225381"/>
                </a:lnTo>
                <a:lnTo>
                  <a:pt x="1489646" y="222660"/>
                </a:lnTo>
                <a:lnTo>
                  <a:pt x="1492141" y="220166"/>
                </a:lnTo>
                <a:lnTo>
                  <a:pt x="1494636" y="217445"/>
                </a:lnTo>
                <a:lnTo>
                  <a:pt x="1497131" y="214724"/>
                </a:lnTo>
                <a:lnTo>
                  <a:pt x="1499399" y="211777"/>
                </a:lnTo>
                <a:lnTo>
                  <a:pt x="1501667" y="208602"/>
                </a:lnTo>
                <a:lnTo>
                  <a:pt x="1503482" y="205655"/>
                </a:lnTo>
                <a:lnTo>
                  <a:pt x="1505523" y="202253"/>
                </a:lnTo>
                <a:lnTo>
                  <a:pt x="1507110" y="198852"/>
                </a:lnTo>
                <a:lnTo>
                  <a:pt x="1508698" y="195451"/>
                </a:lnTo>
                <a:lnTo>
                  <a:pt x="1510286" y="192050"/>
                </a:lnTo>
                <a:lnTo>
                  <a:pt x="1511420" y="188422"/>
                </a:lnTo>
                <a:lnTo>
                  <a:pt x="1512327" y="184568"/>
                </a:lnTo>
                <a:lnTo>
                  <a:pt x="1513461" y="180940"/>
                </a:lnTo>
                <a:lnTo>
                  <a:pt x="1513915" y="177085"/>
                </a:lnTo>
                <a:lnTo>
                  <a:pt x="1514368" y="173231"/>
                </a:lnTo>
                <a:lnTo>
                  <a:pt x="1514595" y="169376"/>
                </a:lnTo>
                <a:lnTo>
                  <a:pt x="1515049" y="165295"/>
                </a:lnTo>
                <a:lnTo>
                  <a:pt x="1514595" y="161213"/>
                </a:lnTo>
                <a:lnTo>
                  <a:pt x="1514368" y="157359"/>
                </a:lnTo>
                <a:lnTo>
                  <a:pt x="1513915" y="153504"/>
                </a:lnTo>
                <a:lnTo>
                  <a:pt x="1513461" y="149650"/>
                </a:lnTo>
                <a:lnTo>
                  <a:pt x="1512327" y="146022"/>
                </a:lnTo>
                <a:lnTo>
                  <a:pt x="1511420" y="142394"/>
                </a:lnTo>
                <a:lnTo>
                  <a:pt x="1510286" y="138766"/>
                </a:lnTo>
                <a:lnTo>
                  <a:pt x="1508698" y="135138"/>
                </a:lnTo>
                <a:lnTo>
                  <a:pt x="1507110" y="131737"/>
                </a:lnTo>
                <a:lnTo>
                  <a:pt x="1505523" y="128336"/>
                </a:lnTo>
                <a:lnTo>
                  <a:pt x="1503482" y="125161"/>
                </a:lnTo>
                <a:lnTo>
                  <a:pt x="1501667" y="122214"/>
                </a:lnTo>
                <a:lnTo>
                  <a:pt x="1499399" y="119039"/>
                </a:lnTo>
                <a:lnTo>
                  <a:pt x="1497131" y="116092"/>
                </a:lnTo>
                <a:lnTo>
                  <a:pt x="1494636" y="113371"/>
                </a:lnTo>
                <a:lnTo>
                  <a:pt x="1492141" y="110423"/>
                </a:lnTo>
                <a:lnTo>
                  <a:pt x="1489646" y="107929"/>
                </a:lnTo>
                <a:lnTo>
                  <a:pt x="1486698" y="105435"/>
                </a:lnTo>
                <a:lnTo>
                  <a:pt x="1483749" y="103168"/>
                </a:lnTo>
                <a:lnTo>
                  <a:pt x="1480801" y="101127"/>
                </a:lnTo>
                <a:lnTo>
                  <a:pt x="1477626" y="99086"/>
                </a:lnTo>
                <a:lnTo>
                  <a:pt x="1474224" y="97272"/>
                </a:lnTo>
                <a:lnTo>
                  <a:pt x="1471048" y="95458"/>
                </a:lnTo>
                <a:lnTo>
                  <a:pt x="1467419" y="93871"/>
                </a:lnTo>
                <a:lnTo>
                  <a:pt x="1464244" y="92511"/>
                </a:lnTo>
                <a:lnTo>
                  <a:pt x="1460615" y="91150"/>
                </a:lnTo>
                <a:lnTo>
                  <a:pt x="1456986" y="90243"/>
                </a:lnTo>
                <a:lnTo>
                  <a:pt x="1452904" y="89336"/>
                </a:lnTo>
                <a:lnTo>
                  <a:pt x="1449275" y="88656"/>
                </a:lnTo>
                <a:lnTo>
                  <a:pt x="1445419" y="88203"/>
                </a:lnTo>
                <a:lnTo>
                  <a:pt x="1441337" y="87976"/>
                </a:lnTo>
                <a:lnTo>
                  <a:pt x="1437481" y="87976"/>
                </a:lnTo>
                <a:lnTo>
                  <a:pt x="1433626" y="87976"/>
                </a:lnTo>
                <a:close/>
                <a:moveTo>
                  <a:pt x="1330430" y="0"/>
                </a:moveTo>
                <a:lnTo>
                  <a:pt x="1334739" y="0"/>
                </a:lnTo>
                <a:lnTo>
                  <a:pt x="1539997" y="0"/>
                </a:lnTo>
                <a:lnTo>
                  <a:pt x="1544533" y="0"/>
                </a:lnTo>
                <a:lnTo>
                  <a:pt x="1548842" y="681"/>
                </a:lnTo>
                <a:lnTo>
                  <a:pt x="1553152" y="1814"/>
                </a:lnTo>
                <a:lnTo>
                  <a:pt x="1557234" y="3401"/>
                </a:lnTo>
                <a:lnTo>
                  <a:pt x="1560863" y="5215"/>
                </a:lnTo>
                <a:lnTo>
                  <a:pt x="1564492" y="7483"/>
                </a:lnTo>
                <a:lnTo>
                  <a:pt x="1568121" y="9750"/>
                </a:lnTo>
                <a:lnTo>
                  <a:pt x="1571296" y="12698"/>
                </a:lnTo>
                <a:lnTo>
                  <a:pt x="1574017" y="15872"/>
                </a:lnTo>
                <a:lnTo>
                  <a:pt x="1576512" y="19273"/>
                </a:lnTo>
                <a:lnTo>
                  <a:pt x="1578780" y="22901"/>
                </a:lnTo>
                <a:lnTo>
                  <a:pt x="1580595" y="26756"/>
                </a:lnTo>
                <a:lnTo>
                  <a:pt x="1582182" y="30837"/>
                </a:lnTo>
                <a:lnTo>
                  <a:pt x="1583090" y="34919"/>
                </a:lnTo>
                <a:lnTo>
                  <a:pt x="1583997" y="39453"/>
                </a:lnTo>
                <a:lnTo>
                  <a:pt x="1583997" y="43761"/>
                </a:lnTo>
                <a:lnTo>
                  <a:pt x="1583997" y="450762"/>
                </a:lnTo>
                <a:lnTo>
                  <a:pt x="2742963" y="450762"/>
                </a:lnTo>
                <a:lnTo>
                  <a:pt x="2749768" y="450762"/>
                </a:lnTo>
                <a:lnTo>
                  <a:pt x="2756345" y="451442"/>
                </a:lnTo>
                <a:lnTo>
                  <a:pt x="2762922" y="452349"/>
                </a:lnTo>
                <a:lnTo>
                  <a:pt x="2769499" y="453483"/>
                </a:lnTo>
                <a:lnTo>
                  <a:pt x="2775623" y="455070"/>
                </a:lnTo>
                <a:lnTo>
                  <a:pt x="2782200" y="456884"/>
                </a:lnTo>
                <a:lnTo>
                  <a:pt x="2788097" y="458925"/>
                </a:lnTo>
                <a:lnTo>
                  <a:pt x="2793994" y="461192"/>
                </a:lnTo>
                <a:lnTo>
                  <a:pt x="2799891" y="463686"/>
                </a:lnTo>
                <a:lnTo>
                  <a:pt x="2805788" y="466634"/>
                </a:lnTo>
                <a:lnTo>
                  <a:pt x="2811231" y="470035"/>
                </a:lnTo>
                <a:lnTo>
                  <a:pt x="2816675" y="473436"/>
                </a:lnTo>
                <a:lnTo>
                  <a:pt x="2821664" y="477064"/>
                </a:lnTo>
                <a:lnTo>
                  <a:pt x="2826654" y="480919"/>
                </a:lnTo>
                <a:lnTo>
                  <a:pt x="2831417" y="485000"/>
                </a:lnTo>
                <a:lnTo>
                  <a:pt x="2835953" y="489535"/>
                </a:lnTo>
                <a:lnTo>
                  <a:pt x="2840489" y="494070"/>
                </a:lnTo>
                <a:lnTo>
                  <a:pt x="2844571" y="498831"/>
                </a:lnTo>
                <a:lnTo>
                  <a:pt x="2848427" y="504046"/>
                </a:lnTo>
                <a:lnTo>
                  <a:pt x="2852056" y="509261"/>
                </a:lnTo>
                <a:lnTo>
                  <a:pt x="2855685" y="514249"/>
                </a:lnTo>
                <a:lnTo>
                  <a:pt x="2858860" y="520145"/>
                </a:lnTo>
                <a:lnTo>
                  <a:pt x="2861809" y="525813"/>
                </a:lnTo>
                <a:lnTo>
                  <a:pt x="2864530" y="531482"/>
                </a:lnTo>
                <a:lnTo>
                  <a:pt x="2866798" y="537377"/>
                </a:lnTo>
                <a:lnTo>
                  <a:pt x="2869066" y="543726"/>
                </a:lnTo>
                <a:lnTo>
                  <a:pt x="2870881" y="549848"/>
                </a:lnTo>
                <a:lnTo>
                  <a:pt x="2872015" y="556423"/>
                </a:lnTo>
                <a:lnTo>
                  <a:pt x="2873375" y="562772"/>
                </a:lnTo>
                <a:lnTo>
                  <a:pt x="2874056" y="569348"/>
                </a:lnTo>
                <a:lnTo>
                  <a:pt x="2874736" y="575923"/>
                </a:lnTo>
                <a:lnTo>
                  <a:pt x="2874963" y="582725"/>
                </a:lnTo>
                <a:lnTo>
                  <a:pt x="2874963" y="2311400"/>
                </a:lnTo>
                <a:lnTo>
                  <a:pt x="0" y="2311400"/>
                </a:lnTo>
                <a:lnTo>
                  <a:pt x="0" y="582725"/>
                </a:lnTo>
                <a:lnTo>
                  <a:pt x="227" y="575923"/>
                </a:lnTo>
                <a:lnTo>
                  <a:pt x="680" y="569348"/>
                </a:lnTo>
                <a:lnTo>
                  <a:pt x="1588" y="562772"/>
                </a:lnTo>
                <a:lnTo>
                  <a:pt x="2722" y="556423"/>
                </a:lnTo>
                <a:lnTo>
                  <a:pt x="4082" y="549848"/>
                </a:lnTo>
                <a:lnTo>
                  <a:pt x="5897" y="543726"/>
                </a:lnTo>
                <a:lnTo>
                  <a:pt x="7938" y="537377"/>
                </a:lnTo>
                <a:lnTo>
                  <a:pt x="10206" y="531482"/>
                </a:lnTo>
                <a:lnTo>
                  <a:pt x="13154" y="525813"/>
                </a:lnTo>
                <a:lnTo>
                  <a:pt x="16103" y="520145"/>
                </a:lnTo>
                <a:lnTo>
                  <a:pt x="19051" y="514249"/>
                </a:lnTo>
                <a:lnTo>
                  <a:pt x="22453" y="509261"/>
                </a:lnTo>
                <a:lnTo>
                  <a:pt x="26309" y="504046"/>
                </a:lnTo>
                <a:lnTo>
                  <a:pt x="30165" y="498831"/>
                </a:lnTo>
                <a:lnTo>
                  <a:pt x="34474" y="494070"/>
                </a:lnTo>
                <a:lnTo>
                  <a:pt x="38783" y="489535"/>
                </a:lnTo>
                <a:lnTo>
                  <a:pt x="43319" y="485000"/>
                </a:lnTo>
                <a:lnTo>
                  <a:pt x="48082" y="480919"/>
                </a:lnTo>
                <a:lnTo>
                  <a:pt x="53072" y="477064"/>
                </a:lnTo>
                <a:lnTo>
                  <a:pt x="58288" y="473436"/>
                </a:lnTo>
                <a:lnTo>
                  <a:pt x="63732" y="470035"/>
                </a:lnTo>
                <a:lnTo>
                  <a:pt x="69175" y="466634"/>
                </a:lnTo>
                <a:lnTo>
                  <a:pt x="74845" y="463686"/>
                </a:lnTo>
                <a:lnTo>
                  <a:pt x="80742" y="461192"/>
                </a:lnTo>
                <a:lnTo>
                  <a:pt x="86866" y="458925"/>
                </a:lnTo>
                <a:lnTo>
                  <a:pt x="92763" y="456884"/>
                </a:lnTo>
                <a:lnTo>
                  <a:pt x="99340" y="455070"/>
                </a:lnTo>
                <a:lnTo>
                  <a:pt x="105464" y="453483"/>
                </a:lnTo>
                <a:lnTo>
                  <a:pt x="112041" y="452349"/>
                </a:lnTo>
                <a:lnTo>
                  <a:pt x="118618" y="451442"/>
                </a:lnTo>
                <a:lnTo>
                  <a:pt x="125195" y="450762"/>
                </a:lnTo>
                <a:lnTo>
                  <a:pt x="132000" y="450762"/>
                </a:lnTo>
                <a:lnTo>
                  <a:pt x="1290739" y="450762"/>
                </a:lnTo>
                <a:lnTo>
                  <a:pt x="1290739" y="43761"/>
                </a:lnTo>
                <a:lnTo>
                  <a:pt x="1290966" y="39453"/>
                </a:lnTo>
                <a:lnTo>
                  <a:pt x="1291647" y="34919"/>
                </a:lnTo>
                <a:lnTo>
                  <a:pt x="1292781" y="30837"/>
                </a:lnTo>
                <a:lnTo>
                  <a:pt x="1294368" y="26756"/>
                </a:lnTo>
                <a:lnTo>
                  <a:pt x="1296183" y="22901"/>
                </a:lnTo>
                <a:lnTo>
                  <a:pt x="1298224" y="19273"/>
                </a:lnTo>
                <a:lnTo>
                  <a:pt x="1300719" y="15872"/>
                </a:lnTo>
                <a:lnTo>
                  <a:pt x="1303667" y="12698"/>
                </a:lnTo>
                <a:lnTo>
                  <a:pt x="1306842" y="9750"/>
                </a:lnTo>
                <a:lnTo>
                  <a:pt x="1310018" y="7483"/>
                </a:lnTo>
                <a:lnTo>
                  <a:pt x="1313647" y="5215"/>
                </a:lnTo>
                <a:lnTo>
                  <a:pt x="1317729" y="3401"/>
                </a:lnTo>
                <a:lnTo>
                  <a:pt x="1321811" y="1814"/>
                </a:lnTo>
                <a:lnTo>
                  <a:pt x="1325894" y="681"/>
                </a:lnTo>
                <a:lnTo>
                  <a:pt x="13304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09800" y="57150"/>
            <a:ext cx="5715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Tìm từ láy trong câu sau: “Mặt mũi nó lúc nào cũng nhăn nhó như bà già đau khổ ”?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文本框 19"/>
          <p:cNvSpPr>
            <a:spLocks noChangeArrowheads="1"/>
          </p:cNvSpPr>
          <p:nvPr/>
        </p:nvSpPr>
        <p:spPr bwMode="auto">
          <a:xfrm>
            <a:off x="341122" y="3181350"/>
            <a:ext cx="17924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C.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Bà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già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23" name="文本框 19"/>
          <p:cNvSpPr>
            <a:spLocks noChangeArrowheads="1"/>
          </p:cNvSpPr>
          <p:nvPr/>
        </p:nvSpPr>
        <p:spPr bwMode="auto">
          <a:xfrm>
            <a:off x="6629400" y="3129975"/>
            <a:ext cx="21788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D.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Đau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khổ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94456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/>
      <p:bldP spid="32780" grpId="1"/>
      <p:bldP spid="32781" grpId="0"/>
      <p:bldP spid="22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5"/>
          <p:cNvSpPr>
            <a:spLocks noChangeArrowheads="1"/>
          </p:cNvSpPr>
          <p:nvPr/>
        </p:nvSpPr>
        <p:spPr bwMode="auto">
          <a:xfrm>
            <a:off x="3599260" y="1854994"/>
            <a:ext cx="1964531" cy="2283619"/>
          </a:xfrm>
          <a:custGeom>
            <a:avLst/>
            <a:gdLst>
              <a:gd name="T0" fmla="*/ 2147483646 w 5977"/>
              <a:gd name="T1" fmla="*/ 2147483646 h 6949"/>
              <a:gd name="T2" fmla="*/ 2147483646 w 5977"/>
              <a:gd name="T3" fmla="*/ 2147483646 h 6949"/>
              <a:gd name="T4" fmla="*/ 2147483646 w 5977"/>
              <a:gd name="T5" fmla="*/ 2147483646 h 6949"/>
              <a:gd name="T6" fmla="*/ 2147483646 w 5977"/>
              <a:gd name="T7" fmla="*/ 2147483646 h 6949"/>
              <a:gd name="T8" fmla="*/ 2147483646 w 5977"/>
              <a:gd name="T9" fmla="*/ 2147483646 h 6949"/>
              <a:gd name="T10" fmla="*/ 2147483646 w 5977"/>
              <a:gd name="T11" fmla="*/ 2147483646 h 6949"/>
              <a:gd name="T12" fmla="*/ 2147483646 w 5977"/>
              <a:gd name="T13" fmla="*/ 2147483646 h 6949"/>
              <a:gd name="T14" fmla="*/ 2147483646 w 5977"/>
              <a:gd name="T15" fmla="*/ 2147483646 h 6949"/>
              <a:gd name="T16" fmla="*/ 2147483646 w 5977"/>
              <a:gd name="T17" fmla="*/ 2147483646 h 6949"/>
              <a:gd name="T18" fmla="*/ 2147483646 w 5977"/>
              <a:gd name="T19" fmla="*/ 2147483646 h 6949"/>
              <a:gd name="T20" fmla="*/ 2147483646 w 5977"/>
              <a:gd name="T21" fmla="*/ 2147483646 h 6949"/>
              <a:gd name="T22" fmla="*/ 2147483646 w 5977"/>
              <a:gd name="T23" fmla="*/ 2147483646 h 6949"/>
              <a:gd name="T24" fmla="*/ 0 w 5977"/>
              <a:gd name="T25" fmla="*/ 2147483646 h 6949"/>
              <a:gd name="T26" fmla="*/ 2147483646 w 5977"/>
              <a:gd name="T27" fmla="*/ 2147483646 h 6949"/>
              <a:gd name="T28" fmla="*/ 2147483646 w 5977"/>
              <a:gd name="T29" fmla="*/ 2147483646 h 6949"/>
              <a:gd name="T30" fmla="*/ 2147483646 w 5977"/>
              <a:gd name="T31" fmla="*/ 2147483646 h 6949"/>
              <a:gd name="T32" fmla="*/ 2147483646 w 5977"/>
              <a:gd name="T33" fmla="*/ 2147483646 h 6949"/>
              <a:gd name="T34" fmla="*/ 2147483646 w 5977"/>
              <a:gd name="T35" fmla="*/ 2147483646 h 6949"/>
              <a:gd name="T36" fmla="*/ 2147483646 w 5977"/>
              <a:gd name="T37" fmla="*/ 2147483646 h 6949"/>
              <a:gd name="T38" fmla="*/ 2147483646 w 5977"/>
              <a:gd name="T39" fmla="*/ 2147483646 h 6949"/>
              <a:gd name="T40" fmla="*/ 2147483646 w 5977"/>
              <a:gd name="T41" fmla="*/ 2147483646 h 6949"/>
              <a:gd name="T42" fmla="*/ 2147483646 w 5977"/>
              <a:gd name="T43" fmla="*/ 2147483646 h 6949"/>
              <a:gd name="T44" fmla="*/ 2147483646 w 5977"/>
              <a:gd name="T45" fmla="*/ 2147483646 h 6949"/>
              <a:gd name="T46" fmla="*/ 2147483646 w 5977"/>
              <a:gd name="T47" fmla="*/ 2147483646 h 6949"/>
              <a:gd name="T48" fmla="*/ 2147483646 w 5977"/>
              <a:gd name="T49" fmla="*/ 2147483646 h 6949"/>
              <a:gd name="T50" fmla="*/ 2147483646 w 5977"/>
              <a:gd name="T51" fmla="*/ 2147483646 h 6949"/>
              <a:gd name="T52" fmla="*/ 2147483646 w 5977"/>
              <a:gd name="T53" fmla="*/ 2147483646 h 6949"/>
              <a:gd name="T54" fmla="*/ 2147483646 w 5977"/>
              <a:gd name="T55" fmla="*/ 2147483646 h 6949"/>
              <a:gd name="T56" fmla="*/ 2147483646 w 5977"/>
              <a:gd name="T57" fmla="*/ 2147483646 h 6949"/>
              <a:gd name="T58" fmla="*/ 2147483646 w 5977"/>
              <a:gd name="T59" fmla="*/ 2147483646 h 6949"/>
              <a:gd name="T60" fmla="*/ 2147483646 w 5977"/>
              <a:gd name="T61" fmla="*/ 2147483646 h 6949"/>
              <a:gd name="T62" fmla="*/ 2147483646 w 5977"/>
              <a:gd name="T63" fmla="*/ 2147483646 h 6949"/>
              <a:gd name="T64" fmla="*/ 2147483646 w 5977"/>
              <a:gd name="T65" fmla="*/ 2147483646 h 6949"/>
              <a:gd name="T66" fmla="*/ 2147483646 w 5977"/>
              <a:gd name="T67" fmla="*/ 2147483646 h 6949"/>
              <a:gd name="T68" fmla="*/ 2147483646 w 5977"/>
              <a:gd name="T69" fmla="*/ 2147483646 h 6949"/>
              <a:gd name="T70" fmla="*/ 2147483646 w 5977"/>
              <a:gd name="T71" fmla="*/ 2147483646 h 6949"/>
              <a:gd name="T72" fmla="*/ 2147483646 w 5977"/>
              <a:gd name="T73" fmla="*/ 2147483646 h 6949"/>
              <a:gd name="T74" fmla="*/ 2147483646 w 5977"/>
              <a:gd name="T75" fmla="*/ 2147483646 h 6949"/>
              <a:gd name="T76" fmla="*/ 2147483646 w 5977"/>
              <a:gd name="T77" fmla="*/ 0 h 694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977"/>
              <a:gd name="T118" fmla="*/ 0 h 6949"/>
              <a:gd name="T119" fmla="*/ 5977 w 5977"/>
              <a:gd name="T120" fmla="*/ 6949 h 694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977" h="6949">
                <a:moveTo>
                  <a:pt x="2785" y="0"/>
                </a:moveTo>
                <a:cubicBezTo>
                  <a:pt x="2841" y="42"/>
                  <a:pt x="2858" y="134"/>
                  <a:pt x="2880" y="366"/>
                </a:cubicBezTo>
                <a:cubicBezTo>
                  <a:pt x="2910" y="674"/>
                  <a:pt x="2891" y="857"/>
                  <a:pt x="2760" y="1513"/>
                </a:cubicBezTo>
                <a:cubicBezTo>
                  <a:pt x="2638" y="2133"/>
                  <a:pt x="2639" y="2130"/>
                  <a:pt x="2537" y="1873"/>
                </a:cubicBezTo>
                <a:cubicBezTo>
                  <a:pt x="2413" y="1562"/>
                  <a:pt x="2149" y="1060"/>
                  <a:pt x="1997" y="847"/>
                </a:cubicBezTo>
                <a:cubicBezTo>
                  <a:pt x="1912" y="730"/>
                  <a:pt x="1834" y="619"/>
                  <a:pt x="1824" y="603"/>
                </a:cubicBezTo>
                <a:cubicBezTo>
                  <a:pt x="1821" y="599"/>
                  <a:pt x="1822" y="588"/>
                  <a:pt x="1825" y="573"/>
                </a:cubicBezTo>
                <a:cubicBezTo>
                  <a:pt x="1802" y="607"/>
                  <a:pt x="1779" y="639"/>
                  <a:pt x="1753" y="670"/>
                </a:cubicBezTo>
                <a:cubicBezTo>
                  <a:pt x="1818" y="723"/>
                  <a:pt x="2054" y="1118"/>
                  <a:pt x="2190" y="1400"/>
                </a:cubicBezTo>
                <a:cubicBezTo>
                  <a:pt x="2346" y="1724"/>
                  <a:pt x="2539" y="2359"/>
                  <a:pt x="2538" y="2541"/>
                </a:cubicBezTo>
                <a:cubicBezTo>
                  <a:pt x="2537" y="2685"/>
                  <a:pt x="2494" y="2855"/>
                  <a:pt x="2446" y="2903"/>
                </a:cubicBezTo>
                <a:cubicBezTo>
                  <a:pt x="2409" y="2940"/>
                  <a:pt x="2382" y="2926"/>
                  <a:pt x="2222" y="2790"/>
                </a:cubicBezTo>
                <a:cubicBezTo>
                  <a:pt x="1978" y="2584"/>
                  <a:pt x="1756" y="2436"/>
                  <a:pt x="1436" y="2266"/>
                </a:cubicBezTo>
                <a:cubicBezTo>
                  <a:pt x="1187" y="2133"/>
                  <a:pt x="694" y="1925"/>
                  <a:pt x="535" y="1885"/>
                </a:cubicBezTo>
                <a:cubicBezTo>
                  <a:pt x="470" y="1868"/>
                  <a:pt x="435" y="1856"/>
                  <a:pt x="420" y="1823"/>
                </a:cubicBezTo>
                <a:cubicBezTo>
                  <a:pt x="408" y="1868"/>
                  <a:pt x="393" y="1913"/>
                  <a:pt x="376" y="1956"/>
                </a:cubicBezTo>
                <a:cubicBezTo>
                  <a:pt x="383" y="1953"/>
                  <a:pt x="389" y="1951"/>
                  <a:pt x="395" y="1951"/>
                </a:cubicBezTo>
                <a:cubicBezTo>
                  <a:pt x="549" y="1951"/>
                  <a:pt x="1204" y="2247"/>
                  <a:pt x="1565" y="2480"/>
                </a:cubicBezTo>
                <a:cubicBezTo>
                  <a:pt x="1801" y="2632"/>
                  <a:pt x="2168" y="2981"/>
                  <a:pt x="2287" y="3167"/>
                </a:cubicBezTo>
                <a:cubicBezTo>
                  <a:pt x="2358" y="3279"/>
                  <a:pt x="2375" y="3338"/>
                  <a:pt x="2389" y="3537"/>
                </a:cubicBezTo>
                <a:cubicBezTo>
                  <a:pt x="2407" y="3784"/>
                  <a:pt x="2356" y="4253"/>
                  <a:pt x="2309" y="4282"/>
                </a:cubicBezTo>
                <a:cubicBezTo>
                  <a:pt x="2294" y="4291"/>
                  <a:pt x="2216" y="4272"/>
                  <a:pt x="2135" y="4240"/>
                </a:cubicBezTo>
                <a:cubicBezTo>
                  <a:pt x="1771" y="4095"/>
                  <a:pt x="1129" y="3975"/>
                  <a:pt x="401" y="3915"/>
                </a:cubicBezTo>
                <a:cubicBezTo>
                  <a:pt x="234" y="3901"/>
                  <a:pt x="89" y="3886"/>
                  <a:pt x="12" y="3875"/>
                </a:cubicBezTo>
                <a:cubicBezTo>
                  <a:pt x="12" y="3877"/>
                  <a:pt x="12" y="3878"/>
                  <a:pt x="12" y="3880"/>
                </a:cubicBezTo>
                <a:cubicBezTo>
                  <a:pt x="12" y="3939"/>
                  <a:pt x="8" y="3997"/>
                  <a:pt x="0" y="4054"/>
                </a:cubicBezTo>
                <a:lnTo>
                  <a:pt x="229" y="4057"/>
                </a:lnTo>
                <a:cubicBezTo>
                  <a:pt x="1035" y="4066"/>
                  <a:pt x="1849" y="4284"/>
                  <a:pt x="2184" y="4580"/>
                </a:cubicBezTo>
                <a:cubicBezTo>
                  <a:pt x="2296" y="4678"/>
                  <a:pt x="2311" y="4707"/>
                  <a:pt x="2329" y="4848"/>
                </a:cubicBezTo>
                <a:cubicBezTo>
                  <a:pt x="2353" y="5035"/>
                  <a:pt x="2303" y="5720"/>
                  <a:pt x="2243" y="6033"/>
                </a:cubicBezTo>
                <a:cubicBezTo>
                  <a:pt x="2219" y="6155"/>
                  <a:pt x="2177" y="6286"/>
                  <a:pt x="2148" y="6324"/>
                </a:cubicBezTo>
                <a:cubicBezTo>
                  <a:pt x="2078" y="6419"/>
                  <a:pt x="1739" y="6599"/>
                  <a:pt x="1565" y="6635"/>
                </a:cubicBezTo>
                <a:cubicBezTo>
                  <a:pt x="1488" y="6651"/>
                  <a:pt x="1312" y="6682"/>
                  <a:pt x="1175" y="6704"/>
                </a:cubicBezTo>
                <a:cubicBezTo>
                  <a:pt x="1037" y="6727"/>
                  <a:pt x="917" y="6752"/>
                  <a:pt x="908" y="6761"/>
                </a:cubicBezTo>
                <a:cubicBezTo>
                  <a:pt x="846" y="6823"/>
                  <a:pt x="1154" y="6882"/>
                  <a:pt x="1733" y="6919"/>
                </a:cubicBezTo>
                <a:cubicBezTo>
                  <a:pt x="2214" y="6949"/>
                  <a:pt x="3600" y="6930"/>
                  <a:pt x="3978" y="6888"/>
                </a:cubicBezTo>
                <a:cubicBezTo>
                  <a:pt x="4141" y="6870"/>
                  <a:pt x="4313" y="6840"/>
                  <a:pt x="4359" y="6821"/>
                </a:cubicBezTo>
                <a:lnTo>
                  <a:pt x="4444" y="6786"/>
                </a:lnTo>
                <a:lnTo>
                  <a:pt x="4380" y="6752"/>
                </a:lnTo>
                <a:cubicBezTo>
                  <a:pt x="4344" y="6733"/>
                  <a:pt x="4169" y="6699"/>
                  <a:pt x="3990" y="6677"/>
                </a:cubicBezTo>
                <a:cubicBezTo>
                  <a:pt x="3636" y="6633"/>
                  <a:pt x="3384" y="6538"/>
                  <a:pt x="3223" y="6387"/>
                </a:cubicBezTo>
                <a:cubicBezTo>
                  <a:pt x="3147" y="6317"/>
                  <a:pt x="3136" y="6284"/>
                  <a:pt x="3121" y="6098"/>
                </a:cubicBezTo>
                <a:cubicBezTo>
                  <a:pt x="3098" y="5808"/>
                  <a:pt x="3092" y="5584"/>
                  <a:pt x="3098" y="5147"/>
                </a:cubicBezTo>
                <a:lnTo>
                  <a:pt x="3103" y="4773"/>
                </a:lnTo>
                <a:lnTo>
                  <a:pt x="3201" y="4665"/>
                </a:lnTo>
                <a:cubicBezTo>
                  <a:pt x="3389" y="4458"/>
                  <a:pt x="3879" y="4281"/>
                  <a:pt x="4614" y="4157"/>
                </a:cubicBezTo>
                <a:cubicBezTo>
                  <a:pt x="4997" y="4092"/>
                  <a:pt x="5912" y="4000"/>
                  <a:pt x="5966" y="4021"/>
                </a:cubicBezTo>
                <a:cubicBezTo>
                  <a:pt x="5969" y="4022"/>
                  <a:pt x="5973" y="4026"/>
                  <a:pt x="5977" y="4030"/>
                </a:cubicBezTo>
                <a:cubicBezTo>
                  <a:pt x="5971" y="3983"/>
                  <a:pt x="5968" y="3935"/>
                  <a:pt x="5968" y="3887"/>
                </a:cubicBezTo>
                <a:cubicBezTo>
                  <a:pt x="5968" y="3867"/>
                  <a:pt x="5969" y="3848"/>
                  <a:pt x="5970" y="3829"/>
                </a:cubicBezTo>
                <a:cubicBezTo>
                  <a:pt x="5961" y="3854"/>
                  <a:pt x="5951" y="3871"/>
                  <a:pt x="5942" y="3877"/>
                </a:cubicBezTo>
                <a:cubicBezTo>
                  <a:pt x="5925" y="3888"/>
                  <a:pt x="5821" y="3898"/>
                  <a:pt x="5710" y="3898"/>
                </a:cubicBezTo>
                <a:cubicBezTo>
                  <a:pt x="5247" y="3899"/>
                  <a:pt x="4355" y="4013"/>
                  <a:pt x="3586" y="4169"/>
                </a:cubicBezTo>
                <a:cubicBezTo>
                  <a:pt x="3302" y="4226"/>
                  <a:pt x="3085" y="4257"/>
                  <a:pt x="3071" y="4243"/>
                </a:cubicBezTo>
                <a:cubicBezTo>
                  <a:pt x="3043" y="4215"/>
                  <a:pt x="2962" y="3612"/>
                  <a:pt x="2962" y="3431"/>
                </a:cubicBezTo>
                <a:cubicBezTo>
                  <a:pt x="2962" y="3287"/>
                  <a:pt x="3037" y="3185"/>
                  <a:pt x="3308" y="2959"/>
                </a:cubicBezTo>
                <a:cubicBezTo>
                  <a:pt x="3708" y="2626"/>
                  <a:pt x="4264" y="2412"/>
                  <a:pt x="5130" y="2260"/>
                </a:cubicBezTo>
                <a:lnTo>
                  <a:pt x="5462" y="2202"/>
                </a:lnTo>
                <a:cubicBezTo>
                  <a:pt x="5441" y="2169"/>
                  <a:pt x="5420" y="2136"/>
                  <a:pt x="5403" y="2101"/>
                </a:cubicBezTo>
                <a:cubicBezTo>
                  <a:pt x="5400" y="2110"/>
                  <a:pt x="5397" y="2116"/>
                  <a:pt x="5391" y="2119"/>
                </a:cubicBezTo>
                <a:cubicBezTo>
                  <a:pt x="5374" y="2130"/>
                  <a:pt x="5204" y="2161"/>
                  <a:pt x="5015" y="2189"/>
                </a:cubicBezTo>
                <a:cubicBezTo>
                  <a:pt x="4603" y="2249"/>
                  <a:pt x="4090" y="2371"/>
                  <a:pt x="3824" y="2471"/>
                </a:cubicBezTo>
                <a:cubicBezTo>
                  <a:pt x="3718" y="2511"/>
                  <a:pt x="3480" y="2623"/>
                  <a:pt x="3296" y="2720"/>
                </a:cubicBezTo>
                <a:cubicBezTo>
                  <a:pt x="2967" y="2892"/>
                  <a:pt x="2959" y="2895"/>
                  <a:pt x="2916" y="2840"/>
                </a:cubicBezTo>
                <a:cubicBezTo>
                  <a:pt x="2888" y="2802"/>
                  <a:pt x="2878" y="2747"/>
                  <a:pt x="2887" y="2673"/>
                </a:cubicBezTo>
                <a:cubicBezTo>
                  <a:pt x="2899" y="2585"/>
                  <a:pt x="2938" y="2526"/>
                  <a:pt x="3083" y="2377"/>
                </a:cubicBezTo>
                <a:cubicBezTo>
                  <a:pt x="3474" y="1976"/>
                  <a:pt x="3779" y="1561"/>
                  <a:pt x="3990" y="1139"/>
                </a:cubicBezTo>
                <a:cubicBezTo>
                  <a:pt x="4014" y="1091"/>
                  <a:pt x="4038" y="1048"/>
                  <a:pt x="4059" y="1013"/>
                </a:cubicBezTo>
                <a:cubicBezTo>
                  <a:pt x="4029" y="994"/>
                  <a:pt x="4001" y="975"/>
                  <a:pt x="3973" y="953"/>
                </a:cubicBezTo>
                <a:cubicBezTo>
                  <a:pt x="3895" y="1157"/>
                  <a:pt x="3635" y="1579"/>
                  <a:pt x="3418" y="1832"/>
                </a:cubicBezTo>
                <a:cubicBezTo>
                  <a:pt x="3264" y="2012"/>
                  <a:pt x="2893" y="2318"/>
                  <a:pt x="2830" y="2318"/>
                </a:cubicBezTo>
                <a:cubicBezTo>
                  <a:pt x="2793" y="2318"/>
                  <a:pt x="2789" y="2289"/>
                  <a:pt x="2806" y="2127"/>
                </a:cubicBezTo>
                <a:cubicBezTo>
                  <a:pt x="2817" y="2022"/>
                  <a:pt x="2845" y="1835"/>
                  <a:pt x="2867" y="1711"/>
                </a:cubicBezTo>
                <a:cubicBezTo>
                  <a:pt x="2974" y="1120"/>
                  <a:pt x="2996" y="891"/>
                  <a:pt x="2979" y="540"/>
                </a:cubicBezTo>
                <a:cubicBezTo>
                  <a:pt x="2970" y="346"/>
                  <a:pt x="2955" y="140"/>
                  <a:pt x="2946" y="84"/>
                </a:cubicBezTo>
                <a:lnTo>
                  <a:pt x="2932" y="1"/>
                </a:lnTo>
                <a:cubicBezTo>
                  <a:pt x="2909" y="2"/>
                  <a:pt x="2886" y="3"/>
                  <a:pt x="2863" y="3"/>
                </a:cubicBezTo>
                <a:cubicBezTo>
                  <a:pt x="2836" y="3"/>
                  <a:pt x="2811" y="2"/>
                  <a:pt x="2785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771" name="橢圓 3"/>
          <p:cNvSpPr>
            <a:spLocks/>
          </p:cNvSpPr>
          <p:nvPr/>
        </p:nvSpPr>
        <p:spPr bwMode="auto">
          <a:xfrm>
            <a:off x="3107531" y="2857500"/>
            <a:ext cx="533400" cy="534591"/>
          </a:xfrm>
          <a:prstGeom prst="ellipse">
            <a:avLst/>
          </a:pr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2" name="橢圓 4"/>
          <p:cNvSpPr>
            <a:spLocks/>
          </p:cNvSpPr>
          <p:nvPr/>
        </p:nvSpPr>
        <p:spPr bwMode="auto">
          <a:xfrm>
            <a:off x="3253979" y="2135981"/>
            <a:ext cx="534590" cy="533400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3" name="橢圓 5"/>
          <p:cNvSpPr>
            <a:spLocks/>
          </p:cNvSpPr>
          <p:nvPr/>
        </p:nvSpPr>
        <p:spPr bwMode="auto">
          <a:xfrm>
            <a:off x="3719513" y="1738313"/>
            <a:ext cx="535781" cy="533400"/>
          </a:xfrm>
          <a:prstGeom prst="ellipse">
            <a:avLst/>
          </a:pr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4" name="橢圓 6"/>
          <p:cNvSpPr>
            <a:spLocks/>
          </p:cNvSpPr>
          <p:nvPr/>
        </p:nvSpPr>
        <p:spPr bwMode="auto">
          <a:xfrm>
            <a:off x="4313635" y="1412081"/>
            <a:ext cx="534590" cy="534591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5" name="橢圓 7"/>
          <p:cNvSpPr>
            <a:spLocks/>
          </p:cNvSpPr>
          <p:nvPr/>
        </p:nvSpPr>
        <p:spPr bwMode="auto">
          <a:xfrm>
            <a:off x="4848226" y="1852613"/>
            <a:ext cx="535781" cy="534591"/>
          </a:xfrm>
          <a:prstGeom prst="ellipse">
            <a:avLst/>
          </a:prstGeom>
          <a:solidFill>
            <a:srgbClr val="DF293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6" name="橢圓 8"/>
          <p:cNvSpPr>
            <a:spLocks/>
          </p:cNvSpPr>
          <p:nvPr/>
        </p:nvSpPr>
        <p:spPr bwMode="auto">
          <a:xfrm>
            <a:off x="5295901" y="2316956"/>
            <a:ext cx="535781" cy="533400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7" name="橢圓 9"/>
          <p:cNvSpPr>
            <a:spLocks/>
          </p:cNvSpPr>
          <p:nvPr/>
        </p:nvSpPr>
        <p:spPr bwMode="auto">
          <a:xfrm>
            <a:off x="5382816" y="2997994"/>
            <a:ext cx="533400" cy="533400"/>
          </a:xfrm>
          <a:prstGeom prst="ellipse">
            <a:avLst/>
          </a:prstGeom>
          <a:solidFill>
            <a:srgbClr val="F7962B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80" name="文本框 18"/>
          <p:cNvSpPr>
            <a:spLocks noChangeArrowheads="1"/>
          </p:cNvSpPr>
          <p:nvPr/>
        </p:nvSpPr>
        <p:spPr bwMode="auto">
          <a:xfrm>
            <a:off x="6629400" y="1962150"/>
            <a:ext cx="13548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B. 2 </a:t>
            </a:r>
            <a:r>
              <a:rPr lang="en-US" altLang="zh-CN" sz="3200" b="1" dirty="0" err="1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từ</a:t>
            </a:r>
            <a:endParaRPr lang="en-US" altLang="zh-CN" sz="3200" b="1" dirty="0"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32781" name="文本框 19"/>
          <p:cNvSpPr>
            <a:spLocks noChangeArrowheads="1"/>
          </p:cNvSpPr>
          <p:nvPr/>
        </p:nvSpPr>
        <p:spPr bwMode="auto">
          <a:xfrm>
            <a:off x="1052549" y="1885950"/>
            <a:ext cx="1377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A. 1 </a:t>
            </a:r>
            <a:r>
              <a:rPr lang="en-US" altLang="zh-CN" sz="3200" b="1" dirty="0" err="1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từ</a:t>
            </a:r>
            <a:endParaRPr lang="en-US" altLang="zh-CN" sz="3200" b="1" dirty="0"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32782" name="KSO_Shape"/>
          <p:cNvSpPr>
            <a:spLocks noChangeArrowheads="1"/>
          </p:cNvSpPr>
          <p:nvPr/>
        </p:nvSpPr>
        <p:spPr bwMode="auto">
          <a:xfrm>
            <a:off x="3201592" y="2981326"/>
            <a:ext cx="344090" cy="289322"/>
          </a:xfrm>
          <a:custGeom>
            <a:avLst/>
            <a:gdLst>
              <a:gd name="T0" fmla="*/ 1795 w 2300288"/>
              <a:gd name="T1" fmla="*/ 1525 h 1936750"/>
              <a:gd name="T2" fmla="*/ 1922 w 2300288"/>
              <a:gd name="T3" fmla="*/ 1651 h 1936750"/>
              <a:gd name="T4" fmla="*/ 1926 w 2300288"/>
              <a:gd name="T5" fmla="*/ 1676 h 1936750"/>
              <a:gd name="T6" fmla="*/ 1822 w 2300288"/>
              <a:gd name="T7" fmla="*/ 1788 h 1936750"/>
              <a:gd name="T8" fmla="*/ 1872 w 2300288"/>
              <a:gd name="T9" fmla="*/ 1963 h 1936750"/>
              <a:gd name="T10" fmla="*/ 1906 w 2300288"/>
              <a:gd name="T11" fmla="*/ 2225 h 1936750"/>
              <a:gd name="T12" fmla="*/ 1655 w 2300288"/>
              <a:gd name="T13" fmla="*/ 2143 h 1936750"/>
              <a:gd name="T14" fmla="*/ 1695 w 2300288"/>
              <a:gd name="T15" fmla="*/ 1903 h 1936750"/>
              <a:gd name="T16" fmla="*/ 1636 w 2300288"/>
              <a:gd name="T17" fmla="*/ 1692 h 1936750"/>
              <a:gd name="T18" fmla="*/ 1627 w 2300288"/>
              <a:gd name="T19" fmla="*/ 1669 h 1936750"/>
              <a:gd name="T20" fmla="*/ 1636 w 2300288"/>
              <a:gd name="T21" fmla="*/ 1645 h 1936750"/>
              <a:gd name="T22" fmla="*/ 1766 w 2300288"/>
              <a:gd name="T23" fmla="*/ 1522 h 1936750"/>
              <a:gd name="T24" fmla="*/ 2241 w 2300288"/>
              <a:gd name="T25" fmla="*/ 1358 h 1936750"/>
              <a:gd name="T26" fmla="*/ 2519 w 2300288"/>
              <a:gd name="T27" fmla="*/ 1454 h 1936750"/>
              <a:gd name="T28" fmla="*/ 2791 w 2300288"/>
              <a:gd name="T29" fmla="*/ 1548 h 1936750"/>
              <a:gd name="T30" fmla="*/ 2862 w 2300288"/>
              <a:gd name="T31" fmla="*/ 1588 h 1936750"/>
              <a:gd name="T32" fmla="*/ 2906 w 2300288"/>
              <a:gd name="T33" fmla="*/ 1639 h 1936750"/>
              <a:gd name="T34" fmla="*/ 2960 w 2300288"/>
              <a:gd name="T35" fmla="*/ 1755 h 1936750"/>
              <a:gd name="T36" fmla="*/ 2997 w 2300288"/>
              <a:gd name="T37" fmla="*/ 1908 h 1936750"/>
              <a:gd name="T38" fmla="*/ 3014 w 2300288"/>
              <a:gd name="T39" fmla="*/ 2102 h 1936750"/>
              <a:gd name="T40" fmla="*/ 3006 w 2300288"/>
              <a:gd name="T41" fmla="*/ 2145 h 1936750"/>
              <a:gd name="T42" fmla="*/ 2966 w 2300288"/>
              <a:gd name="T43" fmla="*/ 2178 h 1936750"/>
              <a:gd name="T44" fmla="*/ 2820 w 2300288"/>
              <a:gd name="T45" fmla="*/ 2233 h 1936750"/>
              <a:gd name="T46" fmla="*/ 2573 w 2300288"/>
              <a:gd name="T47" fmla="*/ 2278 h 1936750"/>
              <a:gd name="T48" fmla="*/ 2223 w 2300288"/>
              <a:gd name="T49" fmla="*/ 2306 h 1936750"/>
              <a:gd name="T50" fmla="*/ 1502 w 2300288"/>
              <a:gd name="T51" fmla="*/ 2413 h 1936750"/>
              <a:gd name="T52" fmla="*/ 153 w 2300288"/>
              <a:gd name="T53" fmla="*/ 1315 h 1936750"/>
              <a:gd name="T54" fmla="*/ 1824 w 2300288"/>
              <a:gd name="T55" fmla="*/ 3 h 1936750"/>
              <a:gd name="T56" fmla="*/ 1904 w 2300288"/>
              <a:gd name="T57" fmla="*/ 20 h 1936750"/>
              <a:gd name="T58" fmla="*/ 1978 w 2300288"/>
              <a:gd name="T59" fmla="*/ 52 h 1936750"/>
              <a:gd name="T60" fmla="*/ 2045 w 2300288"/>
              <a:gd name="T61" fmla="*/ 98 h 1936750"/>
              <a:gd name="T62" fmla="*/ 2148 w 2300288"/>
              <a:gd name="T63" fmla="*/ 212 h 1936750"/>
              <a:gd name="T64" fmla="*/ 2220 w 2300288"/>
              <a:gd name="T65" fmla="*/ 371 h 1936750"/>
              <a:gd name="T66" fmla="*/ 2238 w 2300288"/>
              <a:gd name="T67" fmla="*/ 474 h 1936750"/>
              <a:gd name="T68" fmla="*/ 2239 w 2300288"/>
              <a:gd name="T69" fmla="*/ 578 h 1936750"/>
              <a:gd name="T70" fmla="*/ 2220 w 2300288"/>
              <a:gd name="T71" fmla="*/ 699 h 1936750"/>
              <a:gd name="T72" fmla="*/ 2183 w 2300288"/>
              <a:gd name="T73" fmla="*/ 821 h 1936750"/>
              <a:gd name="T74" fmla="*/ 2130 w 2300288"/>
              <a:gd name="T75" fmla="*/ 937 h 1936750"/>
              <a:gd name="T76" fmla="*/ 2064 w 2300288"/>
              <a:gd name="T77" fmla="*/ 1041 h 1936750"/>
              <a:gd name="T78" fmla="*/ 1937 w 2300288"/>
              <a:gd name="T79" fmla="*/ 1363 h 1936750"/>
              <a:gd name="T80" fmla="*/ 1814 w 2300288"/>
              <a:gd name="T81" fmla="*/ 1471 h 1936750"/>
              <a:gd name="T82" fmla="*/ 1773 w 2300288"/>
              <a:gd name="T83" fmla="*/ 1487 h 1936750"/>
              <a:gd name="T84" fmla="*/ 1719 w 2300288"/>
              <a:gd name="T85" fmla="*/ 1457 h 1936750"/>
              <a:gd name="T86" fmla="*/ 1572 w 2300288"/>
              <a:gd name="T87" fmla="*/ 1318 h 1936750"/>
              <a:gd name="T88" fmla="*/ 1469 w 2300288"/>
              <a:gd name="T89" fmla="*/ 1012 h 1936750"/>
              <a:gd name="T90" fmla="*/ 1406 w 2300288"/>
              <a:gd name="T91" fmla="*/ 904 h 1936750"/>
              <a:gd name="T92" fmla="*/ 1358 w 2300288"/>
              <a:gd name="T93" fmla="*/ 786 h 1936750"/>
              <a:gd name="T94" fmla="*/ 1326 w 2300288"/>
              <a:gd name="T95" fmla="*/ 664 h 1936750"/>
              <a:gd name="T96" fmla="*/ 1313 w 2300288"/>
              <a:gd name="T97" fmla="*/ 545 h 1936750"/>
              <a:gd name="T98" fmla="*/ 1318 w 2300288"/>
              <a:gd name="T99" fmla="*/ 448 h 1936750"/>
              <a:gd name="T100" fmla="*/ 1349 w 2300288"/>
              <a:gd name="T101" fmla="*/ 323 h 1936750"/>
              <a:gd name="T102" fmla="*/ 1433 w 2300288"/>
              <a:gd name="T103" fmla="*/ 173 h 1936750"/>
              <a:gd name="T104" fmla="*/ 1526 w 2300288"/>
              <a:gd name="T105" fmla="*/ 83 h 1936750"/>
              <a:gd name="T106" fmla="*/ 1596 w 2300288"/>
              <a:gd name="T107" fmla="*/ 41 h 1936750"/>
              <a:gd name="T108" fmla="*/ 1672 w 2300288"/>
              <a:gd name="T109" fmla="*/ 14 h 1936750"/>
              <a:gd name="T110" fmla="*/ 1753 w 2300288"/>
              <a:gd name="T111" fmla="*/ 0 h 19367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300288"/>
              <a:gd name="T169" fmla="*/ 0 h 1936750"/>
              <a:gd name="T170" fmla="*/ 2300288 w 2300288"/>
              <a:gd name="T171" fmla="*/ 1936750 h 193675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300288" h="1936750">
                <a:moveTo>
                  <a:pt x="1352860" y="1166813"/>
                </a:moveTo>
                <a:lnTo>
                  <a:pt x="1355725" y="1166813"/>
                </a:lnTo>
                <a:lnTo>
                  <a:pt x="1358272" y="1166813"/>
                </a:lnTo>
                <a:lnTo>
                  <a:pt x="1361456" y="1167131"/>
                </a:lnTo>
                <a:lnTo>
                  <a:pt x="1364003" y="1168083"/>
                </a:lnTo>
                <a:lnTo>
                  <a:pt x="1366869" y="1168718"/>
                </a:lnTo>
                <a:lnTo>
                  <a:pt x="1369416" y="1170306"/>
                </a:lnTo>
                <a:lnTo>
                  <a:pt x="1371644" y="1171258"/>
                </a:lnTo>
                <a:lnTo>
                  <a:pt x="1374192" y="1173163"/>
                </a:lnTo>
                <a:lnTo>
                  <a:pt x="1376420" y="1175386"/>
                </a:lnTo>
                <a:lnTo>
                  <a:pt x="1461429" y="1260158"/>
                </a:lnTo>
                <a:lnTo>
                  <a:pt x="1463339" y="1262381"/>
                </a:lnTo>
                <a:lnTo>
                  <a:pt x="1465249" y="1264603"/>
                </a:lnTo>
                <a:lnTo>
                  <a:pt x="1466841" y="1267143"/>
                </a:lnTo>
                <a:lnTo>
                  <a:pt x="1467797" y="1269683"/>
                </a:lnTo>
                <a:lnTo>
                  <a:pt x="1469070" y="1272223"/>
                </a:lnTo>
                <a:lnTo>
                  <a:pt x="1469388" y="1275081"/>
                </a:lnTo>
                <a:lnTo>
                  <a:pt x="1469707" y="1277938"/>
                </a:lnTo>
                <a:lnTo>
                  <a:pt x="1470025" y="1280478"/>
                </a:lnTo>
                <a:lnTo>
                  <a:pt x="1469707" y="1283336"/>
                </a:lnTo>
                <a:lnTo>
                  <a:pt x="1469388" y="1285876"/>
                </a:lnTo>
                <a:lnTo>
                  <a:pt x="1469070" y="1289051"/>
                </a:lnTo>
                <a:lnTo>
                  <a:pt x="1467797" y="1291591"/>
                </a:lnTo>
                <a:lnTo>
                  <a:pt x="1466841" y="1294131"/>
                </a:lnTo>
                <a:lnTo>
                  <a:pt x="1465249" y="1296671"/>
                </a:lnTo>
                <a:lnTo>
                  <a:pt x="1463339" y="1298893"/>
                </a:lnTo>
                <a:lnTo>
                  <a:pt x="1461429" y="1301116"/>
                </a:lnTo>
                <a:lnTo>
                  <a:pt x="1390111" y="1372236"/>
                </a:lnTo>
                <a:lnTo>
                  <a:pt x="1396160" y="1386206"/>
                </a:lnTo>
                <a:lnTo>
                  <a:pt x="1401573" y="1402081"/>
                </a:lnTo>
                <a:lnTo>
                  <a:pt x="1407304" y="1420178"/>
                </a:lnTo>
                <a:lnTo>
                  <a:pt x="1412716" y="1439228"/>
                </a:lnTo>
                <a:lnTo>
                  <a:pt x="1418447" y="1460501"/>
                </a:lnTo>
                <a:lnTo>
                  <a:pt x="1423541" y="1483043"/>
                </a:lnTo>
                <a:lnTo>
                  <a:pt x="1428317" y="1506538"/>
                </a:lnTo>
                <a:lnTo>
                  <a:pt x="1433093" y="1531938"/>
                </a:lnTo>
                <a:lnTo>
                  <a:pt x="1437550" y="1558608"/>
                </a:lnTo>
                <a:lnTo>
                  <a:pt x="1441689" y="1586231"/>
                </a:lnTo>
                <a:lnTo>
                  <a:pt x="1445191" y="1614806"/>
                </a:lnTo>
                <a:lnTo>
                  <a:pt x="1448693" y="1644651"/>
                </a:lnTo>
                <a:lnTo>
                  <a:pt x="1451559" y="1675448"/>
                </a:lnTo>
                <a:lnTo>
                  <a:pt x="1454106" y="1707516"/>
                </a:lnTo>
                <a:lnTo>
                  <a:pt x="1456016" y="1739901"/>
                </a:lnTo>
                <a:lnTo>
                  <a:pt x="1457608" y="1773238"/>
                </a:lnTo>
                <a:lnTo>
                  <a:pt x="1254161" y="1773238"/>
                </a:lnTo>
                <a:lnTo>
                  <a:pt x="1255753" y="1739901"/>
                </a:lnTo>
                <a:lnTo>
                  <a:pt x="1257344" y="1707516"/>
                </a:lnTo>
                <a:lnTo>
                  <a:pt x="1260210" y="1675448"/>
                </a:lnTo>
                <a:lnTo>
                  <a:pt x="1263075" y="1644651"/>
                </a:lnTo>
                <a:lnTo>
                  <a:pt x="1266259" y="1614806"/>
                </a:lnTo>
                <a:lnTo>
                  <a:pt x="1270080" y="1586231"/>
                </a:lnTo>
                <a:lnTo>
                  <a:pt x="1274219" y="1558608"/>
                </a:lnTo>
                <a:lnTo>
                  <a:pt x="1278676" y="1531938"/>
                </a:lnTo>
                <a:lnTo>
                  <a:pt x="1283452" y="1506538"/>
                </a:lnTo>
                <a:lnTo>
                  <a:pt x="1288228" y="1483043"/>
                </a:lnTo>
                <a:lnTo>
                  <a:pt x="1293322" y="1460501"/>
                </a:lnTo>
                <a:lnTo>
                  <a:pt x="1298734" y="1439228"/>
                </a:lnTo>
                <a:lnTo>
                  <a:pt x="1304465" y="1419861"/>
                </a:lnTo>
                <a:lnTo>
                  <a:pt x="1309878" y="1402081"/>
                </a:lnTo>
                <a:lnTo>
                  <a:pt x="1315609" y="1386206"/>
                </a:lnTo>
                <a:lnTo>
                  <a:pt x="1321340" y="1371918"/>
                </a:lnTo>
                <a:lnTo>
                  <a:pt x="1250022" y="1301116"/>
                </a:lnTo>
                <a:lnTo>
                  <a:pt x="1248111" y="1298893"/>
                </a:lnTo>
                <a:lnTo>
                  <a:pt x="1246519" y="1296671"/>
                </a:lnTo>
                <a:lnTo>
                  <a:pt x="1244927" y="1294131"/>
                </a:lnTo>
                <a:lnTo>
                  <a:pt x="1243654" y="1291591"/>
                </a:lnTo>
                <a:lnTo>
                  <a:pt x="1242699" y="1289051"/>
                </a:lnTo>
                <a:lnTo>
                  <a:pt x="1242380" y="1285876"/>
                </a:lnTo>
                <a:lnTo>
                  <a:pt x="1242062" y="1283336"/>
                </a:lnTo>
                <a:lnTo>
                  <a:pt x="1241425" y="1280478"/>
                </a:lnTo>
                <a:lnTo>
                  <a:pt x="1242062" y="1277938"/>
                </a:lnTo>
                <a:lnTo>
                  <a:pt x="1242380" y="1275081"/>
                </a:lnTo>
                <a:lnTo>
                  <a:pt x="1243017" y="1272223"/>
                </a:lnTo>
                <a:lnTo>
                  <a:pt x="1243654" y="1269683"/>
                </a:lnTo>
                <a:lnTo>
                  <a:pt x="1244927" y="1267143"/>
                </a:lnTo>
                <a:lnTo>
                  <a:pt x="1246519" y="1264603"/>
                </a:lnTo>
                <a:lnTo>
                  <a:pt x="1248111" y="1262381"/>
                </a:lnTo>
                <a:lnTo>
                  <a:pt x="1250340" y="1260158"/>
                </a:lnTo>
                <a:lnTo>
                  <a:pt x="1335030" y="1175386"/>
                </a:lnTo>
                <a:lnTo>
                  <a:pt x="1337259" y="1173163"/>
                </a:lnTo>
                <a:lnTo>
                  <a:pt x="1339806" y="1171258"/>
                </a:lnTo>
                <a:lnTo>
                  <a:pt x="1342035" y="1170306"/>
                </a:lnTo>
                <a:lnTo>
                  <a:pt x="1344582" y="1168718"/>
                </a:lnTo>
                <a:lnTo>
                  <a:pt x="1347766" y="1168083"/>
                </a:lnTo>
                <a:lnTo>
                  <a:pt x="1350313" y="1167131"/>
                </a:lnTo>
                <a:lnTo>
                  <a:pt x="1352860" y="1166813"/>
                </a:lnTo>
                <a:close/>
                <a:moveTo>
                  <a:pt x="1634223" y="1009650"/>
                </a:moveTo>
                <a:lnTo>
                  <a:pt x="1652963" y="1018533"/>
                </a:lnTo>
                <a:lnTo>
                  <a:pt x="1672339" y="1027098"/>
                </a:lnTo>
                <a:lnTo>
                  <a:pt x="1691079" y="1034712"/>
                </a:lnTo>
                <a:lnTo>
                  <a:pt x="1709819" y="1042326"/>
                </a:lnTo>
                <a:lnTo>
                  <a:pt x="1728241" y="1049939"/>
                </a:lnTo>
                <a:lnTo>
                  <a:pt x="1746663" y="1057236"/>
                </a:lnTo>
                <a:lnTo>
                  <a:pt x="1783191" y="1070560"/>
                </a:lnTo>
                <a:lnTo>
                  <a:pt x="1819083" y="1082932"/>
                </a:lnTo>
                <a:lnTo>
                  <a:pt x="1854022" y="1094670"/>
                </a:lnTo>
                <a:lnTo>
                  <a:pt x="1888325" y="1105773"/>
                </a:lnTo>
                <a:lnTo>
                  <a:pt x="1921994" y="1116242"/>
                </a:lnTo>
                <a:lnTo>
                  <a:pt x="1986155" y="1136545"/>
                </a:lnTo>
                <a:lnTo>
                  <a:pt x="2017282" y="1146379"/>
                </a:lnTo>
                <a:lnTo>
                  <a:pt x="2046821" y="1156213"/>
                </a:lnTo>
                <a:lnTo>
                  <a:pt x="2075408" y="1166682"/>
                </a:lnTo>
                <a:lnTo>
                  <a:pt x="2103042" y="1176834"/>
                </a:lnTo>
                <a:lnTo>
                  <a:pt x="2116700" y="1182544"/>
                </a:lnTo>
                <a:lnTo>
                  <a:pt x="2129722" y="1187937"/>
                </a:lnTo>
                <a:lnTo>
                  <a:pt x="2142427" y="1193965"/>
                </a:lnTo>
                <a:lnTo>
                  <a:pt x="2155132" y="1199675"/>
                </a:lnTo>
                <a:lnTo>
                  <a:pt x="2161167" y="1203164"/>
                </a:lnTo>
                <a:lnTo>
                  <a:pt x="2166885" y="1206337"/>
                </a:lnTo>
                <a:lnTo>
                  <a:pt x="2172920" y="1210461"/>
                </a:lnTo>
                <a:lnTo>
                  <a:pt x="2178319" y="1214585"/>
                </a:lnTo>
                <a:lnTo>
                  <a:pt x="2184037" y="1219026"/>
                </a:lnTo>
                <a:lnTo>
                  <a:pt x="2189119" y="1223785"/>
                </a:lnTo>
                <a:lnTo>
                  <a:pt x="2194201" y="1228861"/>
                </a:lnTo>
                <a:lnTo>
                  <a:pt x="2198965" y="1233936"/>
                </a:lnTo>
                <a:lnTo>
                  <a:pt x="2203729" y="1239647"/>
                </a:lnTo>
                <a:lnTo>
                  <a:pt x="2208494" y="1245357"/>
                </a:lnTo>
                <a:lnTo>
                  <a:pt x="2212941" y="1251384"/>
                </a:lnTo>
                <a:lnTo>
                  <a:pt x="2217387" y="1257729"/>
                </a:lnTo>
                <a:lnTo>
                  <a:pt x="2221517" y="1264391"/>
                </a:lnTo>
                <a:lnTo>
                  <a:pt x="2225646" y="1271053"/>
                </a:lnTo>
                <a:lnTo>
                  <a:pt x="2233269" y="1285011"/>
                </a:lnTo>
                <a:lnTo>
                  <a:pt x="2240257" y="1299287"/>
                </a:lnTo>
                <a:lnTo>
                  <a:pt x="2246927" y="1314832"/>
                </a:lnTo>
                <a:lnTo>
                  <a:pt x="2253279" y="1330693"/>
                </a:lnTo>
                <a:lnTo>
                  <a:pt x="2258679" y="1346555"/>
                </a:lnTo>
                <a:lnTo>
                  <a:pt x="2264079" y="1363052"/>
                </a:lnTo>
                <a:lnTo>
                  <a:pt x="2268843" y="1379865"/>
                </a:lnTo>
                <a:lnTo>
                  <a:pt x="2273290" y="1396996"/>
                </a:lnTo>
                <a:lnTo>
                  <a:pt x="2277101" y="1413809"/>
                </a:lnTo>
                <a:lnTo>
                  <a:pt x="2280595" y="1430940"/>
                </a:lnTo>
                <a:lnTo>
                  <a:pt x="2283772" y="1447754"/>
                </a:lnTo>
                <a:lnTo>
                  <a:pt x="2286948" y="1464567"/>
                </a:lnTo>
                <a:lnTo>
                  <a:pt x="2288854" y="1481381"/>
                </a:lnTo>
                <a:lnTo>
                  <a:pt x="2291077" y="1497243"/>
                </a:lnTo>
                <a:lnTo>
                  <a:pt x="2293300" y="1513104"/>
                </a:lnTo>
                <a:lnTo>
                  <a:pt x="2296477" y="1542925"/>
                </a:lnTo>
                <a:lnTo>
                  <a:pt x="2298382" y="1570207"/>
                </a:lnTo>
                <a:lnTo>
                  <a:pt x="2299653" y="1593682"/>
                </a:lnTo>
                <a:lnTo>
                  <a:pt x="2300288" y="1613351"/>
                </a:lnTo>
                <a:lnTo>
                  <a:pt x="2300288" y="1627944"/>
                </a:lnTo>
                <a:lnTo>
                  <a:pt x="2300288" y="1630799"/>
                </a:lnTo>
                <a:lnTo>
                  <a:pt x="2299653" y="1633971"/>
                </a:lnTo>
                <a:lnTo>
                  <a:pt x="2299018" y="1636827"/>
                </a:lnTo>
                <a:lnTo>
                  <a:pt x="2297430" y="1639999"/>
                </a:lnTo>
                <a:lnTo>
                  <a:pt x="2296159" y="1643171"/>
                </a:lnTo>
                <a:lnTo>
                  <a:pt x="2293936" y="1646344"/>
                </a:lnTo>
                <a:lnTo>
                  <a:pt x="2291077" y="1649199"/>
                </a:lnTo>
                <a:lnTo>
                  <a:pt x="2288536" y="1652688"/>
                </a:lnTo>
                <a:lnTo>
                  <a:pt x="2285360" y="1655544"/>
                </a:lnTo>
                <a:lnTo>
                  <a:pt x="2281548" y="1659033"/>
                </a:lnTo>
                <a:lnTo>
                  <a:pt x="2278054" y="1661888"/>
                </a:lnTo>
                <a:lnTo>
                  <a:pt x="2273608" y="1665061"/>
                </a:lnTo>
                <a:lnTo>
                  <a:pt x="2263443" y="1671405"/>
                </a:lnTo>
                <a:lnTo>
                  <a:pt x="2252644" y="1677750"/>
                </a:lnTo>
                <a:lnTo>
                  <a:pt x="2239621" y="1684095"/>
                </a:lnTo>
                <a:lnTo>
                  <a:pt x="2225328" y="1690122"/>
                </a:lnTo>
                <a:lnTo>
                  <a:pt x="2208811" y="1696150"/>
                </a:lnTo>
                <a:lnTo>
                  <a:pt x="2191660" y="1701860"/>
                </a:lnTo>
                <a:lnTo>
                  <a:pt x="2172602" y="1707888"/>
                </a:lnTo>
                <a:lnTo>
                  <a:pt x="2151639" y="1713915"/>
                </a:lnTo>
                <a:lnTo>
                  <a:pt x="2129722" y="1719308"/>
                </a:lnTo>
                <a:lnTo>
                  <a:pt x="2105900" y="1724384"/>
                </a:lnTo>
                <a:lnTo>
                  <a:pt x="2080490" y="1730094"/>
                </a:lnTo>
                <a:lnTo>
                  <a:pt x="2053809" y="1734853"/>
                </a:lnTo>
                <a:lnTo>
                  <a:pt x="2025223" y="1739611"/>
                </a:lnTo>
                <a:lnTo>
                  <a:pt x="1995048" y="1744052"/>
                </a:lnTo>
                <a:lnTo>
                  <a:pt x="1963285" y="1748494"/>
                </a:lnTo>
                <a:lnTo>
                  <a:pt x="1930252" y="1752618"/>
                </a:lnTo>
                <a:lnTo>
                  <a:pt x="1895313" y="1756107"/>
                </a:lnTo>
                <a:lnTo>
                  <a:pt x="1858786" y="1759597"/>
                </a:lnTo>
                <a:lnTo>
                  <a:pt x="1820671" y="1762452"/>
                </a:lnTo>
                <a:lnTo>
                  <a:pt x="1780967" y="1765307"/>
                </a:lnTo>
                <a:lnTo>
                  <a:pt x="1739676" y="1767528"/>
                </a:lnTo>
                <a:lnTo>
                  <a:pt x="1696478" y="1769431"/>
                </a:lnTo>
                <a:lnTo>
                  <a:pt x="1652011" y="1771335"/>
                </a:lnTo>
                <a:lnTo>
                  <a:pt x="1605955" y="1772287"/>
                </a:lnTo>
                <a:lnTo>
                  <a:pt x="1557993" y="1773238"/>
                </a:lnTo>
                <a:lnTo>
                  <a:pt x="1508125" y="1773238"/>
                </a:lnTo>
                <a:lnTo>
                  <a:pt x="1634223" y="1009650"/>
                </a:lnTo>
                <a:close/>
                <a:moveTo>
                  <a:pt x="969658" y="942975"/>
                </a:moveTo>
                <a:lnTo>
                  <a:pt x="1145815" y="1851606"/>
                </a:lnTo>
                <a:lnTo>
                  <a:pt x="1263254" y="1851606"/>
                </a:lnTo>
                <a:lnTo>
                  <a:pt x="2020888" y="1851606"/>
                </a:lnTo>
                <a:lnTo>
                  <a:pt x="2020888" y="1936750"/>
                </a:lnTo>
                <a:lnTo>
                  <a:pt x="1163907" y="1936750"/>
                </a:lnTo>
                <a:lnTo>
                  <a:pt x="194249" y="1936750"/>
                </a:lnTo>
                <a:lnTo>
                  <a:pt x="0" y="1009057"/>
                </a:lnTo>
                <a:lnTo>
                  <a:pt x="116804" y="1009057"/>
                </a:lnTo>
                <a:lnTo>
                  <a:pt x="969658" y="942975"/>
                </a:lnTo>
                <a:close/>
                <a:moveTo>
                  <a:pt x="1346346" y="0"/>
                </a:moveTo>
                <a:lnTo>
                  <a:pt x="1355566" y="0"/>
                </a:lnTo>
                <a:lnTo>
                  <a:pt x="1364786" y="0"/>
                </a:lnTo>
                <a:lnTo>
                  <a:pt x="1373688" y="317"/>
                </a:lnTo>
                <a:lnTo>
                  <a:pt x="1382908" y="952"/>
                </a:lnTo>
                <a:lnTo>
                  <a:pt x="1391810" y="1904"/>
                </a:lnTo>
                <a:lnTo>
                  <a:pt x="1400712" y="3174"/>
                </a:lnTo>
                <a:lnTo>
                  <a:pt x="1409613" y="4444"/>
                </a:lnTo>
                <a:lnTo>
                  <a:pt x="1418515" y="6348"/>
                </a:lnTo>
                <a:lnTo>
                  <a:pt x="1426782" y="8252"/>
                </a:lnTo>
                <a:lnTo>
                  <a:pt x="1435684" y="10474"/>
                </a:lnTo>
                <a:lnTo>
                  <a:pt x="1444268" y="12379"/>
                </a:lnTo>
                <a:lnTo>
                  <a:pt x="1452852" y="15236"/>
                </a:lnTo>
                <a:lnTo>
                  <a:pt x="1460800" y="18092"/>
                </a:lnTo>
                <a:lnTo>
                  <a:pt x="1469384" y="21266"/>
                </a:lnTo>
                <a:lnTo>
                  <a:pt x="1477650" y="24758"/>
                </a:lnTo>
                <a:lnTo>
                  <a:pt x="1485598" y="27932"/>
                </a:lnTo>
                <a:lnTo>
                  <a:pt x="1493228" y="31741"/>
                </a:lnTo>
                <a:lnTo>
                  <a:pt x="1501495" y="35867"/>
                </a:lnTo>
                <a:lnTo>
                  <a:pt x="1509125" y="39676"/>
                </a:lnTo>
                <a:lnTo>
                  <a:pt x="1517073" y="44120"/>
                </a:lnTo>
                <a:lnTo>
                  <a:pt x="1524385" y="48881"/>
                </a:lnTo>
                <a:lnTo>
                  <a:pt x="1531698" y="53960"/>
                </a:lnTo>
                <a:lnTo>
                  <a:pt x="1539010" y="58721"/>
                </a:lnTo>
                <a:lnTo>
                  <a:pt x="1546640" y="63800"/>
                </a:lnTo>
                <a:lnTo>
                  <a:pt x="1553635" y="69196"/>
                </a:lnTo>
                <a:lnTo>
                  <a:pt x="1560629" y="74909"/>
                </a:lnTo>
                <a:lnTo>
                  <a:pt x="1567624" y="80305"/>
                </a:lnTo>
                <a:lnTo>
                  <a:pt x="1580976" y="92684"/>
                </a:lnTo>
                <a:lnTo>
                  <a:pt x="1593694" y="105380"/>
                </a:lnTo>
                <a:lnTo>
                  <a:pt x="1606093" y="118712"/>
                </a:lnTo>
                <a:lnTo>
                  <a:pt x="1617856" y="132678"/>
                </a:lnTo>
                <a:lnTo>
                  <a:pt x="1628984" y="147596"/>
                </a:lnTo>
                <a:lnTo>
                  <a:pt x="1639157" y="162832"/>
                </a:lnTo>
                <a:lnTo>
                  <a:pt x="1649331" y="178703"/>
                </a:lnTo>
                <a:lnTo>
                  <a:pt x="1658551" y="195525"/>
                </a:lnTo>
                <a:lnTo>
                  <a:pt x="1666817" y="212348"/>
                </a:lnTo>
                <a:lnTo>
                  <a:pt x="1674765" y="229806"/>
                </a:lnTo>
                <a:lnTo>
                  <a:pt x="1682078" y="247581"/>
                </a:lnTo>
                <a:lnTo>
                  <a:pt x="1688436" y="266308"/>
                </a:lnTo>
                <a:lnTo>
                  <a:pt x="1693841" y="285036"/>
                </a:lnTo>
                <a:lnTo>
                  <a:pt x="1698610" y="304080"/>
                </a:lnTo>
                <a:lnTo>
                  <a:pt x="1700517" y="314237"/>
                </a:lnTo>
                <a:lnTo>
                  <a:pt x="1702743" y="324077"/>
                </a:lnTo>
                <a:lnTo>
                  <a:pt x="1704332" y="333917"/>
                </a:lnTo>
                <a:lnTo>
                  <a:pt x="1705604" y="344074"/>
                </a:lnTo>
                <a:lnTo>
                  <a:pt x="1706876" y="353914"/>
                </a:lnTo>
                <a:lnTo>
                  <a:pt x="1707830" y="364071"/>
                </a:lnTo>
                <a:lnTo>
                  <a:pt x="1708466" y="374546"/>
                </a:lnTo>
                <a:lnTo>
                  <a:pt x="1709419" y="385020"/>
                </a:lnTo>
                <a:lnTo>
                  <a:pt x="1709737" y="395178"/>
                </a:lnTo>
                <a:lnTo>
                  <a:pt x="1709737" y="405652"/>
                </a:lnTo>
                <a:lnTo>
                  <a:pt x="1709737" y="418031"/>
                </a:lnTo>
                <a:lnTo>
                  <a:pt x="1709101" y="431045"/>
                </a:lnTo>
                <a:lnTo>
                  <a:pt x="1708148" y="443742"/>
                </a:lnTo>
                <a:lnTo>
                  <a:pt x="1707194" y="456755"/>
                </a:lnTo>
                <a:lnTo>
                  <a:pt x="1705604" y="470087"/>
                </a:lnTo>
                <a:lnTo>
                  <a:pt x="1703697" y="482783"/>
                </a:lnTo>
                <a:lnTo>
                  <a:pt x="1702107" y="496114"/>
                </a:lnTo>
                <a:lnTo>
                  <a:pt x="1699881" y="509446"/>
                </a:lnTo>
                <a:lnTo>
                  <a:pt x="1696702" y="522777"/>
                </a:lnTo>
                <a:lnTo>
                  <a:pt x="1693841" y="536426"/>
                </a:lnTo>
                <a:lnTo>
                  <a:pt x="1690979" y="549757"/>
                </a:lnTo>
                <a:lnTo>
                  <a:pt x="1687164" y="562771"/>
                </a:lnTo>
                <a:lnTo>
                  <a:pt x="1683667" y="576420"/>
                </a:lnTo>
                <a:lnTo>
                  <a:pt x="1679534" y="589751"/>
                </a:lnTo>
                <a:lnTo>
                  <a:pt x="1675401" y="603082"/>
                </a:lnTo>
                <a:lnTo>
                  <a:pt x="1670632" y="616414"/>
                </a:lnTo>
                <a:lnTo>
                  <a:pt x="1665863" y="629745"/>
                </a:lnTo>
                <a:lnTo>
                  <a:pt x="1661094" y="642441"/>
                </a:lnTo>
                <a:lnTo>
                  <a:pt x="1655372" y="655773"/>
                </a:lnTo>
                <a:lnTo>
                  <a:pt x="1650285" y="668787"/>
                </a:lnTo>
                <a:lnTo>
                  <a:pt x="1644244" y="681166"/>
                </a:lnTo>
                <a:lnTo>
                  <a:pt x="1638521" y="693862"/>
                </a:lnTo>
                <a:lnTo>
                  <a:pt x="1632163" y="706241"/>
                </a:lnTo>
                <a:lnTo>
                  <a:pt x="1625486" y="718938"/>
                </a:lnTo>
                <a:lnTo>
                  <a:pt x="1618810" y="730682"/>
                </a:lnTo>
                <a:lnTo>
                  <a:pt x="1612133" y="742744"/>
                </a:lnTo>
                <a:lnTo>
                  <a:pt x="1605139" y="754170"/>
                </a:lnTo>
                <a:lnTo>
                  <a:pt x="1597827" y="765597"/>
                </a:lnTo>
                <a:lnTo>
                  <a:pt x="1590514" y="777024"/>
                </a:lnTo>
                <a:lnTo>
                  <a:pt x="1582566" y="787816"/>
                </a:lnTo>
                <a:lnTo>
                  <a:pt x="1574936" y="798608"/>
                </a:lnTo>
                <a:lnTo>
                  <a:pt x="1566988" y="808765"/>
                </a:lnTo>
                <a:lnTo>
                  <a:pt x="1566988" y="950966"/>
                </a:lnTo>
                <a:lnTo>
                  <a:pt x="1559357" y="959219"/>
                </a:lnTo>
                <a:lnTo>
                  <a:pt x="1539964" y="980485"/>
                </a:lnTo>
                <a:lnTo>
                  <a:pt x="1511350" y="1011274"/>
                </a:lnTo>
                <a:lnTo>
                  <a:pt x="1495136" y="1028415"/>
                </a:lnTo>
                <a:lnTo>
                  <a:pt x="1477968" y="1046190"/>
                </a:lnTo>
                <a:lnTo>
                  <a:pt x="1459846" y="1063965"/>
                </a:lnTo>
                <a:lnTo>
                  <a:pt x="1441724" y="1081105"/>
                </a:lnTo>
                <a:lnTo>
                  <a:pt x="1423920" y="1096976"/>
                </a:lnTo>
                <a:lnTo>
                  <a:pt x="1407388" y="1111576"/>
                </a:lnTo>
                <a:lnTo>
                  <a:pt x="1399122" y="1118242"/>
                </a:lnTo>
                <a:lnTo>
                  <a:pt x="1391492" y="1123638"/>
                </a:lnTo>
                <a:lnTo>
                  <a:pt x="1384179" y="1128717"/>
                </a:lnTo>
                <a:lnTo>
                  <a:pt x="1377503" y="1133160"/>
                </a:lnTo>
                <a:lnTo>
                  <a:pt x="1371144" y="1136652"/>
                </a:lnTo>
                <a:lnTo>
                  <a:pt x="1365104" y="1139191"/>
                </a:lnTo>
                <a:lnTo>
                  <a:pt x="1360017" y="1140461"/>
                </a:lnTo>
                <a:lnTo>
                  <a:pt x="1357791" y="1141096"/>
                </a:lnTo>
                <a:lnTo>
                  <a:pt x="1355566" y="1141413"/>
                </a:lnTo>
                <a:lnTo>
                  <a:pt x="1353340" y="1141096"/>
                </a:lnTo>
                <a:lnTo>
                  <a:pt x="1351115" y="1140461"/>
                </a:lnTo>
                <a:lnTo>
                  <a:pt x="1346028" y="1139191"/>
                </a:lnTo>
                <a:lnTo>
                  <a:pt x="1340305" y="1136652"/>
                </a:lnTo>
                <a:lnTo>
                  <a:pt x="1333947" y="1133160"/>
                </a:lnTo>
                <a:lnTo>
                  <a:pt x="1327270" y="1128717"/>
                </a:lnTo>
                <a:lnTo>
                  <a:pt x="1319958" y="1123638"/>
                </a:lnTo>
                <a:lnTo>
                  <a:pt x="1312010" y="1118242"/>
                </a:lnTo>
                <a:lnTo>
                  <a:pt x="1304061" y="1111576"/>
                </a:lnTo>
                <a:lnTo>
                  <a:pt x="1287211" y="1096976"/>
                </a:lnTo>
                <a:lnTo>
                  <a:pt x="1269725" y="1081105"/>
                </a:lnTo>
                <a:lnTo>
                  <a:pt x="1251603" y="1063965"/>
                </a:lnTo>
                <a:lnTo>
                  <a:pt x="1233482" y="1046190"/>
                </a:lnTo>
                <a:lnTo>
                  <a:pt x="1215996" y="1028415"/>
                </a:lnTo>
                <a:lnTo>
                  <a:pt x="1199781" y="1011274"/>
                </a:lnTo>
                <a:lnTo>
                  <a:pt x="1171486" y="980485"/>
                </a:lnTo>
                <a:lnTo>
                  <a:pt x="1151774" y="959219"/>
                </a:lnTo>
                <a:lnTo>
                  <a:pt x="1144462" y="950966"/>
                </a:lnTo>
                <a:lnTo>
                  <a:pt x="1144462" y="808765"/>
                </a:lnTo>
                <a:lnTo>
                  <a:pt x="1136196" y="798608"/>
                </a:lnTo>
                <a:lnTo>
                  <a:pt x="1128565" y="787816"/>
                </a:lnTo>
                <a:lnTo>
                  <a:pt x="1120935" y="777024"/>
                </a:lnTo>
                <a:lnTo>
                  <a:pt x="1113305" y="765597"/>
                </a:lnTo>
                <a:lnTo>
                  <a:pt x="1105993" y="754170"/>
                </a:lnTo>
                <a:lnTo>
                  <a:pt x="1098998" y="742744"/>
                </a:lnTo>
                <a:lnTo>
                  <a:pt x="1092322" y="730682"/>
                </a:lnTo>
                <a:lnTo>
                  <a:pt x="1085645" y="718938"/>
                </a:lnTo>
                <a:lnTo>
                  <a:pt x="1078969" y="706241"/>
                </a:lnTo>
                <a:lnTo>
                  <a:pt x="1072928" y="693862"/>
                </a:lnTo>
                <a:lnTo>
                  <a:pt x="1066887" y="681166"/>
                </a:lnTo>
                <a:lnTo>
                  <a:pt x="1061165" y="668787"/>
                </a:lnTo>
                <a:lnTo>
                  <a:pt x="1055442" y="655773"/>
                </a:lnTo>
                <a:lnTo>
                  <a:pt x="1050355" y="642441"/>
                </a:lnTo>
                <a:lnTo>
                  <a:pt x="1045268" y="629745"/>
                </a:lnTo>
                <a:lnTo>
                  <a:pt x="1040499" y="616414"/>
                </a:lnTo>
                <a:lnTo>
                  <a:pt x="1036048" y="603082"/>
                </a:lnTo>
                <a:lnTo>
                  <a:pt x="1031915" y="589751"/>
                </a:lnTo>
                <a:lnTo>
                  <a:pt x="1027782" y="576420"/>
                </a:lnTo>
                <a:lnTo>
                  <a:pt x="1023967" y="562771"/>
                </a:lnTo>
                <a:lnTo>
                  <a:pt x="1020470" y="549757"/>
                </a:lnTo>
                <a:lnTo>
                  <a:pt x="1016973" y="536426"/>
                </a:lnTo>
                <a:lnTo>
                  <a:pt x="1014429" y="522777"/>
                </a:lnTo>
                <a:lnTo>
                  <a:pt x="1011568" y="509446"/>
                </a:lnTo>
                <a:lnTo>
                  <a:pt x="1009343" y="496114"/>
                </a:lnTo>
                <a:lnTo>
                  <a:pt x="1007435" y="482783"/>
                </a:lnTo>
                <a:lnTo>
                  <a:pt x="1005527" y="470087"/>
                </a:lnTo>
                <a:lnTo>
                  <a:pt x="1004256" y="456755"/>
                </a:lnTo>
                <a:lnTo>
                  <a:pt x="1002984" y="443742"/>
                </a:lnTo>
                <a:lnTo>
                  <a:pt x="1002348" y="431045"/>
                </a:lnTo>
                <a:lnTo>
                  <a:pt x="1001712" y="418031"/>
                </a:lnTo>
                <a:lnTo>
                  <a:pt x="1001712" y="405652"/>
                </a:lnTo>
                <a:lnTo>
                  <a:pt x="1001712" y="395178"/>
                </a:lnTo>
                <a:lnTo>
                  <a:pt x="1002030" y="385020"/>
                </a:lnTo>
                <a:lnTo>
                  <a:pt x="1002666" y="374546"/>
                </a:lnTo>
                <a:lnTo>
                  <a:pt x="1003302" y="364071"/>
                </a:lnTo>
                <a:lnTo>
                  <a:pt x="1004574" y="353914"/>
                </a:lnTo>
                <a:lnTo>
                  <a:pt x="1005527" y="344074"/>
                </a:lnTo>
                <a:lnTo>
                  <a:pt x="1007117" y="333917"/>
                </a:lnTo>
                <a:lnTo>
                  <a:pt x="1008707" y="324077"/>
                </a:lnTo>
                <a:lnTo>
                  <a:pt x="1010296" y="314237"/>
                </a:lnTo>
                <a:lnTo>
                  <a:pt x="1012522" y="304080"/>
                </a:lnTo>
                <a:lnTo>
                  <a:pt x="1017609" y="285036"/>
                </a:lnTo>
                <a:lnTo>
                  <a:pt x="1023013" y="266308"/>
                </a:lnTo>
                <a:lnTo>
                  <a:pt x="1029372" y="247581"/>
                </a:lnTo>
                <a:lnTo>
                  <a:pt x="1036366" y="229806"/>
                </a:lnTo>
                <a:lnTo>
                  <a:pt x="1044315" y="212348"/>
                </a:lnTo>
                <a:lnTo>
                  <a:pt x="1052899" y="195525"/>
                </a:lnTo>
                <a:lnTo>
                  <a:pt x="1062119" y="178703"/>
                </a:lnTo>
                <a:lnTo>
                  <a:pt x="1071656" y="162832"/>
                </a:lnTo>
                <a:lnTo>
                  <a:pt x="1082466" y="147596"/>
                </a:lnTo>
                <a:lnTo>
                  <a:pt x="1093593" y="132678"/>
                </a:lnTo>
                <a:lnTo>
                  <a:pt x="1105357" y="118712"/>
                </a:lnTo>
                <a:lnTo>
                  <a:pt x="1117438" y="105380"/>
                </a:lnTo>
                <a:lnTo>
                  <a:pt x="1130473" y="92684"/>
                </a:lnTo>
                <a:lnTo>
                  <a:pt x="1143826" y="80305"/>
                </a:lnTo>
                <a:lnTo>
                  <a:pt x="1150820" y="74909"/>
                </a:lnTo>
                <a:lnTo>
                  <a:pt x="1157815" y="69196"/>
                </a:lnTo>
                <a:lnTo>
                  <a:pt x="1164809" y="63800"/>
                </a:lnTo>
                <a:lnTo>
                  <a:pt x="1172121" y="58721"/>
                </a:lnTo>
                <a:lnTo>
                  <a:pt x="1179434" y="53960"/>
                </a:lnTo>
                <a:lnTo>
                  <a:pt x="1187064" y="48881"/>
                </a:lnTo>
                <a:lnTo>
                  <a:pt x="1194376" y="44120"/>
                </a:lnTo>
                <a:lnTo>
                  <a:pt x="1202007" y="39676"/>
                </a:lnTo>
                <a:lnTo>
                  <a:pt x="1209955" y="35867"/>
                </a:lnTo>
                <a:lnTo>
                  <a:pt x="1217903" y="31741"/>
                </a:lnTo>
                <a:lnTo>
                  <a:pt x="1225851" y="27932"/>
                </a:lnTo>
                <a:lnTo>
                  <a:pt x="1233799" y="24758"/>
                </a:lnTo>
                <a:lnTo>
                  <a:pt x="1242066" y="21266"/>
                </a:lnTo>
                <a:lnTo>
                  <a:pt x="1250332" y="18092"/>
                </a:lnTo>
                <a:lnTo>
                  <a:pt x="1258916" y="15236"/>
                </a:lnTo>
                <a:lnTo>
                  <a:pt x="1267182" y="12379"/>
                </a:lnTo>
                <a:lnTo>
                  <a:pt x="1275766" y="10474"/>
                </a:lnTo>
                <a:lnTo>
                  <a:pt x="1284350" y="8252"/>
                </a:lnTo>
                <a:lnTo>
                  <a:pt x="1292934" y="6348"/>
                </a:lnTo>
                <a:lnTo>
                  <a:pt x="1301836" y="4444"/>
                </a:lnTo>
                <a:lnTo>
                  <a:pt x="1310738" y="3174"/>
                </a:lnTo>
                <a:lnTo>
                  <a:pt x="1319322" y="1904"/>
                </a:lnTo>
                <a:lnTo>
                  <a:pt x="1328224" y="952"/>
                </a:lnTo>
                <a:lnTo>
                  <a:pt x="1337444" y="317"/>
                </a:lnTo>
                <a:lnTo>
                  <a:pt x="13463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783" name="KSO_Shape"/>
          <p:cNvSpPr>
            <a:spLocks noChangeArrowheads="1"/>
          </p:cNvSpPr>
          <p:nvPr/>
        </p:nvSpPr>
        <p:spPr bwMode="auto">
          <a:xfrm>
            <a:off x="3877866" y="1883569"/>
            <a:ext cx="216694" cy="242888"/>
          </a:xfrm>
          <a:custGeom>
            <a:avLst/>
            <a:gdLst>
              <a:gd name="T0" fmla="*/ 101 w 2033587"/>
              <a:gd name="T1" fmla="*/ 387 h 2276475"/>
              <a:gd name="T2" fmla="*/ 479 w 2033587"/>
              <a:gd name="T3" fmla="*/ 290 h 2276475"/>
              <a:gd name="T4" fmla="*/ 480 w 2033587"/>
              <a:gd name="T5" fmla="*/ 242 h 2276475"/>
              <a:gd name="T6" fmla="*/ 646 w 2033587"/>
              <a:gd name="T7" fmla="*/ 95 h 2276475"/>
              <a:gd name="T8" fmla="*/ 662 w 2033587"/>
              <a:gd name="T9" fmla="*/ 100 h 2276475"/>
              <a:gd name="T10" fmla="*/ 675 w 2033587"/>
              <a:gd name="T11" fmla="*/ 109 h 2276475"/>
              <a:gd name="T12" fmla="*/ 685 w 2033587"/>
              <a:gd name="T13" fmla="*/ 122 h 2276475"/>
              <a:gd name="T14" fmla="*/ 692 w 2033587"/>
              <a:gd name="T15" fmla="*/ 137 h 2276475"/>
              <a:gd name="T16" fmla="*/ 693 w 2033587"/>
              <a:gd name="T17" fmla="*/ 724 h 2276475"/>
              <a:gd name="T18" fmla="*/ 691 w 2033587"/>
              <a:gd name="T19" fmla="*/ 741 h 2276475"/>
              <a:gd name="T20" fmla="*/ 684 w 2033587"/>
              <a:gd name="T21" fmla="*/ 755 h 2276475"/>
              <a:gd name="T22" fmla="*/ 673 w 2033587"/>
              <a:gd name="T23" fmla="*/ 767 h 2276475"/>
              <a:gd name="T24" fmla="*/ 659 w 2033587"/>
              <a:gd name="T25" fmla="*/ 776 h 2276475"/>
              <a:gd name="T26" fmla="*/ 643 w 2033587"/>
              <a:gd name="T27" fmla="*/ 780 h 2276475"/>
              <a:gd name="T28" fmla="*/ 155 w 2033587"/>
              <a:gd name="T29" fmla="*/ 780 h 2276475"/>
              <a:gd name="T30" fmla="*/ 139 w 2033587"/>
              <a:gd name="T31" fmla="*/ 775 h 2276475"/>
              <a:gd name="T32" fmla="*/ 126 w 2033587"/>
              <a:gd name="T33" fmla="*/ 766 h 2276475"/>
              <a:gd name="T34" fmla="*/ 116 w 2033587"/>
              <a:gd name="T35" fmla="*/ 753 h 2276475"/>
              <a:gd name="T36" fmla="*/ 109 w 2033587"/>
              <a:gd name="T37" fmla="*/ 738 h 2276475"/>
              <a:gd name="T38" fmla="*/ 156 w 2033587"/>
              <a:gd name="T39" fmla="*/ 724 h 2276475"/>
              <a:gd name="T40" fmla="*/ 157 w 2033587"/>
              <a:gd name="T41" fmla="*/ 728 h 2276475"/>
              <a:gd name="T42" fmla="*/ 162 w 2033587"/>
              <a:gd name="T43" fmla="*/ 732 h 2276475"/>
              <a:gd name="T44" fmla="*/ 640 w 2033587"/>
              <a:gd name="T45" fmla="*/ 732 h 2276475"/>
              <a:gd name="T46" fmla="*/ 644 w 2033587"/>
              <a:gd name="T47" fmla="*/ 728 h 2276475"/>
              <a:gd name="T48" fmla="*/ 645 w 2033587"/>
              <a:gd name="T49" fmla="*/ 151 h 2276475"/>
              <a:gd name="T50" fmla="*/ 644 w 2033587"/>
              <a:gd name="T51" fmla="*/ 147 h 2276475"/>
              <a:gd name="T52" fmla="*/ 639 w 2033587"/>
              <a:gd name="T53" fmla="*/ 143 h 2276475"/>
              <a:gd name="T54" fmla="*/ 201 w 2033587"/>
              <a:gd name="T55" fmla="*/ 148 h 2276475"/>
              <a:gd name="T56" fmla="*/ 197 w 2033587"/>
              <a:gd name="T57" fmla="*/ 165 h 2276475"/>
              <a:gd name="T58" fmla="*/ 190 w 2033587"/>
              <a:gd name="T59" fmla="*/ 179 h 2276475"/>
              <a:gd name="T60" fmla="*/ 178 w 2033587"/>
              <a:gd name="T61" fmla="*/ 191 h 2276475"/>
              <a:gd name="T62" fmla="*/ 164 w 2033587"/>
              <a:gd name="T63" fmla="*/ 198 h 2276475"/>
              <a:gd name="T64" fmla="*/ 148 w 2033587"/>
              <a:gd name="T65" fmla="*/ 202 h 2276475"/>
              <a:gd name="T66" fmla="*/ 48 w 2033587"/>
              <a:gd name="T67" fmla="*/ 632 h 2276475"/>
              <a:gd name="T68" fmla="*/ 52 w 2033587"/>
              <a:gd name="T69" fmla="*/ 636 h 2276475"/>
              <a:gd name="T70" fmla="*/ 530 w 2033587"/>
              <a:gd name="T71" fmla="*/ 637 h 2276475"/>
              <a:gd name="T72" fmla="*/ 534 w 2033587"/>
              <a:gd name="T73" fmla="*/ 636 h 2276475"/>
              <a:gd name="T74" fmla="*/ 538 w 2033587"/>
              <a:gd name="T75" fmla="*/ 631 h 2276475"/>
              <a:gd name="T76" fmla="*/ 537 w 2033587"/>
              <a:gd name="T77" fmla="*/ 54 h 2276475"/>
              <a:gd name="T78" fmla="*/ 533 w 2033587"/>
              <a:gd name="T79" fmla="*/ 49 h 2276475"/>
              <a:gd name="T80" fmla="*/ 201 w 2033587"/>
              <a:gd name="T81" fmla="*/ 48 h 2276475"/>
              <a:gd name="T82" fmla="*/ 541 w 2033587"/>
              <a:gd name="T83" fmla="*/ 1 h 2276475"/>
              <a:gd name="T84" fmla="*/ 556 w 2033587"/>
              <a:gd name="T85" fmla="*/ 7 h 2276475"/>
              <a:gd name="T86" fmla="*/ 569 w 2033587"/>
              <a:gd name="T87" fmla="*/ 17 h 2276475"/>
              <a:gd name="T88" fmla="*/ 579 w 2033587"/>
              <a:gd name="T89" fmla="*/ 30 h 2276475"/>
              <a:gd name="T90" fmla="*/ 585 w 2033587"/>
              <a:gd name="T91" fmla="*/ 45 h 2276475"/>
              <a:gd name="T92" fmla="*/ 586 w 2033587"/>
              <a:gd name="T93" fmla="*/ 632 h 2276475"/>
              <a:gd name="T94" fmla="*/ 582 w 2033587"/>
              <a:gd name="T95" fmla="*/ 649 h 2276475"/>
              <a:gd name="T96" fmla="*/ 575 w 2033587"/>
              <a:gd name="T97" fmla="*/ 663 h 2276475"/>
              <a:gd name="T98" fmla="*/ 563 w 2033587"/>
              <a:gd name="T99" fmla="*/ 674 h 2276475"/>
              <a:gd name="T100" fmla="*/ 549 w 2033587"/>
              <a:gd name="T101" fmla="*/ 682 h 2276475"/>
              <a:gd name="T102" fmla="*/ 533 w 2033587"/>
              <a:gd name="T103" fmla="*/ 686 h 2276475"/>
              <a:gd name="T104" fmla="*/ 45 w 2033587"/>
              <a:gd name="T105" fmla="*/ 684 h 2276475"/>
              <a:gd name="T106" fmla="*/ 29 w 2033587"/>
              <a:gd name="T107" fmla="*/ 679 h 2276475"/>
              <a:gd name="T108" fmla="*/ 16 w 2033587"/>
              <a:gd name="T109" fmla="*/ 669 h 2276475"/>
              <a:gd name="T110" fmla="*/ 7 w 2033587"/>
              <a:gd name="T111" fmla="*/ 656 h 2276475"/>
              <a:gd name="T112" fmla="*/ 1 w 2033587"/>
              <a:gd name="T113" fmla="*/ 641 h 2276475"/>
              <a:gd name="T114" fmla="*/ 167 w 2033587"/>
              <a:gd name="T115" fmla="*/ 0 h 22764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33587"/>
              <a:gd name="T175" fmla="*/ 0 h 2276475"/>
              <a:gd name="T176" fmla="*/ 2033587 w 2033587"/>
              <a:gd name="T177" fmla="*/ 2276475 h 22764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33587" h="2276475">
                <a:moveTo>
                  <a:pt x="312737" y="1411287"/>
                </a:moveTo>
                <a:lnTo>
                  <a:pt x="1422400" y="1411287"/>
                </a:lnTo>
                <a:lnTo>
                  <a:pt x="1422400" y="1552575"/>
                </a:lnTo>
                <a:lnTo>
                  <a:pt x="312737" y="1552575"/>
                </a:lnTo>
                <a:lnTo>
                  <a:pt x="312737" y="1411287"/>
                </a:lnTo>
                <a:close/>
                <a:moveTo>
                  <a:pt x="296862" y="1128712"/>
                </a:moveTo>
                <a:lnTo>
                  <a:pt x="1404937" y="1128712"/>
                </a:lnTo>
                <a:lnTo>
                  <a:pt x="1404937" y="1270000"/>
                </a:lnTo>
                <a:lnTo>
                  <a:pt x="296862" y="1270000"/>
                </a:lnTo>
                <a:lnTo>
                  <a:pt x="296862" y="1128712"/>
                </a:lnTo>
                <a:close/>
                <a:moveTo>
                  <a:pt x="296862" y="847725"/>
                </a:moveTo>
                <a:lnTo>
                  <a:pt x="1404937" y="847725"/>
                </a:lnTo>
                <a:lnTo>
                  <a:pt x="1404937" y="987425"/>
                </a:lnTo>
                <a:lnTo>
                  <a:pt x="296862" y="987425"/>
                </a:lnTo>
                <a:lnTo>
                  <a:pt x="296862" y="847725"/>
                </a:lnTo>
                <a:close/>
                <a:moveTo>
                  <a:pt x="869950" y="565150"/>
                </a:moveTo>
                <a:lnTo>
                  <a:pt x="1408113" y="565150"/>
                </a:lnTo>
                <a:lnTo>
                  <a:pt x="1408113" y="706438"/>
                </a:lnTo>
                <a:lnTo>
                  <a:pt x="869950" y="706438"/>
                </a:lnTo>
                <a:lnTo>
                  <a:pt x="869950" y="565150"/>
                </a:lnTo>
                <a:close/>
                <a:moveTo>
                  <a:pt x="1869440" y="276225"/>
                </a:moveTo>
                <a:lnTo>
                  <a:pt x="1877695" y="276543"/>
                </a:lnTo>
                <a:lnTo>
                  <a:pt x="1885950" y="276860"/>
                </a:lnTo>
                <a:lnTo>
                  <a:pt x="1894522" y="278130"/>
                </a:lnTo>
                <a:lnTo>
                  <a:pt x="1902460" y="279400"/>
                </a:lnTo>
                <a:lnTo>
                  <a:pt x="1910080" y="281305"/>
                </a:lnTo>
                <a:lnTo>
                  <a:pt x="1918017" y="283528"/>
                </a:lnTo>
                <a:lnTo>
                  <a:pt x="1925955" y="286068"/>
                </a:lnTo>
                <a:lnTo>
                  <a:pt x="1933257" y="288925"/>
                </a:lnTo>
                <a:lnTo>
                  <a:pt x="1940242" y="292418"/>
                </a:lnTo>
                <a:lnTo>
                  <a:pt x="1947545" y="296228"/>
                </a:lnTo>
                <a:lnTo>
                  <a:pt x="1954530" y="299720"/>
                </a:lnTo>
                <a:lnTo>
                  <a:pt x="1961197" y="304165"/>
                </a:lnTo>
                <a:lnTo>
                  <a:pt x="1967865" y="308928"/>
                </a:lnTo>
                <a:lnTo>
                  <a:pt x="1973897" y="313690"/>
                </a:lnTo>
                <a:lnTo>
                  <a:pt x="1979612" y="318770"/>
                </a:lnTo>
                <a:lnTo>
                  <a:pt x="1985645" y="324168"/>
                </a:lnTo>
                <a:lnTo>
                  <a:pt x="1991042" y="330200"/>
                </a:lnTo>
                <a:lnTo>
                  <a:pt x="1996122" y="335915"/>
                </a:lnTo>
                <a:lnTo>
                  <a:pt x="2000885" y="342265"/>
                </a:lnTo>
                <a:lnTo>
                  <a:pt x="2005647" y="348615"/>
                </a:lnTo>
                <a:lnTo>
                  <a:pt x="2010092" y="355283"/>
                </a:lnTo>
                <a:lnTo>
                  <a:pt x="2013585" y="362268"/>
                </a:lnTo>
                <a:lnTo>
                  <a:pt x="2017395" y="369570"/>
                </a:lnTo>
                <a:lnTo>
                  <a:pt x="2020570" y="376873"/>
                </a:lnTo>
                <a:lnTo>
                  <a:pt x="2023745" y="384175"/>
                </a:lnTo>
                <a:lnTo>
                  <a:pt x="2026285" y="391795"/>
                </a:lnTo>
                <a:lnTo>
                  <a:pt x="2028507" y="399733"/>
                </a:lnTo>
                <a:lnTo>
                  <a:pt x="2030412" y="407670"/>
                </a:lnTo>
                <a:lnTo>
                  <a:pt x="2032000" y="415608"/>
                </a:lnTo>
                <a:lnTo>
                  <a:pt x="2032952" y="423863"/>
                </a:lnTo>
                <a:lnTo>
                  <a:pt x="2033270" y="432118"/>
                </a:lnTo>
                <a:lnTo>
                  <a:pt x="2033587" y="440373"/>
                </a:lnTo>
                <a:lnTo>
                  <a:pt x="2033587" y="2112328"/>
                </a:lnTo>
                <a:lnTo>
                  <a:pt x="2033270" y="2120583"/>
                </a:lnTo>
                <a:lnTo>
                  <a:pt x="2032952" y="2128838"/>
                </a:lnTo>
                <a:lnTo>
                  <a:pt x="2032000" y="2137410"/>
                </a:lnTo>
                <a:lnTo>
                  <a:pt x="2030412" y="2145348"/>
                </a:lnTo>
                <a:lnTo>
                  <a:pt x="2028507" y="2153285"/>
                </a:lnTo>
                <a:lnTo>
                  <a:pt x="2026285" y="2160905"/>
                </a:lnTo>
                <a:lnTo>
                  <a:pt x="2023745" y="2168525"/>
                </a:lnTo>
                <a:lnTo>
                  <a:pt x="2020570" y="2175828"/>
                </a:lnTo>
                <a:lnTo>
                  <a:pt x="2017395" y="2183130"/>
                </a:lnTo>
                <a:lnTo>
                  <a:pt x="2013585" y="2190433"/>
                </a:lnTo>
                <a:lnTo>
                  <a:pt x="2010092" y="2197418"/>
                </a:lnTo>
                <a:lnTo>
                  <a:pt x="2005647" y="2204085"/>
                </a:lnTo>
                <a:lnTo>
                  <a:pt x="2000885" y="2210435"/>
                </a:lnTo>
                <a:lnTo>
                  <a:pt x="1996122" y="2216785"/>
                </a:lnTo>
                <a:lnTo>
                  <a:pt x="1991042" y="2222500"/>
                </a:lnTo>
                <a:lnTo>
                  <a:pt x="1985645" y="2228533"/>
                </a:lnTo>
                <a:lnTo>
                  <a:pt x="1979612" y="2233930"/>
                </a:lnTo>
                <a:lnTo>
                  <a:pt x="1973897" y="2239010"/>
                </a:lnTo>
                <a:lnTo>
                  <a:pt x="1967865" y="2243773"/>
                </a:lnTo>
                <a:lnTo>
                  <a:pt x="1961197" y="2248535"/>
                </a:lnTo>
                <a:lnTo>
                  <a:pt x="1954530" y="2252980"/>
                </a:lnTo>
                <a:lnTo>
                  <a:pt x="1947545" y="2256790"/>
                </a:lnTo>
                <a:lnTo>
                  <a:pt x="1940242" y="2260600"/>
                </a:lnTo>
                <a:lnTo>
                  <a:pt x="1933257" y="2263775"/>
                </a:lnTo>
                <a:lnTo>
                  <a:pt x="1925955" y="2266633"/>
                </a:lnTo>
                <a:lnTo>
                  <a:pt x="1918017" y="2269173"/>
                </a:lnTo>
                <a:lnTo>
                  <a:pt x="1910080" y="2271395"/>
                </a:lnTo>
                <a:lnTo>
                  <a:pt x="1902460" y="2273300"/>
                </a:lnTo>
                <a:lnTo>
                  <a:pt x="1894522" y="2274888"/>
                </a:lnTo>
                <a:lnTo>
                  <a:pt x="1885950" y="2275840"/>
                </a:lnTo>
                <a:lnTo>
                  <a:pt x="1877695" y="2276475"/>
                </a:lnTo>
                <a:lnTo>
                  <a:pt x="1869440" y="2276475"/>
                </a:lnTo>
                <a:lnTo>
                  <a:pt x="480377" y="2276475"/>
                </a:lnTo>
                <a:lnTo>
                  <a:pt x="471805" y="2276475"/>
                </a:lnTo>
                <a:lnTo>
                  <a:pt x="463550" y="2275840"/>
                </a:lnTo>
                <a:lnTo>
                  <a:pt x="455295" y="2274888"/>
                </a:lnTo>
                <a:lnTo>
                  <a:pt x="447040" y="2273300"/>
                </a:lnTo>
                <a:lnTo>
                  <a:pt x="439102" y="2271395"/>
                </a:lnTo>
                <a:lnTo>
                  <a:pt x="431482" y="2269173"/>
                </a:lnTo>
                <a:lnTo>
                  <a:pt x="423862" y="2266633"/>
                </a:lnTo>
                <a:lnTo>
                  <a:pt x="416242" y="2263775"/>
                </a:lnTo>
                <a:lnTo>
                  <a:pt x="408940" y="2260600"/>
                </a:lnTo>
                <a:lnTo>
                  <a:pt x="401955" y="2256790"/>
                </a:lnTo>
                <a:lnTo>
                  <a:pt x="394970" y="2252980"/>
                </a:lnTo>
                <a:lnTo>
                  <a:pt x="388620" y="2248535"/>
                </a:lnTo>
                <a:lnTo>
                  <a:pt x="381952" y="2243773"/>
                </a:lnTo>
                <a:lnTo>
                  <a:pt x="375602" y="2239010"/>
                </a:lnTo>
                <a:lnTo>
                  <a:pt x="369887" y="2233930"/>
                </a:lnTo>
                <a:lnTo>
                  <a:pt x="364172" y="2228533"/>
                </a:lnTo>
                <a:lnTo>
                  <a:pt x="358457" y="2222500"/>
                </a:lnTo>
                <a:lnTo>
                  <a:pt x="353377" y="2216785"/>
                </a:lnTo>
                <a:lnTo>
                  <a:pt x="348297" y="2210435"/>
                </a:lnTo>
                <a:lnTo>
                  <a:pt x="343852" y="2204085"/>
                </a:lnTo>
                <a:lnTo>
                  <a:pt x="339725" y="2197418"/>
                </a:lnTo>
                <a:lnTo>
                  <a:pt x="335597" y="2190433"/>
                </a:lnTo>
                <a:lnTo>
                  <a:pt x="332105" y="2183130"/>
                </a:lnTo>
                <a:lnTo>
                  <a:pt x="328612" y="2175828"/>
                </a:lnTo>
                <a:lnTo>
                  <a:pt x="325755" y="2168525"/>
                </a:lnTo>
                <a:lnTo>
                  <a:pt x="323215" y="2160905"/>
                </a:lnTo>
                <a:lnTo>
                  <a:pt x="320992" y="2153285"/>
                </a:lnTo>
                <a:lnTo>
                  <a:pt x="319087" y="2145348"/>
                </a:lnTo>
                <a:lnTo>
                  <a:pt x="317817" y="2137410"/>
                </a:lnTo>
                <a:lnTo>
                  <a:pt x="316547" y="2128838"/>
                </a:lnTo>
                <a:lnTo>
                  <a:pt x="315912" y="2120583"/>
                </a:lnTo>
                <a:lnTo>
                  <a:pt x="315912" y="2112328"/>
                </a:lnTo>
                <a:lnTo>
                  <a:pt x="456565" y="2112328"/>
                </a:lnTo>
                <a:lnTo>
                  <a:pt x="456882" y="2114868"/>
                </a:lnTo>
                <a:lnTo>
                  <a:pt x="457200" y="2116773"/>
                </a:lnTo>
                <a:lnTo>
                  <a:pt x="457835" y="2118995"/>
                </a:lnTo>
                <a:lnTo>
                  <a:pt x="458470" y="2121218"/>
                </a:lnTo>
                <a:lnTo>
                  <a:pt x="459422" y="2123440"/>
                </a:lnTo>
                <a:lnTo>
                  <a:pt x="460692" y="2125345"/>
                </a:lnTo>
                <a:lnTo>
                  <a:pt x="463550" y="2128838"/>
                </a:lnTo>
                <a:lnTo>
                  <a:pt x="467042" y="2132013"/>
                </a:lnTo>
                <a:lnTo>
                  <a:pt x="468947" y="2132965"/>
                </a:lnTo>
                <a:lnTo>
                  <a:pt x="471170" y="2133918"/>
                </a:lnTo>
                <a:lnTo>
                  <a:pt x="473392" y="2134870"/>
                </a:lnTo>
                <a:lnTo>
                  <a:pt x="475615" y="2135188"/>
                </a:lnTo>
                <a:lnTo>
                  <a:pt x="477837" y="2135505"/>
                </a:lnTo>
                <a:lnTo>
                  <a:pt x="480377" y="2135823"/>
                </a:lnTo>
                <a:lnTo>
                  <a:pt x="1869440" y="2135823"/>
                </a:lnTo>
                <a:lnTo>
                  <a:pt x="1871980" y="2135505"/>
                </a:lnTo>
                <a:lnTo>
                  <a:pt x="1874202" y="2135188"/>
                </a:lnTo>
                <a:lnTo>
                  <a:pt x="1876107" y="2134870"/>
                </a:lnTo>
                <a:lnTo>
                  <a:pt x="1878330" y="2133918"/>
                </a:lnTo>
                <a:lnTo>
                  <a:pt x="1880552" y="2132965"/>
                </a:lnTo>
                <a:lnTo>
                  <a:pt x="1882457" y="2132013"/>
                </a:lnTo>
                <a:lnTo>
                  <a:pt x="1885950" y="2128838"/>
                </a:lnTo>
                <a:lnTo>
                  <a:pt x="1888490" y="2125345"/>
                </a:lnTo>
                <a:lnTo>
                  <a:pt x="1890077" y="2123440"/>
                </a:lnTo>
                <a:lnTo>
                  <a:pt x="1890712" y="2121218"/>
                </a:lnTo>
                <a:lnTo>
                  <a:pt x="1891982" y="2118995"/>
                </a:lnTo>
                <a:lnTo>
                  <a:pt x="1892300" y="2116773"/>
                </a:lnTo>
                <a:lnTo>
                  <a:pt x="1892617" y="2114868"/>
                </a:lnTo>
                <a:lnTo>
                  <a:pt x="1892617" y="2112328"/>
                </a:lnTo>
                <a:lnTo>
                  <a:pt x="1892617" y="440373"/>
                </a:lnTo>
                <a:lnTo>
                  <a:pt x="1892617" y="438468"/>
                </a:lnTo>
                <a:lnTo>
                  <a:pt x="1892300" y="435928"/>
                </a:lnTo>
                <a:lnTo>
                  <a:pt x="1891982" y="433705"/>
                </a:lnTo>
                <a:lnTo>
                  <a:pt x="1890712" y="431483"/>
                </a:lnTo>
                <a:lnTo>
                  <a:pt x="1890077" y="429578"/>
                </a:lnTo>
                <a:lnTo>
                  <a:pt x="1888490" y="427355"/>
                </a:lnTo>
                <a:lnTo>
                  <a:pt x="1885950" y="424180"/>
                </a:lnTo>
                <a:lnTo>
                  <a:pt x="1882457" y="421323"/>
                </a:lnTo>
                <a:lnTo>
                  <a:pt x="1880552" y="420053"/>
                </a:lnTo>
                <a:lnTo>
                  <a:pt x="1878330" y="419100"/>
                </a:lnTo>
                <a:lnTo>
                  <a:pt x="1876107" y="418148"/>
                </a:lnTo>
                <a:lnTo>
                  <a:pt x="1874202" y="417513"/>
                </a:lnTo>
                <a:lnTo>
                  <a:pt x="1871980" y="417195"/>
                </a:lnTo>
                <a:lnTo>
                  <a:pt x="1869440" y="417195"/>
                </a:lnTo>
                <a:lnTo>
                  <a:pt x="1869440" y="276225"/>
                </a:lnTo>
                <a:close/>
                <a:moveTo>
                  <a:pt x="589072" y="140970"/>
                </a:moveTo>
                <a:lnTo>
                  <a:pt x="589072" y="424815"/>
                </a:lnTo>
                <a:lnTo>
                  <a:pt x="588754" y="433070"/>
                </a:lnTo>
                <a:lnTo>
                  <a:pt x="588436" y="441643"/>
                </a:lnTo>
                <a:lnTo>
                  <a:pt x="587166" y="449580"/>
                </a:lnTo>
                <a:lnTo>
                  <a:pt x="585896" y="458153"/>
                </a:lnTo>
                <a:lnTo>
                  <a:pt x="583991" y="465773"/>
                </a:lnTo>
                <a:lnTo>
                  <a:pt x="581768" y="473710"/>
                </a:lnTo>
                <a:lnTo>
                  <a:pt x="579227" y="481330"/>
                </a:lnTo>
                <a:lnTo>
                  <a:pt x="576052" y="488633"/>
                </a:lnTo>
                <a:lnTo>
                  <a:pt x="572876" y="495935"/>
                </a:lnTo>
                <a:lnTo>
                  <a:pt x="569065" y="503238"/>
                </a:lnTo>
                <a:lnTo>
                  <a:pt x="565572" y="509905"/>
                </a:lnTo>
                <a:lnTo>
                  <a:pt x="561126" y="516573"/>
                </a:lnTo>
                <a:lnTo>
                  <a:pt x="556363" y="522923"/>
                </a:lnTo>
                <a:lnTo>
                  <a:pt x="551600" y="528955"/>
                </a:lnTo>
                <a:lnTo>
                  <a:pt x="546519" y="535305"/>
                </a:lnTo>
                <a:lnTo>
                  <a:pt x="541120" y="541020"/>
                </a:lnTo>
                <a:lnTo>
                  <a:pt x="535087" y="546100"/>
                </a:lnTo>
                <a:lnTo>
                  <a:pt x="529371" y="551815"/>
                </a:lnTo>
                <a:lnTo>
                  <a:pt x="522702" y="556260"/>
                </a:lnTo>
                <a:lnTo>
                  <a:pt x="516668" y="561023"/>
                </a:lnTo>
                <a:lnTo>
                  <a:pt x="509682" y="565150"/>
                </a:lnTo>
                <a:lnTo>
                  <a:pt x="503013" y="569278"/>
                </a:lnTo>
                <a:lnTo>
                  <a:pt x="495709" y="572770"/>
                </a:lnTo>
                <a:lnTo>
                  <a:pt x="488406" y="575945"/>
                </a:lnTo>
                <a:lnTo>
                  <a:pt x="481102" y="579120"/>
                </a:lnTo>
                <a:lnTo>
                  <a:pt x="473480" y="581978"/>
                </a:lnTo>
                <a:lnTo>
                  <a:pt x="465541" y="584200"/>
                </a:lnTo>
                <a:lnTo>
                  <a:pt x="457602" y="585788"/>
                </a:lnTo>
                <a:lnTo>
                  <a:pt x="449663" y="587375"/>
                </a:lnTo>
                <a:lnTo>
                  <a:pt x="441407" y="588328"/>
                </a:lnTo>
                <a:lnTo>
                  <a:pt x="433150" y="588963"/>
                </a:lnTo>
                <a:lnTo>
                  <a:pt x="424576" y="589280"/>
                </a:lnTo>
                <a:lnTo>
                  <a:pt x="140678" y="589280"/>
                </a:lnTo>
                <a:lnTo>
                  <a:pt x="140678" y="1836103"/>
                </a:lnTo>
                <a:lnTo>
                  <a:pt x="140678" y="1838643"/>
                </a:lnTo>
                <a:lnTo>
                  <a:pt x="140996" y="1840548"/>
                </a:lnTo>
                <a:lnTo>
                  <a:pt x="141948" y="1842770"/>
                </a:lnTo>
                <a:lnTo>
                  <a:pt x="142584" y="1844993"/>
                </a:lnTo>
                <a:lnTo>
                  <a:pt x="143536" y="1847215"/>
                </a:lnTo>
                <a:lnTo>
                  <a:pt x="144807" y="1849120"/>
                </a:lnTo>
                <a:lnTo>
                  <a:pt x="147665" y="1852613"/>
                </a:lnTo>
                <a:lnTo>
                  <a:pt x="151475" y="1855470"/>
                </a:lnTo>
                <a:lnTo>
                  <a:pt x="153063" y="1856740"/>
                </a:lnTo>
                <a:lnTo>
                  <a:pt x="155286" y="1857693"/>
                </a:lnTo>
                <a:lnTo>
                  <a:pt x="157191" y="1858645"/>
                </a:lnTo>
                <a:lnTo>
                  <a:pt x="159732" y="1858963"/>
                </a:lnTo>
                <a:lnTo>
                  <a:pt x="161955" y="1859280"/>
                </a:lnTo>
                <a:lnTo>
                  <a:pt x="164495" y="1859598"/>
                </a:lnTo>
                <a:lnTo>
                  <a:pt x="1553180" y="1859598"/>
                </a:lnTo>
                <a:lnTo>
                  <a:pt x="1556038" y="1859280"/>
                </a:lnTo>
                <a:lnTo>
                  <a:pt x="1557943" y="1858963"/>
                </a:lnTo>
                <a:lnTo>
                  <a:pt x="1560484" y="1858645"/>
                </a:lnTo>
                <a:lnTo>
                  <a:pt x="1562389" y="1857693"/>
                </a:lnTo>
                <a:lnTo>
                  <a:pt x="1564612" y="1856740"/>
                </a:lnTo>
                <a:lnTo>
                  <a:pt x="1566517" y="1855470"/>
                </a:lnTo>
                <a:lnTo>
                  <a:pt x="1570010" y="1852613"/>
                </a:lnTo>
                <a:lnTo>
                  <a:pt x="1572868" y="1849120"/>
                </a:lnTo>
                <a:lnTo>
                  <a:pt x="1574139" y="1847215"/>
                </a:lnTo>
                <a:lnTo>
                  <a:pt x="1575091" y="1844993"/>
                </a:lnTo>
                <a:lnTo>
                  <a:pt x="1576044" y="1842770"/>
                </a:lnTo>
                <a:lnTo>
                  <a:pt x="1576679" y="1840548"/>
                </a:lnTo>
                <a:lnTo>
                  <a:pt x="1576997" y="1838643"/>
                </a:lnTo>
                <a:lnTo>
                  <a:pt x="1576997" y="1836103"/>
                </a:lnTo>
                <a:lnTo>
                  <a:pt x="1576997" y="164782"/>
                </a:lnTo>
                <a:lnTo>
                  <a:pt x="1576997" y="161925"/>
                </a:lnTo>
                <a:lnTo>
                  <a:pt x="1576679" y="160020"/>
                </a:lnTo>
                <a:lnTo>
                  <a:pt x="1576044" y="157480"/>
                </a:lnTo>
                <a:lnTo>
                  <a:pt x="1575091" y="155257"/>
                </a:lnTo>
                <a:lnTo>
                  <a:pt x="1574139" y="153352"/>
                </a:lnTo>
                <a:lnTo>
                  <a:pt x="1572868" y="151447"/>
                </a:lnTo>
                <a:lnTo>
                  <a:pt x="1570010" y="147955"/>
                </a:lnTo>
                <a:lnTo>
                  <a:pt x="1566517" y="145097"/>
                </a:lnTo>
                <a:lnTo>
                  <a:pt x="1564612" y="143827"/>
                </a:lnTo>
                <a:lnTo>
                  <a:pt x="1562389" y="142875"/>
                </a:lnTo>
                <a:lnTo>
                  <a:pt x="1560484" y="141922"/>
                </a:lnTo>
                <a:lnTo>
                  <a:pt x="1557943" y="141287"/>
                </a:lnTo>
                <a:lnTo>
                  <a:pt x="1556038" y="140970"/>
                </a:lnTo>
                <a:lnTo>
                  <a:pt x="1553180" y="140970"/>
                </a:lnTo>
                <a:lnTo>
                  <a:pt x="589072" y="140970"/>
                </a:lnTo>
                <a:close/>
                <a:moveTo>
                  <a:pt x="489358" y="0"/>
                </a:moveTo>
                <a:lnTo>
                  <a:pt x="1553180" y="0"/>
                </a:lnTo>
                <a:lnTo>
                  <a:pt x="1562071" y="317"/>
                </a:lnTo>
                <a:lnTo>
                  <a:pt x="1570010" y="952"/>
                </a:lnTo>
                <a:lnTo>
                  <a:pt x="1578584" y="2222"/>
                </a:lnTo>
                <a:lnTo>
                  <a:pt x="1586523" y="3492"/>
                </a:lnTo>
                <a:lnTo>
                  <a:pt x="1594462" y="5397"/>
                </a:lnTo>
                <a:lnTo>
                  <a:pt x="1602084" y="7620"/>
                </a:lnTo>
                <a:lnTo>
                  <a:pt x="1609705" y="10160"/>
                </a:lnTo>
                <a:lnTo>
                  <a:pt x="1617644" y="13017"/>
                </a:lnTo>
                <a:lnTo>
                  <a:pt x="1624630" y="16192"/>
                </a:lnTo>
                <a:lnTo>
                  <a:pt x="1631617" y="20002"/>
                </a:lnTo>
                <a:lnTo>
                  <a:pt x="1638603" y="23812"/>
                </a:lnTo>
                <a:lnTo>
                  <a:pt x="1645589" y="28257"/>
                </a:lnTo>
                <a:lnTo>
                  <a:pt x="1651623" y="32702"/>
                </a:lnTo>
                <a:lnTo>
                  <a:pt x="1657974" y="37782"/>
                </a:lnTo>
                <a:lnTo>
                  <a:pt x="1664008" y="42862"/>
                </a:lnTo>
                <a:lnTo>
                  <a:pt x="1669724" y="48260"/>
                </a:lnTo>
                <a:lnTo>
                  <a:pt x="1675122" y="53975"/>
                </a:lnTo>
                <a:lnTo>
                  <a:pt x="1680203" y="60007"/>
                </a:lnTo>
                <a:lnTo>
                  <a:pt x="1685284" y="66357"/>
                </a:lnTo>
                <a:lnTo>
                  <a:pt x="1689730" y="72390"/>
                </a:lnTo>
                <a:lnTo>
                  <a:pt x="1694176" y="79375"/>
                </a:lnTo>
                <a:lnTo>
                  <a:pt x="1697987" y="86360"/>
                </a:lnTo>
                <a:lnTo>
                  <a:pt x="1701797" y="93345"/>
                </a:lnTo>
                <a:lnTo>
                  <a:pt x="1704973" y="100647"/>
                </a:lnTo>
                <a:lnTo>
                  <a:pt x="1707831" y="108267"/>
                </a:lnTo>
                <a:lnTo>
                  <a:pt x="1710371" y="115570"/>
                </a:lnTo>
                <a:lnTo>
                  <a:pt x="1712594" y="123507"/>
                </a:lnTo>
                <a:lnTo>
                  <a:pt x="1714500" y="131445"/>
                </a:lnTo>
                <a:lnTo>
                  <a:pt x="1715770" y="139382"/>
                </a:lnTo>
                <a:lnTo>
                  <a:pt x="1717040" y="147637"/>
                </a:lnTo>
                <a:lnTo>
                  <a:pt x="1717675" y="155892"/>
                </a:lnTo>
                <a:lnTo>
                  <a:pt x="1717675" y="164782"/>
                </a:lnTo>
                <a:lnTo>
                  <a:pt x="1717675" y="1836103"/>
                </a:lnTo>
                <a:lnTo>
                  <a:pt x="1717675" y="1844358"/>
                </a:lnTo>
                <a:lnTo>
                  <a:pt x="1717040" y="1852613"/>
                </a:lnTo>
                <a:lnTo>
                  <a:pt x="1715770" y="1861185"/>
                </a:lnTo>
                <a:lnTo>
                  <a:pt x="1714500" y="1869123"/>
                </a:lnTo>
                <a:lnTo>
                  <a:pt x="1712594" y="1877060"/>
                </a:lnTo>
                <a:lnTo>
                  <a:pt x="1710371" y="1884680"/>
                </a:lnTo>
                <a:lnTo>
                  <a:pt x="1707831" y="1892300"/>
                </a:lnTo>
                <a:lnTo>
                  <a:pt x="1704973" y="1900238"/>
                </a:lnTo>
                <a:lnTo>
                  <a:pt x="1701797" y="1907223"/>
                </a:lnTo>
                <a:lnTo>
                  <a:pt x="1697987" y="1914208"/>
                </a:lnTo>
                <a:lnTo>
                  <a:pt x="1694176" y="1921193"/>
                </a:lnTo>
                <a:lnTo>
                  <a:pt x="1689730" y="1927860"/>
                </a:lnTo>
                <a:lnTo>
                  <a:pt x="1685284" y="1934210"/>
                </a:lnTo>
                <a:lnTo>
                  <a:pt x="1680203" y="1940560"/>
                </a:lnTo>
                <a:lnTo>
                  <a:pt x="1675122" y="1946275"/>
                </a:lnTo>
                <a:lnTo>
                  <a:pt x="1669724" y="1952308"/>
                </a:lnTo>
                <a:lnTo>
                  <a:pt x="1664008" y="1957705"/>
                </a:lnTo>
                <a:lnTo>
                  <a:pt x="1657974" y="1962785"/>
                </a:lnTo>
                <a:lnTo>
                  <a:pt x="1651623" y="1967865"/>
                </a:lnTo>
                <a:lnTo>
                  <a:pt x="1645589" y="1972310"/>
                </a:lnTo>
                <a:lnTo>
                  <a:pt x="1638603" y="1976755"/>
                </a:lnTo>
                <a:lnTo>
                  <a:pt x="1631617" y="1980565"/>
                </a:lnTo>
                <a:lnTo>
                  <a:pt x="1624630" y="1984375"/>
                </a:lnTo>
                <a:lnTo>
                  <a:pt x="1617644" y="1987550"/>
                </a:lnTo>
                <a:lnTo>
                  <a:pt x="1609705" y="1990408"/>
                </a:lnTo>
                <a:lnTo>
                  <a:pt x="1602084" y="1992948"/>
                </a:lnTo>
                <a:lnTo>
                  <a:pt x="1594462" y="1995170"/>
                </a:lnTo>
                <a:lnTo>
                  <a:pt x="1586523" y="1997075"/>
                </a:lnTo>
                <a:lnTo>
                  <a:pt x="1578584" y="1998345"/>
                </a:lnTo>
                <a:lnTo>
                  <a:pt x="1570010" y="1999615"/>
                </a:lnTo>
                <a:lnTo>
                  <a:pt x="1562071" y="2000250"/>
                </a:lnTo>
                <a:lnTo>
                  <a:pt x="1553180" y="2000250"/>
                </a:lnTo>
                <a:lnTo>
                  <a:pt x="164495" y="2000250"/>
                </a:lnTo>
                <a:lnTo>
                  <a:pt x="155604" y="2000250"/>
                </a:lnTo>
                <a:lnTo>
                  <a:pt x="147665" y="1999615"/>
                </a:lnTo>
                <a:lnTo>
                  <a:pt x="139408" y="1998345"/>
                </a:lnTo>
                <a:lnTo>
                  <a:pt x="131152" y="1997075"/>
                </a:lnTo>
                <a:lnTo>
                  <a:pt x="123213" y="1995170"/>
                </a:lnTo>
                <a:lnTo>
                  <a:pt x="115591" y="1992948"/>
                </a:lnTo>
                <a:lnTo>
                  <a:pt x="107970" y="1990408"/>
                </a:lnTo>
                <a:lnTo>
                  <a:pt x="100348" y="1987550"/>
                </a:lnTo>
                <a:lnTo>
                  <a:pt x="93044" y="1984375"/>
                </a:lnTo>
                <a:lnTo>
                  <a:pt x="86058" y="1980565"/>
                </a:lnTo>
                <a:lnTo>
                  <a:pt x="79072" y="1976755"/>
                </a:lnTo>
                <a:lnTo>
                  <a:pt x="72721" y="1972310"/>
                </a:lnTo>
                <a:lnTo>
                  <a:pt x="66052" y="1967865"/>
                </a:lnTo>
                <a:lnTo>
                  <a:pt x="59701" y="1962785"/>
                </a:lnTo>
                <a:lnTo>
                  <a:pt x="53667" y="1957705"/>
                </a:lnTo>
                <a:lnTo>
                  <a:pt x="48269" y="1952308"/>
                </a:lnTo>
                <a:lnTo>
                  <a:pt x="42553" y="1946275"/>
                </a:lnTo>
                <a:lnTo>
                  <a:pt x="37472" y="1940560"/>
                </a:lnTo>
                <a:lnTo>
                  <a:pt x="32391" y="1934210"/>
                </a:lnTo>
                <a:lnTo>
                  <a:pt x="27945" y="1927860"/>
                </a:lnTo>
                <a:lnTo>
                  <a:pt x="23817" y="1921193"/>
                </a:lnTo>
                <a:lnTo>
                  <a:pt x="19688" y="1914208"/>
                </a:lnTo>
                <a:lnTo>
                  <a:pt x="16195" y="1907223"/>
                </a:lnTo>
                <a:lnTo>
                  <a:pt x="12702" y="1900238"/>
                </a:lnTo>
                <a:lnTo>
                  <a:pt x="9844" y="1892300"/>
                </a:lnTo>
                <a:lnTo>
                  <a:pt x="7304" y="1884680"/>
                </a:lnTo>
                <a:lnTo>
                  <a:pt x="5081" y="1877060"/>
                </a:lnTo>
                <a:lnTo>
                  <a:pt x="3175" y="1869123"/>
                </a:lnTo>
                <a:lnTo>
                  <a:pt x="1905" y="1861185"/>
                </a:lnTo>
                <a:lnTo>
                  <a:pt x="635" y="1852613"/>
                </a:lnTo>
                <a:lnTo>
                  <a:pt x="0" y="1844358"/>
                </a:lnTo>
                <a:lnTo>
                  <a:pt x="0" y="1836103"/>
                </a:lnTo>
                <a:lnTo>
                  <a:pt x="0" y="489585"/>
                </a:lnTo>
                <a:lnTo>
                  <a:pt x="4893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784" name="KSO_Shape"/>
          <p:cNvSpPr>
            <a:spLocks noChangeArrowheads="1"/>
          </p:cNvSpPr>
          <p:nvPr/>
        </p:nvSpPr>
        <p:spPr bwMode="auto">
          <a:xfrm>
            <a:off x="4973241" y="1976438"/>
            <a:ext cx="310753" cy="264319"/>
          </a:xfrm>
          <a:custGeom>
            <a:avLst/>
            <a:gdLst>
              <a:gd name="T0" fmla="*/ 1341 w 2276475"/>
              <a:gd name="T1" fmla="*/ 1457 h 1936751"/>
              <a:gd name="T2" fmla="*/ 1313 w 2276475"/>
              <a:gd name="T3" fmla="*/ 1522 h 1936751"/>
              <a:gd name="T4" fmla="*/ 759 w 2276475"/>
              <a:gd name="T5" fmla="*/ 1510 h 1936751"/>
              <a:gd name="T6" fmla="*/ 763 w 2276475"/>
              <a:gd name="T7" fmla="*/ 1441 h 1936751"/>
              <a:gd name="T8" fmla="*/ 1212 w 2276475"/>
              <a:gd name="T9" fmla="*/ 1223 h 1936751"/>
              <a:gd name="T10" fmla="*/ 1226 w 2276475"/>
              <a:gd name="T11" fmla="*/ 1282 h 1936751"/>
              <a:gd name="T12" fmla="*/ 890 w 2276475"/>
              <a:gd name="T13" fmla="*/ 1303 h 1936751"/>
              <a:gd name="T14" fmla="*/ 860 w 2276475"/>
              <a:gd name="T15" fmla="*/ 1251 h 1936751"/>
              <a:gd name="T16" fmla="*/ 339 w 2276475"/>
              <a:gd name="T17" fmla="*/ 985 h 1936751"/>
              <a:gd name="T18" fmla="*/ 876 w 2276475"/>
              <a:gd name="T19" fmla="*/ 1026 h 1936751"/>
              <a:gd name="T20" fmla="*/ 834 w 2276475"/>
              <a:gd name="T21" fmla="*/ 1085 h 1936751"/>
              <a:gd name="T22" fmla="*/ 284 w 2276475"/>
              <a:gd name="T23" fmla="*/ 1061 h 1936751"/>
              <a:gd name="T24" fmla="*/ 304 w 2276475"/>
              <a:gd name="T25" fmla="*/ 994 h 1936751"/>
              <a:gd name="T26" fmla="*/ 1192 w 2276475"/>
              <a:gd name="T27" fmla="*/ 897 h 1936751"/>
              <a:gd name="T28" fmla="*/ 1128 w 2276475"/>
              <a:gd name="T29" fmla="*/ 1008 h 1936751"/>
              <a:gd name="T30" fmla="*/ 1097 w 2276475"/>
              <a:gd name="T31" fmla="*/ 1006 h 1936751"/>
              <a:gd name="T32" fmla="*/ 318 w 2276475"/>
              <a:gd name="T33" fmla="*/ 774 h 1936751"/>
              <a:gd name="T34" fmla="*/ 648 w 2276475"/>
              <a:gd name="T35" fmla="*/ 806 h 1936751"/>
              <a:gd name="T36" fmla="*/ 623 w 2276475"/>
              <a:gd name="T37" fmla="*/ 861 h 1936751"/>
              <a:gd name="T38" fmla="*/ 284 w 2276475"/>
              <a:gd name="T39" fmla="*/ 844 h 1936751"/>
              <a:gd name="T40" fmla="*/ 293 w 2276475"/>
              <a:gd name="T41" fmla="*/ 784 h 1936751"/>
              <a:gd name="T42" fmla="*/ 918 w 2276475"/>
              <a:gd name="T43" fmla="*/ 554 h 1936751"/>
              <a:gd name="T44" fmla="*/ 929 w 2276475"/>
              <a:gd name="T45" fmla="*/ 630 h 1936751"/>
              <a:gd name="T46" fmla="*/ 294 w 2276475"/>
              <a:gd name="T47" fmla="*/ 650 h 1936751"/>
              <a:gd name="T48" fmla="*/ 262 w 2276475"/>
              <a:gd name="T49" fmla="*/ 581 h 1936751"/>
              <a:gd name="T50" fmla="*/ 1611 w 2276475"/>
              <a:gd name="T51" fmla="*/ 377 h 1936751"/>
              <a:gd name="T52" fmla="*/ 1719 w 2276475"/>
              <a:gd name="T53" fmla="*/ 470 h 1936751"/>
              <a:gd name="T54" fmla="*/ 1732 w 2276475"/>
              <a:gd name="T55" fmla="*/ 526 h 1936751"/>
              <a:gd name="T56" fmla="*/ 1314 w 2276475"/>
              <a:gd name="T57" fmla="*/ 928 h 1936751"/>
              <a:gd name="T58" fmla="*/ 1250 w 2276475"/>
              <a:gd name="T59" fmla="*/ 924 h 1936751"/>
              <a:gd name="T60" fmla="*/ 1200 w 2276475"/>
              <a:gd name="T61" fmla="*/ 877 h 1936751"/>
              <a:gd name="T62" fmla="*/ 1181 w 2276475"/>
              <a:gd name="T63" fmla="*/ 808 h 1936751"/>
              <a:gd name="T64" fmla="*/ 1598 w 2276475"/>
              <a:gd name="T65" fmla="*/ 378 h 1936751"/>
              <a:gd name="T66" fmla="*/ 219 w 2276475"/>
              <a:gd name="T67" fmla="*/ 403 h 1936751"/>
              <a:gd name="T68" fmla="*/ 126 w 2276475"/>
              <a:gd name="T69" fmla="*/ 492 h 1936751"/>
              <a:gd name="T70" fmla="*/ 113 w 2276475"/>
              <a:gd name="T71" fmla="*/ 1543 h 1936751"/>
              <a:gd name="T72" fmla="*/ 188 w 2276475"/>
              <a:gd name="T73" fmla="*/ 1648 h 1936751"/>
              <a:gd name="T74" fmla="*/ 1517 w 2276475"/>
              <a:gd name="T75" fmla="*/ 1678 h 1936751"/>
              <a:gd name="T76" fmla="*/ 1634 w 2276475"/>
              <a:gd name="T77" fmla="*/ 1620 h 1936751"/>
              <a:gd name="T78" fmla="*/ 1681 w 2276475"/>
              <a:gd name="T79" fmla="*/ 1498 h 1936751"/>
              <a:gd name="T80" fmla="*/ 1762 w 2276475"/>
              <a:gd name="T81" fmla="*/ 1688 h 1936751"/>
              <a:gd name="T82" fmla="*/ 1660 w 2276475"/>
              <a:gd name="T83" fmla="*/ 1767 h 1936751"/>
              <a:gd name="T84" fmla="*/ 111 w 2276475"/>
              <a:gd name="T85" fmla="*/ 1761 h 1936751"/>
              <a:gd name="T86" fmla="*/ 18 w 2276475"/>
              <a:gd name="T87" fmla="*/ 1672 h 1936751"/>
              <a:gd name="T88" fmla="*/ 6 w 2276475"/>
              <a:gd name="T89" fmla="*/ 429 h 1936751"/>
              <a:gd name="T90" fmla="*/ 80 w 2276475"/>
              <a:gd name="T91" fmla="*/ 324 h 1936751"/>
              <a:gd name="T92" fmla="*/ 1917 w 2276475"/>
              <a:gd name="T93" fmla="*/ 98 h 1936751"/>
              <a:gd name="T94" fmla="*/ 1981 w 2276475"/>
              <a:gd name="T95" fmla="*/ 126 h 1936751"/>
              <a:gd name="T96" fmla="*/ 2017 w 2276475"/>
              <a:gd name="T97" fmla="*/ 194 h 1936751"/>
              <a:gd name="T98" fmla="*/ 1999 w 2276475"/>
              <a:gd name="T99" fmla="*/ 260 h 1936751"/>
              <a:gd name="T100" fmla="*/ 1779 w 2276475"/>
              <a:gd name="T101" fmla="*/ 463 h 1936751"/>
              <a:gd name="T102" fmla="*/ 1693 w 2276475"/>
              <a:gd name="T103" fmla="*/ 372 h 1936751"/>
              <a:gd name="T104" fmla="*/ 1653 w 2276475"/>
              <a:gd name="T105" fmla="*/ 318 h 1936751"/>
              <a:gd name="T106" fmla="*/ 1884 w 2276475"/>
              <a:gd name="T107" fmla="*/ 102 h 1936751"/>
              <a:gd name="T108" fmla="*/ 2078 w 2276475"/>
              <a:gd name="T109" fmla="*/ 39 h 1936751"/>
              <a:gd name="T110" fmla="*/ 2074 w 2276475"/>
              <a:gd name="T111" fmla="*/ 116 h 1936751"/>
              <a:gd name="T112" fmla="*/ 2024 w 2276475"/>
              <a:gd name="T113" fmla="*/ 116 h 1936751"/>
              <a:gd name="T114" fmla="*/ 1969 w 2276475"/>
              <a:gd name="T115" fmla="*/ 66 h 1936751"/>
              <a:gd name="T116" fmla="*/ 2027 w 2276475"/>
              <a:gd name="T117" fmla="*/ 18 h 1936751"/>
              <a:gd name="T118" fmla="*/ 1863 w 2276475"/>
              <a:gd name="T119" fmla="*/ 24 h 1936751"/>
              <a:gd name="T120" fmla="*/ 1498 w 2276475"/>
              <a:gd name="T121" fmla="*/ 420 h 1936751"/>
              <a:gd name="T122" fmla="*/ 1446 w 2276475"/>
              <a:gd name="T123" fmla="*/ 412 h 1936751"/>
              <a:gd name="T124" fmla="*/ 1449 w 2276475"/>
              <a:gd name="T125" fmla="*/ 361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76475"/>
              <a:gd name="T190" fmla="*/ 0 h 1936751"/>
              <a:gd name="T191" fmla="*/ 2276475 w 2276475"/>
              <a:gd name="T192" fmla="*/ 1936751 h 193675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785" name="KSO_Shape"/>
          <p:cNvSpPr>
            <a:spLocks noChangeArrowheads="1"/>
          </p:cNvSpPr>
          <p:nvPr/>
        </p:nvSpPr>
        <p:spPr bwMode="auto">
          <a:xfrm>
            <a:off x="5498307" y="3143250"/>
            <a:ext cx="302419" cy="242888"/>
          </a:xfrm>
          <a:custGeom>
            <a:avLst/>
            <a:gdLst>
              <a:gd name="T0" fmla="*/ 214 w 2874963"/>
              <a:gd name="T1" fmla="*/ 484 h 2311400"/>
              <a:gd name="T2" fmla="*/ 315 w 2874963"/>
              <a:gd name="T3" fmla="*/ 449 h 2311400"/>
              <a:gd name="T4" fmla="*/ 334 w 2874963"/>
              <a:gd name="T5" fmla="*/ 471 h 2311400"/>
              <a:gd name="T6" fmla="*/ 205 w 2874963"/>
              <a:gd name="T7" fmla="*/ 560 h 2311400"/>
              <a:gd name="T8" fmla="*/ 48 w 2874963"/>
              <a:gd name="T9" fmla="*/ 524 h 2311400"/>
              <a:gd name="T10" fmla="*/ 68 w 2874963"/>
              <a:gd name="T11" fmla="*/ 460 h 2311400"/>
              <a:gd name="T12" fmla="*/ 107 w 2874963"/>
              <a:gd name="T13" fmla="*/ 435 h 2311400"/>
              <a:gd name="T14" fmla="*/ 118 w 2874963"/>
              <a:gd name="T15" fmla="*/ 479 h 2311400"/>
              <a:gd name="T16" fmla="*/ 385 w 2874963"/>
              <a:gd name="T17" fmla="*/ 329 h 2311400"/>
              <a:gd name="T18" fmla="*/ 250 w 2874963"/>
              <a:gd name="T19" fmla="*/ 257 h 2311400"/>
              <a:gd name="T20" fmla="*/ 261 w 2874963"/>
              <a:gd name="T21" fmla="*/ 299 h 2311400"/>
              <a:gd name="T22" fmla="*/ 278 w 2874963"/>
              <a:gd name="T23" fmla="*/ 316 h 2311400"/>
              <a:gd name="T24" fmla="*/ 269 w 2874963"/>
              <a:gd name="T25" fmla="*/ 341 h 2311400"/>
              <a:gd name="T26" fmla="*/ 247 w 2874963"/>
              <a:gd name="T27" fmla="*/ 384 h 2311400"/>
              <a:gd name="T28" fmla="*/ 217 w 2874963"/>
              <a:gd name="T29" fmla="*/ 412 h 2311400"/>
              <a:gd name="T30" fmla="*/ 196 w 2874963"/>
              <a:gd name="T31" fmla="*/ 416 h 2311400"/>
              <a:gd name="T32" fmla="*/ 174 w 2874963"/>
              <a:gd name="T33" fmla="*/ 408 h 2311400"/>
              <a:gd name="T34" fmla="*/ 144 w 2874963"/>
              <a:gd name="T35" fmla="*/ 373 h 2311400"/>
              <a:gd name="T36" fmla="*/ 123 w 2874963"/>
              <a:gd name="T37" fmla="*/ 334 h 2311400"/>
              <a:gd name="T38" fmla="*/ 122 w 2874963"/>
              <a:gd name="T39" fmla="*/ 311 h 2311400"/>
              <a:gd name="T40" fmla="*/ 140 w 2874963"/>
              <a:gd name="T41" fmla="*/ 280 h 2311400"/>
              <a:gd name="T42" fmla="*/ 163 w 2874963"/>
              <a:gd name="T43" fmla="*/ 265 h 2311400"/>
              <a:gd name="T44" fmla="*/ 209 w 2874963"/>
              <a:gd name="T45" fmla="*/ 262 h 2311400"/>
              <a:gd name="T46" fmla="*/ 238 w 2874963"/>
              <a:gd name="T47" fmla="*/ 247 h 2311400"/>
              <a:gd name="T48" fmla="*/ 235 w 2874963"/>
              <a:gd name="T49" fmla="*/ 212 h 2311400"/>
              <a:gd name="T50" fmla="*/ 252 w 2874963"/>
              <a:gd name="T51" fmla="*/ 222 h 2311400"/>
              <a:gd name="T52" fmla="*/ 267 w 2874963"/>
              <a:gd name="T53" fmla="*/ 236 h 2311400"/>
              <a:gd name="T54" fmla="*/ 274 w 2874963"/>
              <a:gd name="T55" fmla="*/ 276 h 2311400"/>
              <a:gd name="T56" fmla="*/ 265 w 2874963"/>
              <a:gd name="T57" fmla="*/ 302 h 2311400"/>
              <a:gd name="T58" fmla="*/ 253 w 2874963"/>
              <a:gd name="T59" fmla="*/ 256 h 2311400"/>
              <a:gd name="T60" fmla="*/ 229 w 2874963"/>
              <a:gd name="T61" fmla="*/ 250 h 2311400"/>
              <a:gd name="T62" fmla="*/ 192 w 2874963"/>
              <a:gd name="T63" fmla="*/ 263 h 2311400"/>
              <a:gd name="T64" fmla="*/ 148 w 2874963"/>
              <a:gd name="T65" fmla="*/ 259 h 2311400"/>
              <a:gd name="T66" fmla="*/ 132 w 2874963"/>
              <a:gd name="T67" fmla="*/ 302 h 2311400"/>
              <a:gd name="T68" fmla="*/ 123 w 2874963"/>
              <a:gd name="T69" fmla="*/ 283 h 2311400"/>
              <a:gd name="T70" fmla="*/ 129 w 2874963"/>
              <a:gd name="T71" fmla="*/ 244 h 2311400"/>
              <a:gd name="T72" fmla="*/ 152 w 2874963"/>
              <a:gd name="T73" fmla="*/ 216 h 2311400"/>
              <a:gd name="T74" fmla="*/ 199 w 2874963"/>
              <a:gd name="T75" fmla="*/ 205 h 2311400"/>
              <a:gd name="T76" fmla="*/ 316 w 2874963"/>
              <a:gd name="T77" fmla="*/ 142 h 2311400"/>
              <a:gd name="T78" fmla="*/ 316 w 2874963"/>
              <a:gd name="T79" fmla="*/ 161 h 2311400"/>
              <a:gd name="T80" fmla="*/ 418 w 2874963"/>
              <a:gd name="T81" fmla="*/ 164 h 2311400"/>
              <a:gd name="T82" fmla="*/ 423 w 2874963"/>
              <a:gd name="T83" fmla="*/ 145 h 2311400"/>
              <a:gd name="T84" fmla="*/ 406 w 2874963"/>
              <a:gd name="T85" fmla="*/ 140 h 2311400"/>
              <a:gd name="T86" fmla="*/ 396 w 2874963"/>
              <a:gd name="T87" fmla="*/ 151 h 2311400"/>
              <a:gd name="T88" fmla="*/ 331 w 2874963"/>
              <a:gd name="T89" fmla="*/ 144 h 2311400"/>
              <a:gd name="T90" fmla="*/ 359 w 2874963"/>
              <a:gd name="T91" fmla="*/ 25 h 2311400"/>
              <a:gd name="T92" fmla="*/ 350 w 2874963"/>
              <a:gd name="T93" fmla="*/ 35 h 2311400"/>
              <a:gd name="T94" fmla="*/ 350 w 2874963"/>
              <a:gd name="T95" fmla="*/ 50 h 2311400"/>
              <a:gd name="T96" fmla="*/ 360 w 2874963"/>
              <a:gd name="T97" fmla="*/ 60 h 2311400"/>
              <a:gd name="T98" fmla="*/ 374 w 2874963"/>
              <a:gd name="T99" fmla="*/ 61 h 2311400"/>
              <a:gd name="T100" fmla="*/ 386 w 2874963"/>
              <a:gd name="T101" fmla="*/ 53 h 2311400"/>
              <a:gd name="T102" fmla="*/ 388 w 2874963"/>
              <a:gd name="T103" fmla="*/ 38 h 2311400"/>
              <a:gd name="T104" fmla="*/ 381 w 2874963"/>
              <a:gd name="T105" fmla="*/ 26 h 2311400"/>
              <a:gd name="T106" fmla="*/ 341 w 2874963"/>
              <a:gd name="T107" fmla="*/ 0 h 2311400"/>
              <a:gd name="T108" fmla="*/ 406 w 2874963"/>
              <a:gd name="T109" fmla="*/ 8 h 2311400"/>
              <a:gd name="T110" fmla="*/ 719 w 2874963"/>
              <a:gd name="T111" fmla="*/ 119 h 2311400"/>
              <a:gd name="T112" fmla="*/ 735 w 2874963"/>
              <a:gd name="T113" fmla="*/ 137 h 2311400"/>
              <a:gd name="T114" fmla="*/ 1 w 2874963"/>
              <a:gd name="T115" fmla="*/ 140 h 2311400"/>
              <a:gd name="T116" fmla="*/ 15 w 2874963"/>
              <a:gd name="T117" fmla="*/ 121 h 2311400"/>
              <a:gd name="T118" fmla="*/ 331 w 2874963"/>
              <a:gd name="T119" fmla="*/ 10 h 23114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74963"/>
              <a:gd name="T181" fmla="*/ 0 h 2311400"/>
              <a:gd name="T182" fmla="*/ 2874963 w 2874963"/>
              <a:gd name="T183" fmla="*/ 2311400 h 23114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74963" h="2311400">
                <a:moveTo>
                  <a:pt x="1500188" y="1927225"/>
                </a:moveTo>
                <a:lnTo>
                  <a:pt x="2676526" y="1927225"/>
                </a:lnTo>
                <a:lnTo>
                  <a:pt x="2676526" y="1949450"/>
                </a:lnTo>
                <a:lnTo>
                  <a:pt x="1500188" y="1949450"/>
                </a:lnTo>
                <a:lnTo>
                  <a:pt x="1500188" y="1927225"/>
                </a:lnTo>
                <a:close/>
                <a:moveTo>
                  <a:pt x="1500188" y="1706563"/>
                </a:moveTo>
                <a:lnTo>
                  <a:pt x="2676526" y="1706563"/>
                </a:lnTo>
                <a:lnTo>
                  <a:pt x="2676526" y="1728788"/>
                </a:lnTo>
                <a:lnTo>
                  <a:pt x="1500188" y="1728788"/>
                </a:lnTo>
                <a:lnTo>
                  <a:pt x="1500188" y="1706563"/>
                </a:lnTo>
                <a:close/>
                <a:moveTo>
                  <a:pt x="741023" y="1676400"/>
                </a:moveTo>
                <a:lnTo>
                  <a:pt x="803616" y="1676400"/>
                </a:lnTo>
                <a:lnTo>
                  <a:pt x="835026" y="1736633"/>
                </a:lnTo>
                <a:lnTo>
                  <a:pt x="813107" y="1759278"/>
                </a:lnTo>
                <a:lnTo>
                  <a:pt x="833218" y="1897860"/>
                </a:lnTo>
                <a:lnTo>
                  <a:pt x="772432" y="2124075"/>
                </a:lnTo>
                <a:lnTo>
                  <a:pt x="711647" y="1897860"/>
                </a:lnTo>
                <a:lnTo>
                  <a:pt x="731532" y="1759278"/>
                </a:lnTo>
                <a:lnTo>
                  <a:pt x="709613" y="1736633"/>
                </a:lnTo>
                <a:lnTo>
                  <a:pt x="741023" y="1676400"/>
                </a:lnTo>
                <a:close/>
                <a:moveTo>
                  <a:pt x="1033510" y="1660525"/>
                </a:moveTo>
                <a:lnTo>
                  <a:pt x="1069768" y="1677761"/>
                </a:lnTo>
                <a:lnTo>
                  <a:pt x="1107612" y="1695904"/>
                </a:lnTo>
                <a:lnTo>
                  <a:pt x="1126421" y="1705202"/>
                </a:lnTo>
                <a:lnTo>
                  <a:pt x="1145003" y="1714727"/>
                </a:lnTo>
                <a:lnTo>
                  <a:pt x="1163585" y="1724252"/>
                </a:lnTo>
                <a:lnTo>
                  <a:pt x="1181261" y="1734004"/>
                </a:lnTo>
                <a:lnTo>
                  <a:pt x="1198257" y="1743302"/>
                </a:lnTo>
                <a:lnTo>
                  <a:pt x="1214346" y="1752600"/>
                </a:lnTo>
                <a:lnTo>
                  <a:pt x="1229076" y="1761671"/>
                </a:lnTo>
                <a:lnTo>
                  <a:pt x="1242673" y="1770289"/>
                </a:lnTo>
                <a:lnTo>
                  <a:pt x="1248792" y="1774598"/>
                </a:lnTo>
                <a:lnTo>
                  <a:pt x="1254683" y="1778680"/>
                </a:lnTo>
                <a:lnTo>
                  <a:pt x="1259896" y="1782762"/>
                </a:lnTo>
                <a:lnTo>
                  <a:pt x="1264881" y="1786618"/>
                </a:lnTo>
                <a:lnTo>
                  <a:pt x="1269187" y="1790473"/>
                </a:lnTo>
                <a:lnTo>
                  <a:pt x="1273039" y="1794102"/>
                </a:lnTo>
                <a:lnTo>
                  <a:pt x="1276438" y="1797504"/>
                </a:lnTo>
                <a:lnTo>
                  <a:pt x="1278931" y="1800905"/>
                </a:lnTo>
                <a:lnTo>
                  <a:pt x="1281197" y="1803627"/>
                </a:lnTo>
                <a:lnTo>
                  <a:pt x="1283237" y="1807029"/>
                </a:lnTo>
                <a:lnTo>
                  <a:pt x="1287542" y="1814739"/>
                </a:lnTo>
                <a:lnTo>
                  <a:pt x="1291621" y="1823811"/>
                </a:lnTo>
                <a:lnTo>
                  <a:pt x="1296380" y="1834016"/>
                </a:lnTo>
                <a:lnTo>
                  <a:pt x="1300686" y="1845582"/>
                </a:lnTo>
                <a:lnTo>
                  <a:pt x="1305445" y="1858282"/>
                </a:lnTo>
                <a:lnTo>
                  <a:pt x="1310203" y="1871889"/>
                </a:lnTo>
                <a:lnTo>
                  <a:pt x="1314736" y="1886404"/>
                </a:lnTo>
                <a:lnTo>
                  <a:pt x="1319495" y="1901371"/>
                </a:lnTo>
                <a:lnTo>
                  <a:pt x="1324027" y="1917246"/>
                </a:lnTo>
                <a:lnTo>
                  <a:pt x="1333318" y="1950130"/>
                </a:lnTo>
                <a:lnTo>
                  <a:pt x="1342382" y="1984375"/>
                </a:lnTo>
                <a:lnTo>
                  <a:pt x="1350994" y="2018620"/>
                </a:lnTo>
                <a:lnTo>
                  <a:pt x="1359378" y="2052411"/>
                </a:lnTo>
                <a:lnTo>
                  <a:pt x="1366857" y="2084388"/>
                </a:lnTo>
                <a:lnTo>
                  <a:pt x="1373655" y="2114097"/>
                </a:lnTo>
                <a:lnTo>
                  <a:pt x="1379320" y="2140404"/>
                </a:lnTo>
                <a:lnTo>
                  <a:pt x="1387478" y="2179184"/>
                </a:lnTo>
                <a:lnTo>
                  <a:pt x="1390651" y="2193925"/>
                </a:lnTo>
                <a:lnTo>
                  <a:pt x="798513" y="2193925"/>
                </a:lnTo>
                <a:lnTo>
                  <a:pt x="1111918" y="1875064"/>
                </a:lnTo>
                <a:lnTo>
                  <a:pt x="1011755" y="1800905"/>
                </a:lnTo>
                <a:lnTo>
                  <a:pt x="1094922" y="1766661"/>
                </a:lnTo>
                <a:lnTo>
                  <a:pt x="1033510" y="1660525"/>
                </a:lnTo>
                <a:close/>
                <a:moveTo>
                  <a:pt x="511355" y="1660525"/>
                </a:moveTo>
                <a:lnTo>
                  <a:pt x="449944" y="1766661"/>
                </a:lnTo>
                <a:lnTo>
                  <a:pt x="532657" y="1800905"/>
                </a:lnTo>
                <a:lnTo>
                  <a:pt x="432494" y="1875064"/>
                </a:lnTo>
                <a:lnTo>
                  <a:pt x="746126" y="2193925"/>
                </a:lnTo>
                <a:lnTo>
                  <a:pt x="153988" y="2193925"/>
                </a:lnTo>
                <a:lnTo>
                  <a:pt x="157160" y="2179184"/>
                </a:lnTo>
                <a:lnTo>
                  <a:pt x="165318" y="2140404"/>
                </a:lnTo>
                <a:lnTo>
                  <a:pt x="171210" y="2114097"/>
                </a:lnTo>
                <a:lnTo>
                  <a:pt x="177782" y="2084388"/>
                </a:lnTo>
                <a:lnTo>
                  <a:pt x="185260" y="2052411"/>
                </a:lnTo>
                <a:lnTo>
                  <a:pt x="193418" y="2018620"/>
                </a:lnTo>
                <a:lnTo>
                  <a:pt x="202256" y="1984375"/>
                </a:lnTo>
                <a:lnTo>
                  <a:pt x="211321" y="1950130"/>
                </a:lnTo>
                <a:lnTo>
                  <a:pt x="220385" y="1917246"/>
                </a:lnTo>
                <a:lnTo>
                  <a:pt x="224918" y="1901371"/>
                </a:lnTo>
                <a:lnTo>
                  <a:pt x="229676" y="1886404"/>
                </a:lnTo>
                <a:lnTo>
                  <a:pt x="234209" y="1871889"/>
                </a:lnTo>
                <a:lnTo>
                  <a:pt x="238967" y="1858282"/>
                </a:lnTo>
                <a:lnTo>
                  <a:pt x="243726" y="1845582"/>
                </a:lnTo>
                <a:lnTo>
                  <a:pt x="248259" y="1834016"/>
                </a:lnTo>
                <a:lnTo>
                  <a:pt x="252791" y="1823811"/>
                </a:lnTo>
                <a:lnTo>
                  <a:pt x="257096" y="1814739"/>
                </a:lnTo>
                <a:lnTo>
                  <a:pt x="261175" y="1807029"/>
                </a:lnTo>
                <a:lnTo>
                  <a:pt x="263442" y="1803627"/>
                </a:lnTo>
                <a:lnTo>
                  <a:pt x="265481" y="1800905"/>
                </a:lnTo>
                <a:lnTo>
                  <a:pt x="268200" y="1797504"/>
                </a:lnTo>
                <a:lnTo>
                  <a:pt x="271600" y="1794102"/>
                </a:lnTo>
                <a:lnTo>
                  <a:pt x="275452" y="1790473"/>
                </a:lnTo>
                <a:lnTo>
                  <a:pt x="279984" y="1786618"/>
                </a:lnTo>
                <a:lnTo>
                  <a:pt x="284517" y="1782762"/>
                </a:lnTo>
                <a:lnTo>
                  <a:pt x="289955" y="1778680"/>
                </a:lnTo>
                <a:lnTo>
                  <a:pt x="295621" y="1774598"/>
                </a:lnTo>
                <a:lnTo>
                  <a:pt x="301966" y="1770289"/>
                </a:lnTo>
                <a:lnTo>
                  <a:pt x="315336" y="1761671"/>
                </a:lnTo>
                <a:lnTo>
                  <a:pt x="330066" y="1752600"/>
                </a:lnTo>
                <a:lnTo>
                  <a:pt x="346155" y="1743302"/>
                </a:lnTo>
                <a:lnTo>
                  <a:pt x="363378" y="1734004"/>
                </a:lnTo>
                <a:lnTo>
                  <a:pt x="381053" y="1724252"/>
                </a:lnTo>
                <a:lnTo>
                  <a:pt x="399409" y="1714727"/>
                </a:lnTo>
                <a:lnTo>
                  <a:pt x="418218" y="1705202"/>
                </a:lnTo>
                <a:lnTo>
                  <a:pt x="437253" y="1695904"/>
                </a:lnTo>
                <a:lnTo>
                  <a:pt x="475098" y="1677761"/>
                </a:lnTo>
                <a:lnTo>
                  <a:pt x="511355" y="1660525"/>
                </a:lnTo>
                <a:close/>
                <a:moveTo>
                  <a:pt x="929254" y="1614488"/>
                </a:moveTo>
                <a:lnTo>
                  <a:pt x="950557" y="1623559"/>
                </a:lnTo>
                <a:lnTo>
                  <a:pt x="974579" y="1633992"/>
                </a:lnTo>
                <a:lnTo>
                  <a:pt x="1004946" y="1647599"/>
                </a:lnTo>
                <a:lnTo>
                  <a:pt x="1068853" y="1757817"/>
                </a:lnTo>
                <a:lnTo>
                  <a:pt x="975258" y="1796370"/>
                </a:lnTo>
                <a:lnTo>
                  <a:pt x="1084263" y="1877106"/>
                </a:lnTo>
                <a:lnTo>
                  <a:pt x="773113" y="2193926"/>
                </a:lnTo>
                <a:lnTo>
                  <a:pt x="929254" y="1614488"/>
                </a:lnTo>
                <a:close/>
                <a:moveTo>
                  <a:pt x="615947" y="1614488"/>
                </a:moveTo>
                <a:lnTo>
                  <a:pt x="773113" y="2193926"/>
                </a:lnTo>
                <a:lnTo>
                  <a:pt x="460375" y="1877106"/>
                </a:lnTo>
                <a:lnTo>
                  <a:pt x="569936" y="1796370"/>
                </a:lnTo>
                <a:lnTo>
                  <a:pt x="475636" y="1757817"/>
                </a:lnTo>
                <a:lnTo>
                  <a:pt x="539869" y="1647599"/>
                </a:lnTo>
                <a:lnTo>
                  <a:pt x="570619" y="1633992"/>
                </a:lnTo>
                <a:lnTo>
                  <a:pt x="594536" y="1623559"/>
                </a:lnTo>
                <a:lnTo>
                  <a:pt x="615947" y="1614488"/>
                </a:lnTo>
                <a:close/>
                <a:moveTo>
                  <a:pt x="1500188" y="1487488"/>
                </a:moveTo>
                <a:lnTo>
                  <a:pt x="2676526" y="1487488"/>
                </a:lnTo>
                <a:lnTo>
                  <a:pt x="2676526" y="1509713"/>
                </a:lnTo>
                <a:lnTo>
                  <a:pt x="1500188" y="1509713"/>
                </a:lnTo>
                <a:lnTo>
                  <a:pt x="1500188" y="1487488"/>
                </a:lnTo>
                <a:close/>
                <a:moveTo>
                  <a:pt x="1500188" y="1266825"/>
                </a:moveTo>
                <a:lnTo>
                  <a:pt x="2676526" y="1266825"/>
                </a:lnTo>
                <a:lnTo>
                  <a:pt x="2676526" y="1289050"/>
                </a:lnTo>
                <a:lnTo>
                  <a:pt x="1500188" y="1289050"/>
                </a:lnTo>
                <a:lnTo>
                  <a:pt x="1500188" y="1266825"/>
                </a:lnTo>
                <a:close/>
                <a:moveTo>
                  <a:pt x="1500188" y="1047750"/>
                </a:moveTo>
                <a:lnTo>
                  <a:pt x="2676526" y="1047750"/>
                </a:lnTo>
                <a:lnTo>
                  <a:pt x="2676526" y="1068388"/>
                </a:lnTo>
                <a:lnTo>
                  <a:pt x="1500188" y="1068388"/>
                </a:lnTo>
                <a:lnTo>
                  <a:pt x="1500188" y="1047750"/>
                </a:lnTo>
                <a:close/>
                <a:moveTo>
                  <a:pt x="929369" y="969963"/>
                </a:moveTo>
                <a:lnTo>
                  <a:pt x="936399" y="973819"/>
                </a:lnTo>
                <a:lnTo>
                  <a:pt x="942522" y="977674"/>
                </a:lnTo>
                <a:lnTo>
                  <a:pt x="948872" y="981756"/>
                </a:lnTo>
                <a:lnTo>
                  <a:pt x="954315" y="986519"/>
                </a:lnTo>
                <a:lnTo>
                  <a:pt x="959531" y="991281"/>
                </a:lnTo>
                <a:lnTo>
                  <a:pt x="964294" y="995817"/>
                </a:lnTo>
                <a:lnTo>
                  <a:pt x="968829" y="1001033"/>
                </a:lnTo>
                <a:lnTo>
                  <a:pt x="972911" y="1006249"/>
                </a:lnTo>
                <a:lnTo>
                  <a:pt x="976767" y="1011919"/>
                </a:lnTo>
                <a:lnTo>
                  <a:pt x="980395" y="1017588"/>
                </a:lnTo>
                <a:lnTo>
                  <a:pt x="983797" y="1023485"/>
                </a:lnTo>
                <a:lnTo>
                  <a:pt x="986745" y="1029835"/>
                </a:lnTo>
                <a:lnTo>
                  <a:pt x="989467" y="1035958"/>
                </a:lnTo>
                <a:lnTo>
                  <a:pt x="992188" y="1042535"/>
                </a:lnTo>
                <a:lnTo>
                  <a:pt x="994683" y="1049338"/>
                </a:lnTo>
                <a:lnTo>
                  <a:pt x="996724" y="1056368"/>
                </a:lnTo>
                <a:lnTo>
                  <a:pt x="998765" y="1063172"/>
                </a:lnTo>
                <a:lnTo>
                  <a:pt x="1001033" y="1070883"/>
                </a:lnTo>
                <a:lnTo>
                  <a:pt x="1004208" y="1085850"/>
                </a:lnTo>
                <a:lnTo>
                  <a:pt x="1007383" y="1101725"/>
                </a:lnTo>
                <a:lnTo>
                  <a:pt x="1010558" y="1118508"/>
                </a:lnTo>
                <a:lnTo>
                  <a:pt x="1016454" y="1153433"/>
                </a:lnTo>
                <a:lnTo>
                  <a:pt x="1019856" y="1172256"/>
                </a:lnTo>
                <a:lnTo>
                  <a:pt x="1023712" y="1191306"/>
                </a:lnTo>
                <a:lnTo>
                  <a:pt x="1029608" y="1192667"/>
                </a:lnTo>
                <a:lnTo>
                  <a:pt x="1035958" y="1194254"/>
                </a:lnTo>
                <a:lnTo>
                  <a:pt x="1041628" y="1196295"/>
                </a:lnTo>
                <a:lnTo>
                  <a:pt x="1047297" y="1198790"/>
                </a:lnTo>
                <a:lnTo>
                  <a:pt x="1052513" y="1201511"/>
                </a:lnTo>
                <a:lnTo>
                  <a:pt x="1057729" y="1204459"/>
                </a:lnTo>
                <a:lnTo>
                  <a:pt x="1062492" y="1208088"/>
                </a:lnTo>
                <a:lnTo>
                  <a:pt x="1066801" y="1211943"/>
                </a:lnTo>
                <a:lnTo>
                  <a:pt x="1070883" y="1216025"/>
                </a:lnTo>
                <a:lnTo>
                  <a:pt x="1074738" y="1220108"/>
                </a:lnTo>
                <a:lnTo>
                  <a:pt x="1078140" y="1224870"/>
                </a:lnTo>
                <a:lnTo>
                  <a:pt x="1081088" y="1229633"/>
                </a:lnTo>
                <a:lnTo>
                  <a:pt x="1083583" y="1234849"/>
                </a:lnTo>
                <a:lnTo>
                  <a:pt x="1085624" y="1240065"/>
                </a:lnTo>
                <a:lnTo>
                  <a:pt x="1087212" y="1245734"/>
                </a:lnTo>
                <a:lnTo>
                  <a:pt x="1088345" y="1251404"/>
                </a:lnTo>
                <a:lnTo>
                  <a:pt x="1089026" y="1257527"/>
                </a:lnTo>
                <a:lnTo>
                  <a:pt x="1089026" y="1263424"/>
                </a:lnTo>
                <a:lnTo>
                  <a:pt x="1088572" y="1270000"/>
                </a:lnTo>
                <a:lnTo>
                  <a:pt x="1087438" y="1276124"/>
                </a:lnTo>
                <a:lnTo>
                  <a:pt x="1085624" y="1282927"/>
                </a:lnTo>
                <a:lnTo>
                  <a:pt x="1083356" y="1289277"/>
                </a:lnTo>
                <a:lnTo>
                  <a:pt x="1080635" y="1296081"/>
                </a:lnTo>
                <a:lnTo>
                  <a:pt x="1077006" y="1303111"/>
                </a:lnTo>
                <a:lnTo>
                  <a:pt x="1072470" y="1310141"/>
                </a:lnTo>
                <a:lnTo>
                  <a:pt x="1067481" y="1317172"/>
                </a:lnTo>
                <a:lnTo>
                  <a:pt x="1061585" y="1324202"/>
                </a:lnTo>
                <a:lnTo>
                  <a:pt x="1055235" y="1331006"/>
                </a:lnTo>
                <a:lnTo>
                  <a:pt x="1047751" y="1338036"/>
                </a:lnTo>
                <a:lnTo>
                  <a:pt x="1039587" y="1345293"/>
                </a:lnTo>
                <a:lnTo>
                  <a:pt x="1030742" y="1352324"/>
                </a:lnTo>
                <a:lnTo>
                  <a:pt x="1020990" y="1359354"/>
                </a:lnTo>
                <a:lnTo>
                  <a:pt x="1018269" y="1372281"/>
                </a:lnTo>
                <a:lnTo>
                  <a:pt x="1015094" y="1385208"/>
                </a:lnTo>
                <a:lnTo>
                  <a:pt x="1011919" y="1398361"/>
                </a:lnTo>
                <a:lnTo>
                  <a:pt x="1007836" y="1411061"/>
                </a:lnTo>
                <a:lnTo>
                  <a:pt x="1003754" y="1423761"/>
                </a:lnTo>
                <a:lnTo>
                  <a:pt x="999445" y="1436008"/>
                </a:lnTo>
                <a:lnTo>
                  <a:pt x="994456" y="1448254"/>
                </a:lnTo>
                <a:lnTo>
                  <a:pt x="989240" y="1460274"/>
                </a:lnTo>
                <a:lnTo>
                  <a:pt x="983570" y="1472066"/>
                </a:lnTo>
                <a:lnTo>
                  <a:pt x="977901" y="1483633"/>
                </a:lnTo>
                <a:lnTo>
                  <a:pt x="971551" y="1494745"/>
                </a:lnTo>
                <a:lnTo>
                  <a:pt x="964974" y="1505858"/>
                </a:lnTo>
                <a:lnTo>
                  <a:pt x="958170" y="1516516"/>
                </a:lnTo>
                <a:lnTo>
                  <a:pt x="950913" y="1526722"/>
                </a:lnTo>
                <a:lnTo>
                  <a:pt x="943429" y="1536700"/>
                </a:lnTo>
                <a:lnTo>
                  <a:pt x="935492" y="1546225"/>
                </a:lnTo>
                <a:lnTo>
                  <a:pt x="927554" y="1555297"/>
                </a:lnTo>
                <a:lnTo>
                  <a:pt x="919163" y="1564141"/>
                </a:lnTo>
                <a:lnTo>
                  <a:pt x="910772" y="1572533"/>
                </a:lnTo>
                <a:lnTo>
                  <a:pt x="901701" y="1580243"/>
                </a:lnTo>
                <a:lnTo>
                  <a:pt x="892629" y="1587500"/>
                </a:lnTo>
                <a:lnTo>
                  <a:pt x="883331" y="1594531"/>
                </a:lnTo>
                <a:lnTo>
                  <a:pt x="873352" y="1600881"/>
                </a:lnTo>
                <a:lnTo>
                  <a:pt x="863601" y="1606550"/>
                </a:lnTo>
                <a:lnTo>
                  <a:pt x="858385" y="1609272"/>
                </a:lnTo>
                <a:lnTo>
                  <a:pt x="853169" y="1611766"/>
                </a:lnTo>
                <a:lnTo>
                  <a:pt x="847952" y="1614261"/>
                </a:lnTo>
                <a:lnTo>
                  <a:pt x="842736" y="1616302"/>
                </a:lnTo>
                <a:lnTo>
                  <a:pt x="837520" y="1618343"/>
                </a:lnTo>
                <a:lnTo>
                  <a:pt x="832077" y="1620384"/>
                </a:lnTo>
                <a:lnTo>
                  <a:pt x="826635" y="1621972"/>
                </a:lnTo>
                <a:lnTo>
                  <a:pt x="821192" y="1623786"/>
                </a:lnTo>
                <a:lnTo>
                  <a:pt x="815749" y="1625147"/>
                </a:lnTo>
                <a:lnTo>
                  <a:pt x="810079" y="1626508"/>
                </a:lnTo>
                <a:lnTo>
                  <a:pt x="804410" y="1627415"/>
                </a:lnTo>
                <a:lnTo>
                  <a:pt x="798740" y="1628549"/>
                </a:lnTo>
                <a:lnTo>
                  <a:pt x="793070" y="1629229"/>
                </a:lnTo>
                <a:lnTo>
                  <a:pt x="787401" y="1629909"/>
                </a:lnTo>
                <a:lnTo>
                  <a:pt x="781277" y="1630363"/>
                </a:lnTo>
                <a:lnTo>
                  <a:pt x="775381" y="1630363"/>
                </a:lnTo>
                <a:lnTo>
                  <a:pt x="769711" y="1630363"/>
                </a:lnTo>
                <a:lnTo>
                  <a:pt x="763815" y="1629909"/>
                </a:lnTo>
                <a:lnTo>
                  <a:pt x="757918" y="1629229"/>
                </a:lnTo>
                <a:lnTo>
                  <a:pt x="752249" y="1628549"/>
                </a:lnTo>
                <a:lnTo>
                  <a:pt x="746579" y="1627415"/>
                </a:lnTo>
                <a:lnTo>
                  <a:pt x="740910" y="1626508"/>
                </a:lnTo>
                <a:lnTo>
                  <a:pt x="735240" y="1625147"/>
                </a:lnTo>
                <a:lnTo>
                  <a:pt x="729797" y="1623786"/>
                </a:lnTo>
                <a:lnTo>
                  <a:pt x="724354" y="1621972"/>
                </a:lnTo>
                <a:lnTo>
                  <a:pt x="718911" y="1620384"/>
                </a:lnTo>
                <a:lnTo>
                  <a:pt x="713468" y="1618343"/>
                </a:lnTo>
                <a:lnTo>
                  <a:pt x="708252" y="1616302"/>
                </a:lnTo>
                <a:lnTo>
                  <a:pt x="703036" y="1614261"/>
                </a:lnTo>
                <a:lnTo>
                  <a:pt x="697820" y="1611766"/>
                </a:lnTo>
                <a:lnTo>
                  <a:pt x="692604" y="1609272"/>
                </a:lnTo>
                <a:lnTo>
                  <a:pt x="687388" y="1606550"/>
                </a:lnTo>
                <a:lnTo>
                  <a:pt x="677636" y="1600881"/>
                </a:lnTo>
                <a:lnTo>
                  <a:pt x="668111" y="1594531"/>
                </a:lnTo>
                <a:lnTo>
                  <a:pt x="658359" y="1587500"/>
                </a:lnTo>
                <a:lnTo>
                  <a:pt x="649288" y="1580243"/>
                </a:lnTo>
                <a:lnTo>
                  <a:pt x="640217" y="1572533"/>
                </a:lnTo>
                <a:lnTo>
                  <a:pt x="631826" y="1564141"/>
                </a:lnTo>
                <a:lnTo>
                  <a:pt x="623434" y="1555297"/>
                </a:lnTo>
                <a:lnTo>
                  <a:pt x="615497" y="1546225"/>
                </a:lnTo>
                <a:lnTo>
                  <a:pt x="607559" y="1536700"/>
                </a:lnTo>
                <a:lnTo>
                  <a:pt x="600075" y="1526722"/>
                </a:lnTo>
                <a:lnTo>
                  <a:pt x="592818" y="1516516"/>
                </a:lnTo>
                <a:lnTo>
                  <a:pt x="586015" y="1505858"/>
                </a:lnTo>
                <a:lnTo>
                  <a:pt x="579665" y="1494745"/>
                </a:lnTo>
                <a:lnTo>
                  <a:pt x="573315" y="1483633"/>
                </a:lnTo>
                <a:lnTo>
                  <a:pt x="567418" y="1472066"/>
                </a:lnTo>
                <a:lnTo>
                  <a:pt x="561975" y="1460274"/>
                </a:lnTo>
                <a:lnTo>
                  <a:pt x="556533" y="1448254"/>
                </a:lnTo>
                <a:lnTo>
                  <a:pt x="551997" y="1436008"/>
                </a:lnTo>
                <a:lnTo>
                  <a:pt x="547234" y="1423761"/>
                </a:lnTo>
                <a:lnTo>
                  <a:pt x="543152" y="1411061"/>
                </a:lnTo>
                <a:lnTo>
                  <a:pt x="539524" y="1398361"/>
                </a:lnTo>
                <a:lnTo>
                  <a:pt x="535895" y="1385208"/>
                </a:lnTo>
                <a:lnTo>
                  <a:pt x="532947" y="1372281"/>
                </a:lnTo>
                <a:lnTo>
                  <a:pt x="529999" y="1359354"/>
                </a:lnTo>
                <a:lnTo>
                  <a:pt x="520247" y="1352324"/>
                </a:lnTo>
                <a:lnTo>
                  <a:pt x="511402" y="1345293"/>
                </a:lnTo>
                <a:lnTo>
                  <a:pt x="503238" y="1338036"/>
                </a:lnTo>
                <a:lnTo>
                  <a:pt x="495981" y="1331006"/>
                </a:lnTo>
                <a:lnTo>
                  <a:pt x="489404" y="1324202"/>
                </a:lnTo>
                <a:lnTo>
                  <a:pt x="483734" y="1317172"/>
                </a:lnTo>
                <a:lnTo>
                  <a:pt x="478518" y="1310141"/>
                </a:lnTo>
                <a:lnTo>
                  <a:pt x="474209" y="1303111"/>
                </a:lnTo>
                <a:lnTo>
                  <a:pt x="470581" y="1296081"/>
                </a:lnTo>
                <a:lnTo>
                  <a:pt x="467633" y="1289277"/>
                </a:lnTo>
                <a:lnTo>
                  <a:pt x="465365" y="1282927"/>
                </a:lnTo>
                <a:lnTo>
                  <a:pt x="463550" y="1276124"/>
                </a:lnTo>
                <a:lnTo>
                  <a:pt x="462416" y="1270000"/>
                </a:lnTo>
                <a:lnTo>
                  <a:pt x="461963" y="1263424"/>
                </a:lnTo>
                <a:lnTo>
                  <a:pt x="462190" y="1257527"/>
                </a:lnTo>
                <a:lnTo>
                  <a:pt x="462643" y="1251404"/>
                </a:lnTo>
                <a:lnTo>
                  <a:pt x="463777" y="1245734"/>
                </a:lnTo>
                <a:lnTo>
                  <a:pt x="465591" y="1240065"/>
                </a:lnTo>
                <a:lnTo>
                  <a:pt x="467633" y="1234849"/>
                </a:lnTo>
                <a:lnTo>
                  <a:pt x="469900" y="1229633"/>
                </a:lnTo>
                <a:lnTo>
                  <a:pt x="473075" y="1224870"/>
                </a:lnTo>
                <a:lnTo>
                  <a:pt x="476477" y="1220108"/>
                </a:lnTo>
                <a:lnTo>
                  <a:pt x="480106" y="1216025"/>
                </a:lnTo>
                <a:lnTo>
                  <a:pt x="484188" y="1211943"/>
                </a:lnTo>
                <a:lnTo>
                  <a:pt x="488724" y="1208088"/>
                </a:lnTo>
                <a:lnTo>
                  <a:pt x="493486" y="1204459"/>
                </a:lnTo>
                <a:lnTo>
                  <a:pt x="498475" y="1201511"/>
                </a:lnTo>
                <a:lnTo>
                  <a:pt x="503918" y="1198790"/>
                </a:lnTo>
                <a:lnTo>
                  <a:pt x="509361" y="1196295"/>
                </a:lnTo>
                <a:lnTo>
                  <a:pt x="515258" y="1194254"/>
                </a:lnTo>
                <a:lnTo>
                  <a:pt x="521381" y="1192667"/>
                </a:lnTo>
                <a:lnTo>
                  <a:pt x="527504" y="1191306"/>
                </a:lnTo>
                <a:lnTo>
                  <a:pt x="529999" y="1178606"/>
                </a:lnTo>
                <a:lnTo>
                  <a:pt x="532493" y="1166133"/>
                </a:lnTo>
                <a:lnTo>
                  <a:pt x="536575" y="1142093"/>
                </a:lnTo>
                <a:lnTo>
                  <a:pt x="540431" y="1118961"/>
                </a:lnTo>
                <a:lnTo>
                  <a:pt x="544513" y="1097190"/>
                </a:lnTo>
                <a:lnTo>
                  <a:pt x="546781" y="1086531"/>
                </a:lnTo>
                <a:lnTo>
                  <a:pt x="548822" y="1076552"/>
                </a:lnTo>
                <a:lnTo>
                  <a:pt x="551317" y="1066574"/>
                </a:lnTo>
                <a:lnTo>
                  <a:pt x="554038" y="1057275"/>
                </a:lnTo>
                <a:lnTo>
                  <a:pt x="556759" y="1048204"/>
                </a:lnTo>
                <a:lnTo>
                  <a:pt x="560161" y="1039360"/>
                </a:lnTo>
                <a:lnTo>
                  <a:pt x="563790" y="1030742"/>
                </a:lnTo>
                <a:lnTo>
                  <a:pt x="567645" y="1022804"/>
                </a:lnTo>
                <a:lnTo>
                  <a:pt x="575809" y="1025299"/>
                </a:lnTo>
                <a:lnTo>
                  <a:pt x="586695" y="1028701"/>
                </a:lnTo>
                <a:lnTo>
                  <a:pt x="600075" y="1032330"/>
                </a:lnTo>
                <a:lnTo>
                  <a:pt x="607786" y="1034144"/>
                </a:lnTo>
                <a:lnTo>
                  <a:pt x="615950" y="1035958"/>
                </a:lnTo>
                <a:lnTo>
                  <a:pt x="625022" y="1037772"/>
                </a:lnTo>
                <a:lnTo>
                  <a:pt x="634320" y="1039360"/>
                </a:lnTo>
                <a:lnTo>
                  <a:pt x="644072" y="1040947"/>
                </a:lnTo>
                <a:lnTo>
                  <a:pt x="654731" y="1042308"/>
                </a:lnTo>
                <a:lnTo>
                  <a:pt x="665617" y="1043215"/>
                </a:lnTo>
                <a:lnTo>
                  <a:pt x="676956" y="1044122"/>
                </a:lnTo>
                <a:lnTo>
                  <a:pt x="688749" y="1044576"/>
                </a:lnTo>
                <a:lnTo>
                  <a:pt x="700995" y="1044576"/>
                </a:lnTo>
                <a:lnTo>
                  <a:pt x="713468" y="1044576"/>
                </a:lnTo>
                <a:lnTo>
                  <a:pt x="726395" y="1043896"/>
                </a:lnTo>
                <a:lnTo>
                  <a:pt x="739549" y="1042762"/>
                </a:lnTo>
                <a:lnTo>
                  <a:pt x="753156" y="1041174"/>
                </a:lnTo>
                <a:lnTo>
                  <a:pt x="766763" y="1039133"/>
                </a:lnTo>
                <a:lnTo>
                  <a:pt x="780824" y="1036185"/>
                </a:lnTo>
                <a:lnTo>
                  <a:pt x="795111" y="1033010"/>
                </a:lnTo>
                <a:lnTo>
                  <a:pt x="809626" y="1028928"/>
                </a:lnTo>
                <a:lnTo>
                  <a:pt x="816883" y="1026887"/>
                </a:lnTo>
                <a:lnTo>
                  <a:pt x="824140" y="1024619"/>
                </a:lnTo>
                <a:lnTo>
                  <a:pt x="831624" y="1022124"/>
                </a:lnTo>
                <a:lnTo>
                  <a:pt x="838881" y="1019176"/>
                </a:lnTo>
                <a:lnTo>
                  <a:pt x="846365" y="1016228"/>
                </a:lnTo>
                <a:lnTo>
                  <a:pt x="853849" y="1013280"/>
                </a:lnTo>
                <a:lnTo>
                  <a:pt x="861560" y="1009878"/>
                </a:lnTo>
                <a:lnTo>
                  <a:pt x="869044" y="1006249"/>
                </a:lnTo>
                <a:lnTo>
                  <a:pt x="876527" y="1002621"/>
                </a:lnTo>
                <a:lnTo>
                  <a:pt x="884011" y="998538"/>
                </a:lnTo>
                <a:lnTo>
                  <a:pt x="891495" y="994230"/>
                </a:lnTo>
                <a:lnTo>
                  <a:pt x="898979" y="989921"/>
                </a:lnTo>
                <a:lnTo>
                  <a:pt x="906463" y="985158"/>
                </a:lnTo>
                <a:lnTo>
                  <a:pt x="914401" y="980622"/>
                </a:lnTo>
                <a:lnTo>
                  <a:pt x="921885" y="975406"/>
                </a:lnTo>
                <a:lnTo>
                  <a:pt x="929369" y="969963"/>
                </a:lnTo>
                <a:close/>
                <a:moveTo>
                  <a:pt x="774700" y="801688"/>
                </a:moveTo>
                <a:lnTo>
                  <a:pt x="790563" y="802369"/>
                </a:lnTo>
                <a:lnTo>
                  <a:pt x="805746" y="803050"/>
                </a:lnTo>
                <a:lnTo>
                  <a:pt x="820702" y="804638"/>
                </a:lnTo>
                <a:lnTo>
                  <a:pt x="835205" y="806681"/>
                </a:lnTo>
                <a:lnTo>
                  <a:pt x="849255" y="809177"/>
                </a:lnTo>
                <a:lnTo>
                  <a:pt x="863079" y="812353"/>
                </a:lnTo>
                <a:lnTo>
                  <a:pt x="875996" y="815757"/>
                </a:lnTo>
                <a:lnTo>
                  <a:pt x="882567" y="817799"/>
                </a:lnTo>
                <a:lnTo>
                  <a:pt x="888459" y="819842"/>
                </a:lnTo>
                <a:lnTo>
                  <a:pt x="894578" y="822111"/>
                </a:lnTo>
                <a:lnTo>
                  <a:pt x="900243" y="824380"/>
                </a:lnTo>
                <a:lnTo>
                  <a:pt x="906135" y="826649"/>
                </a:lnTo>
                <a:lnTo>
                  <a:pt x="911574" y="829372"/>
                </a:lnTo>
                <a:lnTo>
                  <a:pt x="916559" y="831868"/>
                </a:lnTo>
                <a:lnTo>
                  <a:pt x="921771" y="834818"/>
                </a:lnTo>
                <a:lnTo>
                  <a:pt x="926757" y="837314"/>
                </a:lnTo>
                <a:lnTo>
                  <a:pt x="931516" y="840491"/>
                </a:lnTo>
                <a:lnTo>
                  <a:pt x="935821" y="843214"/>
                </a:lnTo>
                <a:lnTo>
                  <a:pt x="940127" y="846391"/>
                </a:lnTo>
                <a:lnTo>
                  <a:pt x="944206" y="849568"/>
                </a:lnTo>
                <a:lnTo>
                  <a:pt x="948058" y="852518"/>
                </a:lnTo>
                <a:lnTo>
                  <a:pt x="951684" y="855921"/>
                </a:lnTo>
                <a:lnTo>
                  <a:pt x="955083" y="859325"/>
                </a:lnTo>
                <a:lnTo>
                  <a:pt x="958029" y="862956"/>
                </a:lnTo>
                <a:lnTo>
                  <a:pt x="960975" y="866359"/>
                </a:lnTo>
                <a:lnTo>
                  <a:pt x="966867" y="866586"/>
                </a:lnTo>
                <a:lnTo>
                  <a:pt x="972986" y="867494"/>
                </a:lnTo>
                <a:lnTo>
                  <a:pt x="978651" y="868402"/>
                </a:lnTo>
                <a:lnTo>
                  <a:pt x="984090" y="869990"/>
                </a:lnTo>
                <a:lnTo>
                  <a:pt x="989302" y="871579"/>
                </a:lnTo>
                <a:lnTo>
                  <a:pt x="994287" y="873621"/>
                </a:lnTo>
                <a:lnTo>
                  <a:pt x="999273" y="876117"/>
                </a:lnTo>
                <a:lnTo>
                  <a:pt x="1003805" y="878840"/>
                </a:lnTo>
                <a:lnTo>
                  <a:pt x="1008337" y="882017"/>
                </a:lnTo>
                <a:lnTo>
                  <a:pt x="1012416" y="885194"/>
                </a:lnTo>
                <a:lnTo>
                  <a:pt x="1016722" y="888824"/>
                </a:lnTo>
                <a:lnTo>
                  <a:pt x="1020574" y="892909"/>
                </a:lnTo>
                <a:lnTo>
                  <a:pt x="1024200" y="896993"/>
                </a:lnTo>
                <a:lnTo>
                  <a:pt x="1027599" y="901078"/>
                </a:lnTo>
                <a:lnTo>
                  <a:pt x="1030999" y="905843"/>
                </a:lnTo>
                <a:lnTo>
                  <a:pt x="1034171" y="910835"/>
                </a:lnTo>
                <a:lnTo>
                  <a:pt x="1037117" y="915600"/>
                </a:lnTo>
                <a:lnTo>
                  <a:pt x="1040063" y="921046"/>
                </a:lnTo>
                <a:lnTo>
                  <a:pt x="1042556" y="926492"/>
                </a:lnTo>
                <a:lnTo>
                  <a:pt x="1045048" y="931938"/>
                </a:lnTo>
                <a:lnTo>
                  <a:pt x="1047541" y="938065"/>
                </a:lnTo>
                <a:lnTo>
                  <a:pt x="1049807" y="943965"/>
                </a:lnTo>
                <a:lnTo>
                  <a:pt x="1051847" y="949865"/>
                </a:lnTo>
                <a:lnTo>
                  <a:pt x="1053886" y="956218"/>
                </a:lnTo>
                <a:lnTo>
                  <a:pt x="1055699" y="962572"/>
                </a:lnTo>
                <a:lnTo>
                  <a:pt x="1057286" y="969153"/>
                </a:lnTo>
                <a:lnTo>
                  <a:pt x="1060458" y="982314"/>
                </a:lnTo>
                <a:lnTo>
                  <a:pt x="1062724" y="996156"/>
                </a:lnTo>
                <a:lnTo>
                  <a:pt x="1064764" y="1009997"/>
                </a:lnTo>
                <a:lnTo>
                  <a:pt x="1066577" y="1024066"/>
                </a:lnTo>
                <a:lnTo>
                  <a:pt x="1067936" y="1038362"/>
                </a:lnTo>
                <a:lnTo>
                  <a:pt x="1069069" y="1052430"/>
                </a:lnTo>
                <a:lnTo>
                  <a:pt x="1069523" y="1066499"/>
                </a:lnTo>
                <a:lnTo>
                  <a:pt x="1069749" y="1080341"/>
                </a:lnTo>
                <a:lnTo>
                  <a:pt x="1069976" y="1093956"/>
                </a:lnTo>
                <a:lnTo>
                  <a:pt x="1069749" y="1107117"/>
                </a:lnTo>
                <a:lnTo>
                  <a:pt x="1069523" y="1120051"/>
                </a:lnTo>
                <a:lnTo>
                  <a:pt x="1069069" y="1132305"/>
                </a:lnTo>
                <a:lnTo>
                  <a:pt x="1068390" y="1143878"/>
                </a:lnTo>
                <a:lnTo>
                  <a:pt x="1067030" y="1165208"/>
                </a:lnTo>
                <a:lnTo>
                  <a:pt x="1065444" y="1182907"/>
                </a:lnTo>
                <a:lnTo>
                  <a:pt x="1064084" y="1196295"/>
                </a:lnTo>
                <a:lnTo>
                  <a:pt x="1056832" y="1192665"/>
                </a:lnTo>
                <a:lnTo>
                  <a:pt x="1053207" y="1191076"/>
                </a:lnTo>
                <a:lnTo>
                  <a:pt x="1049581" y="1189715"/>
                </a:lnTo>
                <a:lnTo>
                  <a:pt x="1045728" y="1188353"/>
                </a:lnTo>
                <a:lnTo>
                  <a:pt x="1041876" y="1187219"/>
                </a:lnTo>
                <a:lnTo>
                  <a:pt x="1037570" y="1186311"/>
                </a:lnTo>
                <a:lnTo>
                  <a:pt x="1033491" y="1185403"/>
                </a:lnTo>
                <a:lnTo>
                  <a:pt x="1027826" y="1146147"/>
                </a:lnTo>
                <a:lnTo>
                  <a:pt x="1024880" y="1127086"/>
                </a:lnTo>
                <a:lnTo>
                  <a:pt x="1021934" y="1109159"/>
                </a:lnTo>
                <a:lnTo>
                  <a:pt x="1018761" y="1091914"/>
                </a:lnTo>
                <a:lnTo>
                  <a:pt x="1015136" y="1075122"/>
                </a:lnTo>
                <a:lnTo>
                  <a:pt x="1013096" y="1067180"/>
                </a:lnTo>
                <a:lnTo>
                  <a:pt x="1010603" y="1059465"/>
                </a:lnTo>
                <a:lnTo>
                  <a:pt x="1008337" y="1051523"/>
                </a:lnTo>
                <a:lnTo>
                  <a:pt x="1006071" y="1044262"/>
                </a:lnTo>
                <a:lnTo>
                  <a:pt x="1003125" y="1037000"/>
                </a:lnTo>
                <a:lnTo>
                  <a:pt x="1000406" y="1029966"/>
                </a:lnTo>
                <a:lnTo>
                  <a:pt x="997233" y="1023159"/>
                </a:lnTo>
                <a:lnTo>
                  <a:pt x="994061" y="1016578"/>
                </a:lnTo>
                <a:lnTo>
                  <a:pt x="990435" y="1009997"/>
                </a:lnTo>
                <a:lnTo>
                  <a:pt x="986583" y="1003871"/>
                </a:lnTo>
                <a:lnTo>
                  <a:pt x="982504" y="997971"/>
                </a:lnTo>
                <a:lnTo>
                  <a:pt x="977971" y="992298"/>
                </a:lnTo>
                <a:lnTo>
                  <a:pt x="973439" y="986852"/>
                </a:lnTo>
                <a:lnTo>
                  <a:pt x="968454" y="981406"/>
                </a:lnTo>
                <a:lnTo>
                  <a:pt x="963241" y="976414"/>
                </a:lnTo>
                <a:lnTo>
                  <a:pt x="957576" y="971422"/>
                </a:lnTo>
                <a:lnTo>
                  <a:pt x="951458" y="966657"/>
                </a:lnTo>
                <a:lnTo>
                  <a:pt x="945112" y="962345"/>
                </a:lnTo>
                <a:lnTo>
                  <a:pt x="938087" y="958261"/>
                </a:lnTo>
                <a:lnTo>
                  <a:pt x="931063" y="954403"/>
                </a:lnTo>
                <a:lnTo>
                  <a:pt x="923131" y="960076"/>
                </a:lnTo>
                <a:lnTo>
                  <a:pt x="915426" y="965295"/>
                </a:lnTo>
                <a:lnTo>
                  <a:pt x="907268" y="970287"/>
                </a:lnTo>
                <a:lnTo>
                  <a:pt x="899563" y="975052"/>
                </a:lnTo>
                <a:lnTo>
                  <a:pt x="891632" y="979818"/>
                </a:lnTo>
                <a:lnTo>
                  <a:pt x="883701" y="984129"/>
                </a:lnTo>
                <a:lnTo>
                  <a:pt x="875996" y="988213"/>
                </a:lnTo>
                <a:lnTo>
                  <a:pt x="868291" y="992298"/>
                </a:lnTo>
                <a:lnTo>
                  <a:pt x="860359" y="995929"/>
                </a:lnTo>
                <a:lnTo>
                  <a:pt x="852655" y="999559"/>
                </a:lnTo>
                <a:lnTo>
                  <a:pt x="844950" y="1002509"/>
                </a:lnTo>
                <a:lnTo>
                  <a:pt x="837018" y="1005686"/>
                </a:lnTo>
                <a:lnTo>
                  <a:pt x="829314" y="1008636"/>
                </a:lnTo>
                <a:lnTo>
                  <a:pt x="821835" y="1011359"/>
                </a:lnTo>
                <a:lnTo>
                  <a:pt x="814357" y="1013628"/>
                </a:lnTo>
                <a:lnTo>
                  <a:pt x="806879" y="1016124"/>
                </a:lnTo>
                <a:lnTo>
                  <a:pt x="791696" y="1020209"/>
                </a:lnTo>
                <a:lnTo>
                  <a:pt x="776966" y="1023612"/>
                </a:lnTo>
                <a:lnTo>
                  <a:pt x="762690" y="1026335"/>
                </a:lnTo>
                <a:lnTo>
                  <a:pt x="748413" y="1028832"/>
                </a:lnTo>
                <a:lnTo>
                  <a:pt x="734590" y="1030420"/>
                </a:lnTo>
                <a:lnTo>
                  <a:pt x="720993" y="1031328"/>
                </a:lnTo>
                <a:lnTo>
                  <a:pt x="707849" y="1032235"/>
                </a:lnTo>
                <a:lnTo>
                  <a:pt x="694932" y="1032462"/>
                </a:lnTo>
                <a:lnTo>
                  <a:pt x="682469" y="1032235"/>
                </a:lnTo>
                <a:lnTo>
                  <a:pt x="670232" y="1031555"/>
                </a:lnTo>
                <a:lnTo>
                  <a:pt x="658675" y="1030874"/>
                </a:lnTo>
                <a:lnTo>
                  <a:pt x="647570" y="1029739"/>
                </a:lnTo>
                <a:lnTo>
                  <a:pt x="636920" y="1028605"/>
                </a:lnTo>
                <a:lnTo>
                  <a:pt x="626496" y="1027016"/>
                </a:lnTo>
                <a:lnTo>
                  <a:pt x="616978" y="1025201"/>
                </a:lnTo>
                <a:lnTo>
                  <a:pt x="607913" y="1023385"/>
                </a:lnTo>
                <a:lnTo>
                  <a:pt x="599302" y="1021570"/>
                </a:lnTo>
                <a:lnTo>
                  <a:pt x="591597" y="1019755"/>
                </a:lnTo>
                <a:lnTo>
                  <a:pt x="577547" y="1015897"/>
                </a:lnTo>
                <a:lnTo>
                  <a:pt x="566443" y="1012267"/>
                </a:lnTo>
                <a:lnTo>
                  <a:pt x="558059" y="1009317"/>
                </a:lnTo>
                <a:lnTo>
                  <a:pt x="553980" y="1017940"/>
                </a:lnTo>
                <a:lnTo>
                  <a:pt x="550127" y="1026789"/>
                </a:lnTo>
                <a:lnTo>
                  <a:pt x="546728" y="1035866"/>
                </a:lnTo>
                <a:lnTo>
                  <a:pt x="543782" y="1045396"/>
                </a:lnTo>
                <a:lnTo>
                  <a:pt x="541063" y="1055607"/>
                </a:lnTo>
                <a:lnTo>
                  <a:pt x="538343" y="1065591"/>
                </a:lnTo>
                <a:lnTo>
                  <a:pt x="536077" y="1076257"/>
                </a:lnTo>
                <a:lnTo>
                  <a:pt x="533811" y="1087148"/>
                </a:lnTo>
                <a:lnTo>
                  <a:pt x="529505" y="1110067"/>
                </a:lnTo>
                <a:lnTo>
                  <a:pt x="525653" y="1133893"/>
                </a:lnTo>
                <a:lnTo>
                  <a:pt x="521347" y="1159081"/>
                </a:lnTo>
                <a:lnTo>
                  <a:pt x="518628" y="1172242"/>
                </a:lnTo>
                <a:lnTo>
                  <a:pt x="516135" y="1185403"/>
                </a:lnTo>
                <a:lnTo>
                  <a:pt x="512056" y="1186311"/>
                </a:lnTo>
                <a:lnTo>
                  <a:pt x="507751" y="1187219"/>
                </a:lnTo>
                <a:lnTo>
                  <a:pt x="503672" y="1188580"/>
                </a:lnTo>
                <a:lnTo>
                  <a:pt x="499819" y="1189942"/>
                </a:lnTo>
                <a:lnTo>
                  <a:pt x="495967" y="1191530"/>
                </a:lnTo>
                <a:lnTo>
                  <a:pt x="492341" y="1192891"/>
                </a:lnTo>
                <a:lnTo>
                  <a:pt x="488715" y="1195161"/>
                </a:lnTo>
                <a:lnTo>
                  <a:pt x="485089" y="1196976"/>
                </a:lnTo>
                <a:lnTo>
                  <a:pt x="482823" y="1181546"/>
                </a:lnTo>
                <a:lnTo>
                  <a:pt x="481464" y="1172015"/>
                </a:lnTo>
                <a:lnTo>
                  <a:pt x="480331" y="1161123"/>
                </a:lnTo>
                <a:lnTo>
                  <a:pt x="479424" y="1148870"/>
                </a:lnTo>
                <a:lnTo>
                  <a:pt x="478518" y="1135935"/>
                </a:lnTo>
                <a:lnTo>
                  <a:pt x="478064" y="1121867"/>
                </a:lnTo>
                <a:lnTo>
                  <a:pt x="477838" y="1107344"/>
                </a:lnTo>
                <a:lnTo>
                  <a:pt x="478064" y="1092141"/>
                </a:lnTo>
                <a:lnTo>
                  <a:pt x="478744" y="1076030"/>
                </a:lnTo>
                <a:lnTo>
                  <a:pt x="480104" y="1059692"/>
                </a:lnTo>
                <a:lnTo>
                  <a:pt x="481237" y="1051296"/>
                </a:lnTo>
                <a:lnTo>
                  <a:pt x="482144" y="1043127"/>
                </a:lnTo>
                <a:lnTo>
                  <a:pt x="483503" y="1034504"/>
                </a:lnTo>
                <a:lnTo>
                  <a:pt x="484863" y="1025882"/>
                </a:lnTo>
                <a:lnTo>
                  <a:pt x="486676" y="1017259"/>
                </a:lnTo>
                <a:lnTo>
                  <a:pt x="488489" y="1008863"/>
                </a:lnTo>
                <a:lnTo>
                  <a:pt x="490528" y="1000240"/>
                </a:lnTo>
                <a:lnTo>
                  <a:pt x="492794" y="991617"/>
                </a:lnTo>
                <a:lnTo>
                  <a:pt x="495514" y="983221"/>
                </a:lnTo>
                <a:lnTo>
                  <a:pt x="498233" y="974599"/>
                </a:lnTo>
                <a:lnTo>
                  <a:pt x="501406" y="966203"/>
                </a:lnTo>
                <a:lnTo>
                  <a:pt x="504578" y="957580"/>
                </a:lnTo>
                <a:lnTo>
                  <a:pt x="508204" y="949411"/>
                </a:lnTo>
                <a:lnTo>
                  <a:pt x="512056" y="941242"/>
                </a:lnTo>
                <a:lnTo>
                  <a:pt x="516362" y="933073"/>
                </a:lnTo>
                <a:lnTo>
                  <a:pt x="520894" y="924904"/>
                </a:lnTo>
                <a:lnTo>
                  <a:pt x="525653" y="917189"/>
                </a:lnTo>
                <a:lnTo>
                  <a:pt x="530639" y="909474"/>
                </a:lnTo>
                <a:lnTo>
                  <a:pt x="536077" y="901985"/>
                </a:lnTo>
                <a:lnTo>
                  <a:pt x="541969" y="894270"/>
                </a:lnTo>
                <a:lnTo>
                  <a:pt x="548314" y="887009"/>
                </a:lnTo>
                <a:lnTo>
                  <a:pt x="554659" y="880201"/>
                </a:lnTo>
                <a:lnTo>
                  <a:pt x="561458" y="873394"/>
                </a:lnTo>
                <a:lnTo>
                  <a:pt x="568709" y="866813"/>
                </a:lnTo>
                <a:lnTo>
                  <a:pt x="576414" y="860460"/>
                </a:lnTo>
                <a:lnTo>
                  <a:pt x="584572" y="854333"/>
                </a:lnTo>
                <a:lnTo>
                  <a:pt x="592730" y="848433"/>
                </a:lnTo>
                <a:lnTo>
                  <a:pt x="601795" y="842987"/>
                </a:lnTo>
                <a:lnTo>
                  <a:pt x="611313" y="837541"/>
                </a:lnTo>
                <a:lnTo>
                  <a:pt x="620830" y="832549"/>
                </a:lnTo>
                <a:lnTo>
                  <a:pt x="630801" y="828011"/>
                </a:lnTo>
                <a:lnTo>
                  <a:pt x="641452" y="823926"/>
                </a:lnTo>
                <a:lnTo>
                  <a:pt x="652783" y="819615"/>
                </a:lnTo>
                <a:lnTo>
                  <a:pt x="664340" y="815984"/>
                </a:lnTo>
                <a:lnTo>
                  <a:pt x="676350" y="812807"/>
                </a:lnTo>
                <a:lnTo>
                  <a:pt x="689041" y="810084"/>
                </a:lnTo>
                <a:lnTo>
                  <a:pt x="701957" y="807815"/>
                </a:lnTo>
                <a:lnTo>
                  <a:pt x="715328" y="805546"/>
                </a:lnTo>
                <a:lnTo>
                  <a:pt x="729378" y="804184"/>
                </a:lnTo>
                <a:lnTo>
                  <a:pt x="744107" y="802823"/>
                </a:lnTo>
                <a:lnTo>
                  <a:pt x="759064" y="801915"/>
                </a:lnTo>
                <a:lnTo>
                  <a:pt x="774700" y="801688"/>
                </a:lnTo>
                <a:close/>
                <a:moveTo>
                  <a:pt x="44000" y="736683"/>
                </a:moveTo>
                <a:lnTo>
                  <a:pt x="44000" y="2267412"/>
                </a:lnTo>
                <a:lnTo>
                  <a:pt x="2830736" y="2267412"/>
                </a:lnTo>
                <a:lnTo>
                  <a:pt x="2830736" y="736683"/>
                </a:lnTo>
                <a:lnTo>
                  <a:pt x="44000" y="736683"/>
                </a:lnTo>
                <a:close/>
                <a:moveTo>
                  <a:pt x="1266245" y="538738"/>
                </a:moveTo>
                <a:lnTo>
                  <a:pt x="1261935" y="538964"/>
                </a:lnTo>
                <a:lnTo>
                  <a:pt x="1257399" y="539645"/>
                </a:lnTo>
                <a:lnTo>
                  <a:pt x="1253317" y="540778"/>
                </a:lnTo>
                <a:lnTo>
                  <a:pt x="1249234" y="542365"/>
                </a:lnTo>
                <a:lnTo>
                  <a:pt x="1245605" y="544179"/>
                </a:lnTo>
                <a:lnTo>
                  <a:pt x="1241977" y="546220"/>
                </a:lnTo>
                <a:lnTo>
                  <a:pt x="1238348" y="548714"/>
                </a:lnTo>
                <a:lnTo>
                  <a:pt x="1235172" y="551662"/>
                </a:lnTo>
                <a:lnTo>
                  <a:pt x="1232224" y="554836"/>
                </a:lnTo>
                <a:lnTo>
                  <a:pt x="1229956" y="558237"/>
                </a:lnTo>
                <a:lnTo>
                  <a:pt x="1227688" y="561865"/>
                </a:lnTo>
                <a:lnTo>
                  <a:pt x="1225874" y="565720"/>
                </a:lnTo>
                <a:lnTo>
                  <a:pt x="1224286" y="569574"/>
                </a:lnTo>
                <a:lnTo>
                  <a:pt x="1223152" y="573883"/>
                </a:lnTo>
                <a:lnTo>
                  <a:pt x="1222471" y="578191"/>
                </a:lnTo>
                <a:lnTo>
                  <a:pt x="1222471" y="582725"/>
                </a:lnTo>
                <a:lnTo>
                  <a:pt x="1222471" y="604719"/>
                </a:lnTo>
                <a:lnTo>
                  <a:pt x="1222471" y="609254"/>
                </a:lnTo>
                <a:lnTo>
                  <a:pt x="1223152" y="613562"/>
                </a:lnTo>
                <a:lnTo>
                  <a:pt x="1224286" y="617870"/>
                </a:lnTo>
                <a:lnTo>
                  <a:pt x="1225874" y="621725"/>
                </a:lnTo>
                <a:lnTo>
                  <a:pt x="1227688" y="625579"/>
                </a:lnTo>
                <a:lnTo>
                  <a:pt x="1229956" y="629207"/>
                </a:lnTo>
                <a:lnTo>
                  <a:pt x="1232224" y="632608"/>
                </a:lnTo>
                <a:lnTo>
                  <a:pt x="1235172" y="635556"/>
                </a:lnTo>
                <a:lnTo>
                  <a:pt x="1238348" y="638504"/>
                </a:lnTo>
                <a:lnTo>
                  <a:pt x="1241977" y="640998"/>
                </a:lnTo>
                <a:lnTo>
                  <a:pt x="1245605" y="643492"/>
                </a:lnTo>
                <a:lnTo>
                  <a:pt x="1249234" y="645306"/>
                </a:lnTo>
                <a:lnTo>
                  <a:pt x="1253317" y="646893"/>
                </a:lnTo>
                <a:lnTo>
                  <a:pt x="1257399" y="647800"/>
                </a:lnTo>
                <a:lnTo>
                  <a:pt x="1261935" y="648254"/>
                </a:lnTo>
                <a:lnTo>
                  <a:pt x="1266245" y="648707"/>
                </a:lnTo>
                <a:lnTo>
                  <a:pt x="1608265" y="648707"/>
                </a:lnTo>
                <a:lnTo>
                  <a:pt x="1613028" y="648254"/>
                </a:lnTo>
                <a:lnTo>
                  <a:pt x="1617337" y="647800"/>
                </a:lnTo>
                <a:lnTo>
                  <a:pt x="1621419" y="646893"/>
                </a:lnTo>
                <a:lnTo>
                  <a:pt x="1625502" y="645306"/>
                </a:lnTo>
                <a:lnTo>
                  <a:pt x="1629358" y="643492"/>
                </a:lnTo>
                <a:lnTo>
                  <a:pt x="1632986" y="640998"/>
                </a:lnTo>
                <a:lnTo>
                  <a:pt x="1636388" y="638504"/>
                </a:lnTo>
                <a:lnTo>
                  <a:pt x="1639337" y="635556"/>
                </a:lnTo>
                <a:lnTo>
                  <a:pt x="1642285" y="632608"/>
                </a:lnTo>
                <a:lnTo>
                  <a:pt x="1644780" y="629207"/>
                </a:lnTo>
                <a:lnTo>
                  <a:pt x="1647275" y="625579"/>
                </a:lnTo>
                <a:lnTo>
                  <a:pt x="1649089" y="621725"/>
                </a:lnTo>
                <a:lnTo>
                  <a:pt x="1650224" y="617870"/>
                </a:lnTo>
                <a:lnTo>
                  <a:pt x="1651584" y="613562"/>
                </a:lnTo>
                <a:lnTo>
                  <a:pt x="1652038" y="609254"/>
                </a:lnTo>
                <a:lnTo>
                  <a:pt x="1652492" y="604719"/>
                </a:lnTo>
                <a:lnTo>
                  <a:pt x="1652492" y="582725"/>
                </a:lnTo>
                <a:lnTo>
                  <a:pt x="1652038" y="578191"/>
                </a:lnTo>
                <a:lnTo>
                  <a:pt x="1651584" y="573883"/>
                </a:lnTo>
                <a:lnTo>
                  <a:pt x="1650224" y="569574"/>
                </a:lnTo>
                <a:lnTo>
                  <a:pt x="1649089" y="565720"/>
                </a:lnTo>
                <a:lnTo>
                  <a:pt x="1647275" y="561865"/>
                </a:lnTo>
                <a:lnTo>
                  <a:pt x="1644780" y="558237"/>
                </a:lnTo>
                <a:lnTo>
                  <a:pt x="1642285" y="554836"/>
                </a:lnTo>
                <a:lnTo>
                  <a:pt x="1639337" y="551662"/>
                </a:lnTo>
                <a:lnTo>
                  <a:pt x="1636388" y="548714"/>
                </a:lnTo>
                <a:lnTo>
                  <a:pt x="1632986" y="546220"/>
                </a:lnTo>
                <a:lnTo>
                  <a:pt x="1629358" y="544179"/>
                </a:lnTo>
                <a:lnTo>
                  <a:pt x="1625502" y="542365"/>
                </a:lnTo>
                <a:lnTo>
                  <a:pt x="1621419" y="540778"/>
                </a:lnTo>
                <a:lnTo>
                  <a:pt x="1617337" y="539645"/>
                </a:lnTo>
                <a:lnTo>
                  <a:pt x="1613028" y="538964"/>
                </a:lnTo>
                <a:lnTo>
                  <a:pt x="1608265" y="538738"/>
                </a:lnTo>
                <a:lnTo>
                  <a:pt x="1583997" y="538738"/>
                </a:lnTo>
                <a:lnTo>
                  <a:pt x="1583997" y="549848"/>
                </a:lnTo>
                <a:lnTo>
                  <a:pt x="1583997" y="554156"/>
                </a:lnTo>
                <a:lnTo>
                  <a:pt x="1583090" y="558691"/>
                </a:lnTo>
                <a:lnTo>
                  <a:pt x="1582182" y="562772"/>
                </a:lnTo>
                <a:lnTo>
                  <a:pt x="1580595" y="566627"/>
                </a:lnTo>
                <a:lnTo>
                  <a:pt x="1578780" y="570481"/>
                </a:lnTo>
                <a:lnTo>
                  <a:pt x="1576512" y="574109"/>
                </a:lnTo>
                <a:lnTo>
                  <a:pt x="1574017" y="577510"/>
                </a:lnTo>
                <a:lnTo>
                  <a:pt x="1571296" y="580685"/>
                </a:lnTo>
                <a:lnTo>
                  <a:pt x="1568121" y="583632"/>
                </a:lnTo>
                <a:lnTo>
                  <a:pt x="1564492" y="586126"/>
                </a:lnTo>
                <a:lnTo>
                  <a:pt x="1560863" y="588394"/>
                </a:lnTo>
                <a:lnTo>
                  <a:pt x="1557234" y="590208"/>
                </a:lnTo>
                <a:lnTo>
                  <a:pt x="1553152" y="591795"/>
                </a:lnTo>
                <a:lnTo>
                  <a:pt x="1548842" y="592929"/>
                </a:lnTo>
                <a:lnTo>
                  <a:pt x="1544533" y="593382"/>
                </a:lnTo>
                <a:lnTo>
                  <a:pt x="1539997" y="593609"/>
                </a:lnTo>
                <a:lnTo>
                  <a:pt x="1334739" y="593609"/>
                </a:lnTo>
                <a:lnTo>
                  <a:pt x="1330430" y="593382"/>
                </a:lnTo>
                <a:lnTo>
                  <a:pt x="1325894" y="592929"/>
                </a:lnTo>
                <a:lnTo>
                  <a:pt x="1321811" y="591795"/>
                </a:lnTo>
                <a:lnTo>
                  <a:pt x="1317729" y="590208"/>
                </a:lnTo>
                <a:lnTo>
                  <a:pt x="1313647" y="588394"/>
                </a:lnTo>
                <a:lnTo>
                  <a:pt x="1310018" y="586126"/>
                </a:lnTo>
                <a:lnTo>
                  <a:pt x="1306842" y="583632"/>
                </a:lnTo>
                <a:lnTo>
                  <a:pt x="1303667" y="580685"/>
                </a:lnTo>
                <a:lnTo>
                  <a:pt x="1300719" y="577510"/>
                </a:lnTo>
                <a:lnTo>
                  <a:pt x="1298224" y="574109"/>
                </a:lnTo>
                <a:lnTo>
                  <a:pt x="1296183" y="570481"/>
                </a:lnTo>
                <a:lnTo>
                  <a:pt x="1294368" y="566627"/>
                </a:lnTo>
                <a:lnTo>
                  <a:pt x="1292781" y="562772"/>
                </a:lnTo>
                <a:lnTo>
                  <a:pt x="1291647" y="558691"/>
                </a:lnTo>
                <a:lnTo>
                  <a:pt x="1290966" y="554156"/>
                </a:lnTo>
                <a:lnTo>
                  <a:pt x="1290739" y="549848"/>
                </a:lnTo>
                <a:lnTo>
                  <a:pt x="1290739" y="538738"/>
                </a:lnTo>
                <a:lnTo>
                  <a:pt x="1266245" y="538738"/>
                </a:lnTo>
                <a:close/>
                <a:moveTo>
                  <a:pt x="1433626" y="87976"/>
                </a:moveTo>
                <a:lnTo>
                  <a:pt x="1429316" y="88203"/>
                </a:lnTo>
                <a:lnTo>
                  <a:pt x="1425688" y="88656"/>
                </a:lnTo>
                <a:lnTo>
                  <a:pt x="1421832" y="89336"/>
                </a:lnTo>
                <a:lnTo>
                  <a:pt x="1417976" y="90243"/>
                </a:lnTo>
                <a:lnTo>
                  <a:pt x="1414347" y="91150"/>
                </a:lnTo>
                <a:lnTo>
                  <a:pt x="1410718" y="92511"/>
                </a:lnTo>
                <a:lnTo>
                  <a:pt x="1407316" y="93871"/>
                </a:lnTo>
                <a:lnTo>
                  <a:pt x="1403688" y="95458"/>
                </a:lnTo>
                <a:lnTo>
                  <a:pt x="1400286" y="97272"/>
                </a:lnTo>
                <a:lnTo>
                  <a:pt x="1397337" y="99086"/>
                </a:lnTo>
                <a:lnTo>
                  <a:pt x="1394162" y="101127"/>
                </a:lnTo>
                <a:lnTo>
                  <a:pt x="1390987" y="103168"/>
                </a:lnTo>
                <a:lnTo>
                  <a:pt x="1388265" y="105435"/>
                </a:lnTo>
                <a:lnTo>
                  <a:pt x="1385316" y="107929"/>
                </a:lnTo>
                <a:lnTo>
                  <a:pt x="1382822" y="110423"/>
                </a:lnTo>
                <a:lnTo>
                  <a:pt x="1380100" y="113371"/>
                </a:lnTo>
                <a:lnTo>
                  <a:pt x="1377605" y="116092"/>
                </a:lnTo>
                <a:lnTo>
                  <a:pt x="1375110" y="119039"/>
                </a:lnTo>
                <a:lnTo>
                  <a:pt x="1373069" y="122214"/>
                </a:lnTo>
                <a:lnTo>
                  <a:pt x="1371028" y="125161"/>
                </a:lnTo>
                <a:lnTo>
                  <a:pt x="1369213" y="128336"/>
                </a:lnTo>
                <a:lnTo>
                  <a:pt x="1367399" y="131737"/>
                </a:lnTo>
                <a:lnTo>
                  <a:pt x="1365811" y="135138"/>
                </a:lnTo>
                <a:lnTo>
                  <a:pt x="1364677" y="138766"/>
                </a:lnTo>
                <a:lnTo>
                  <a:pt x="1363317" y="142394"/>
                </a:lnTo>
                <a:lnTo>
                  <a:pt x="1362183" y="146022"/>
                </a:lnTo>
                <a:lnTo>
                  <a:pt x="1361502" y="149650"/>
                </a:lnTo>
                <a:lnTo>
                  <a:pt x="1360595" y="153504"/>
                </a:lnTo>
                <a:lnTo>
                  <a:pt x="1360141" y="157359"/>
                </a:lnTo>
                <a:lnTo>
                  <a:pt x="1359914" y="161213"/>
                </a:lnTo>
                <a:lnTo>
                  <a:pt x="1359914" y="165295"/>
                </a:lnTo>
                <a:lnTo>
                  <a:pt x="1359914" y="169376"/>
                </a:lnTo>
                <a:lnTo>
                  <a:pt x="1360141" y="173231"/>
                </a:lnTo>
                <a:lnTo>
                  <a:pt x="1360595" y="177085"/>
                </a:lnTo>
                <a:lnTo>
                  <a:pt x="1361502" y="180940"/>
                </a:lnTo>
                <a:lnTo>
                  <a:pt x="1362183" y="184568"/>
                </a:lnTo>
                <a:lnTo>
                  <a:pt x="1363317" y="188422"/>
                </a:lnTo>
                <a:lnTo>
                  <a:pt x="1364677" y="192050"/>
                </a:lnTo>
                <a:lnTo>
                  <a:pt x="1365811" y="195451"/>
                </a:lnTo>
                <a:lnTo>
                  <a:pt x="1367399" y="198852"/>
                </a:lnTo>
                <a:lnTo>
                  <a:pt x="1369213" y="202253"/>
                </a:lnTo>
                <a:lnTo>
                  <a:pt x="1371028" y="205655"/>
                </a:lnTo>
                <a:lnTo>
                  <a:pt x="1373069" y="208602"/>
                </a:lnTo>
                <a:lnTo>
                  <a:pt x="1375110" y="211777"/>
                </a:lnTo>
                <a:lnTo>
                  <a:pt x="1377605" y="214724"/>
                </a:lnTo>
                <a:lnTo>
                  <a:pt x="1380100" y="217445"/>
                </a:lnTo>
                <a:lnTo>
                  <a:pt x="1382822" y="220166"/>
                </a:lnTo>
                <a:lnTo>
                  <a:pt x="1385316" y="222660"/>
                </a:lnTo>
                <a:lnTo>
                  <a:pt x="1388265" y="225381"/>
                </a:lnTo>
                <a:lnTo>
                  <a:pt x="1390987" y="227422"/>
                </a:lnTo>
                <a:lnTo>
                  <a:pt x="1394162" y="229689"/>
                </a:lnTo>
                <a:lnTo>
                  <a:pt x="1397337" y="231730"/>
                </a:lnTo>
                <a:lnTo>
                  <a:pt x="1400286" y="233544"/>
                </a:lnTo>
                <a:lnTo>
                  <a:pt x="1403688" y="235131"/>
                </a:lnTo>
                <a:lnTo>
                  <a:pt x="1407316" y="236718"/>
                </a:lnTo>
                <a:lnTo>
                  <a:pt x="1410718" y="238305"/>
                </a:lnTo>
                <a:lnTo>
                  <a:pt x="1414347" y="239212"/>
                </a:lnTo>
                <a:lnTo>
                  <a:pt x="1417976" y="240346"/>
                </a:lnTo>
                <a:lnTo>
                  <a:pt x="1421832" y="241253"/>
                </a:lnTo>
                <a:lnTo>
                  <a:pt x="1425688" y="241933"/>
                </a:lnTo>
                <a:lnTo>
                  <a:pt x="1429316" y="242387"/>
                </a:lnTo>
                <a:lnTo>
                  <a:pt x="1433626" y="242613"/>
                </a:lnTo>
                <a:lnTo>
                  <a:pt x="1437481" y="242840"/>
                </a:lnTo>
                <a:lnTo>
                  <a:pt x="1441337" y="242613"/>
                </a:lnTo>
                <a:lnTo>
                  <a:pt x="1445419" y="242387"/>
                </a:lnTo>
                <a:lnTo>
                  <a:pt x="1449275" y="241933"/>
                </a:lnTo>
                <a:lnTo>
                  <a:pt x="1452904" y="241253"/>
                </a:lnTo>
                <a:lnTo>
                  <a:pt x="1456986" y="240346"/>
                </a:lnTo>
                <a:lnTo>
                  <a:pt x="1460615" y="239212"/>
                </a:lnTo>
                <a:lnTo>
                  <a:pt x="1464244" y="238305"/>
                </a:lnTo>
                <a:lnTo>
                  <a:pt x="1467419" y="236718"/>
                </a:lnTo>
                <a:lnTo>
                  <a:pt x="1471048" y="235131"/>
                </a:lnTo>
                <a:lnTo>
                  <a:pt x="1474224" y="233544"/>
                </a:lnTo>
                <a:lnTo>
                  <a:pt x="1477626" y="231730"/>
                </a:lnTo>
                <a:lnTo>
                  <a:pt x="1480801" y="229689"/>
                </a:lnTo>
                <a:lnTo>
                  <a:pt x="1483749" y="227422"/>
                </a:lnTo>
                <a:lnTo>
                  <a:pt x="1486698" y="225381"/>
                </a:lnTo>
                <a:lnTo>
                  <a:pt x="1489646" y="222660"/>
                </a:lnTo>
                <a:lnTo>
                  <a:pt x="1492141" y="220166"/>
                </a:lnTo>
                <a:lnTo>
                  <a:pt x="1494636" y="217445"/>
                </a:lnTo>
                <a:lnTo>
                  <a:pt x="1497131" y="214724"/>
                </a:lnTo>
                <a:lnTo>
                  <a:pt x="1499399" y="211777"/>
                </a:lnTo>
                <a:lnTo>
                  <a:pt x="1501667" y="208602"/>
                </a:lnTo>
                <a:lnTo>
                  <a:pt x="1503482" y="205655"/>
                </a:lnTo>
                <a:lnTo>
                  <a:pt x="1505523" y="202253"/>
                </a:lnTo>
                <a:lnTo>
                  <a:pt x="1507110" y="198852"/>
                </a:lnTo>
                <a:lnTo>
                  <a:pt x="1508698" y="195451"/>
                </a:lnTo>
                <a:lnTo>
                  <a:pt x="1510286" y="192050"/>
                </a:lnTo>
                <a:lnTo>
                  <a:pt x="1511420" y="188422"/>
                </a:lnTo>
                <a:lnTo>
                  <a:pt x="1512327" y="184568"/>
                </a:lnTo>
                <a:lnTo>
                  <a:pt x="1513461" y="180940"/>
                </a:lnTo>
                <a:lnTo>
                  <a:pt x="1513915" y="177085"/>
                </a:lnTo>
                <a:lnTo>
                  <a:pt x="1514368" y="173231"/>
                </a:lnTo>
                <a:lnTo>
                  <a:pt x="1514595" y="169376"/>
                </a:lnTo>
                <a:lnTo>
                  <a:pt x="1515049" y="165295"/>
                </a:lnTo>
                <a:lnTo>
                  <a:pt x="1514595" y="161213"/>
                </a:lnTo>
                <a:lnTo>
                  <a:pt x="1514368" y="157359"/>
                </a:lnTo>
                <a:lnTo>
                  <a:pt x="1513915" y="153504"/>
                </a:lnTo>
                <a:lnTo>
                  <a:pt x="1513461" y="149650"/>
                </a:lnTo>
                <a:lnTo>
                  <a:pt x="1512327" y="146022"/>
                </a:lnTo>
                <a:lnTo>
                  <a:pt x="1511420" y="142394"/>
                </a:lnTo>
                <a:lnTo>
                  <a:pt x="1510286" y="138766"/>
                </a:lnTo>
                <a:lnTo>
                  <a:pt x="1508698" y="135138"/>
                </a:lnTo>
                <a:lnTo>
                  <a:pt x="1507110" y="131737"/>
                </a:lnTo>
                <a:lnTo>
                  <a:pt x="1505523" y="128336"/>
                </a:lnTo>
                <a:lnTo>
                  <a:pt x="1503482" y="125161"/>
                </a:lnTo>
                <a:lnTo>
                  <a:pt x="1501667" y="122214"/>
                </a:lnTo>
                <a:lnTo>
                  <a:pt x="1499399" y="119039"/>
                </a:lnTo>
                <a:lnTo>
                  <a:pt x="1497131" y="116092"/>
                </a:lnTo>
                <a:lnTo>
                  <a:pt x="1494636" y="113371"/>
                </a:lnTo>
                <a:lnTo>
                  <a:pt x="1492141" y="110423"/>
                </a:lnTo>
                <a:lnTo>
                  <a:pt x="1489646" y="107929"/>
                </a:lnTo>
                <a:lnTo>
                  <a:pt x="1486698" y="105435"/>
                </a:lnTo>
                <a:lnTo>
                  <a:pt x="1483749" y="103168"/>
                </a:lnTo>
                <a:lnTo>
                  <a:pt x="1480801" y="101127"/>
                </a:lnTo>
                <a:lnTo>
                  <a:pt x="1477626" y="99086"/>
                </a:lnTo>
                <a:lnTo>
                  <a:pt x="1474224" y="97272"/>
                </a:lnTo>
                <a:lnTo>
                  <a:pt x="1471048" y="95458"/>
                </a:lnTo>
                <a:lnTo>
                  <a:pt x="1467419" y="93871"/>
                </a:lnTo>
                <a:lnTo>
                  <a:pt x="1464244" y="92511"/>
                </a:lnTo>
                <a:lnTo>
                  <a:pt x="1460615" y="91150"/>
                </a:lnTo>
                <a:lnTo>
                  <a:pt x="1456986" y="90243"/>
                </a:lnTo>
                <a:lnTo>
                  <a:pt x="1452904" y="89336"/>
                </a:lnTo>
                <a:lnTo>
                  <a:pt x="1449275" y="88656"/>
                </a:lnTo>
                <a:lnTo>
                  <a:pt x="1445419" y="88203"/>
                </a:lnTo>
                <a:lnTo>
                  <a:pt x="1441337" y="87976"/>
                </a:lnTo>
                <a:lnTo>
                  <a:pt x="1437481" y="87976"/>
                </a:lnTo>
                <a:lnTo>
                  <a:pt x="1433626" y="87976"/>
                </a:lnTo>
                <a:close/>
                <a:moveTo>
                  <a:pt x="1330430" y="0"/>
                </a:moveTo>
                <a:lnTo>
                  <a:pt x="1334739" y="0"/>
                </a:lnTo>
                <a:lnTo>
                  <a:pt x="1539997" y="0"/>
                </a:lnTo>
                <a:lnTo>
                  <a:pt x="1544533" y="0"/>
                </a:lnTo>
                <a:lnTo>
                  <a:pt x="1548842" y="681"/>
                </a:lnTo>
                <a:lnTo>
                  <a:pt x="1553152" y="1814"/>
                </a:lnTo>
                <a:lnTo>
                  <a:pt x="1557234" y="3401"/>
                </a:lnTo>
                <a:lnTo>
                  <a:pt x="1560863" y="5215"/>
                </a:lnTo>
                <a:lnTo>
                  <a:pt x="1564492" y="7483"/>
                </a:lnTo>
                <a:lnTo>
                  <a:pt x="1568121" y="9750"/>
                </a:lnTo>
                <a:lnTo>
                  <a:pt x="1571296" y="12698"/>
                </a:lnTo>
                <a:lnTo>
                  <a:pt x="1574017" y="15872"/>
                </a:lnTo>
                <a:lnTo>
                  <a:pt x="1576512" y="19273"/>
                </a:lnTo>
                <a:lnTo>
                  <a:pt x="1578780" y="22901"/>
                </a:lnTo>
                <a:lnTo>
                  <a:pt x="1580595" y="26756"/>
                </a:lnTo>
                <a:lnTo>
                  <a:pt x="1582182" y="30837"/>
                </a:lnTo>
                <a:lnTo>
                  <a:pt x="1583090" y="34919"/>
                </a:lnTo>
                <a:lnTo>
                  <a:pt x="1583997" y="39453"/>
                </a:lnTo>
                <a:lnTo>
                  <a:pt x="1583997" y="43761"/>
                </a:lnTo>
                <a:lnTo>
                  <a:pt x="1583997" y="450762"/>
                </a:lnTo>
                <a:lnTo>
                  <a:pt x="2742963" y="450762"/>
                </a:lnTo>
                <a:lnTo>
                  <a:pt x="2749768" y="450762"/>
                </a:lnTo>
                <a:lnTo>
                  <a:pt x="2756345" y="451442"/>
                </a:lnTo>
                <a:lnTo>
                  <a:pt x="2762922" y="452349"/>
                </a:lnTo>
                <a:lnTo>
                  <a:pt x="2769499" y="453483"/>
                </a:lnTo>
                <a:lnTo>
                  <a:pt x="2775623" y="455070"/>
                </a:lnTo>
                <a:lnTo>
                  <a:pt x="2782200" y="456884"/>
                </a:lnTo>
                <a:lnTo>
                  <a:pt x="2788097" y="458925"/>
                </a:lnTo>
                <a:lnTo>
                  <a:pt x="2793994" y="461192"/>
                </a:lnTo>
                <a:lnTo>
                  <a:pt x="2799891" y="463686"/>
                </a:lnTo>
                <a:lnTo>
                  <a:pt x="2805788" y="466634"/>
                </a:lnTo>
                <a:lnTo>
                  <a:pt x="2811231" y="470035"/>
                </a:lnTo>
                <a:lnTo>
                  <a:pt x="2816675" y="473436"/>
                </a:lnTo>
                <a:lnTo>
                  <a:pt x="2821664" y="477064"/>
                </a:lnTo>
                <a:lnTo>
                  <a:pt x="2826654" y="480919"/>
                </a:lnTo>
                <a:lnTo>
                  <a:pt x="2831417" y="485000"/>
                </a:lnTo>
                <a:lnTo>
                  <a:pt x="2835953" y="489535"/>
                </a:lnTo>
                <a:lnTo>
                  <a:pt x="2840489" y="494070"/>
                </a:lnTo>
                <a:lnTo>
                  <a:pt x="2844571" y="498831"/>
                </a:lnTo>
                <a:lnTo>
                  <a:pt x="2848427" y="504046"/>
                </a:lnTo>
                <a:lnTo>
                  <a:pt x="2852056" y="509261"/>
                </a:lnTo>
                <a:lnTo>
                  <a:pt x="2855685" y="514249"/>
                </a:lnTo>
                <a:lnTo>
                  <a:pt x="2858860" y="520145"/>
                </a:lnTo>
                <a:lnTo>
                  <a:pt x="2861809" y="525813"/>
                </a:lnTo>
                <a:lnTo>
                  <a:pt x="2864530" y="531482"/>
                </a:lnTo>
                <a:lnTo>
                  <a:pt x="2866798" y="537377"/>
                </a:lnTo>
                <a:lnTo>
                  <a:pt x="2869066" y="543726"/>
                </a:lnTo>
                <a:lnTo>
                  <a:pt x="2870881" y="549848"/>
                </a:lnTo>
                <a:lnTo>
                  <a:pt x="2872015" y="556423"/>
                </a:lnTo>
                <a:lnTo>
                  <a:pt x="2873375" y="562772"/>
                </a:lnTo>
                <a:lnTo>
                  <a:pt x="2874056" y="569348"/>
                </a:lnTo>
                <a:lnTo>
                  <a:pt x="2874736" y="575923"/>
                </a:lnTo>
                <a:lnTo>
                  <a:pt x="2874963" y="582725"/>
                </a:lnTo>
                <a:lnTo>
                  <a:pt x="2874963" y="2311400"/>
                </a:lnTo>
                <a:lnTo>
                  <a:pt x="0" y="2311400"/>
                </a:lnTo>
                <a:lnTo>
                  <a:pt x="0" y="582725"/>
                </a:lnTo>
                <a:lnTo>
                  <a:pt x="227" y="575923"/>
                </a:lnTo>
                <a:lnTo>
                  <a:pt x="680" y="569348"/>
                </a:lnTo>
                <a:lnTo>
                  <a:pt x="1588" y="562772"/>
                </a:lnTo>
                <a:lnTo>
                  <a:pt x="2722" y="556423"/>
                </a:lnTo>
                <a:lnTo>
                  <a:pt x="4082" y="549848"/>
                </a:lnTo>
                <a:lnTo>
                  <a:pt x="5897" y="543726"/>
                </a:lnTo>
                <a:lnTo>
                  <a:pt x="7938" y="537377"/>
                </a:lnTo>
                <a:lnTo>
                  <a:pt x="10206" y="531482"/>
                </a:lnTo>
                <a:lnTo>
                  <a:pt x="13154" y="525813"/>
                </a:lnTo>
                <a:lnTo>
                  <a:pt x="16103" y="520145"/>
                </a:lnTo>
                <a:lnTo>
                  <a:pt x="19051" y="514249"/>
                </a:lnTo>
                <a:lnTo>
                  <a:pt x="22453" y="509261"/>
                </a:lnTo>
                <a:lnTo>
                  <a:pt x="26309" y="504046"/>
                </a:lnTo>
                <a:lnTo>
                  <a:pt x="30165" y="498831"/>
                </a:lnTo>
                <a:lnTo>
                  <a:pt x="34474" y="494070"/>
                </a:lnTo>
                <a:lnTo>
                  <a:pt x="38783" y="489535"/>
                </a:lnTo>
                <a:lnTo>
                  <a:pt x="43319" y="485000"/>
                </a:lnTo>
                <a:lnTo>
                  <a:pt x="48082" y="480919"/>
                </a:lnTo>
                <a:lnTo>
                  <a:pt x="53072" y="477064"/>
                </a:lnTo>
                <a:lnTo>
                  <a:pt x="58288" y="473436"/>
                </a:lnTo>
                <a:lnTo>
                  <a:pt x="63732" y="470035"/>
                </a:lnTo>
                <a:lnTo>
                  <a:pt x="69175" y="466634"/>
                </a:lnTo>
                <a:lnTo>
                  <a:pt x="74845" y="463686"/>
                </a:lnTo>
                <a:lnTo>
                  <a:pt x="80742" y="461192"/>
                </a:lnTo>
                <a:lnTo>
                  <a:pt x="86866" y="458925"/>
                </a:lnTo>
                <a:lnTo>
                  <a:pt x="92763" y="456884"/>
                </a:lnTo>
                <a:lnTo>
                  <a:pt x="99340" y="455070"/>
                </a:lnTo>
                <a:lnTo>
                  <a:pt x="105464" y="453483"/>
                </a:lnTo>
                <a:lnTo>
                  <a:pt x="112041" y="452349"/>
                </a:lnTo>
                <a:lnTo>
                  <a:pt x="118618" y="451442"/>
                </a:lnTo>
                <a:lnTo>
                  <a:pt x="125195" y="450762"/>
                </a:lnTo>
                <a:lnTo>
                  <a:pt x="132000" y="450762"/>
                </a:lnTo>
                <a:lnTo>
                  <a:pt x="1290739" y="450762"/>
                </a:lnTo>
                <a:lnTo>
                  <a:pt x="1290739" y="43761"/>
                </a:lnTo>
                <a:lnTo>
                  <a:pt x="1290966" y="39453"/>
                </a:lnTo>
                <a:lnTo>
                  <a:pt x="1291647" y="34919"/>
                </a:lnTo>
                <a:lnTo>
                  <a:pt x="1292781" y="30837"/>
                </a:lnTo>
                <a:lnTo>
                  <a:pt x="1294368" y="26756"/>
                </a:lnTo>
                <a:lnTo>
                  <a:pt x="1296183" y="22901"/>
                </a:lnTo>
                <a:lnTo>
                  <a:pt x="1298224" y="19273"/>
                </a:lnTo>
                <a:lnTo>
                  <a:pt x="1300719" y="15872"/>
                </a:lnTo>
                <a:lnTo>
                  <a:pt x="1303667" y="12698"/>
                </a:lnTo>
                <a:lnTo>
                  <a:pt x="1306842" y="9750"/>
                </a:lnTo>
                <a:lnTo>
                  <a:pt x="1310018" y="7483"/>
                </a:lnTo>
                <a:lnTo>
                  <a:pt x="1313647" y="5215"/>
                </a:lnTo>
                <a:lnTo>
                  <a:pt x="1317729" y="3401"/>
                </a:lnTo>
                <a:lnTo>
                  <a:pt x="1321811" y="1814"/>
                </a:lnTo>
                <a:lnTo>
                  <a:pt x="1325894" y="681"/>
                </a:lnTo>
                <a:lnTo>
                  <a:pt x="13304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09800" y="57150"/>
            <a:ext cx="5715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Trong câu “Đêm qua, lúc nào chợt tỉnh, tôi cũng nghe tiếng nức nở, tức tưởi của em.” Có mấy từ láy?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文本框 19"/>
          <p:cNvSpPr>
            <a:spLocks noChangeArrowheads="1"/>
          </p:cNvSpPr>
          <p:nvPr/>
        </p:nvSpPr>
        <p:spPr bwMode="auto">
          <a:xfrm>
            <a:off x="1066801" y="3105150"/>
            <a:ext cx="1377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C. 3 </a:t>
            </a:r>
            <a:r>
              <a:rPr lang="en-US" altLang="zh-CN" sz="3200" b="1" dirty="0" err="1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từ</a:t>
            </a:r>
            <a:endParaRPr lang="en-US" altLang="zh-CN" sz="3200" b="1" dirty="0"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23" name="文本框 19"/>
          <p:cNvSpPr>
            <a:spLocks noChangeArrowheads="1"/>
          </p:cNvSpPr>
          <p:nvPr/>
        </p:nvSpPr>
        <p:spPr bwMode="auto">
          <a:xfrm>
            <a:off x="6629400" y="3028950"/>
            <a:ext cx="1377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D. 4 </a:t>
            </a:r>
            <a:r>
              <a:rPr lang="en-US" altLang="zh-CN" sz="3200" b="1" dirty="0" err="1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từ</a:t>
            </a:r>
            <a:endParaRPr lang="en-US" altLang="zh-CN" sz="3200" b="1" dirty="0"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94456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/>
      <p:bldP spid="32780" grpId="1"/>
      <p:bldP spid="32781" grpId="0"/>
      <p:bldP spid="22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5"/>
          <p:cNvSpPr>
            <a:spLocks noChangeArrowheads="1"/>
          </p:cNvSpPr>
          <p:nvPr/>
        </p:nvSpPr>
        <p:spPr bwMode="auto">
          <a:xfrm>
            <a:off x="3599260" y="1854994"/>
            <a:ext cx="1964531" cy="2283619"/>
          </a:xfrm>
          <a:custGeom>
            <a:avLst/>
            <a:gdLst>
              <a:gd name="T0" fmla="*/ 2147483646 w 5977"/>
              <a:gd name="T1" fmla="*/ 2147483646 h 6949"/>
              <a:gd name="T2" fmla="*/ 2147483646 w 5977"/>
              <a:gd name="T3" fmla="*/ 2147483646 h 6949"/>
              <a:gd name="T4" fmla="*/ 2147483646 w 5977"/>
              <a:gd name="T5" fmla="*/ 2147483646 h 6949"/>
              <a:gd name="T6" fmla="*/ 2147483646 w 5977"/>
              <a:gd name="T7" fmla="*/ 2147483646 h 6949"/>
              <a:gd name="T8" fmla="*/ 2147483646 w 5977"/>
              <a:gd name="T9" fmla="*/ 2147483646 h 6949"/>
              <a:gd name="T10" fmla="*/ 2147483646 w 5977"/>
              <a:gd name="T11" fmla="*/ 2147483646 h 6949"/>
              <a:gd name="T12" fmla="*/ 2147483646 w 5977"/>
              <a:gd name="T13" fmla="*/ 2147483646 h 6949"/>
              <a:gd name="T14" fmla="*/ 2147483646 w 5977"/>
              <a:gd name="T15" fmla="*/ 2147483646 h 6949"/>
              <a:gd name="T16" fmla="*/ 2147483646 w 5977"/>
              <a:gd name="T17" fmla="*/ 2147483646 h 6949"/>
              <a:gd name="T18" fmla="*/ 2147483646 w 5977"/>
              <a:gd name="T19" fmla="*/ 2147483646 h 6949"/>
              <a:gd name="T20" fmla="*/ 2147483646 w 5977"/>
              <a:gd name="T21" fmla="*/ 2147483646 h 6949"/>
              <a:gd name="T22" fmla="*/ 2147483646 w 5977"/>
              <a:gd name="T23" fmla="*/ 2147483646 h 6949"/>
              <a:gd name="T24" fmla="*/ 0 w 5977"/>
              <a:gd name="T25" fmla="*/ 2147483646 h 6949"/>
              <a:gd name="T26" fmla="*/ 2147483646 w 5977"/>
              <a:gd name="T27" fmla="*/ 2147483646 h 6949"/>
              <a:gd name="T28" fmla="*/ 2147483646 w 5977"/>
              <a:gd name="T29" fmla="*/ 2147483646 h 6949"/>
              <a:gd name="T30" fmla="*/ 2147483646 w 5977"/>
              <a:gd name="T31" fmla="*/ 2147483646 h 6949"/>
              <a:gd name="T32" fmla="*/ 2147483646 w 5977"/>
              <a:gd name="T33" fmla="*/ 2147483646 h 6949"/>
              <a:gd name="T34" fmla="*/ 2147483646 w 5977"/>
              <a:gd name="T35" fmla="*/ 2147483646 h 6949"/>
              <a:gd name="T36" fmla="*/ 2147483646 w 5977"/>
              <a:gd name="T37" fmla="*/ 2147483646 h 6949"/>
              <a:gd name="T38" fmla="*/ 2147483646 w 5977"/>
              <a:gd name="T39" fmla="*/ 2147483646 h 6949"/>
              <a:gd name="T40" fmla="*/ 2147483646 w 5977"/>
              <a:gd name="T41" fmla="*/ 2147483646 h 6949"/>
              <a:gd name="T42" fmla="*/ 2147483646 w 5977"/>
              <a:gd name="T43" fmla="*/ 2147483646 h 6949"/>
              <a:gd name="T44" fmla="*/ 2147483646 w 5977"/>
              <a:gd name="T45" fmla="*/ 2147483646 h 6949"/>
              <a:gd name="T46" fmla="*/ 2147483646 w 5977"/>
              <a:gd name="T47" fmla="*/ 2147483646 h 6949"/>
              <a:gd name="T48" fmla="*/ 2147483646 w 5977"/>
              <a:gd name="T49" fmla="*/ 2147483646 h 6949"/>
              <a:gd name="T50" fmla="*/ 2147483646 w 5977"/>
              <a:gd name="T51" fmla="*/ 2147483646 h 6949"/>
              <a:gd name="T52" fmla="*/ 2147483646 w 5977"/>
              <a:gd name="T53" fmla="*/ 2147483646 h 6949"/>
              <a:gd name="T54" fmla="*/ 2147483646 w 5977"/>
              <a:gd name="T55" fmla="*/ 2147483646 h 6949"/>
              <a:gd name="T56" fmla="*/ 2147483646 w 5977"/>
              <a:gd name="T57" fmla="*/ 2147483646 h 6949"/>
              <a:gd name="T58" fmla="*/ 2147483646 w 5977"/>
              <a:gd name="T59" fmla="*/ 2147483646 h 6949"/>
              <a:gd name="T60" fmla="*/ 2147483646 w 5977"/>
              <a:gd name="T61" fmla="*/ 2147483646 h 6949"/>
              <a:gd name="T62" fmla="*/ 2147483646 w 5977"/>
              <a:gd name="T63" fmla="*/ 2147483646 h 6949"/>
              <a:gd name="T64" fmla="*/ 2147483646 w 5977"/>
              <a:gd name="T65" fmla="*/ 2147483646 h 6949"/>
              <a:gd name="T66" fmla="*/ 2147483646 w 5977"/>
              <a:gd name="T67" fmla="*/ 2147483646 h 6949"/>
              <a:gd name="T68" fmla="*/ 2147483646 w 5977"/>
              <a:gd name="T69" fmla="*/ 2147483646 h 6949"/>
              <a:gd name="T70" fmla="*/ 2147483646 w 5977"/>
              <a:gd name="T71" fmla="*/ 2147483646 h 6949"/>
              <a:gd name="T72" fmla="*/ 2147483646 w 5977"/>
              <a:gd name="T73" fmla="*/ 2147483646 h 6949"/>
              <a:gd name="T74" fmla="*/ 2147483646 w 5977"/>
              <a:gd name="T75" fmla="*/ 2147483646 h 6949"/>
              <a:gd name="T76" fmla="*/ 2147483646 w 5977"/>
              <a:gd name="T77" fmla="*/ 0 h 694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977"/>
              <a:gd name="T118" fmla="*/ 0 h 6949"/>
              <a:gd name="T119" fmla="*/ 5977 w 5977"/>
              <a:gd name="T120" fmla="*/ 6949 h 694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977" h="6949">
                <a:moveTo>
                  <a:pt x="2785" y="0"/>
                </a:moveTo>
                <a:cubicBezTo>
                  <a:pt x="2841" y="42"/>
                  <a:pt x="2858" y="134"/>
                  <a:pt x="2880" y="366"/>
                </a:cubicBezTo>
                <a:cubicBezTo>
                  <a:pt x="2910" y="674"/>
                  <a:pt x="2891" y="857"/>
                  <a:pt x="2760" y="1513"/>
                </a:cubicBezTo>
                <a:cubicBezTo>
                  <a:pt x="2638" y="2133"/>
                  <a:pt x="2639" y="2130"/>
                  <a:pt x="2537" y="1873"/>
                </a:cubicBezTo>
                <a:cubicBezTo>
                  <a:pt x="2413" y="1562"/>
                  <a:pt x="2149" y="1060"/>
                  <a:pt x="1997" y="847"/>
                </a:cubicBezTo>
                <a:cubicBezTo>
                  <a:pt x="1912" y="730"/>
                  <a:pt x="1834" y="619"/>
                  <a:pt x="1824" y="603"/>
                </a:cubicBezTo>
                <a:cubicBezTo>
                  <a:pt x="1821" y="599"/>
                  <a:pt x="1822" y="588"/>
                  <a:pt x="1825" y="573"/>
                </a:cubicBezTo>
                <a:cubicBezTo>
                  <a:pt x="1802" y="607"/>
                  <a:pt x="1779" y="639"/>
                  <a:pt x="1753" y="670"/>
                </a:cubicBezTo>
                <a:cubicBezTo>
                  <a:pt x="1818" y="723"/>
                  <a:pt x="2054" y="1118"/>
                  <a:pt x="2190" y="1400"/>
                </a:cubicBezTo>
                <a:cubicBezTo>
                  <a:pt x="2346" y="1724"/>
                  <a:pt x="2539" y="2359"/>
                  <a:pt x="2538" y="2541"/>
                </a:cubicBezTo>
                <a:cubicBezTo>
                  <a:pt x="2537" y="2685"/>
                  <a:pt x="2494" y="2855"/>
                  <a:pt x="2446" y="2903"/>
                </a:cubicBezTo>
                <a:cubicBezTo>
                  <a:pt x="2409" y="2940"/>
                  <a:pt x="2382" y="2926"/>
                  <a:pt x="2222" y="2790"/>
                </a:cubicBezTo>
                <a:cubicBezTo>
                  <a:pt x="1978" y="2584"/>
                  <a:pt x="1756" y="2436"/>
                  <a:pt x="1436" y="2266"/>
                </a:cubicBezTo>
                <a:cubicBezTo>
                  <a:pt x="1187" y="2133"/>
                  <a:pt x="694" y="1925"/>
                  <a:pt x="535" y="1885"/>
                </a:cubicBezTo>
                <a:cubicBezTo>
                  <a:pt x="470" y="1868"/>
                  <a:pt x="435" y="1856"/>
                  <a:pt x="420" y="1823"/>
                </a:cubicBezTo>
                <a:cubicBezTo>
                  <a:pt x="408" y="1868"/>
                  <a:pt x="393" y="1913"/>
                  <a:pt x="376" y="1956"/>
                </a:cubicBezTo>
                <a:cubicBezTo>
                  <a:pt x="383" y="1953"/>
                  <a:pt x="389" y="1951"/>
                  <a:pt x="395" y="1951"/>
                </a:cubicBezTo>
                <a:cubicBezTo>
                  <a:pt x="549" y="1951"/>
                  <a:pt x="1204" y="2247"/>
                  <a:pt x="1565" y="2480"/>
                </a:cubicBezTo>
                <a:cubicBezTo>
                  <a:pt x="1801" y="2632"/>
                  <a:pt x="2168" y="2981"/>
                  <a:pt x="2287" y="3167"/>
                </a:cubicBezTo>
                <a:cubicBezTo>
                  <a:pt x="2358" y="3279"/>
                  <a:pt x="2375" y="3338"/>
                  <a:pt x="2389" y="3537"/>
                </a:cubicBezTo>
                <a:cubicBezTo>
                  <a:pt x="2407" y="3784"/>
                  <a:pt x="2356" y="4253"/>
                  <a:pt x="2309" y="4282"/>
                </a:cubicBezTo>
                <a:cubicBezTo>
                  <a:pt x="2294" y="4291"/>
                  <a:pt x="2216" y="4272"/>
                  <a:pt x="2135" y="4240"/>
                </a:cubicBezTo>
                <a:cubicBezTo>
                  <a:pt x="1771" y="4095"/>
                  <a:pt x="1129" y="3975"/>
                  <a:pt x="401" y="3915"/>
                </a:cubicBezTo>
                <a:cubicBezTo>
                  <a:pt x="234" y="3901"/>
                  <a:pt x="89" y="3886"/>
                  <a:pt x="12" y="3875"/>
                </a:cubicBezTo>
                <a:cubicBezTo>
                  <a:pt x="12" y="3877"/>
                  <a:pt x="12" y="3878"/>
                  <a:pt x="12" y="3880"/>
                </a:cubicBezTo>
                <a:cubicBezTo>
                  <a:pt x="12" y="3939"/>
                  <a:pt x="8" y="3997"/>
                  <a:pt x="0" y="4054"/>
                </a:cubicBezTo>
                <a:lnTo>
                  <a:pt x="229" y="4057"/>
                </a:lnTo>
                <a:cubicBezTo>
                  <a:pt x="1035" y="4066"/>
                  <a:pt x="1849" y="4284"/>
                  <a:pt x="2184" y="4580"/>
                </a:cubicBezTo>
                <a:cubicBezTo>
                  <a:pt x="2296" y="4678"/>
                  <a:pt x="2311" y="4707"/>
                  <a:pt x="2329" y="4848"/>
                </a:cubicBezTo>
                <a:cubicBezTo>
                  <a:pt x="2353" y="5035"/>
                  <a:pt x="2303" y="5720"/>
                  <a:pt x="2243" y="6033"/>
                </a:cubicBezTo>
                <a:cubicBezTo>
                  <a:pt x="2219" y="6155"/>
                  <a:pt x="2177" y="6286"/>
                  <a:pt x="2148" y="6324"/>
                </a:cubicBezTo>
                <a:cubicBezTo>
                  <a:pt x="2078" y="6419"/>
                  <a:pt x="1739" y="6599"/>
                  <a:pt x="1565" y="6635"/>
                </a:cubicBezTo>
                <a:cubicBezTo>
                  <a:pt x="1488" y="6651"/>
                  <a:pt x="1312" y="6682"/>
                  <a:pt x="1175" y="6704"/>
                </a:cubicBezTo>
                <a:cubicBezTo>
                  <a:pt x="1037" y="6727"/>
                  <a:pt x="917" y="6752"/>
                  <a:pt x="908" y="6761"/>
                </a:cubicBezTo>
                <a:cubicBezTo>
                  <a:pt x="846" y="6823"/>
                  <a:pt x="1154" y="6882"/>
                  <a:pt x="1733" y="6919"/>
                </a:cubicBezTo>
                <a:cubicBezTo>
                  <a:pt x="2214" y="6949"/>
                  <a:pt x="3600" y="6930"/>
                  <a:pt x="3978" y="6888"/>
                </a:cubicBezTo>
                <a:cubicBezTo>
                  <a:pt x="4141" y="6870"/>
                  <a:pt x="4313" y="6840"/>
                  <a:pt x="4359" y="6821"/>
                </a:cubicBezTo>
                <a:lnTo>
                  <a:pt x="4444" y="6786"/>
                </a:lnTo>
                <a:lnTo>
                  <a:pt x="4380" y="6752"/>
                </a:lnTo>
                <a:cubicBezTo>
                  <a:pt x="4344" y="6733"/>
                  <a:pt x="4169" y="6699"/>
                  <a:pt x="3990" y="6677"/>
                </a:cubicBezTo>
                <a:cubicBezTo>
                  <a:pt x="3636" y="6633"/>
                  <a:pt x="3384" y="6538"/>
                  <a:pt x="3223" y="6387"/>
                </a:cubicBezTo>
                <a:cubicBezTo>
                  <a:pt x="3147" y="6317"/>
                  <a:pt x="3136" y="6284"/>
                  <a:pt x="3121" y="6098"/>
                </a:cubicBezTo>
                <a:cubicBezTo>
                  <a:pt x="3098" y="5808"/>
                  <a:pt x="3092" y="5584"/>
                  <a:pt x="3098" y="5147"/>
                </a:cubicBezTo>
                <a:lnTo>
                  <a:pt x="3103" y="4773"/>
                </a:lnTo>
                <a:lnTo>
                  <a:pt x="3201" y="4665"/>
                </a:lnTo>
                <a:cubicBezTo>
                  <a:pt x="3389" y="4458"/>
                  <a:pt x="3879" y="4281"/>
                  <a:pt x="4614" y="4157"/>
                </a:cubicBezTo>
                <a:cubicBezTo>
                  <a:pt x="4997" y="4092"/>
                  <a:pt x="5912" y="4000"/>
                  <a:pt x="5966" y="4021"/>
                </a:cubicBezTo>
                <a:cubicBezTo>
                  <a:pt x="5969" y="4022"/>
                  <a:pt x="5973" y="4026"/>
                  <a:pt x="5977" y="4030"/>
                </a:cubicBezTo>
                <a:cubicBezTo>
                  <a:pt x="5971" y="3983"/>
                  <a:pt x="5968" y="3935"/>
                  <a:pt x="5968" y="3887"/>
                </a:cubicBezTo>
                <a:cubicBezTo>
                  <a:pt x="5968" y="3867"/>
                  <a:pt x="5969" y="3848"/>
                  <a:pt x="5970" y="3829"/>
                </a:cubicBezTo>
                <a:cubicBezTo>
                  <a:pt x="5961" y="3854"/>
                  <a:pt x="5951" y="3871"/>
                  <a:pt x="5942" y="3877"/>
                </a:cubicBezTo>
                <a:cubicBezTo>
                  <a:pt x="5925" y="3888"/>
                  <a:pt x="5821" y="3898"/>
                  <a:pt x="5710" y="3898"/>
                </a:cubicBezTo>
                <a:cubicBezTo>
                  <a:pt x="5247" y="3899"/>
                  <a:pt x="4355" y="4013"/>
                  <a:pt x="3586" y="4169"/>
                </a:cubicBezTo>
                <a:cubicBezTo>
                  <a:pt x="3302" y="4226"/>
                  <a:pt x="3085" y="4257"/>
                  <a:pt x="3071" y="4243"/>
                </a:cubicBezTo>
                <a:cubicBezTo>
                  <a:pt x="3043" y="4215"/>
                  <a:pt x="2962" y="3612"/>
                  <a:pt x="2962" y="3431"/>
                </a:cubicBezTo>
                <a:cubicBezTo>
                  <a:pt x="2962" y="3287"/>
                  <a:pt x="3037" y="3185"/>
                  <a:pt x="3308" y="2959"/>
                </a:cubicBezTo>
                <a:cubicBezTo>
                  <a:pt x="3708" y="2626"/>
                  <a:pt x="4264" y="2412"/>
                  <a:pt x="5130" y="2260"/>
                </a:cubicBezTo>
                <a:lnTo>
                  <a:pt x="5462" y="2202"/>
                </a:lnTo>
                <a:cubicBezTo>
                  <a:pt x="5441" y="2169"/>
                  <a:pt x="5420" y="2136"/>
                  <a:pt x="5403" y="2101"/>
                </a:cubicBezTo>
                <a:cubicBezTo>
                  <a:pt x="5400" y="2110"/>
                  <a:pt x="5397" y="2116"/>
                  <a:pt x="5391" y="2119"/>
                </a:cubicBezTo>
                <a:cubicBezTo>
                  <a:pt x="5374" y="2130"/>
                  <a:pt x="5204" y="2161"/>
                  <a:pt x="5015" y="2189"/>
                </a:cubicBezTo>
                <a:cubicBezTo>
                  <a:pt x="4603" y="2249"/>
                  <a:pt x="4090" y="2371"/>
                  <a:pt x="3824" y="2471"/>
                </a:cubicBezTo>
                <a:cubicBezTo>
                  <a:pt x="3718" y="2511"/>
                  <a:pt x="3480" y="2623"/>
                  <a:pt x="3296" y="2720"/>
                </a:cubicBezTo>
                <a:cubicBezTo>
                  <a:pt x="2967" y="2892"/>
                  <a:pt x="2959" y="2895"/>
                  <a:pt x="2916" y="2840"/>
                </a:cubicBezTo>
                <a:cubicBezTo>
                  <a:pt x="2888" y="2802"/>
                  <a:pt x="2878" y="2747"/>
                  <a:pt x="2887" y="2673"/>
                </a:cubicBezTo>
                <a:cubicBezTo>
                  <a:pt x="2899" y="2585"/>
                  <a:pt x="2938" y="2526"/>
                  <a:pt x="3083" y="2377"/>
                </a:cubicBezTo>
                <a:cubicBezTo>
                  <a:pt x="3474" y="1976"/>
                  <a:pt x="3779" y="1561"/>
                  <a:pt x="3990" y="1139"/>
                </a:cubicBezTo>
                <a:cubicBezTo>
                  <a:pt x="4014" y="1091"/>
                  <a:pt x="4038" y="1048"/>
                  <a:pt x="4059" y="1013"/>
                </a:cubicBezTo>
                <a:cubicBezTo>
                  <a:pt x="4029" y="994"/>
                  <a:pt x="4001" y="975"/>
                  <a:pt x="3973" y="953"/>
                </a:cubicBezTo>
                <a:cubicBezTo>
                  <a:pt x="3895" y="1157"/>
                  <a:pt x="3635" y="1579"/>
                  <a:pt x="3418" y="1832"/>
                </a:cubicBezTo>
                <a:cubicBezTo>
                  <a:pt x="3264" y="2012"/>
                  <a:pt x="2893" y="2318"/>
                  <a:pt x="2830" y="2318"/>
                </a:cubicBezTo>
                <a:cubicBezTo>
                  <a:pt x="2793" y="2318"/>
                  <a:pt x="2789" y="2289"/>
                  <a:pt x="2806" y="2127"/>
                </a:cubicBezTo>
                <a:cubicBezTo>
                  <a:pt x="2817" y="2022"/>
                  <a:pt x="2845" y="1835"/>
                  <a:pt x="2867" y="1711"/>
                </a:cubicBezTo>
                <a:cubicBezTo>
                  <a:pt x="2974" y="1120"/>
                  <a:pt x="2996" y="891"/>
                  <a:pt x="2979" y="540"/>
                </a:cubicBezTo>
                <a:cubicBezTo>
                  <a:pt x="2970" y="346"/>
                  <a:pt x="2955" y="140"/>
                  <a:pt x="2946" y="84"/>
                </a:cubicBezTo>
                <a:lnTo>
                  <a:pt x="2932" y="1"/>
                </a:lnTo>
                <a:cubicBezTo>
                  <a:pt x="2909" y="2"/>
                  <a:pt x="2886" y="3"/>
                  <a:pt x="2863" y="3"/>
                </a:cubicBezTo>
                <a:cubicBezTo>
                  <a:pt x="2836" y="3"/>
                  <a:pt x="2811" y="2"/>
                  <a:pt x="2785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771" name="橢圓 3"/>
          <p:cNvSpPr>
            <a:spLocks/>
          </p:cNvSpPr>
          <p:nvPr/>
        </p:nvSpPr>
        <p:spPr bwMode="auto">
          <a:xfrm>
            <a:off x="3107531" y="2857500"/>
            <a:ext cx="533400" cy="534591"/>
          </a:xfrm>
          <a:prstGeom prst="ellipse">
            <a:avLst/>
          </a:pr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2" name="橢圓 4"/>
          <p:cNvSpPr>
            <a:spLocks/>
          </p:cNvSpPr>
          <p:nvPr/>
        </p:nvSpPr>
        <p:spPr bwMode="auto">
          <a:xfrm>
            <a:off x="3253979" y="2135981"/>
            <a:ext cx="534590" cy="533400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3" name="橢圓 5"/>
          <p:cNvSpPr>
            <a:spLocks/>
          </p:cNvSpPr>
          <p:nvPr/>
        </p:nvSpPr>
        <p:spPr bwMode="auto">
          <a:xfrm>
            <a:off x="3719513" y="1738313"/>
            <a:ext cx="535781" cy="533400"/>
          </a:xfrm>
          <a:prstGeom prst="ellipse">
            <a:avLst/>
          </a:pr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4" name="橢圓 6"/>
          <p:cNvSpPr>
            <a:spLocks/>
          </p:cNvSpPr>
          <p:nvPr/>
        </p:nvSpPr>
        <p:spPr bwMode="auto">
          <a:xfrm>
            <a:off x="4313635" y="1412081"/>
            <a:ext cx="534590" cy="534591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5" name="橢圓 7"/>
          <p:cNvSpPr>
            <a:spLocks/>
          </p:cNvSpPr>
          <p:nvPr/>
        </p:nvSpPr>
        <p:spPr bwMode="auto">
          <a:xfrm>
            <a:off x="4848226" y="1852613"/>
            <a:ext cx="535781" cy="534591"/>
          </a:xfrm>
          <a:prstGeom prst="ellipse">
            <a:avLst/>
          </a:prstGeom>
          <a:solidFill>
            <a:srgbClr val="DF293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6" name="橢圓 8"/>
          <p:cNvSpPr>
            <a:spLocks/>
          </p:cNvSpPr>
          <p:nvPr/>
        </p:nvSpPr>
        <p:spPr bwMode="auto">
          <a:xfrm>
            <a:off x="5295901" y="2316956"/>
            <a:ext cx="535781" cy="533400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77" name="橢圓 9"/>
          <p:cNvSpPr>
            <a:spLocks/>
          </p:cNvSpPr>
          <p:nvPr/>
        </p:nvSpPr>
        <p:spPr bwMode="auto">
          <a:xfrm>
            <a:off x="5382816" y="2997994"/>
            <a:ext cx="533400" cy="533400"/>
          </a:xfrm>
          <a:prstGeom prst="ellipse">
            <a:avLst/>
          </a:prstGeom>
          <a:solidFill>
            <a:srgbClr val="F7962B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5022" indent="-175022" defTabSz="685800" fontAlgn="base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</a:pPr>
            <a:endParaRPr lang="zh-CN" altLang="zh-CN" sz="24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780" name="文本框 18"/>
          <p:cNvSpPr>
            <a:spLocks noChangeArrowheads="1"/>
          </p:cNvSpPr>
          <p:nvPr/>
        </p:nvSpPr>
        <p:spPr bwMode="auto">
          <a:xfrm>
            <a:off x="6781800" y="2672775"/>
            <a:ext cx="18042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B.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Từ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láy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32781" name="文本框 19"/>
          <p:cNvSpPr>
            <a:spLocks noChangeArrowheads="1"/>
          </p:cNvSpPr>
          <p:nvPr/>
        </p:nvSpPr>
        <p:spPr bwMode="auto">
          <a:xfrm>
            <a:off x="537263" y="2647950"/>
            <a:ext cx="21457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A.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Từ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ghép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32782" name="KSO_Shape"/>
          <p:cNvSpPr>
            <a:spLocks noChangeArrowheads="1"/>
          </p:cNvSpPr>
          <p:nvPr/>
        </p:nvSpPr>
        <p:spPr bwMode="auto">
          <a:xfrm>
            <a:off x="3201592" y="2981326"/>
            <a:ext cx="344090" cy="289322"/>
          </a:xfrm>
          <a:custGeom>
            <a:avLst/>
            <a:gdLst>
              <a:gd name="T0" fmla="*/ 1795 w 2300288"/>
              <a:gd name="T1" fmla="*/ 1525 h 1936750"/>
              <a:gd name="T2" fmla="*/ 1922 w 2300288"/>
              <a:gd name="T3" fmla="*/ 1651 h 1936750"/>
              <a:gd name="T4" fmla="*/ 1926 w 2300288"/>
              <a:gd name="T5" fmla="*/ 1676 h 1936750"/>
              <a:gd name="T6" fmla="*/ 1822 w 2300288"/>
              <a:gd name="T7" fmla="*/ 1788 h 1936750"/>
              <a:gd name="T8" fmla="*/ 1872 w 2300288"/>
              <a:gd name="T9" fmla="*/ 1963 h 1936750"/>
              <a:gd name="T10" fmla="*/ 1906 w 2300288"/>
              <a:gd name="T11" fmla="*/ 2225 h 1936750"/>
              <a:gd name="T12" fmla="*/ 1655 w 2300288"/>
              <a:gd name="T13" fmla="*/ 2143 h 1936750"/>
              <a:gd name="T14" fmla="*/ 1695 w 2300288"/>
              <a:gd name="T15" fmla="*/ 1903 h 1936750"/>
              <a:gd name="T16" fmla="*/ 1636 w 2300288"/>
              <a:gd name="T17" fmla="*/ 1692 h 1936750"/>
              <a:gd name="T18" fmla="*/ 1627 w 2300288"/>
              <a:gd name="T19" fmla="*/ 1669 h 1936750"/>
              <a:gd name="T20" fmla="*/ 1636 w 2300288"/>
              <a:gd name="T21" fmla="*/ 1645 h 1936750"/>
              <a:gd name="T22" fmla="*/ 1766 w 2300288"/>
              <a:gd name="T23" fmla="*/ 1522 h 1936750"/>
              <a:gd name="T24" fmla="*/ 2241 w 2300288"/>
              <a:gd name="T25" fmla="*/ 1358 h 1936750"/>
              <a:gd name="T26" fmla="*/ 2519 w 2300288"/>
              <a:gd name="T27" fmla="*/ 1454 h 1936750"/>
              <a:gd name="T28" fmla="*/ 2791 w 2300288"/>
              <a:gd name="T29" fmla="*/ 1548 h 1936750"/>
              <a:gd name="T30" fmla="*/ 2862 w 2300288"/>
              <a:gd name="T31" fmla="*/ 1588 h 1936750"/>
              <a:gd name="T32" fmla="*/ 2906 w 2300288"/>
              <a:gd name="T33" fmla="*/ 1639 h 1936750"/>
              <a:gd name="T34" fmla="*/ 2960 w 2300288"/>
              <a:gd name="T35" fmla="*/ 1755 h 1936750"/>
              <a:gd name="T36" fmla="*/ 2997 w 2300288"/>
              <a:gd name="T37" fmla="*/ 1908 h 1936750"/>
              <a:gd name="T38" fmla="*/ 3014 w 2300288"/>
              <a:gd name="T39" fmla="*/ 2102 h 1936750"/>
              <a:gd name="T40" fmla="*/ 3006 w 2300288"/>
              <a:gd name="T41" fmla="*/ 2145 h 1936750"/>
              <a:gd name="T42" fmla="*/ 2966 w 2300288"/>
              <a:gd name="T43" fmla="*/ 2178 h 1936750"/>
              <a:gd name="T44" fmla="*/ 2820 w 2300288"/>
              <a:gd name="T45" fmla="*/ 2233 h 1936750"/>
              <a:gd name="T46" fmla="*/ 2573 w 2300288"/>
              <a:gd name="T47" fmla="*/ 2278 h 1936750"/>
              <a:gd name="T48" fmla="*/ 2223 w 2300288"/>
              <a:gd name="T49" fmla="*/ 2306 h 1936750"/>
              <a:gd name="T50" fmla="*/ 1502 w 2300288"/>
              <a:gd name="T51" fmla="*/ 2413 h 1936750"/>
              <a:gd name="T52" fmla="*/ 153 w 2300288"/>
              <a:gd name="T53" fmla="*/ 1315 h 1936750"/>
              <a:gd name="T54" fmla="*/ 1824 w 2300288"/>
              <a:gd name="T55" fmla="*/ 3 h 1936750"/>
              <a:gd name="T56" fmla="*/ 1904 w 2300288"/>
              <a:gd name="T57" fmla="*/ 20 h 1936750"/>
              <a:gd name="T58" fmla="*/ 1978 w 2300288"/>
              <a:gd name="T59" fmla="*/ 52 h 1936750"/>
              <a:gd name="T60" fmla="*/ 2045 w 2300288"/>
              <a:gd name="T61" fmla="*/ 98 h 1936750"/>
              <a:gd name="T62" fmla="*/ 2148 w 2300288"/>
              <a:gd name="T63" fmla="*/ 212 h 1936750"/>
              <a:gd name="T64" fmla="*/ 2220 w 2300288"/>
              <a:gd name="T65" fmla="*/ 371 h 1936750"/>
              <a:gd name="T66" fmla="*/ 2238 w 2300288"/>
              <a:gd name="T67" fmla="*/ 474 h 1936750"/>
              <a:gd name="T68" fmla="*/ 2239 w 2300288"/>
              <a:gd name="T69" fmla="*/ 578 h 1936750"/>
              <a:gd name="T70" fmla="*/ 2220 w 2300288"/>
              <a:gd name="T71" fmla="*/ 699 h 1936750"/>
              <a:gd name="T72" fmla="*/ 2183 w 2300288"/>
              <a:gd name="T73" fmla="*/ 821 h 1936750"/>
              <a:gd name="T74" fmla="*/ 2130 w 2300288"/>
              <a:gd name="T75" fmla="*/ 937 h 1936750"/>
              <a:gd name="T76" fmla="*/ 2064 w 2300288"/>
              <a:gd name="T77" fmla="*/ 1041 h 1936750"/>
              <a:gd name="T78" fmla="*/ 1937 w 2300288"/>
              <a:gd name="T79" fmla="*/ 1363 h 1936750"/>
              <a:gd name="T80" fmla="*/ 1814 w 2300288"/>
              <a:gd name="T81" fmla="*/ 1471 h 1936750"/>
              <a:gd name="T82" fmla="*/ 1773 w 2300288"/>
              <a:gd name="T83" fmla="*/ 1487 h 1936750"/>
              <a:gd name="T84" fmla="*/ 1719 w 2300288"/>
              <a:gd name="T85" fmla="*/ 1457 h 1936750"/>
              <a:gd name="T86" fmla="*/ 1572 w 2300288"/>
              <a:gd name="T87" fmla="*/ 1318 h 1936750"/>
              <a:gd name="T88" fmla="*/ 1469 w 2300288"/>
              <a:gd name="T89" fmla="*/ 1012 h 1936750"/>
              <a:gd name="T90" fmla="*/ 1406 w 2300288"/>
              <a:gd name="T91" fmla="*/ 904 h 1936750"/>
              <a:gd name="T92" fmla="*/ 1358 w 2300288"/>
              <a:gd name="T93" fmla="*/ 786 h 1936750"/>
              <a:gd name="T94" fmla="*/ 1326 w 2300288"/>
              <a:gd name="T95" fmla="*/ 664 h 1936750"/>
              <a:gd name="T96" fmla="*/ 1313 w 2300288"/>
              <a:gd name="T97" fmla="*/ 545 h 1936750"/>
              <a:gd name="T98" fmla="*/ 1318 w 2300288"/>
              <a:gd name="T99" fmla="*/ 448 h 1936750"/>
              <a:gd name="T100" fmla="*/ 1349 w 2300288"/>
              <a:gd name="T101" fmla="*/ 323 h 1936750"/>
              <a:gd name="T102" fmla="*/ 1433 w 2300288"/>
              <a:gd name="T103" fmla="*/ 173 h 1936750"/>
              <a:gd name="T104" fmla="*/ 1526 w 2300288"/>
              <a:gd name="T105" fmla="*/ 83 h 1936750"/>
              <a:gd name="T106" fmla="*/ 1596 w 2300288"/>
              <a:gd name="T107" fmla="*/ 41 h 1936750"/>
              <a:gd name="T108" fmla="*/ 1672 w 2300288"/>
              <a:gd name="T109" fmla="*/ 14 h 1936750"/>
              <a:gd name="T110" fmla="*/ 1753 w 2300288"/>
              <a:gd name="T111" fmla="*/ 0 h 19367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300288"/>
              <a:gd name="T169" fmla="*/ 0 h 1936750"/>
              <a:gd name="T170" fmla="*/ 2300288 w 2300288"/>
              <a:gd name="T171" fmla="*/ 1936750 h 193675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300288" h="1936750">
                <a:moveTo>
                  <a:pt x="1352860" y="1166813"/>
                </a:moveTo>
                <a:lnTo>
                  <a:pt x="1355725" y="1166813"/>
                </a:lnTo>
                <a:lnTo>
                  <a:pt x="1358272" y="1166813"/>
                </a:lnTo>
                <a:lnTo>
                  <a:pt x="1361456" y="1167131"/>
                </a:lnTo>
                <a:lnTo>
                  <a:pt x="1364003" y="1168083"/>
                </a:lnTo>
                <a:lnTo>
                  <a:pt x="1366869" y="1168718"/>
                </a:lnTo>
                <a:lnTo>
                  <a:pt x="1369416" y="1170306"/>
                </a:lnTo>
                <a:lnTo>
                  <a:pt x="1371644" y="1171258"/>
                </a:lnTo>
                <a:lnTo>
                  <a:pt x="1374192" y="1173163"/>
                </a:lnTo>
                <a:lnTo>
                  <a:pt x="1376420" y="1175386"/>
                </a:lnTo>
                <a:lnTo>
                  <a:pt x="1461429" y="1260158"/>
                </a:lnTo>
                <a:lnTo>
                  <a:pt x="1463339" y="1262381"/>
                </a:lnTo>
                <a:lnTo>
                  <a:pt x="1465249" y="1264603"/>
                </a:lnTo>
                <a:lnTo>
                  <a:pt x="1466841" y="1267143"/>
                </a:lnTo>
                <a:lnTo>
                  <a:pt x="1467797" y="1269683"/>
                </a:lnTo>
                <a:lnTo>
                  <a:pt x="1469070" y="1272223"/>
                </a:lnTo>
                <a:lnTo>
                  <a:pt x="1469388" y="1275081"/>
                </a:lnTo>
                <a:lnTo>
                  <a:pt x="1469707" y="1277938"/>
                </a:lnTo>
                <a:lnTo>
                  <a:pt x="1470025" y="1280478"/>
                </a:lnTo>
                <a:lnTo>
                  <a:pt x="1469707" y="1283336"/>
                </a:lnTo>
                <a:lnTo>
                  <a:pt x="1469388" y="1285876"/>
                </a:lnTo>
                <a:lnTo>
                  <a:pt x="1469070" y="1289051"/>
                </a:lnTo>
                <a:lnTo>
                  <a:pt x="1467797" y="1291591"/>
                </a:lnTo>
                <a:lnTo>
                  <a:pt x="1466841" y="1294131"/>
                </a:lnTo>
                <a:lnTo>
                  <a:pt x="1465249" y="1296671"/>
                </a:lnTo>
                <a:lnTo>
                  <a:pt x="1463339" y="1298893"/>
                </a:lnTo>
                <a:lnTo>
                  <a:pt x="1461429" y="1301116"/>
                </a:lnTo>
                <a:lnTo>
                  <a:pt x="1390111" y="1372236"/>
                </a:lnTo>
                <a:lnTo>
                  <a:pt x="1396160" y="1386206"/>
                </a:lnTo>
                <a:lnTo>
                  <a:pt x="1401573" y="1402081"/>
                </a:lnTo>
                <a:lnTo>
                  <a:pt x="1407304" y="1420178"/>
                </a:lnTo>
                <a:lnTo>
                  <a:pt x="1412716" y="1439228"/>
                </a:lnTo>
                <a:lnTo>
                  <a:pt x="1418447" y="1460501"/>
                </a:lnTo>
                <a:lnTo>
                  <a:pt x="1423541" y="1483043"/>
                </a:lnTo>
                <a:lnTo>
                  <a:pt x="1428317" y="1506538"/>
                </a:lnTo>
                <a:lnTo>
                  <a:pt x="1433093" y="1531938"/>
                </a:lnTo>
                <a:lnTo>
                  <a:pt x="1437550" y="1558608"/>
                </a:lnTo>
                <a:lnTo>
                  <a:pt x="1441689" y="1586231"/>
                </a:lnTo>
                <a:lnTo>
                  <a:pt x="1445191" y="1614806"/>
                </a:lnTo>
                <a:lnTo>
                  <a:pt x="1448693" y="1644651"/>
                </a:lnTo>
                <a:lnTo>
                  <a:pt x="1451559" y="1675448"/>
                </a:lnTo>
                <a:lnTo>
                  <a:pt x="1454106" y="1707516"/>
                </a:lnTo>
                <a:lnTo>
                  <a:pt x="1456016" y="1739901"/>
                </a:lnTo>
                <a:lnTo>
                  <a:pt x="1457608" y="1773238"/>
                </a:lnTo>
                <a:lnTo>
                  <a:pt x="1254161" y="1773238"/>
                </a:lnTo>
                <a:lnTo>
                  <a:pt x="1255753" y="1739901"/>
                </a:lnTo>
                <a:lnTo>
                  <a:pt x="1257344" y="1707516"/>
                </a:lnTo>
                <a:lnTo>
                  <a:pt x="1260210" y="1675448"/>
                </a:lnTo>
                <a:lnTo>
                  <a:pt x="1263075" y="1644651"/>
                </a:lnTo>
                <a:lnTo>
                  <a:pt x="1266259" y="1614806"/>
                </a:lnTo>
                <a:lnTo>
                  <a:pt x="1270080" y="1586231"/>
                </a:lnTo>
                <a:lnTo>
                  <a:pt x="1274219" y="1558608"/>
                </a:lnTo>
                <a:lnTo>
                  <a:pt x="1278676" y="1531938"/>
                </a:lnTo>
                <a:lnTo>
                  <a:pt x="1283452" y="1506538"/>
                </a:lnTo>
                <a:lnTo>
                  <a:pt x="1288228" y="1483043"/>
                </a:lnTo>
                <a:lnTo>
                  <a:pt x="1293322" y="1460501"/>
                </a:lnTo>
                <a:lnTo>
                  <a:pt x="1298734" y="1439228"/>
                </a:lnTo>
                <a:lnTo>
                  <a:pt x="1304465" y="1419861"/>
                </a:lnTo>
                <a:lnTo>
                  <a:pt x="1309878" y="1402081"/>
                </a:lnTo>
                <a:lnTo>
                  <a:pt x="1315609" y="1386206"/>
                </a:lnTo>
                <a:lnTo>
                  <a:pt x="1321340" y="1371918"/>
                </a:lnTo>
                <a:lnTo>
                  <a:pt x="1250022" y="1301116"/>
                </a:lnTo>
                <a:lnTo>
                  <a:pt x="1248111" y="1298893"/>
                </a:lnTo>
                <a:lnTo>
                  <a:pt x="1246519" y="1296671"/>
                </a:lnTo>
                <a:lnTo>
                  <a:pt x="1244927" y="1294131"/>
                </a:lnTo>
                <a:lnTo>
                  <a:pt x="1243654" y="1291591"/>
                </a:lnTo>
                <a:lnTo>
                  <a:pt x="1242699" y="1289051"/>
                </a:lnTo>
                <a:lnTo>
                  <a:pt x="1242380" y="1285876"/>
                </a:lnTo>
                <a:lnTo>
                  <a:pt x="1242062" y="1283336"/>
                </a:lnTo>
                <a:lnTo>
                  <a:pt x="1241425" y="1280478"/>
                </a:lnTo>
                <a:lnTo>
                  <a:pt x="1242062" y="1277938"/>
                </a:lnTo>
                <a:lnTo>
                  <a:pt x="1242380" y="1275081"/>
                </a:lnTo>
                <a:lnTo>
                  <a:pt x="1243017" y="1272223"/>
                </a:lnTo>
                <a:lnTo>
                  <a:pt x="1243654" y="1269683"/>
                </a:lnTo>
                <a:lnTo>
                  <a:pt x="1244927" y="1267143"/>
                </a:lnTo>
                <a:lnTo>
                  <a:pt x="1246519" y="1264603"/>
                </a:lnTo>
                <a:lnTo>
                  <a:pt x="1248111" y="1262381"/>
                </a:lnTo>
                <a:lnTo>
                  <a:pt x="1250340" y="1260158"/>
                </a:lnTo>
                <a:lnTo>
                  <a:pt x="1335030" y="1175386"/>
                </a:lnTo>
                <a:lnTo>
                  <a:pt x="1337259" y="1173163"/>
                </a:lnTo>
                <a:lnTo>
                  <a:pt x="1339806" y="1171258"/>
                </a:lnTo>
                <a:lnTo>
                  <a:pt x="1342035" y="1170306"/>
                </a:lnTo>
                <a:lnTo>
                  <a:pt x="1344582" y="1168718"/>
                </a:lnTo>
                <a:lnTo>
                  <a:pt x="1347766" y="1168083"/>
                </a:lnTo>
                <a:lnTo>
                  <a:pt x="1350313" y="1167131"/>
                </a:lnTo>
                <a:lnTo>
                  <a:pt x="1352860" y="1166813"/>
                </a:lnTo>
                <a:close/>
                <a:moveTo>
                  <a:pt x="1634223" y="1009650"/>
                </a:moveTo>
                <a:lnTo>
                  <a:pt x="1652963" y="1018533"/>
                </a:lnTo>
                <a:lnTo>
                  <a:pt x="1672339" y="1027098"/>
                </a:lnTo>
                <a:lnTo>
                  <a:pt x="1691079" y="1034712"/>
                </a:lnTo>
                <a:lnTo>
                  <a:pt x="1709819" y="1042326"/>
                </a:lnTo>
                <a:lnTo>
                  <a:pt x="1728241" y="1049939"/>
                </a:lnTo>
                <a:lnTo>
                  <a:pt x="1746663" y="1057236"/>
                </a:lnTo>
                <a:lnTo>
                  <a:pt x="1783191" y="1070560"/>
                </a:lnTo>
                <a:lnTo>
                  <a:pt x="1819083" y="1082932"/>
                </a:lnTo>
                <a:lnTo>
                  <a:pt x="1854022" y="1094670"/>
                </a:lnTo>
                <a:lnTo>
                  <a:pt x="1888325" y="1105773"/>
                </a:lnTo>
                <a:lnTo>
                  <a:pt x="1921994" y="1116242"/>
                </a:lnTo>
                <a:lnTo>
                  <a:pt x="1986155" y="1136545"/>
                </a:lnTo>
                <a:lnTo>
                  <a:pt x="2017282" y="1146379"/>
                </a:lnTo>
                <a:lnTo>
                  <a:pt x="2046821" y="1156213"/>
                </a:lnTo>
                <a:lnTo>
                  <a:pt x="2075408" y="1166682"/>
                </a:lnTo>
                <a:lnTo>
                  <a:pt x="2103042" y="1176834"/>
                </a:lnTo>
                <a:lnTo>
                  <a:pt x="2116700" y="1182544"/>
                </a:lnTo>
                <a:lnTo>
                  <a:pt x="2129722" y="1187937"/>
                </a:lnTo>
                <a:lnTo>
                  <a:pt x="2142427" y="1193965"/>
                </a:lnTo>
                <a:lnTo>
                  <a:pt x="2155132" y="1199675"/>
                </a:lnTo>
                <a:lnTo>
                  <a:pt x="2161167" y="1203164"/>
                </a:lnTo>
                <a:lnTo>
                  <a:pt x="2166885" y="1206337"/>
                </a:lnTo>
                <a:lnTo>
                  <a:pt x="2172920" y="1210461"/>
                </a:lnTo>
                <a:lnTo>
                  <a:pt x="2178319" y="1214585"/>
                </a:lnTo>
                <a:lnTo>
                  <a:pt x="2184037" y="1219026"/>
                </a:lnTo>
                <a:lnTo>
                  <a:pt x="2189119" y="1223785"/>
                </a:lnTo>
                <a:lnTo>
                  <a:pt x="2194201" y="1228861"/>
                </a:lnTo>
                <a:lnTo>
                  <a:pt x="2198965" y="1233936"/>
                </a:lnTo>
                <a:lnTo>
                  <a:pt x="2203729" y="1239647"/>
                </a:lnTo>
                <a:lnTo>
                  <a:pt x="2208494" y="1245357"/>
                </a:lnTo>
                <a:lnTo>
                  <a:pt x="2212941" y="1251384"/>
                </a:lnTo>
                <a:lnTo>
                  <a:pt x="2217387" y="1257729"/>
                </a:lnTo>
                <a:lnTo>
                  <a:pt x="2221517" y="1264391"/>
                </a:lnTo>
                <a:lnTo>
                  <a:pt x="2225646" y="1271053"/>
                </a:lnTo>
                <a:lnTo>
                  <a:pt x="2233269" y="1285011"/>
                </a:lnTo>
                <a:lnTo>
                  <a:pt x="2240257" y="1299287"/>
                </a:lnTo>
                <a:lnTo>
                  <a:pt x="2246927" y="1314832"/>
                </a:lnTo>
                <a:lnTo>
                  <a:pt x="2253279" y="1330693"/>
                </a:lnTo>
                <a:lnTo>
                  <a:pt x="2258679" y="1346555"/>
                </a:lnTo>
                <a:lnTo>
                  <a:pt x="2264079" y="1363052"/>
                </a:lnTo>
                <a:lnTo>
                  <a:pt x="2268843" y="1379865"/>
                </a:lnTo>
                <a:lnTo>
                  <a:pt x="2273290" y="1396996"/>
                </a:lnTo>
                <a:lnTo>
                  <a:pt x="2277101" y="1413809"/>
                </a:lnTo>
                <a:lnTo>
                  <a:pt x="2280595" y="1430940"/>
                </a:lnTo>
                <a:lnTo>
                  <a:pt x="2283772" y="1447754"/>
                </a:lnTo>
                <a:lnTo>
                  <a:pt x="2286948" y="1464567"/>
                </a:lnTo>
                <a:lnTo>
                  <a:pt x="2288854" y="1481381"/>
                </a:lnTo>
                <a:lnTo>
                  <a:pt x="2291077" y="1497243"/>
                </a:lnTo>
                <a:lnTo>
                  <a:pt x="2293300" y="1513104"/>
                </a:lnTo>
                <a:lnTo>
                  <a:pt x="2296477" y="1542925"/>
                </a:lnTo>
                <a:lnTo>
                  <a:pt x="2298382" y="1570207"/>
                </a:lnTo>
                <a:lnTo>
                  <a:pt x="2299653" y="1593682"/>
                </a:lnTo>
                <a:lnTo>
                  <a:pt x="2300288" y="1613351"/>
                </a:lnTo>
                <a:lnTo>
                  <a:pt x="2300288" y="1627944"/>
                </a:lnTo>
                <a:lnTo>
                  <a:pt x="2300288" y="1630799"/>
                </a:lnTo>
                <a:lnTo>
                  <a:pt x="2299653" y="1633971"/>
                </a:lnTo>
                <a:lnTo>
                  <a:pt x="2299018" y="1636827"/>
                </a:lnTo>
                <a:lnTo>
                  <a:pt x="2297430" y="1639999"/>
                </a:lnTo>
                <a:lnTo>
                  <a:pt x="2296159" y="1643171"/>
                </a:lnTo>
                <a:lnTo>
                  <a:pt x="2293936" y="1646344"/>
                </a:lnTo>
                <a:lnTo>
                  <a:pt x="2291077" y="1649199"/>
                </a:lnTo>
                <a:lnTo>
                  <a:pt x="2288536" y="1652688"/>
                </a:lnTo>
                <a:lnTo>
                  <a:pt x="2285360" y="1655544"/>
                </a:lnTo>
                <a:lnTo>
                  <a:pt x="2281548" y="1659033"/>
                </a:lnTo>
                <a:lnTo>
                  <a:pt x="2278054" y="1661888"/>
                </a:lnTo>
                <a:lnTo>
                  <a:pt x="2273608" y="1665061"/>
                </a:lnTo>
                <a:lnTo>
                  <a:pt x="2263443" y="1671405"/>
                </a:lnTo>
                <a:lnTo>
                  <a:pt x="2252644" y="1677750"/>
                </a:lnTo>
                <a:lnTo>
                  <a:pt x="2239621" y="1684095"/>
                </a:lnTo>
                <a:lnTo>
                  <a:pt x="2225328" y="1690122"/>
                </a:lnTo>
                <a:lnTo>
                  <a:pt x="2208811" y="1696150"/>
                </a:lnTo>
                <a:lnTo>
                  <a:pt x="2191660" y="1701860"/>
                </a:lnTo>
                <a:lnTo>
                  <a:pt x="2172602" y="1707888"/>
                </a:lnTo>
                <a:lnTo>
                  <a:pt x="2151639" y="1713915"/>
                </a:lnTo>
                <a:lnTo>
                  <a:pt x="2129722" y="1719308"/>
                </a:lnTo>
                <a:lnTo>
                  <a:pt x="2105900" y="1724384"/>
                </a:lnTo>
                <a:lnTo>
                  <a:pt x="2080490" y="1730094"/>
                </a:lnTo>
                <a:lnTo>
                  <a:pt x="2053809" y="1734853"/>
                </a:lnTo>
                <a:lnTo>
                  <a:pt x="2025223" y="1739611"/>
                </a:lnTo>
                <a:lnTo>
                  <a:pt x="1995048" y="1744052"/>
                </a:lnTo>
                <a:lnTo>
                  <a:pt x="1963285" y="1748494"/>
                </a:lnTo>
                <a:lnTo>
                  <a:pt x="1930252" y="1752618"/>
                </a:lnTo>
                <a:lnTo>
                  <a:pt x="1895313" y="1756107"/>
                </a:lnTo>
                <a:lnTo>
                  <a:pt x="1858786" y="1759597"/>
                </a:lnTo>
                <a:lnTo>
                  <a:pt x="1820671" y="1762452"/>
                </a:lnTo>
                <a:lnTo>
                  <a:pt x="1780967" y="1765307"/>
                </a:lnTo>
                <a:lnTo>
                  <a:pt x="1739676" y="1767528"/>
                </a:lnTo>
                <a:lnTo>
                  <a:pt x="1696478" y="1769431"/>
                </a:lnTo>
                <a:lnTo>
                  <a:pt x="1652011" y="1771335"/>
                </a:lnTo>
                <a:lnTo>
                  <a:pt x="1605955" y="1772287"/>
                </a:lnTo>
                <a:lnTo>
                  <a:pt x="1557993" y="1773238"/>
                </a:lnTo>
                <a:lnTo>
                  <a:pt x="1508125" y="1773238"/>
                </a:lnTo>
                <a:lnTo>
                  <a:pt x="1634223" y="1009650"/>
                </a:lnTo>
                <a:close/>
                <a:moveTo>
                  <a:pt x="969658" y="942975"/>
                </a:moveTo>
                <a:lnTo>
                  <a:pt x="1145815" y="1851606"/>
                </a:lnTo>
                <a:lnTo>
                  <a:pt x="1263254" y="1851606"/>
                </a:lnTo>
                <a:lnTo>
                  <a:pt x="2020888" y="1851606"/>
                </a:lnTo>
                <a:lnTo>
                  <a:pt x="2020888" y="1936750"/>
                </a:lnTo>
                <a:lnTo>
                  <a:pt x="1163907" y="1936750"/>
                </a:lnTo>
                <a:lnTo>
                  <a:pt x="194249" y="1936750"/>
                </a:lnTo>
                <a:lnTo>
                  <a:pt x="0" y="1009057"/>
                </a:lnTo>
                <a:lnTo>
                  <a:pt x="116804" y="1009057"/>
                </a:lnTo>
                <a:lnTo>
                  <a:pt x="969658" y="942975"/>
                </a:lnTo>
                <a:close/>
                <a:moveTo>
                  <a:pt x="1346346" y="0"/>
                </a:moveTo>
                <a:lnTo>
                  <a:pt x="1355566" y="0"/>
                </a:lnTo>
                <a:lnTo>
                  <a:pt x="1364786" y="0"/>
                </a:lnTo>
                <a:lnTo>
                  <a:pt x="1373688" y="317"/>
                </a:lnTo>
                <a:lnTo>
                  <a:pt x="1382908" y="952"/>
                </a:lnTo>
                <a:lnTo>
                  <a:pt x="1391810" y="1904"/>
                </a:lnTo>
                <a:lnTo>
                  <a:pt x="1400712" y="3174"/>
                </a:lnTo>
                <a:lnTo>
                  <a:pt x="1409613" y="4444"/>
                </a:lnTo>
                <a:lnTo>
                  <a:pt x="1418515" y="6348"/>
                </a:lnTo>
                <a:lnTo>
                  <a:pt x="1426782" y="8252"/>
                </a:lnTo>
                <a:lnTo>
                  <a:pt x="1435684" y="10474"/>
                </a:lnTo>
                <a:lnTo>
                  <a:pt x="1444268" y="12379"/>
                </a:lnTo>
                <a:lnTo>
                  <a:pt x="1452852" y="15236"/>
                </a:lnTo>
                <a:lnTo>
                  <a:pt x="1460800" y="18092"/>
                </a:lnTo>
                <a:lnTo>
                  <a:pt x="1469384" y="21266"/>
                </a:lnTo>
                <a:lnTo>
                  <a:pt x="1477650" y="24758"/>
                </a:lnTo>
                <a:lnTo>
                  <a:pt x="1485598" y="27932"/>
                </a:lnTo>
                <a:lnTo>
                  <a:pt x="1493228" y="31741"/>
                </a:lnTo>
                <a:lnTo>
                  <a:pt x="1501495" y="35867"/>
                </a:lnTo>
                <a:lnTo>
                  <a:pt x="1509125" y="39676"/>
                </a:lnTo>
                <a:lnTo>
                  <a:pt x="1517073" y="44120"/>
                </a:lnTo>
                <a:lnTo>
                  <a:pt x="1524385" y="48881"/>
                </a:lnTo>
                <a:lnTo>
                  <a:pt x="1531698" y="53960"/>
                </a:lnTo>
                <a:lnTo>
                  <a:pt x="1539010" y="58721"/>
                </a:lnTo>
                <a:lnTo>
                  <a:pt x="1546640" y="63800"/>
                </a:lnTo>
                <a:lnTo>
                  <a:pt x="1553635" y="69196"/>
                </a:lnTo>
                <a:lnTo>
                  <a:pt x="1560629" y="74909"/>
                </a:lnTo>
                <a:lnTo>
                  <a:pt x="1567624" y="80305"/>
                </a:lnTo>
                <a:lnTo>
                  <a:pt x="1580976" y="92684"/>
                </a:lnTo>
                <a:lnTo>
                  <a:pt x="1593694" y="105380"/>
                </a:lnTo>
                <a:lnTo>
                  <a:pt x="1606093" y="118712"/>
                </a:lnTo>
                <a:lnTo>
                  <a:pt x="1617856" y="132678"/>
                </a:lnTo>
                <a:lnTo>
                  <a:pt x="1628984" y="147596"/>
                </a:lnTo>
                <a:lnTo>
                  <a:pt x="1639157" y="162832"/>
                </a:lnTo>
                <a:lnTo>
                  <a:pt x="1649331" y="178703"/>
                </a:lnTo>
                <a:lnTo>
                  <a:pt x="1658551" y="195525"/>
                </a:lnTo>
                <a:lnTo>
                  <a:pt x="1666817" y="212348"/>
                </a:lnTo>
                <a:lnTo>
                  <a:pt x="1674765" y="229806"/>
                </a:lnTo>
                <a:lnTo>
                  <a:pt x="1682078" y="247581"/>
                </a:lnTo>
                <a:lnTo>
                  <a:pt x="1688436" y="266308"/>
                </a:lnTo>
                <a:lnTo>
                  <a:pt x="1693841" y="285036"/>
                </a:lnTo>
                <a:lnTo>
                  <a:pt x="1698610" y="304080"/>
                </a:lnTo>
                <a:lnTo>
                  <a:pt x="1700517" y="314237"/>
                </a:lnTo>
                <a:lnTo>
                  <a:pt x="1702743" y="324077"/>
                </a:lnTo>
                <a:lnTo>
                  <a:pt x="1704332" y="333917"/>
                </a:lnTo>
                <a:lnTo>
                  <a:pt x="1705604" y="344074"/>
                </a:lnTo>
                <a:lnTo>
                  <a:pt x="1706876" y="353914"/>
                </a:lnTo>
                <a:lnTo>
                  <a:pt x="1707830" y="364071"/>
                </a:lnTo>
                <a:lnTo>
                  <a:pt x="1708466" y="374546"/>
                </a:lnTo>
                <a:lnTo>
                  <a:pt x="1709419" y="385020"/>
                </a:lnTo>
                <a:lnTo>
                  <a:pt x="1709737" y="395178"/>
                </a:lnTo>
                <a:lnTo>
                  <a:pt x="1709737" y="405652"/>
                </a:lnTo>
                <a:lnTo>
                  <a:pt x="1709737" y="418031"/>
                </a:lnTo>
                <a:lnTo>
                  <a:pt x="1709101" y="431045"/>
                </a:lnTo>
                <a:lnTo>
                  <a:pt x="1708148" y="443742"/>
                </a:lnTo>
                <a:lnTo>
                  <a:pt x="1707194" y="456755"/>
                </a:lnTo>
                <a:lnTo>
                  <a:pt x="1705604" y="470087"/>
                </a:lnTo>
                <a:lnTo>
                  <a:pt x="1703697" y="482783"/>
                </a:lnTo>
                <a:lnTo>
                  <a:pt x="1702107" y="496114"/>
                </a:lnTo>
                <a:lnTo>
                  <a:pt x="1699881" y="509446"/>
                </a:lnTo>
                <a:lnTo>
                  <a:pt x="1696702" y="522777"/>
                </a:lnTo>
                <a:lnTo>
                  <a:pt x="1693841" y="536426"/>
                </a:lnTo>
                <a:lnTo>
                  <a:pt x="1690979" y="549757"/>
                </a:lnTo>
                <a:lnTo>
                  <a:pt x="1687164" y="562771"/>
                </a:lnTo>
                <a:lnTo>
                  <a:pt x="1683667" y="576420"/>
                </a:lnTo>
                <a:lnTo>
                  <a:pt x="1679534" y="589751"/>
                </a:lnTo>
                <a:lnTo>
                  <a:pt x="1675401" y="603082"/>
                </a:lnTo>
                <a:lnTo>
                  <a:pt x="1670632" y="616414"/>
                </a:lnTo>
                <a:lnTo>
                  <a:pt x="1665863" y="629745"/>
                </a:lnTo>
                <a:lnTo>
                  <a:pt x="1661094" y="642441"/>
                </a:lnTo>
                <a:lnTo>
                  <a:pt x="1655372" y="655773"/>
                </a:lnTo>
                <a:lnTo>
                  <a:pt x="1650285" y="668787"/>
                </a:lnTo>
                <a:lnTo>
                  <a:pt x="1644244" y="681166"/>
                </a:lnTo>
                <a:lnTo>
                  <a:pt x="1638521" y="693862"/>
                </a:lnTo>
                <a:lnTo>
                  <a:pt x="1632163" y="706241"/>
                </a:lnTo>
                <a:lnTo>
                  <a:pt x="1625486" y="718938"/>
                </a:lnTo>
                <a:lnTo>
                  <a:pt x="1618810" y="730682"/>
                </a:lnTo>
                <a:lnTo>
                  <a:pt x="1612133" y="742744"/>
                </a:lnTo>
                <a:lnTo>
                  <a:pt x="1605139" y="754170"/>
                </a:lnTo>
                <a:lnTo>
                  <a:pt x="1597827" y="765597"/>
                </a:lnTo>
                <a:lnTo>
                  <a:pt x="1590514" y="777024"/>
                </a:lnTo>
                <a:lnTo>
                  <a:pt x="1582566" y="787816"/>
                </a:lnTo>
                <a:lnTo>
                  <a:pt x="1574936" y="798608"/>
                </a:lnTo>
                <a:lnTo>
                  <a:pt x="1566988" y="808765"/>
                </a:lnTo>
                <a:lnTo>
                  <a:pt x="1566988" y="950966"/>
                </a:lnTo>
                <a:lnTo>
                  <a:pt x="1559357" y="959219"/>
                </a:lnTo>
                <a:lnTo>
                  <a:pt x="1539964" y="980485"/>
                </a:lnTo>
                <a:lnTo>
                  <a:pt x="1511350" y="1011274"/>
                </a:lnTo>
                <a:lnTo>
                  <a:pt x="1495136" y="1028415"/>
                </a:lnTo>
                <a:lnTo>
                  <a:pt x="1477968" y="1046190"/>
                </a:lnTo>
                <a:lnTo>
                  <a:pt x="1459846" y="1063965"/>
                </a:lnTo>
                <a:lnTo>
                  <a:pt x="1441724" y="1081105"/>
                </a:lnTo>
                <a:lnTo>
                  <a:pt x="1423920" y="1096976"/>
                </a:lnTo>
                <a:lnTo>
                  <a:pt x="1407388" y="1111576"/>
                </a:lnTo>
                <a:lnTo>
                  <a:pt x="1399122" y="1118242"/>
                </a:lnTo>
                <a:lnTo>
                  <a:pt x="1391492" y="1123638"/>
                </a:lnTo>
                <a:lnTo>
                  <a:pt x="1384179" y="1128717"/>
                </a:lnTo>
                <a:lnTo>
                  <a:pt x="1377503" y="1133160"/>
                </a:lnTo>
                <a:lnTo>
                  <a:pt x="1371144" y="1136652"/>
                </a:lnTo>
                <a:lnTo>
                  <a:pt x="1365104" y="1139191"/>
                </a:lnTo>
                <a:lnTo>
                  <a:pt x="1360017" y="1140461"/>
                </a:lnTo>
                <a:lnTo>
                  <a:pt x="1357791" y="1141096"/>
                </a:lnTo>
                <a:lnTo>
                  <a:pt x="1355566" y="1141413"/>
                </a:lnTo>
                <a:lnTo>
                  <a:pt x="1353340" y="1141096"/>
                </a:lnTo>
                <a:lnTo>
                  <a:pt x="1351115" y="1140461"/>
                </a:lnTo>
                <a:lnTo>
                  <a:pt x="1346028" y="1139191"/>
                </a:lnTo>
                <a:lnTo>
                  <a:pt x="1340305" y="1136652"/>
                </a:lnTo>
                <a:lnTo>
                  <a:pt x="1333947" y="1133160"/>
                </a:lnTo>
                <a:lnTo>
                  <a:pt x="1327270" y="1128717"/>
                </a:lnTo>
                <a:lnTo>
                  <a:pt x="1319958" y="1123638"/>
                </a:lnTo>
                <a:lnTo>
                  <a:pt x="1312010" y="1118242"/>
                </a:lnTo>
                <a:lnTo>
                  <a:pt x="1304061" y="1111576"/>
                </a:lnTo>
                <a:lnTo>
                  <a:pt x="1287211" y="1096976"/>
                </a:lnTo>
                <a:lnTo>
                  <a:pt x="1269725" y="1081105"/>
                </a:lnTo>
                <a:lnTo>
                  <a:pt x="1251603" y="1063965"/>
                </a:lnTo>
                <a:lnTo>
                  <a:pt x="1233482" y="1046190"/>
                </a:lnTo>
                <a:lnTo>
                  <a:pt x="1215996" y="1028415"/>
                </a:lnTo>
                <a:lnTo>
                  <a:pt x="1199781" y="1011274"/>
                </a:lnTo>
                <a:lnTo>
                  <a:pt x="1171486" y="980485"/>
                </a:lnTo>
                <a:lnTo>
                  <a:pt x="1151774" y="959219"/>
                </a:lnTo>
                <a:lnTo>
                  <a:pt x="1144462" y="950966"/>
                </a:lnTo>
                <a:lnTo>
                  <a:pt x="1144462" y="808765"/>
                </a:lnTo>
                <a:lnTo>
                  <a:pt x="1136196" y="798608"/>
                </a:lnTo>
                <a:lnTo>
                  <a:pt x="1128565" y="787816"/>
                </a:lnTo>
                <a:lnTo>
                  <a:pt x="1120935" y="777024"/>
                </a:lnTo>
                <a:lnTo>
                  <a:pt x="1113305" y="765597"/>
                </a:lnTo>
                <a:lnTo>
                  <a:pt x="1105993" y="754170"/>
                </a:lnTo>
                <a:lnTo>
                  <a:pt x="1098998" y="742744"/>
                </a:lnTo>
                <a:lnTo>
                  <a:pt x="1092322" y="730682"/>
                </a:lnTo>
                <a:lnTo>
                  <a:pt x="1085645" y="718938"/>
                </a:lnTo>
                <a:lnTo>
                  <a:pt x="1078969" y="706241"/>
                </a:lnTo>
                <a:lnTo>
                  <a:pt x="1072928" y="693862"/>
                </a:lnTo>
                <a:lnTo>
                  <a:pt x="1066887" y="681166"/>
                </a:lnTo>
                <a:lnTo>
                  <a:pt x="1061165" y="668787"/>
                </a:lnTo>
                <a:lnTo>
                  <a:pt x="1055442" y="655773"/>
                </a:lnTo>
                <a:lnTo>
                  <a:pt x="1050355" y="642441"/>
                </a:lnTo>
                <a:lnTo>
                  <a:pt x="1045268" y="629745"/>
                </a:lnTo>
                <a:lnTo>
                  <a:pt x="1040499" y="616414"/>
                </a:lnTo>
                <a:lnTo>
                  <a:pt x="1036048" y="603082"/>
                </a:lnTo>
                <a:lnTo>
                  <a:pt x="1031915" y="589751"/>
                </a:lnTo>
                <a:lnTo>
                  <a:pt x="1027782" y="576420"/>
                </a:lnTo>
                <a:lnTo>
                  <a:pt x="1023967" y="562771"/>
                </a:lnTo>
                <a:lnTo>
                  <a:pt x="1020470" y="549757"/>
                </a:lnTo>
                <a:lnTo>
                  <a:pt x="1016973" y="536426"/>
                </a:lnTo>
                <a:lnTo>
                  <a:pt x="1014429" y="522777"/>
                </a:lnTo>
                <a:lnTo>
                  <a:pt x="1011568" y="509446"/>
                </a:lnTo>
                <a:lnTo>
                  <a:pt x="1009343" y="496114"/>
                </a:lnTo>
                <a:lnTo>
                  <a:pt x="1007435" y="482783"/>
                </a:lnTo>
                <a:lnTo>
                  <a:pt x="1005527" y="470087"/>
                </a:lnTo>
                <a:lnTo>
                  <a:pt x="1004256" y="456755"/>
                </a:lnTo>
                <a:lnTo>
                  <a:pt x="1002984" y="443742"/>
                </a:lnTo>
                <a:lnTo>
                  <a:pt x="1002348" y="431045"/>
                </a:lnTo>
                <a:lnTo>
                  <a:pt x="1001712" y="418031"/>
                </a:lnTo>
                <a:lnTo>
                  <a:pt x="1001712" y="405652"/>
                </a:lnTo>
                <a:lnTo>
                  <a:pt x="1001712" y="395178"/>
                </a:lnTo>
                <a:lnTo>
                  <a:pt x="1002030" y="385020"/>
                </a:lnTo>
                <a:lnTo>
                  <a:pt x="1002666" y="374546"/>
                </a:lnTo>
                <a:lnTo>
                  <a:pt x="1003302" y="364071"/>
                </a:lnTo>
                <a:lnTo>
                  <a:pt x="1004574" y="353914"/>
                </a:lnTo>
                <a:lnTo>
                  <a:pt x="1005527" y="344074"/>
                </a:lnTo>
                <a:lnTo>
                  <a:pt x="1007117" y="333917"/>
                </a:lnTo>
                <a:lnTo>
                  <a:pt x="1008707" y="324077"/>
                </a:lnTo>
                <a:lnTo>
                  <a:pt x="1010296" y="314237"/>
                </a:lnTo>
                <a:lnTo>
                  <a:pt x="1012522" y="304080"/>
                </a:lnTo>
                <a:lnTo>
                  <a:pt x="1017609" y="285036"/>
                </a:lnTo>
                <a:lnTo>
                  <a:pt x="1023013" y="266308"/>
                </a:lnTo>
                <a:lnTo>
                  <a:pt x="1029372" y="247581"/>
                </a:lnTo>
                <a:lnTo>
                  <a:pt x="1036366" y="229806"/>
                </a:lnTo>
                <a:lnTo>
                  <a:pt x="1044315" y="212348"/>
                </a:lnTo>
                <a:lnTo>
                  <a:pt x="1052899" y="195525"/>
                </a:lnTo>
                <a:lnTo>
                  <a:pt x="1062119" y="178703"/>
                </a:lnTo>
                <a:lnTo>
                  <a:pt x="1071656" y="162832"/>
                </a:lnTo>
                <a:lnTo>
                  <a:pt x="1082466" y="147596"/>
                </a:lnTo>
                <a:lnTo>
                  <a:pt x="1093593" y="132678"/>
                </a:lnTo>
                <a:lnTo>
                  <a:pt x="1105357" y="118712"/>
                </a:lnTo>
                <a:lnTo>
                  <a:pt x="1117438" y="105380"/>
                </a:lnTo>
                <a:lnTo>
                  <a:pt x="1130473" y="92684"/>
                </a:lnTo>
                <a:lnTo>
                  <a:pt x="1143826" y="80305"/>
                </a:lnTo>
                <a:lnTo>
                  <a:pt x="1150820" y="74909"/>
                </a:lnTo>
                <a:lnTo>
                  <a:pt x="1157815" y="69196"/>
                </a:lnTo>
                <a:lnTo>
                  <a:pt x="1164809" y="63800"/>
                </a:lnTo>
                <a:lnTo>
                  <a:pt x="1172121" y="58721"/>
                </a:lnTo>
                <a:lnTo>
                  <a:pt x="1179434" y="53960"/>
                </a:lnTo>
                <a:lnTo>
                  <a:pt x="1187064" y="48881"/>
                </a:lnTo>
                <a:lnTo>
                  <a:pt x="1194376" y="44120"/>
                </a:lnTo>
                <a:lnTo>
                  <a:pt x="1202007" y="39676"/>
                </a:lnTo>
                <a:lnTo>
                  <a:pt x="1209955" y="35867"/>
                </a:lnTo>
                <a:lnTo>
                  <a:pt x="1217903" y="31741"/>
                </a:lnTo>
                <a:lnTo>
                  <a:pt x="1225851" y="27932"/>
                </a:lnTo>
                <a:lnTo>
                  <a:pt x="1233799" y="24758"/>
                </a:lnTo>
                <a:lnTo>
                  <a:pt x="1242066" y="21266"/>
                </a:lnTo>
                <a:lnTo>
                  <a:pt x="1250332" y="18092"/>
                </a:lnTo>
                <a:lnTo>
                  <a:pt x="1258916" y="15236"/>
                </a:lnTo>
                <a:lnTo>
                  <a:pt x="1267182" y="12379"/>
                </a:lnTo>
                <a:lnTo>
                  <a:pt x="1275766" y="10474"/>
                </a:lnTo>
                <a:lnTo>
                  <a:pt x="1284350" y="8252"/>
                </a:lnTo>
                <a:lnTo>
                  <a:pt x="1292934" y="6348"/>
                </a:lnTo>
                <a:lnTo>
                  <a:pt x="1301836" y="4444"/>
                </a:lnTo>
                <a:lnTo>
                  <a:pt x="1310738" y="3174"/>
                </a:lnTo>
                <a:lnTo>
                  <a:pt x="1319322" y="1904"/>
                </a:lnTo>
                <a:lnTo>
                  <a:pt x="1328224" y="952"/>
                </a:lnTo>
                <a:lnTo>
                  <a:pt x="1337444" y="317"/>
                </a:lnTo>
                <a:lnTo>
                  <a:pt x="13463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783" name="KSO_Shape"/>
          <p:cNvSpPr>
            <a:spLocks noChangeArrowheads="1"/>
          </p:cNvSpPr>
          <p:nvPr/>
        </p:nvSpPr>
        <p:spPr bwMode="auto">
          <a:xfrm>
            <a:off x="3877866" y="1883569"/>
            <a:ext cx="216694" cy="242888"/>
          </a:xfrm>
          <a:custGeom>
            <a:avLst/>
            <a:gdLst>
              <a:gd name="T0" fmla="*/ 101 w 2033587"/>
              <a:gd name="T1" fmla="*/ 387 h 2276475"/>
              <a:gd name="T2" fmla="*/ 479 w 2033587"/>
              <a:gd name="T3" fmla="*/ 290 h 2276475"/>
              <a:gd name="T4" fmla="*/ 480 w 2033587"/>
              <a:gd name="T5" fmla="*/ 242 h 2276475"/>
              <a:gd name="T6" fmla="*/ 646 w 2033587"/>
              <a:gd name="T7" fmla="*/ 95 h 2276475"/>
              <a:gd name="T8" fmla="*/ 662 w 2033587"/>
              <a:gd name="T9" fmla="*/ 100 h 2276475"/>
              <a:gd name="T10" fmla="*/ 675 w 2033587"/>
              <a:gd name="T11" fmla="*/ 109 h 2276475"/>
              <a:gd name="T12" fmla="*/ 685 w 2033587"/>
              <a:gd name="T13" fmla="*/ 122 h 2276475"/>
              <a:gd name="T14" fmla="*/ 692 w 2033587"/>
              <a:gd name="T15" fmla="*/ 137 h 2276475"/>
              <a:gd name="T16" fmla="*/ 693 w 2033587"/>
              <a:gd name="T17" fmla="*/ 724 h 2276475"/>
              <a:gd name="T18" fmla="*/ 691 w 2033587"/>
              <a:gd name="T19" fmla="*/ 741 h 2276475"/>
              <a:gd name="T20" fmla="*/ 684 w 2033587"/>
              <a:gd name="T21" fmla="*/ 755 h 2276475"/>
              <a:gd name="T22" fmla="*/ 673 w 2033587"/>
              <a:gd name="T23" fmla="*/ 767 h 2276475"/>
              <a:gd name="T24" fmla="*/ 659 w 2033587"/>
              <a:gd name="T25" fmla="*/ 776 h 2276475"/>
              <a:gd name="T26" fmla="*/ 643 w 2033587"/>
              <a:gd name="T27" fmla="*/ 780 h 2276475"/>
              <a:gd name="T28" fmla="*/ 155 w 2033587"/>
              <a:gd name="T29" fmla="*/ 780 h 2276475"/>
              <a:gd name="T30" fmla="*/ 139 w 2033587"/>
              <a:gd name="T31" fmla="*/ 775 h 2276475"/>
              <a:gd name="T32" fmla="*/ 126 w 2033587"/>
              <a:gd name="T33" fmla="*/ 766 h 2276475"/>
              <a:gd name="T34" fmla="*/ 116 w 2033587"/>
              <a:gd name="T35" fmla="*/ 753 h 2276475"/>
              <a:gd name="T36" fmla="*/ 109 w 2033587"/>
              <a:gd name="T37" fmla="*/ 738 h 2276475"/>
              <a:gd name="T38" fmla="*/ 156 w 2033587"/>
              <a:gd name="T39" fmla="*/ 724 h 2276475"/>
              <a:gd name="T40" fmla="*/ 157 w 2033587"/>
              <a:gd name="T41" fmla="*/ 728 h 2276475"/>
              <a:gd name="T42" fmla="*/ 162 w 2033587"/>
              <a:gd name="T43" fmla="*/ 732 h 2276475"/>
              <a:gd name="T44" fmla="*/ 640 w 2033587"/>
              <a:gd name="T45" fmla="*/ 732 h 2276475"/>
              <a:gd name="T46" fmla="*/ 644 w 2033587"/>
              <a:gd name="T47" fmla="*/ 728 h 2276475"/>
              <a:gd name="T48" fmla="*/ 645 w 2033587"/>
              <a:gd name="T49" fmla="*/ 151 h 2276475"/>
              <a:gd name="T50" fmla="*/ 644 w 2033587"/>
              <a:gd name="T51" fmla="*/ 147 h 2276475"/>
              <a:gd name="T52" fmla="*/ 639 w 2033587"/>
              <a:gd name="T53" fmla="*/ 143 h 2276475"/>
              <a:gd name="T54" fmla="*/ 201 w 2033587"/>
              <a:gd name="T55" fmla="*/ 148 h 2276475"/>
              <a:gd name="T56" fmla="*/ 197 w 2033587"/>
              <a:gd name="T57" fmla="*/ 165 h 2276475"/>
              <a:gd name="T58" fmla="*/ 190 w 2033587"/>
              <a:gd name="T59" fmla="*/ 179 h 2276475"/>
              <a:gd name="T60" fmla="*/ 178 w 2033587"/>
              <a:gd name="T61" fmla="*/ 191 h 2276475"/>
              <a:gd name="T62" fmla="*/ 164 w 2033587"/>
              <a:gd name="T63" fmla="*/ 198 h 2276475"/>
              <a:gd name="T64" fmla="*/ 148 w 2033587"/>
              <a:gd name="T65" fmla="*/ 202 h 2276475"/>
              <a:gd name="T66" fmla="*/ 48 w 2033587"/>
              <a:gd name="T67" fmla="*/ 632 h 2276475"/>
              <a:gd name="T68" fmla="*/ 52 w 2033587"/>
              <a:gd name="T69" fmla="*/ 636 h 2276475"/>
              <a:gd name="T70" fmla="*/ 530 w 2033587"/>
              <a:gd name="T71" fmla="*/ 637 h 2276475"/>
              <a:gd name="T72" fmla="*/ 534 w 2033587"/>
              <a:gd name="T73" fmla="*/ 636 h 2276475"/>
              <a:gd name="T74" fmla="*/ 538 w 2033587"/>
              <a:gd name="T75" fmla="*/ 631 h 2276475"/>
              <a:gd name="T76" fmla="*/ 537 w 2033587"/>
              <a:gd name="T77" fmla="*/ 54 h 2276475"/>
              <a:gd name="T78" fmla="*/ 533 w 2033587"/>
              <a:gd name="T79" fmla="*/ 49 h 2276475"/>
              <a:gd name="T80" fmla="*/ 201 w 2033587"/>
              <a:gd name="T81" fmla="*/ 48 h 2276475"/>
              <a:gd name="T82" fmla="*/ 541 w 2033587"/>
              <a:gd name="T83" fmla="*/ 1 h 2276475"/>
              <a:gd name="T84" fmla="*/ 556 w 2033587"/>
              <a:gd name="T85" fmla="*/ 7 h 2276475"/>
              <a:gd name="T86" fmla="*/ 569 w 2033587"/>
              <a:gd name="T87" fmla="*/ 17 h 2276475"/>
              <a:gd name="T88" fmla="*/ 579 w 2033587"/>
              <a:gd name="T89" fmla="*/ 30 h 2276475"/>
              <a:gd name="T90" fmla="*/ 585 w 2033587"/>
              <a:gd name="T91" fmla="*/ 45 h 2276475"/>
              <a:gd name="T92" fmla="*/ 586 w 2033587"/>
              <a:gd name="T93" fmla="*/ 632 h 2276475"/>
              <a:gd name="T94" fmla="*/ 582 w 2033587"/>
              <a:gd name="T95" fmla="*/ 649 h 2276475"/>
              <a:gd name="T96" fmla="*/ 575 w 2033587"/>
              <a:gd name="T97" fmla="*/ 663 h 2276475"/>
              <a:gd name="T98" fmla="*/ 563 w 2033587"/>
              <a:gd name="T99" fmla="*/ 674 h 2276475"/>
              <a:gd name="T100" fmla="*/ 549 w 2033587"/>
              <a:gd name="T101" fmla="*/ 682 h 2276475"/>
              <a:gd name="T102" fmla="*/ 533 w 2033587"/>
              <a:gd name="T103" fmla="*/ 686 h 2276475"/>
              <a:gd name="T104" fmla="*/ 45 w 2033587"/>
              <a:gd name="T105" fmla="*/ 684 h 2276475"/>
              <a:gd name="T106" fmla="*/ 29 w 2033587"/>
              <a:gd name="T107" fmla="*/ 679 h 2276475"/>
              <a:gd name="T108" fmla="*/ 16 w 2033587"/>
              <a:gd name="T109" fmla="*/ 669 h 2276475"/>
              <a:gd name="T110" fmla="*/ 7 w 2033587"/>
              <a:gd name="T111" fmla="*/ 656 h 2276475"/>
              <a:gd name="T112" fmla="*/ 1 w 2033587"/>
              <a:gd name="T113" fmla="*/ 641 h 2276475"/>
              <a:gd name="T114" fmla="*/ 167 w 2033587"/>
              <a:gd name="T115" fmla="*/ 0 h 22764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33587"/>
              <a:gd name="T175" fmla="*/ 0 h 2276475"/>
              <a:gd name="T176" fmla="*/ 2033587 w 2033587"/>
              <a:gd name="T177" fmla="*/ 2276475 h 22764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33587" h="2276475">
                <a:moveTo>
                  <a:pt x="312737" y="1411287"/>
                </a:moveTo>
                <a:lnTo>
                  <a:pt x="1422400" y="1411287"/>
                </a:lnTo>
                <a:lnTo>
                  <a:pt x="1422400" y="1552575"/>
                </a:lnTo>
                <a:lnTo>
                  <a:pt x="312737" y="1552575"/>
                </a:lnTo>
                <a:lnTo>
                  <a:pt x="312737" y="1411287"/>
                </a:lnTo>
                <a:close/>
                <a:moveTo>
                  <a:pt x="296862" y="1128712"/>
                </a:moveTo>
                <a:lnTo>
                  <a:pt x="1404937" y="1128712"/>
                </a:lnTo>
                <a:lnTo>
                  <a:pt x="1404937" y="1270000"/>
                </a:lnTo>
                <a:lnTo>
                  <a:pt x="296862" y="1270000"/>
                </a:lnTo>
                <a:lnTo>
                  <a:pt x="296862" y="1128712"/>
                </a:lnTo>
                <a:close/>
                <a:moveTo>
                  <a:pt x="296862" y="847725"/>
                </a:moveTo>
                <a:lnTo>
                  <a:pt x="1404937" y="847725"/>
                </a:lnTo>
                <a:lnTo>
                  <a:pt x="1404937" y="987425"/>
                </a:lnTo>
                <a:lnTo>
                  <a:pt x="296862" y="987425"/>
                </a:lnTo>
                <a:lnTo>
                  <a:pt x="296862" y="847725"/>
                </a:lnTo>
                <a:close/>
                <a:moveTo>
                  <a:pt x="869950" y="565150"/>
                </a:moveTo>
                <a:lnTo>
                  <a:pt x="1408113" y="565150"/>
                </a:lnTo>
                <a:lnTo>
                  <a:pt x="1408113" y="706438"/>
                </a:lnTo>
                <a:lnTo>
                  <a:pt x="869950" y="706438"/>
                </a:lnTo>
                <a:lnTo>
                  <a:pt x="869950" y="565150"/>
                </a:lnTo>
                <a:close/>
                <a:moveTo>
                  <a:pt x="1869440" y="276225"/>
                </a:moveTo>
                <a:lnTo>
                  <a:pt x="1877695" y="276543"/>
                </a:lnTo>
                <a:lnTo>
                  <a:pt x="1885950" y="276860"/>
                </a:lnTo>
                <a:lnTo>
                  <a:pt x="1894522" y="278130"/>
                </a:lnTo>
                <a:lnTo>
                  <a:pt x="1902460" y="279400"/>
                </a:lnTo>
                <a:lnTo>
                  <a:pt x="1910080" y="281305"/>
                </a:lnTo>
                <a:lnTo>
                  <a:pt x="1918017" y="283528"/>
                </a:lnTo>
                <a:lnTo>
                  <a:pt x="1925955" y="286068"/>
                </a:lnTo>
                <a:lnTo>
                  <a:pt x="1933257" y="288925"/>
                </a:lnTo>
                <a:lnTo>
                  <a:pt x="1940242" y="292418"/>
                </a:lnTo>
                <a:lnTo>
                  <a:pt x="1947545" y="296228"/>
                </a:lnTo>
                <a:lnTo>
                  <a:pt x="1954530" y="299720"/>
                </a:lnTo>
                <a:lnTo>
                  <a:pt x="1961197" y="304165"/>
                </a:lnTo>
                <a:lnTo>
                  <a:pt x="1967865" y="308928"/>
                </a:lnTo>
                <a:lnTo>
                  <a:pt x="1973897" y="313690"/>
                </a:lnTo>
                <a:lnTo>
                  <a:pt x="1979612" y="318770"/>
                </a:lnTo>
                <a:lnTo>
                  <a:pt x="1985645" y="324168"/>
                </a:lnTo>
                <a:lnTo>
                  <a:pt x="1991042" y="330200"/>
                </a:lnTo>
                <a:lnTo>
                  <a:pt x="1996122" y="335915"/>
                </a:lnTo>
                <a:lnTo>
                  <a:pt x="2000885" y="342265"/>
                </a:lnTo>
                <a:lnTo>
                  <a:pt x="2005647" y="348615"/>
                </a:lnTo>
                <a:lnTo>
                  <a:pt x="2010092" y="355283"/>
                </a:lnTo>
                <a:lnTo>
                  <a:pt x="2013585" y="362268"/>
                </a:lnTo>
                <a:lnTo>
                  <a:pt x="2017395" y="369570"/>
                </a:lnTo>
                <a:lnTo>
                  <a:pt x="2020570" y="376873"/>
                </a:lnTo>
                <a:lnTo>
                  <a:pt x="2023745" y="384175"/>
                </a:lnTo>
                <a:lnTo>
                  <a:pt x="2026285" y="391795"/>
                </a:lnTo>
                <a:lnTo>
                  <a:pt x="2028507" y="399733"/>
                </a:lnTo>
                <a:lnTo>
                  <a:pt x="2030412" y="407670"/>
                </a:lnTo>
                <a:lnTo>
                  <a:pt x="2032000" y="415608"/>
                </a:lnTo>
                <a:lnTo>
                  <a:pt x="2032952" y="423863"/>
                </a:lnTo>
                <a:lnTo>
                  <a:pt x="2033270" y="432118"/>
                </a:lnTo>
                <a:lnTo>
                  <a:pt x="2033587" y="440373"/>
                </a:lnTo>
                <a:lnTo>
                  <a:pt x="2033587" y="2112328"/>
                </a:lnTo>
                <a:lnTo>
                  <a:pt x="2033270" y="2120583"/>
                </a:lnTo>
                <a:lnTo>
                  <a:pt x="2032952" y="2128838"/>
                </a:lnTo>
                <a:lnTo>
                  <a:pt x="2032000" y="2137410"/>
                </a:lnTo>
                <a:lnTo>
                  <a:pt x="2030412" y="2145348"/>
                </a:lnTo>
                <a:lnTo>
                  <a:pt x="2028507" y="2153285"/>
                </a:lnTo>
                <a:lnTo>
                  <a:pt x="2026285" y="2160905"/>
                </a:lnTo>
                <a:lnTo>
                  <a:pt x="2023745" y="2168525"/>
                </a:lnTo>
                <a:lnTo>
                  <a:pt x="2020570" y="2175828"/>
                </a:lnTo>
                <a:lnTo>
                  <a:pt x="2017395" y="2183130"/>
                </a:lnTo>
                <a:lnTo>
                  <a:pt x="2013585" y="2190433"/>
                </a:lnTo>
                <a:lnTo>
                  <a:pt x="2010092" y="2197418"/>
                </a:lnTo>
                <a:lnTo>
                  <a:pt x="2005647" y="2204085"/>
                </a:lnTo>
                <a:lnTo>
                  <a:pt x="2000885" y="2210435"/>
                </a:lnTo>
                <a:lnTo>
                  <a:pt x="1996122" y="2216785"/>
                </a:lnTo>
                <a:lnTo>
                  <a:pt x="1991042" y="2222500"/>
                </a:lnTo>
                <a:lnTo>
                  <a:pt x="1985645" y="2228533"/>
                </a:lnTo>
                <a:lnTo>
                  <a:pt x="1979612" y="2233930"/>
                </a:lnTo>
                <a:lnTo>
                  <a:pt x="1973897" y="2239010"/>
                </a:lnTo>
                <a:lnTo>
                  <a:pt x="1967865" y="2243773"/>
                </a:lnTo>
                <a:lnTo>
                  <a:pt x="1961197" y="2248535"/>
                </a:lnTo>
                <a:lnTo>
                  <a:pt x="1954530" y="2252980"/>
                </a:lnTo>
                <a:lnTo>
                  <a:pt x="1947545" y="2256790"/>
                </a:lnTo>
                <a:lnTo>
                  <a:pt x="1940242" y="2260600"/>
                </a:lnTo>
                <a:lnTo>
                  <a:pt x="1933257" y="2263775"/>
                </a:lnTo>
                <a:lnTo>
                  <a:pt x="1925955" y="2266633"/>
                </a:lnTo>
                <a:lnTo>
                  <a:pt x="1918017" y="2269173"/>
                </a:lnTo>
                <a:lnTo>
                  <a:pt x="1910080" y="2271395"/>
                </a:lnTo>
                <a:lnTo>
                  <a:pt x="1902460" y="2273300"/>
                </a:lnTo>
                <a:lnTo>
                  <a:pt x="1894522" y="2274888"/>
                </a:lnTo>
                <a:lnTo>
                  <a:pt x="1885950" y="2275840"/>
                </a:lnTo>
                <a:lnTo>
                  <a:pt x="1877695" y="2276475"/>
                </a:lnTo>
                <a:lnTo>
                  <a:pt x="1869440" y="2276475"/>
                </a:lnTo>
                <a:lnTo>
                  <a:pt x="480377" y="2276475"/>
                </a:lnTo>
                <a:lnTo>
                  <a:pt x="471805" y="2276475"/>
                </a:lnTo>
                <a:lnTo>
                  <a:pt x="463550" y="2275840"/>
                </a:lnTo>
                <a:lnTo>
                  <a:pt x="455295" y="2274888"/>
                </a:lnTo>
                <a:lnTo>
                  <a:pt x="447040" y="2273300"/>
                </a:lnTo>
                <a:lnTo>
                  <a:pt x="439102" y="2271395"/>
                </a:lnTo>
                <a:lnTo>
                  <a:pt x="431482" y="2269173"/>
                </a:lnTo>
                <a:lnTo>
                  <a:pt x="423862" y="2266633"/>
                </a:lnTo>
                <a:lnTo>
                  <a:pt x="416242" y="2263775"/>
                </a:lnTo>
                <a:lnTo>
                  <a:pt x="408940" y="2260600"/>
                </a:lnTo>
                <a:lnTo>
                  <a:pt x="401955" y="2256790"/>
                </a:lnTo>
                <a:lnTo>
                  <a:pt x="394970" y="2252980"/>
                </a:lnTo>
                <a:lnTo>
                  <a:pt x="388620" y="2248535"/>
                </a:lnTo>
                <a:lnTo>
                  <a:pt x="381952" y="2243773"/>
                </a:lnTo>
                <a:lnTo>
                  <a:pt x="375602" y="2239010"/>
                </a:lnTo>
                <a:lnTo>
                  <a:pt x="369887" y="2233930"/>
                </a:lnTo>
                <a:lnTo>
                  <a:pt x="364172" y="2228533"/>
                </a:lnTo>
                <a:lnTo>
                  <a:pt x="358457" y="2222500"/>
                </a:lnTo>
                <a:lnTo>
                  <a:pt x="353377" y="2216785"/>
                </a:lnTo>
                <a:lnTo>
                  <a:pt x="348297" y="2210435"/>
                </a:lnTo>
                <a:lnTo>
                  <a:pt x="343852" y="2204085"/>
                </a:lnTo>
                <a:lnTo>
                  <a:pt x="339725" y="2197418"/>
                </a:lnTo>
                <a:lnTo>
                  <a:pt x="335597" y="2190433"/>
                </a:lnTo>
                <a:lnTo>
                  <a:pt x="332105" y="2183130"/>
                </a:lnTo>
                <a:lnTo>
                  <a:pt x="328612" y="2175828"/>
                </a:lnTo>
                <a:lnTo>
                  <a:pt x="325755" y="2168525"/>
                </a:lnTo>
                <a:lnTo>
                  <a:pt x="323215" y="2160905"/>
                </a:lnTo>
                <a:lnTo>
                  <a:pt x="320992" y="2153285"/>
                </a:lnTo>
                <a:lnTo>
                  <a:pt x="319087" y="2145348"/>
                </a:lnTo>
                <a:lnTo>
                  <a:pt x="317817" y="2137410"/>
                </a:lnTo>
                <a:lnTo>
                  <a:pt x="316547" y="2128838"/>
                </a:lnTo>
                <a:lnTo>
                  <a:pt x="315912" y="2120583"/>
                </a:lnTo>
                <a:lnTo>
                  <a:pt x="315912" y="2112328"/>
                </a:lnTo>
                <a:lnTo>
                  <a:pt x="456565" y="2112328"/>
                </a:lnTo>
                <a:lnTo>
                  <a:pt x="456882" y="2114868"/>
                </a:lnTo>
                <a:lnTo>
                  <a:pt x="457200" y="2116773"/>
                </a:lnTo>
                <a:lnTo>
                  <a:pt x="457835" y="2118995"/>
                </a:lnTo>
                <a:lnTo>
                  <a:pt x="458470" y="2121218"/>
                </a:lnTo>
                <a:lnTo>
                  <a:pt x="459422" y="2123440"/>
                </a:lnTo>
                <a:lnTo>
                  <a:pt x="460692" y="2125345"/>
                </a:lnTo>
                <a:lnTo>
                  <a:pt x="463550" y="2128838"/>
                </a:lnTo>
                <a:lnTo>
                  <a:pt x="467042" y="2132013"/>
                </a:lnTo>
                <a:lnTo>
                  <a:pt x="468947" y="2132965"/>
                </a:lnTo>
                <a:lnTo>
                  <a:pt x="471170" y="2133918"/>
                </a:lnTo>
                <a:lnTo>
                  <a:pt x="473392" y="2134870"/>
                </a:lnTo>
                <a:lnTo>
                  <a:pt x="475615" y="2135188"/>
                </a:lnTo>
                <a:lnTo>
                  <a:pt x="477837" y="2135505"/>
                </a:lnTo>
                <a:lnTo>
                  <a:pt x="480377" y="2135823"/>
                </a:lnTo>
                <a:lnTo>
                  <a:pt x="1869440" y="2135823"/>
                </a:lnTo>
                <a:lnTo>
                  <a:pt x="1871980" y="2135505"/>
                </a:lnTo>
                <a:lnTo>
                  <a:pt x="1874202" y="2135188"/>
                </a:lnTo>
                <a:lnTo>
                  <a:pt x="1876107" y="2134870"/>
                </a:lnTo>
                <a:lnTo>
                  <a:pt x="1878330" y="2133918"/>
                </a:lnTo>
                <a:lnTo>
                  <a:pt x="1880552" y="2132965"/>
                </a:lnTo>
                <a:lnTo>
                  <a:pt x="1882457" y="2132013"/>
                </a:lnTo>
                <a:lnTo>
                  <a:pt x="1885950" y="2128838"/>
                </a:lnTo>
                <a:lnTo>
                  <a:pt x="1888490" y="2125345"/>
                </a:lnTo>
                <a:lnTo>
                  <a:pt x="1890077" y="2123440"/>
                </a:lnTo>
                <a:lnTo>
                  <a:pt x="1890712" y="2121218"/>
                </a:lnTo>
                <a:lnTo>
                  <a:pt x="1891982" y="2118995"/>
                </a:lnTo>
                <a:lnTo>
                  <a:pt x="1892300" y="2116773"/>
                </a:lnTo>
                <a:lnTo>
                  <a:pt x="1892617" y="2114868"/>
                </a:lnTo>
                <a:lnTo>
                  <a:pt x="1892617" y="2112328"/>
                </a:lnTo>
                <a:lnTo>
                  <a:pt x="1892617" y="440373"/>
                </a:lnTo>
                <a:lnTo>
                  <a:pt x="1892617" y="438468"/>
                </a:lnTo>
                <a:lnTo>
                  <a:pt x="1892300" y="435928"/>
                </a:lnTo>
                <a:lnTo>
                  <a:pt x="1891982" y="433705"/>
                </a:lnTo>
                <a:lnTo>
                  <a:pt x="1890712" y="431483"/>
                </a:lnTo>
                <a:lnTo>
                  <a:pt x="1890077" y="429578"/>
                </a:lnTo>
                <a:lnTo>
                  <a:pt x="1888490" y="427355"/>
                </a:lnTo>
                <a:lnTo>
                  <a:pt x="1885950" y="424180"/>
                </a:lnTo>
                <a:lnTo>
                  <a:pt x="1882457" y="421323"/>
                </a:lnTo>
                <a:lnTo>
                  <a:pt x="1880552" y="420053"/>
                </a:lnTo>
                <a:lnTo>
                  <a:pt x="1878330" y="419100"/>
                </a:lnTo>
                <a:lnTo>
                  <a:pt x="1876107" y="418148"/>
                </a:lnTo>
                <a:lnTo>
                  <a:pt x="1874202" y="417513"/>
                </a:lnTo>
                <a:lnTo>
                  <a:pt x="1871980" y="417195"/>
                </a:lnTo>
                <a:lnTo>
                  <a:pt x="1869440" y="417195"/>
                </a:lnTo>
                <a:lnTo>
                  <a:pt x="1869440" y="276225"/>
                </a:lnTo>
                <a:close/>
                <a:moveTo>
                  <a:pt x="589072" y="140970"/>
                </a:moveTo>
                <a:lnTo>
                  <a:pt x="589072" y="424815"/>
                </a:lnTo>
                <a:lnTo>
                  <a:pt x="588754" y="433070"/>
                </a:lnTo>
                <a:lnTo>
                  <a:pt x="588436" y="441643"/>
                </a:lnTo>
                <a:lnTo>
                  <a:pt x="587166" y="449580"/>
                </a:lnTo>
                <a:lnTo>
                  <a:pt x="585896" y="458153"/>
                </a:lnTo>
                <a:lnTo>
                  <a:pt x="583991" y="465773"/>
                </a:lnTo>
                <a:lnTo>
                  <a:pt x="581768" y="473710"/>
                </a:lnTo>
                <a:lnTo>
                  <a:pt x="579227" y="481330"/>
                </a:lnTo>
                <a:lnTo>
                  <a:pt x="576052" y="488633"/>
                </a:lnTo>
                <a:lnTo>
                  <a:pt x="572876" y="495935"/>
                </a:lnTo>
                <a:lnTo>
                  <a:pt x="569065" y="503238"/>
                </a:lnTo>
                <a:lnTo>
                  <a:pt x="565572" y="509905"/>
                </a:lnTo>
                <a:lnTo>
                  <a:pt x="561126" y="516573"/>
                </a:lnTo>
                <a:lnTo>
                  <a:pt x="556363" y="522923"/>
                </a:lnTo>
                <a:lnTo>
                  <a:pt x="551600" y="528955"/>
                </a:lnTo>
                <a:lnTo>
                  <a:pt x="546519" y="535305"/>
                </a:lnTo>
                <a:lnTo>
                  <a:pt x="541120" y="541020"/>
                </a:lnTo>
                <a:lnTo>
                  <a:pt x="535087" y="546100"/>
                </a:lnTo>
                <a:lnTo>
                  <a:pt x="529371" y="551815"/>
                </a:lnTo>
                <a:lnTo>
                  <a:pt x="522702" y="556260"/>
                </a:lnTo>
                <a:lnTo>
                  <a:pt x="516668" y="561023"/>
                </a:lnTo>
                <a:lnTo>
                  <a:pt x="509682" y="565150"/>
                </a:lnTo>
                <a:lnTo>
                  <a:pt x="503013" y="569278"/>
                </a:lnTo>
                <a:lnTo>
                  <a:pt x="495709" y="572770"/>
                </a:lnTo>
                <a:lnTo>
                  <a:pt x="488406" y="575945"/>
                </a:lnTo>
                <a:lnTo>
                  <a:pt x="481102" y="579120"/>
                </a:lnTo>
                <a:lnTo>
                  <a:pt x="473480" y="581978"/>
                </a:lnTo>
                <a:lnTo>
                  <a:pt x="465541" y="584200"/>
                </a:lnTo>
                <a:lnTo>
                  <a:pt x="457602" y="585788"/>
                </a:lnTo>
                <a:lnTo>
                  <a:pt x="449663" y="587375"/>
                </a:lnTo>
                <a:lnTo>
                  <a:pt x="441407" y="588328"/>
                </a:lnTo>
                <a:lnTo>
                  <a:pt x="433150" y="588963"/>
                </a:lnTo>
                <a:lnTo>
                  <a:pt x="424576" y="589280"/>
                </a:lnTo>
                <a:lnTo>
                  <a:pt x="140678" y="589280"/>
                </a:lnTo>
                <a:lnTo>
                  <a:pt x="140678" y="1836103"/>
                </a:lnTo>
                <a:lnTo>
                  <a:pt x="140678" y="1838643"/>
                </a:lnTo>
                <a:lnTo>
                  <a:pt x="140996" y="1840548"/>
                </a:lnTo>
                <a:lnTo>
                  <a:pt x="141948" y="1842770"/>
                </a:lnTo>
                <a:lnTo>
                  <a:pt x="142584" y="1844993"/>
                </a:lnTo>
                <a:lnTo>
                  <a:pt x="143536" y="1847215"/>
                </a:lnTo>
                <a:lnTo>
                  <a:pt x="144807" y="1849120"/>
                </a:lnTo>
                <a:lnTo>
                  <a:pt x="147665" y="1852613"/>
                </a:lnTo>
                <a:lnTo>
                  <a:pt x="151475" y="1855470"/>
                </a:lnTo>
                <a:lnTo>
                  <a:pt x="153063" y="1856740"/>
                </a:lnTo>
                <a:lnTo>
                  <a:pt x="155286" y="1857693"/>
                </a:lnTo>
                <a:lnTo>
                  <a:pt x="157191" y="1858645"/>
                </a:lnTo>
                <a:lnTo>
                  <a:pt x="159732" y="1858963"/>
                </a:lnTo>
                <a:lnTo>
                  <a:pt x="161955" y="1859280"/>
                </a:lnTo>
                <a:lnTo>
                  <a:pt x="164495" y="1859598"/>
                </a:lnTo>
                <a:lnTo>
                  <a:pt x="1553180" y="1859598"/>
                </a:lnTo>
                <a:lnTo>
                  <a:pt x="1556038" y="1859280"/>
                </a:lnTo>
                <a:lnTo>
                  <a:pt x="1557943" y="1858963"/>
                </a:lnTo>
                <a:lnTo>
                  <a:pt x="1560484" y="1858645"/>
                </a:lnTo>
                <a:lnTo>
                  <a:pt x="1562389" y="1857693"/>
                </a:lnTo>
                <a:lnTo>
                  <a:pt x="1564612" y="1856740"/>
                </a:lnTo>
                <a:lnTo>
                  <a:pt x="1566517" y="1855470"/>
                </a:lnTo>
                <a:lnTo>
                  <a:pt x="1570010" y="1852613"/>
                </a:lnTo>
                <a:lnTo>
                  <a:pt x="1572868" y="1849120"/>
                </a:lnTo>
                <a:lnTo>
                  <a:pt x="1574139" y="1847215"/>
                </a:lnTo>
                <a:lnTo>
                  <a:pt x="1575091" y="1844993"/>
                </a:lnTo>
                <a:lnTo>
                  <a:pt x="1576044" y="1842770"/>
                </a:lnTo>
                <a:lnTo>
                  <a:pt x="1576679" y="1840548"/>
                </a:lnTo>
                <a:lnTo>
                  <a:pt x="1576997" y="1838643"/>
                </a:lnTo>
                <a:lnTo>
                  <a:pt x="1576997" y="1836103"/>
                </a:lnTo>
                <a:lnTo>
                  <a:pt x="1576997" y="164782"/>
                </a:lnTo>
                <a:lnTo>
                  <a:pt x="1576997" y="161925"/>
                </a:lnTo>
                <a:lnTo>
                  <a:pt x="1576679" y="160020"/>
                </a:lnTo>
                <a:lnTo>
                  <a:pt x="1576044" y="157480"/>
                </a:lnTo>
                <a:lnTo>
                  <a:pt x="1575091" y="155257"/>
                </a:lnTo>
                <a:lnTo>
                  <a:pt x="1574139" y="153352"/>
                </a:lnTo>
                <a:lnTo>
                  <a:pt x="1572868" y="151447"/>
                </a:lnTo>
                <a:lnTo>
                  <a:pt x="1570010" y="147955"/>
                </a:lnTo>
                <a:lnTo>
                  <a:pt x="1566517" y="145097"/>
                </a:lnTo>
                <a:lnTo>
                  <a:pt x="1564612" y="143827"/>
                </a:lnTo>
                <a:lnTo>
                  <a:pt x="1562389" y="142875"/>
                </a:lnTo>
                <a:lnTo>
                  <a:pt x="1560484" y="141922"/>
                </a:lnTo>
                <a:lnTo>
                  <a:pt x="1557943" y="141287"/>
                </a:lnTo>
                <a:lnTo>
                  <a:pt x="1556038" y="140970"/>
                </a:lnTo>
                <a:lnTo>
                  <a:pt x="1553180" y="140970"/>
                </a:lnTo>
                <a:lnTo>
                  <a:pt x="589072" y="140970"/>
                </a:lnTo>
                <a:close/>
                <a:moveTo>
                  <a:pt x="489358" y="0"/>
                </a:moveTo>
                <a:lnTo>
                  <a:pt x="1553180" y="0"/>
                </a:lnTo>
                <a:lnTo>
                  <a:pt x="1562071" y="317"/>
                </a:lnTo>
                <a:lnTo>
                  <a:pt x="1570010" y="952"/>
                </a:lnTo>
                <a:lnTo>
                  <a:pt x="1578584" y="2222"/>
                </a:lnTo>
                <a:lnTo>
                  <a:pt x="1586523" y="3492"/>
                </a:lnTo>
                <a:lnTo>
                  <a:pt x="1594462" y="5397"/>
                </a:lnTo>
                <a:lnTo>
                  <a:pt x="1602084" y="7620"/>
                </a:lnTo>
                <a:lnTo>
                  <a:pt x="1609705" y="10160"/>
                </a:lnTo>
                <a:lnTo>
                  <a:pt x="1617644" y="13017"/>
                </a:lnTo>
                <a:lnTo>
                  <a:pt x="1624630" y="16192"/>
                </a:lnTo>
                <a:lnTo>
                  <a:pt x="1631617" y="20002"/>
                </a:lnTo>
                <a:lnTo>
                  <a:pt x="1638603" y="23812"/>
                </a:lnTo>
                <a:lnTo>
                  <a:pt x="1645589" y="28257"/>
                </a:lnTo>
                <a:lnTo>
                  <a:pt x="1651623" y="32702"/>
                </a:lnTo>
                <a:lnTo>
                  <a:pt x="1657974" y="37782"/>
                </a:lnTo>
                <a:lnTo>
                  <a:pt x="1664008" y="42862"/>
                </a:lnTo>
                <a:lnTo>
                  <a:pt x="1669724" y="48260"/>
                </a:lnTo>
                <a:lnTo>
                  <a:pt x="1675122" y="53975"/>
                </a:lnTo>
                <a:lnTo>
                  <a:pt x="1680203" y="60007"/>
                </a:lnTo>
                <a:lnTo>
                  <a:pt x="1685284" y="66357"/>
                </a:lnTo>
                <a:lnTo>
                  <a:pt x="1689730" y="72390"/>
                </a:lnTo>
                <a:lnTo>
                  <a:pt x="1694176" y="79375"/>
                </a:lnTo>
                <a:lnTo>
                  <a:pt x="1697987" y="86360"/>
                </a:lnTo>
                <a:lnTo>
                  <a:pt x="1701797" y="93345"/>
                </a:lnTo>
                <a:lnTo>
                  <a:pt x="1704973" y="100647"/>
                </a:lnTo>
                <a:lnTo>
                  <a:pt x="1707831" y="108267"/>
                </a:lnTo>
                <a:lnTo>
                  <a:pt x="1710371" y="115570"/>
                </a:lnTo>
                <a:lnTo>
                  <a:pt x="1712594" y="123507"/>
                </a:lnTo>
                <a:lnTo>
                  <a:pt x="1714500" y="131445"/>
                </a:lnTo>
                <a:lnTo>
                  <a:pt x="1715770" y="139382"/>
                </a:lnTo>
                <a:lnTo>
                  <a:pt x="1717040" y="147637"/>
                </a:lnTo>
                <a:lnTo>
                  <a:pt x="1717675" y="155892"/>
                </a:lnTo>
                <a:lnTo>
                  <a:pt x="1717675" y="164782"/>
                </a:lnTo>
                <a:lnTo>
                  <a:pt x="1717675" y="1836103"/>
                </a:lnTo>
                <a:lnTo>
                  <a:pt x="1717675" y="1844358"/>
                </a:lnTo>
                <a:lnTo>
                  <a:pt x="1717040" y="1852613"/>
                </a:lnTo>
                <a:lnTo>
                  <a:pt x="1715770" y="1861185"/>
                </a:lnTo>
                <a:lnTo>
                  <a:pt x="1714500" y="1869123"/>
                </a:lnTo>
                <a:lnTo>
                  <a:pt x="1712594" y="1877060"/>
                </a:lnTo>
                <a:lnTo>
                  <a:pt x="1710371" y="1884680"/>
                </a:lnTo>
                <a:lnTo>
                  <a:pt x="1707831" y="1892300"/>
                </a:lnTo>
                <a:lnTo>
                  <a:pt x="1704973" y="1900238"/>
                </a:lnTo>
                <a:lnTo>
                  <a:pt x="1701797" y="1907223"/>
                </a:lnTo>
                <a:lnTo>
                  <a:pt x="1697987" y="1914208"/>
                </a:lnTo>
                <a:lnTo>
                  <a:pt x="1694176" y="1921193"/>
                </a:lnTo>
                <a:lnTo>
                  <a:pt x="1689730" y="1927860"/>
                </a:lnTo>
                <a:lnTo>
                  <a:pt x="1685284" y="1934210"/>
                </a:lnTo>
                <a:lnTo>
                  <a:pt x="1680203" y="1940560"/>
                </a:lnTo>
                <a:lnTo>
                  <a:pt x="1675122" y="1946275"/>
                </a:lnTo>
                <a:lnTo>
                  <a:pt x="1669724" y="1952308"/>
                </a:lnTo>
                <a:lnTo>
                  <a:pt x="1664008" y="1957705"/>
                </a:lnTo>
                <a:lnTo>
                  <a:pt x="1657974" y="1962785"/>
                </a:lnTo>
                <a:lnTo>
                  <a:pt x="1651623" y="1967865"/>
                </a:lnTo>
                <a:lnTo>
                  <a:pt x="1645589" y="1972310"/>
                </a:lnTo>
                <a:lnTo>
                  <a:pt x="1638603" y="1976755"/>
                </a:lnTo>
                <a:lnTo>
                  <a:pt x="1631617" y="1980565"/>
                </a:lnTo>
                <a:lnTo>
                  <a:pt x="1624630" y="1984375"/>
                </a:lnTo>
                <a:lnTo>
                  <a:pt x="1617644" y="1987550"/>
                </a:lnTo>
                <a:lnTo>
                  <a:pt x="1609705" y="1990408"/>
                </a:lnTo>
                <a:lnTo>
                  <a:pt x="1602084" y="1992948"/>
                </a:lnTo>
                <a:lnTo>
                  <a:pt x="1594462" y="1995170"/>
                </a:lnTo>
                <a:lnTo>
                  <a:pt x="1586523" y="1997075"/>
                </a:lnTo>
                <a:lnTo>
                  <a:pt x="1578584" y="1998345"/>
                </a:lnTo>
                <a:lnTo>
                  <a:pt x="1570010" y="1999615"/>
                </a:lnTo>
                <a:lnTo>
                  <a:pt x="1562071" y="2000250"/>
                </a:lnTo>
                <a:lnTo>
                  <a:pt x="1553180" y="2000250"/>
                </a:lnTo>
                <a:lnTo>
                  <a:pt x="164495" y="2000250"/>
                </a:lnTo>
                <a:lnTo>
                  <a:pt x="155604" y="2000250"/>
                </a:lnTo>
                <a:lnTo>
                  <a:pt x="147665" y="1999615"/>
                </a:lnTo>
                <a:lnTo>
                  <a:pt x="139408" y="1998345"/>
                </a:lnTo>
                <a:lnTo>
                  <a:pt x="131152" y="1997075"/>
                </a:lnTo>
                <a:lnTo>
                  <a:pt x="123213" y="1995170"/>
                </a:lnTo>
                <a:lnTo>
                  <a:pt x="115591" y="1992948"/>
                </a:lnTo>
                <a:lnTo>
                  <a:pt x="107970" y="1990408"/>
                </a:lnTo>
                <a:lnTo>
                  <a:pt x="100348" y="1987550"/>
                </a:lnTo>
                <a:lnTo>
                  <a:pt x="93044" y="1984375"/>
                </a:lnTo>
                <a:lnTo>
                  <a:pt x="86058" y="1980565"/>
                </a:lnTo>
                <a:lnTo>
                  <a:pt x="79072" y="1976755"/>
                </a:lnTo>
                <a:lnTo>
                  <a:pt x="72721" y="1972310"/>
                </a:lnTo>
                <a:lnTo>
                  <a:pt x="66052" y="1967865"/>
                </a:lnTo>
                <a:lnTo>
                  <a:pt x="59701" y="1962785"/>
                </a:lnTo>
                <a:lnTo>
                  <a:pt x="53667" y="1957705"/>
                </a:lnTo>
                <a:lnTo>
                  <a:pt x="48269" y="1952308"/>
                </a:lnTo>
                <a:lnTo>
                  <a:pt x="42553" y="1946275"/>
                </a:lnTo>
                <a:lnTo>
                  <a:pt x="37472" y="1940560"/>
                </a:lnTo>
                <a:lnTo>
                  <a:pt x="32391" y="1934210"/>
                </a:lnTo>
                <a:lnTo>
                  <a:pt x="27945" y="1927860"/>
                </a:lnTo>
                <a:lnTo>
                  <a:pt x="23817" y="1921193"/>
                </a:lnTo>
                <a:lnTo>
                  <a:pt x="19688" y="1914208"/>
                </a:lnTo>
                <a:lnTo>
                  <a:pt x="16195" y="1907223"/>
                </a:lnTo>
                <a:lnTo>
                  <a:pt x="12702" y="1900238"/>
                </a:lnTo>
                <a:lnTo>
                  <a:pt x="9844" y="1892300"/>
                </a:lnTo>
                <a:lnTo>
                  <a:pt x="7304" y="1884680"/>
                </a:lnTo>
                <a:lnTo>
                  <a:pt x="5081" y="1877060"/>
                </a:lnTo>
                <a:lnTo>
                  <a:pt x="3175" y="1869123"/>
                </a:lnTo>
                <a:lnTo>
                  <a:pt x="1905" y="1861185"/>
                </a:lnTo>
                <a:lnTo>
                  <a:pt x="635" y="1852613"/>
                </a:lnTo>
                <a:lnTo>
                  <a:pt x="0" y="1844358"/>
                </a:lnTo>
                <a:lnTo>
                  <a:pt x="0" y="1836103"/>
                </a:lnTo>
                <a:lnTo>
                  <a:pt x="0" y="489585"/>
                </a:lnTo>
                <a:lnTo>
                  <a:pt x="4893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784" name="KSO_Shape"/>
          <p:cNvSpPr>
            <a:spLocks noChangeArrowheads="1"/>
          </p:cNvSpPr>
          <p:nvPr/>
        </p:nvSpPr>
        <p:spPr bwMode="auto">
          <a:xfrm>
            <a:off x="4973241" y="1976438"/>
            <a:ext cx="310753" cy="264319"/>
          </a:xfrm>
          <a:custGeom>
            <a:avLst/>
            <a:gdLst>
              <a:gd name="T0" fmla="*/ 1341 w 2276475"/>
              <a:gd name="T1" fmla="*/ 1457 h 1936751"/>
              <a:gd name="T2" fmla="*/ 1313 w 2276475"/>
              <a:gd name="T3" fmla="*/ 1522 h 1936751"/>
              <a:gd name="T4" fmla="*/ 759 w 2276475"/>
              <a:gd name="T5" fmla="*/ 1510 h 1936751"/>
              <a:gd name="T6" fmla="*/ 763 w 2276475"/>
              <a:gd name="T7" fmla="*/ 1441 h 1936751"/>
              <a:gd name="T8" fmla="*/ 1212 w 2276475"/>
              <a:gd name="T9" fmla="*/ 1223 h 1936751"/>
              <a:gd name="T10" fmla="*/ 1226 w 2276475"/>
              <a:gd name="T11" fmla="*/ 1282 h 1936751"/>
              <a:gd name="T12" fmla="*/ 890 w 2276475"/>
              <a:gd name="T13" fmla="*/ 1303 h 1936751"/>
              <a:gd name="T14" fmla="*/ 860 w 2276475"/>
              <a:gd name="T15" fmla="*/ 1251 h 1936751"/>
              <a:gd name="T16" fmla="*/ 339 w 2276475"/>
              <a:gd name="T17" fmla="*/ 985 h 1936751"/>
              <a:gd name="T18" fmla="*/ 876 w 2276475"/>
              <a:gd name="T19" fmla="*/ 1026 h 1936751"/>
              <a:gd name="T20" fmla="*/ 834 w 2276475"/>
              <a:gd name="T21" fmla="*/ 1085 h 1936751"/>
              <a:gd name="T22" fmla="*/ 284 w 2276475"/>
              <a:gd name="T23" fmla="*/ 1061 h 1936751"/>
              <a:gd name="T24" fmla="*/ 304 w 2276475"/>
              <a:gd name="T25" fmla="*/ 994 h 1936751"/>
              <a:gd name="T26" fmla="*/ 1192 w 2276475"/>
              <a:gd name="T27" fmla="*/ 897 h 1936751"/>
              <a:gd name="T28" fmla="*/ 1128 w 2276475"/>
              <a:gd name="T29" fmla="*/ 1008 h 1936751"/>
              <a:gd name="T30" fmla="*/ 1097 w 2276475"/>
              <a:gd name="T31" fmla="*/ 1006 h 1936751"/>
              <a:gd name="T32" fmla="*/ 318 w 2276475"/>
              <a:gd name="T33" fmla="*/ 774 h 1936751"/>
              <a:gd name="T34" fmla="*/ 648 w 2276475"/>
              <a:gd name="T35" fmla="*/ 806 h 1936751"/>
              <a:gd name="T36" fmla="*/ 623 w 2276475"/>
              <a:gd name="T37" fmla="*/ 861 h 1936751"/>
              <a:gd name="T38" fmla="*/ 284 w 2276475"/>
              <a:gd name="T39" fmla="*/ 844 h 1936751"/>
              <a:gd name="T40" fmla="*/ 293 w 2276475"/>
              <a:gd name="T41" fmla="*/ 784 h 1936751"/>
              <a:gd name="T42" fmla="*/ 918 w 2276475"/>
              <a:gd name="T43" fmla="*/ 554 h 1936751"/>
              <a:gd name="T44" fmla="*/ 929 w 2276475"/>
              <a:gd name="T45" fmla="*/ 630 h 1936751"/>
              <a:gd name="T46" fmla="*/ 294 w 2276475"/>
              <a:gd name="T47" fmla="*/ 650 h 1936751"/>
              <a:gd name="T48" fmla="*/ 262 w 2276475"/>
              <a:gd name="T49" fmla="*/ 581 h 1936751"/>
              <a:gd name="T50" fmla="*/ 1611 w 2276475"/>
              <a:gd name="T51" fmla="*/ 377 h 1936751"/>
              <a:gd name="T52" fmla="*/ 1719 w 2276475"/>
              <a:gd name="T53" fmla="*/ 470 h 1936751"/>
              <a:gd name="T54" fmla="*/ 1732 w 2276475"/>
              <a:gd name="T55" fmla="*/ 526 h 1936751"/>
              <a:gd name="T56" fmla="*/ 1314 w 2276475"/>
              <a:gd name="T57" fmla="*/ 928 h 1936751"/>
              <a:gd name="T58" fmla="*/ 1250 w 2276475"/>
              <a:gd name="T59" fmla="*/ 924 h 1936751"/>
              <a:gd name="T60" fmla="*/ 1200 w 2276475"/>
              <a:gd name="T61" fmla="*/ 877 h 1936751"/>
              <a:gd name="T62" fmla="*/ 1181 w 2276475"/>
              <a:gd name="T63" fmla="*/ 808 h 1936751"/>
              <a:gd name="T64" fmla="*/ 1598 w 2276475"/>
              <a:gd name="T65" fmla="*/ 378 h 1936751"/>
              <a:gd name="T66" fmla="*/ 219 w 2276475"/>
              <a:gd name="T67" fmla="*/ 403 h 1936751"/>
              <a:gd name="T68" fmla="*/ 126 w 2276475"/>
              <a:gd name="T69" fmla="*/ 492 h 1936751"/>
              <a:gd name="T70" fmla="*/ 113 w 2276475"/>
              <a:gd name="T71" fmla="*/ 1543 h 1936751"/>
              <a:gd name="T72" fmla="*/ 188 w 2276475"/>
              <a:gd name="T73" fmla="*/ 1648 h 1936751"/>
              <a:gd name="T74" fmla="*/ 1517 w 2276475"/>
              <a:gd name="T75" fmla="*/ 1678 h 1936751"/>
              <a:gd name="T76" fmla="*/ 1634 w 2276475"/>
              <a:gd name="T77" fmla="*/ 1620 h 1936751"/>
              <a:gd name="T78" fmla="*/ 1681 w 2276475"/>
              <a:gd name="T79" fmla="*/ 1498 h 1936751"/>
              <a:gd name="T80" fmla="*/ 1762 w 2276475"/>
              <a:gd name="T81" fmla="*/ 1688 h 1936751"/>
              <a:gd name="T82" fmla="*/ 1660 w 2276475"/>
              <a:gd name="T83" fmla="*/ 1767 h 1936751"/>
              <a:gd name="T84" fmla="*/ 111 w 2276475"/>
              <a:gd name="T85" fmla="*/ 1761 h 1936751"/>
              <a:gd name="T86" fmla="*/ 18 w 2276475"/>
              <a:gd name="T87" fmla="*/ 1672 h 1936751"/>
              <a:gd name="T88" fmla="*/ 6 w 2276475"/>
              <a:gd name="T89" fmla="*/ 429 h 1936751"/>
              <a:gd name="T90" fmla="*/ 80 w 2276475"/>
              <a:gd name="T91" fmla="*/ 324 h 1936751"/>
              <a:gd name="T92" fmla="*/ 1917 w 2276475"/>
              <a:gd name="T93" fmla="*/ 98 h 1936751"/>
              <a:gd name="T94" fmla="*/ 1981 w 2276475"/>
              <a:gd name="T95" fmla="*/ 126 h 1936751"/>
              <a:gd name="T96" fmla="*/ 2017 w 2276475"/>
              <a:gd name="T97" fmla="*/ 194 h 1936751"/>
              <a:gd name="T98" fmla="*/ 1999 w 2276475"/>
              <a:gd name="T99" fmla="*/ 260 h 1936751"/>
              <a:gd name="T100" fmla="*/ 1779 w 2276475"/>
              <a:gd name="T101" fmla="*/ 463 h 1936751"/>
              <a:gd name="T102" fmla="*/ 1693 w 2276475"/>
              <a:gd name="T103" fmla="*/ 372 h 1936751"/>
              <a:gd name="T104" fmla="*/ 1653 w 2276475"/>
              <a:gd name="T105" fmla="*/ 318 h 1936751"/>
              <a:gd name="T106" fmla="*/ 1884 w 2276475"/>
              <a:gd name="T107" fmla="*/ 102 h 1936751"/>
              <a:gd name="T108" fmla="*/ 2078 w 2276475"/>
              <a:gd name="T109" fmla="*/ 39 h 1936751"/>
              <a:gd name="T110" fmla="*/ 2074 w 2276475"/>
              <a:gd name="T111" fmla="*/ 116 h 1936751"/>
              <a:gd name="T112" fmla="*/ 2024 w 2276475"/>
              <a:gd name="T113" fmla="*/ 116 h 1936751"/>
              <a:gd name="T114" fmla="*/ 1969 w 2276475"/>
              <a:gd name="T115" fmla="*/ 66 h 1936751"/>
              <a:gd name="T116" fmla="*/ 2027 w 2276475"/>
              <a:gd name="T117" fmla="*/ 18 h 1936751"/>
              <a:gd name="T118" fmla="*/ 1863 w 2276475"/>
              <a:gd name="T119" fmla="*/ 24 h 1936751"/>
              <a:gd name="T120" fmla="*/ 1498 w 2276475"/>
              <a:gd name="T121" fmla="*/ 420 h 1936751"/>
              <a:gd name="T122" fmla="*/ 1446 w 2276475"/>
              <a:gd name="T123" fmla="*/ 412 h 1936751"/>
              <a:gd name="T124" fmla="*/ 1449 w 2276475"/>
              <a:gd name="T125" fmla="*/ 361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76475"/>
              <a:gd name="T190" fmla="*/ 0 h 1936751"/>
              <a:gd name="T191" fmla="*/ 2276475 w 2276475"/>
              <a:gd name="T192" fmla="*/ 1936751 h 193675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785" name="KSO_Shape"/>
          <p:cNvSpPr>
            <a:spLocks noChangeArrowheads="1"/>
          </p:cNvSpPr>
          <p:nvPr/>
        </p:nvSpPr>
        <p:spPr bwMode="auto">
          <a:xfrm>
            <a:off x="5498307" y="3143250"/>
            <a:ext cx="302419" cy="242888"/>
          </a:xfrm>
          <a:custGeom>
            <a:avLst/>
            <a:gdLst>
              <a:gd name="T0" fmla="*/ 214 w 2874963"/>
              <a:gd name="T1" fmla="*/ 484 h 2311400"/>
              <a:gd name="T2" fmla="*/ 315 w 2874963"/>
              <a:gd name="T3" fmla="*/ 449 h 2311400"/>
              <a:gd name="T4" fmla="*/ 334 w 2874963"/>
              <a:gd name="T5" fmla="*/ 471 h 2311400"/>
              <a:gd name="T6" fmla="*/ 205 w 2874963"/>
              <a:gd name="T7" fmla="*/ 560 h 2311400"/>
              <a:gd name="T8" fmla="*/ 48 w 2874963"/>
              <a:gd name="T9" fmla="*/ 524 h 2311400"/>
              <a:gd name="T10" fmla="*/ 68 w 2874963"/>
              <a:gd name="T11" fmla="*/ 460 h 2311400"/>
              <a:gd name="T12" fmla="*/ 107 w 2874963"/>
              <a:gd name="T13" fmla="*/ 435 h 2311400"/>
              <a:gd name="T14" fmla="*/ 118 w 2874963"/>
              <a:gd name="T15" fmla="*/ 479 h 2311400"/>
              <a:gd name="T16" fmla="*/ 385 w 2874963"/>
              <a:gd name="T17" fmla="*/ 329 h 2311400"/>
              <a:gd name="T18" fmla="*/ 250 w 2874963"/>
              <a:gd name="T19" fmla="*/ 257 h 2311400"/>
              <a:gd name="T20" fmla="*/ 261 w 2874963"/>
              <a:gd name="T21" fmla="*/ 299 h 2311400"/>
              <a:gd name="T22" fmla="*/ 278 w 2874963"/>
              <a:gd name="T23" fmla="*/ 316 h 2311400"/>
              <a:gd name="T24" fmla="*/ 269 w 2874963"/>
              <a:gd name="T25" fmla="*/ 341 h 2311400"/>
              <a:gd name="T26" fmla="*/ 247 w 2874963"/>
              <a:gd name="T27" fmla="*/ 384 h 2311400"/>
              <a:gd name="T28" fmla="*/ 217 w 2874963"/>
              <a:gd name="T29" fmla="*/ 412 h 2311400"/>
              <a:gd name="T30" fmla="*/ 196 w 2874963"/>
              <a:gd name="T31" fmla="*/ 416 h 2311400"/>
              <a:gd name="T32" fmla="*/ 174 w 2874963"/>
              <a:gd name="T33" fmla="*/ 408 h 2311400"/>
              <a:gd name="T34" fmla="*/ 144 w 2874963"/>
              <a:gd name="T35" fmla="*/ 373 h 2311400"/>
              <a:gd name="T36" fmla="*/ 123 w 2874963"/>
              <a:gd name="T37" fmla="*/ 334 h 2311400"/>
              <a:gd name="T38" fmla="*/ 122 w 2874963"/>
              <a:gd name="T39" fmla="*/ 311 h 2311400"/>
              <a:gd name="T40" fmla="*/ 140 w 2874963"/>
              <a:gd name="T41" fmla="*/ 280 h 2311400"/>
              <a:gd name="T42" fmla="*/ 163 w 2874963"/>
              <a:gd name="T43" fmla="*/ 265 h 2311400"/>
              <a:gd name="T44" fmla="*/ 209 w 2874963"/>
              <a:gd name="T45" fmla="*/ 262 h 2311400"/>
              <a:gd name="T46" fmla="*/ 238 w 2874963"/>
              <a:gd name="T47" fmla="*/ 247 h 2311400"/>
              <a:gd name="T48" fmla="*/ 235 w 2874963"/>
              <a:gd name="T49" fmla="*/ 212 h 2311400"/>
              <a:gd name="T50" fmla="*/ 252 w 2874963"/>
              <a:gd name="T51" fmla="*/ 222 h 2311400"/>
              <a:gd name="T52" fmla="*/ 267 w 2874963"/>
              <a:gd name="T53" fmla="*/ 236 h 2311400"/>
              <a:gd name="T54" fmla="*/ 274 w 2874963"/>
              <a:gd name="T55" fmla="*/ 276 h 2311400"/>
              <a:gd name="T56" fmla="*/ 265 w 2874963"/>
              <a:gd name="T57" fmla="*/ 302 h 2311400"/>
              <a:gd name="T58" fmla="*/ 253 w 2874963"/>
              <a:gd name="T59" fmla="*/ 256 h 2311400"/>
              <a:gd name="T60" fmla="*/ 229 w 2874963"/>
              <a:gd name="T61" fmla="*/ 250 h 2311400"/>
              <a:gd name="T62" fmla="*/ 192 w 2874963"/>
              <a:gd name="T63" fmla="*/ 263 h 2311400"/>
              <a:gd name="T64" fmla="*/ 148 w 2874963"/>
              <a:gd name="T65" fmla="*/ 259 h 2311400"/>
              <a:gd name="T66" fmla="*/ 132 w 2874963"/>
              <a:gd name="T67" fmla="*/ 302 h 2311400"/>
              <a:gd name="T68" fmla="*/ 123 w 2874963"/>
              <a:gd name="T69" fmla="*/ 283 h 2311400"/>
              <a:gd name="T70" fmla="*/ 129 w 2874963"/>
              <a:gd name="T71" fmla="*/ 244 h 2311400"/>
              <a:gd name="T72" fmla="*/ 152 w 2874963"/>
              <a:gd name="T73" fmla="*/ 216 h 2311400"/>
              <a:gd name="T74" fmla="*/ 199 w 2874963"/>
              <a:gd name="T75" fmla="*/ 205 h 2311400"/>
              <a:gd name="T76" fmla="*/ 316 w 2874963"/>
              <a:gd name="T77" fmla="*/ 142 h 2311400"/>
              <a:gd name="T78" fmla="*/ 316 w 2874963"/>
              <a:gd name="T79" fmla="*/ 161 h 2311400"/>
              <a:gd name="T80" fmla="*/ 418 w 2874963"/>
              <a:gd name="T81" fmla="*/ 164 h 2311400"/>
              <a:gd name="T82" fmla="*/ 423 w 2874963"/>
              <a:gd name="T83" fmla="*/ 145 h 2311400"/>
              <a:gd name="T84" fmla="*/ 406 w 2874963"/>
              <a:gd name="T85" fmla="*/ 140 h 2311400"/>
              <a:gd name="T86" fmla="*/ 396 w 2874963"/>
              <a:gd name="T87" fmla="*/ 151 h 2311400"/>
              <a:gd name="T88" fmla="*/ 331 w 2874963"/>
              <a:gd name="T89" fmla="*/ 144 h 2311400"/>
              <a:gd name="T90" fmla="*/ 359 w 2874963"/>
              <a:gd name="T91" fmla="*/ 25 h 2311400"/>
              <a:gd name="T92" fmla="*/ 350 w 2874963"/>
              <a:gd name="T93" fmla="*/ 35 h 2311400"/>
              <a:gd name="T94" fmla="*/ 350 w 2874963"/>
              <a:gd name="T95" fmla="*/ 50 h 2311400"/>
              <a:gd name="T96" fmla="*/ 360 w 2874963"/>
              <a:gd name="T97" fmla="*/ 60 h 2311400"/>
              <a:gd name="T98" fmla="*/ 374 w 2874963"/>
              <a:gd name="T99" fmla="*/ 61 h 2311400"/>
              <a:gd name="T100" fmla="*/ 386 w 2874963"/>
              <a:gd name="T101" fmla="*/ 53 h 2311400"/>
              <a:gd name="T102" fmla="*/ 388 w 2874963"/>
              <a:gd name="T103" fmla="*/ 38 h 2311400"/>
              <a:gd name="T104" fmla="*/ 381 w 2874963"/>
              <a:gd name="T105" fmla="*/ 26 h 2311400"/>
              <a:gd name="T106" fmla="*/ 341 w 2874963"/>
              <a:gd name="T107" fmla="*/ 0 h 2311400"/>
              <a:gd name="T108" fmla="*/ 406 w 2874963"/>
              <a:gd name="T109" fmla="*/ 8 h 2311400"/>
              <a:gd name="T110" fmla="*/ 719 w 2874963"/>
              <a:gd name="T111" fmla="*/ 119 h 2311400"/>
              <a:gd name="T112" fmla="*/ 735 w 2874963"/>
              <a:gd name="T113" fmla="*/ 137 h 2311400"/>
              <a:gd name="T114" fmla="*/ 1 w 2874963"/>
              <a:gd name="T115" fmla="*/ 140 h 2311400"/>
              <a:gd name="T116" fmla="*/ 15 w 2874963"/>
              <a:gd name="T117" fmla="*/ 121 h 2311400"/>
              <a:gd name="T118" fmla="*/ 331 w 2874963"/>
              <a:gd name="T119" fmla="*/ 10 h 23114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74963"/>
              <a:gd name="T181" fmla="*/ 0 h 2311400"/>
              <a:gd name="T182" fmla="*/ 2874963 w 2874963"/>
              <a:gd name="T183" fmla="*/ 2311400 h 23114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74963" h="2311400">
                <a:moveTo>
                  <a:pt x="1500188" y="1927225"/>
                </a:moveTo>
                <a:lnTo>
                  <a:pt x="2676526" y="1927225"/>
                </a:lnTo>
                <a:lnTo>
                  <a:pt x="2676526" y="1949450"/>
                </a:lnTo>
                <a:lnTo>
                  <a:pt x="1500188" y="1949450"/>
                </a:lnTo>
                <a:lnTo>
                  <a:pt x="1500188" y="1927225"/>
                </a:lnTo>
                <a:close/>
                <a:moveTo>
                  <a:pt x="1500188" y="1706563"/>
                </a:moveTo>
                <a:lnTo>
                  <a:pt x="2676526" y="1706563"/>
                </a:lnTo>
                <a:lnTo>
                  <a:pt x="2676526" y="1728788"/>
                </a:lnTo>
                <a:lnTo>
                  <a:pt x="1500188" y="1728788"/>
                </a:lnTo>
                <a:lnTo>
                  <a:pt x="1500188" y="1706563"/>
                </a:lnTo>
                <a:close/>
                <a:moveTo>
                  <a:pt x="741023" y="1676400"/>
                </a:moveTo>
                <a:lnTo>
                  <a:pt x="803616" y="1676400"/>
                </a:lnTo>
                <a:lnTo>
                  <a:pt x="835026" y="1736633"/>
                </a:lnTo>
                <a:lnTo>
                  <a:pt x="813107" y="1759278"/>
                </a:lnTo>
                <a:lnTo>
                  <a:pt x="833218" y="1897860"/>
                </a:lnTo>
                <a:lnTo>
                  <a:pt x="772432" y="2124075"/>
                </a:lnTo>
                <a:lnTo>
                  <a:pt x="711647" y="1897860"/>
                </a:lnTo>
                <a:lnTo>
                  <a:pt x="731532" y="1759278"/>
                </a:lnTo>
                <a:lnTo>
                  <a:pt x="709613" y="1736633"/>
                </a:lnTo>
                <a:lnTo>
                  <a:pt x="741023" y="1676400"/>
                </a:lnTo>
                <a:close/>
                <a:moveTo>
                  <a:pt x="1033510" y="1660525"/>
                </a:moveTo>
                <a:lnTo>
                  <a:pt x="1069768" y="1677761"/>
                </a:lnTo>
                <a:lnTo>
                  <a:pt x="1107612" y="1695904"/>
                </a:lnTo>
                <a:lnTo>
                  <a:pt x="1126421" y="1705202"/>
                </a:lnTo>
                <a:lnTo>
                  <a:pt x="1145003" y="1714727"/>
                </a:lnTo>
                <a:lnTo>
                  <a:pt x="1163585" y="1724252"/>
                </a:lnTo>
                <a:lnTo>
                  <a:pt x="1181261" y="1734004"/>
                </a:lnTo>
                <a:lnTo>
                  <a:pt x="1198257" y="1743302"/>
                </a:lnTo>
                <a:lnTo>
                  <a:pt x="1214346" y="1752600"/>
                </a:lnTo>
                <a:lnTo>
                  <a:pt x="1229076" y="1761671"/>
                </a:lnTo>
                <a:lnTo>
                  <a:pt x="1242673" y="1770289"/>
                </a:lnTo>
                <a:lnTo>
                  <a:pt x="1248792" y="1774598"/>
                </a:lnTo>
                <a:lnTo>
                  <a:pt x="1254683" y="1778680"/>
                </a:lnTo>
                <a:lnTo>
                  <a:pt x="1259896" y="1782762"/>
                </a:lnTo>
                <a:lnTo>
                  <a:pt x="1264881" y="1786618"/>
                </a:lnTo>
                <a:lnTo>
                  <a:pt x="1269187" y="1790473"/>
                </a:lnTo>
                <a:lnTo>
                  <a:pt x="1273039" y="1794102"/>
                </a:lnTo>
                <a:lnTo>
                  <a:pt x="1276438" y="1797504"/>
                </a:lnTo>
                <a:lnTo>
                  <a:pt x="1278931" y="1800905"/>
                </a:lnTo>
                <a:lnTo>
                  <a:pt x="1281197" y="1803627"/>
                </a:lnTo>
                <a:lnTo>
                  <a:pt x="1283237" y="1807029"/>
                </a:lnTo>
                <a:lnTo>
                  <a:pt x="1287542" y="1814739"/>
                </a:lnTo>
                <a:lnTo>
                  <a:pt x="1291621" y="1823811"/>
                </a:lnTo>
                <a:lnTo>
                  <a:pt x="1296380" y="1834016"/>
                </a:lnTo>
                <a:lnTo>
                  <a:pt x="1300686" y="1845582"/>
                </a:lnTo>
                <a:lnTo>
                  <a:pt x="1305445" y="1858282"/>
                </a:lnTo>
                <a:lnTo>
                  <a:pt x="1310203" y="1871889"/>
                </a:lnTo>
                <a:lnTo>
                  <a:pt x="1314736" y="1886404"/>
                </a:lnTo>
                <a:lnTo>
                  <a:pt x="1319495" y="1901371"/>
                </a:lnTo>
                <a:lnTo>
                  <a:pt x="1324027" y="1917246"/>
                </a:lnTo>
                <a:lnTo>
                  <a:pt x="1333318" y="1950130"/>
                </a:lnTo>
                <a:lnTo>
                  <a:pt x="1342382" y="1984375"/>
                </a:lnTo>
                <a:lnTo>
                  <a:pt x="1350994" y="2018620"/>
                </a:lnTo>
                <a:lnTo>
                  <a:pt x="1359378" y="2052411"/>
                </a:lnTo>
                <a:lnTo>
                  <a:pt x="1366857" y="2084388"/>
                </a:lnTo>
                <a:lnTo>
                  <a:pt x="1373655" y="2114097"/>
                </a:lnTo>
                <a:lnTo>
                  <a:pt x="1379320" y="2140404"/>
                </a:lnTo>
                <a:lnTo>
                  <a:pt x="1387478" y="2179184"/>
                </a:lnTo>
                <a:lnTo>
                  <a:pt x="1390651" y="2193925"/>
                </a:lnTo>
                <a:lnTo>
                  <a:pt x="798513" y="2193925"/>
                </a:lnTo>
                <a:lnTo>
                  <a:pt x="1111918" y="1875064"/>
                </a:lnTo>
                <a:lnTo>
                  <a:pt x="1011755" y="1800905"/>
                </a:lnTo>
                <a:lnTo>
                  <a:pt x="1094922" y="1766661"/>
                </a:lnTo>
                <a:lnTo>
                  <a:pt x="1033510" y="1660525"/>
                </a:lnTo>
                <a:close/>
                <a:moveTo>
                  <a:pt x="511355" y="1660525"/>
                </a:moveTo>
                <a:lnTo>
                  <a:pt x="449944" y="1766661"/>
                </a:lnTo>
                <a:lnTo>
                  <a:pt x="532657" y="1800905"/>
                </a:lnTo>
                <a:lnTo>
                  <a:pt x="432494" y="1875064"/>
                </a:lnTo>
                <a:lnTo>
                  <a:pt x="746126" y="2193925"/>
                </a:lnTo>
                <a:lnTo>
                  <a:pt x="153988" y="2193925"/>
                </a:lnTo>
                <a:lnTo>
                  <a:pt x="157160" y="2179184"/>
                </a:lnTo>
                <a:lnTo>
                  <a:pt x="165318" y="2140404"/>
                </a:lnTo>
                <a:lnTo>
                  <a:pt x="171210" y="2114097"/>
                </a:lnTo>
                <a:lnTo>
                  <a:pt x="177782" y="2084388"/>
                </a:lnTo>
                <a:lnTo>
                  <a:pt x="185260" y="2052411"/>
                </a:lnTo>
                <a:lnTo>
                  <a:pt x="193418" y="2018620"/>
                </a:lnTo>
                <a:lnTo>
                  <a:pt x="202256" y="1984375"/>
                </a:lnTo>
                <a:lnTo>
                  <a:pt x="211321" y="1950130"/>
                </a:lnTo>
                <a:lnTo>
                  <a:pt x="220385" y="1917246"/>
                </a:lnTo>
                <a:lnTo>
                  <a:pt x="224918" y="1901371"/>
                </a:lnTo>
                <a:lnTo>
                  <a:pt x="229676" y="1886404"/>
                </a:lnTo>
                <a:lnTo>
                  <a:pt x="234209" y="1871889"/>
                </a:lnTo>
                <a:lnTo>
                  <a:pt x="238967" y="1858282"/>
                </a:lnTo>
                <a:lnTo>
                  <a:pt x="243726" y="1845582"/>
                </a:lnTo>
                <a:lnTo>
                  <a:pt x="248259" y="1834016"/>
                </a:lnTo>
                <a:lnTo>
                  <a:pt x="252791" y="1823811"/>
                </a:lnTo>
                <a:lnTo>
                  <a:pt x="257096" y="1814739"/>
                </a:lnTo>
                <a:lnTo>
                  <a:pt x="261175" y="1807029"/>
                </a:lnTo>
                <a:lnTo>
                  <a:pt x="263442" y="1803627"/>
                </a:lnTo>
                <a:lnTo>
                  <a:pt x="265481" y="1800905"/>
                </a:lnTo>
                <a:lnTo>
                  <a:pt x="268200" y="1797504"/>
                </a:lnTo>
                <a:lnTo>
                  <a:pt x="271600" y="1794102"/>
                </a:lnTo>
                <a:lnTo>
                  <a:pt x="275452" y="1790473"/>
                </a:lnTo>
                <a:lnTo>
                  <a:pt x="279984" y="1786618"/>
                </a:lnTo>
                <a:lnTo>
                  <a:pt x="284517" y="1782762"/>
                </a:lnTo>
                <a:lnTo>
                  <a:pt x="289955" y="1778680"/>
                </a:lnTo>
                <a:lnTo>
                  <a:pt x="295621" y="1774598"/>
                </a:lnTo>
                <a:lnTo>
                  <a:pt x="301966" y="1770289"/>
                </a:lnTo>
                <a:lnTo>
                  <a:pt x="315336" y="1761671"/>
                </a:lnTo>
                <a:lnTo>
                  <a:pt x="330066" y="1752600"/>
                </a:lnTo>
                <a:lnTo>
                  <a:pt x="346155" y="1743302"/>
                </a:lnTo>
                <a:lnTo>
                  <a:pt x="363378" y="1734004"/>
                </a:lnTo>
                <a:lnTo>
                  <a:pt x="381053" y="1724252"/>
                </a:lnTo>
                <a:lnTo>
                  <a:pt x="399409" y="1714727"/>
                </a:lnTo>
                <a:lnTo>
                  <a:pt x="418218" y="1705202"/>
                </a:lnTo>
                <a:lnTo>
                  <a:pt x="437253" y="1695904"/>
                </a:lnTo>
                <a:lnTo>
                  <a:pt x="475098" y="1677761"/>
                </a:lnTo>
                <a:lnTo>
                  <a:pt x="511355" y="1660525"/>
                </a:lnTo>
                <a:close/>
                <a:moveTo>
                  <a:pt x="929254" y="1614488"/>
                </a:moveTo>
                <a:lnTo>
                  <a:pt x="950557" y="1623559"/>
                </a:lnTo>
                <a:lnTo>
                  <a:pt x="974579" y="1633992"/>
                </a:lnTo>
                <a:lnTo>
                  <a:pt x="1004946" y="1647599"/>
                </a:lnTo>
                <a:lnTo>
                  <a:pt x="1068853" y="1757817"/>
                </a:lnTo>
                <a:lnTo>
                  <a:pt x="975258" y="1796370"/>
                </a:lnTo>
                <a:lnTo>
                  <a:pt x="1084263" y="1877106"/>
                </a:lnTo>
                <a:lnTo>
                  <a:pt x="773113" y="2193926"/>
                </a:lnTo>
                <a:lnTo>
                  <a:pt x="929254" y="1614488"/>
                </a:lnTo>
                <a:close/>
                <a:moveTo>
                  <a:pt x="615947" y="1614488"/>
                </a:moveTo>
                <a:lnTo>
                  <a:pt x="773113" y="2193926"/>
                </a:lnTo>
                <a:lnTo>
                  <a:pt x="460375" y="1877106"/>
                </a:lnTo>
                <a:lnTo>
                  <a:pt x="569936" y="1796370"/>
                </a:lnTo>
                <a:lnTo>
                  <a:pt x="475636" y="1757817"/>
                </a:lnTo>
                <a:lnTo>
                  <a:pt x="539869" y="1647599"/>
                </a:lnTo>
                <a:lnTo>
                  <a:pt x="570619" y="1633992"/>
                </a:lnTo>
                <a:lnTo>
                  <a:pt x="594536" y="1623559"/>
                </a:lnTo>
                <a:lnTo>
                  <a:pt x="615947" y="1614488"/>
                </a:lnTo>
                <a:close/>
                <a:moveTo>
                  <a:pt x="1500188" y="1487488"/>
                </a:moveTo>
                <a:lnTo>
                  <a:pt x="2676526" y="1487488"/>
                </a:lnTo>
                <a:lnTo>
                  <a:pt x="2676526" y="1509713"/>
                </a:lnTo>
                <a:lnTo>
                  <a:pt x="1500188" y="1509713"/>
                </a:lnTo>
                <a:lnTo>
                  <a:pt x="1500188" y="1487488"/>
                </a:lnTo>
                <a:close/>
                <a:moveTo>
                  <a:pt x="1500188" y="1266825"/>
                </a:moveTo>
                <a:lnTo>
                  <a:pt x="2676526" y="1266825"/>
                </a:lnTo>
                <a:lnTo>
                  <a:pt x="2676526" y="1289050"/>
                </a:lnTo>
                <a:lnTo>
                  <a:pt x="1500188" y="1289050"/>
                </a:lnTo>
                <a:lnTo>
                  <a:pt x="1500188" y="1266825"/>
                </a:lnTo>
                <a:close/>
                <a:moveTo>
                  <a:pt x="1500188" y="1047750"/>
                </a:moveTo>
                <a:lnTo>
                  <a:pt x="2676526" y="1047750"/>
                </a:lnTo>
                <a:lnTo>
                  <a:pt x="2676526" y="1068388"/>
                </a:lnTo>
                <a:lnTo>
                  <a:pt x="1500188" y="1068388"/>
                </a:lnTo>
                <a:lnTo>
                  <a:pt x="1500188" y="1047750"/>
                </a:lnTo>
                <a:close/>
                <a:moveTo>
                  <a:pt x="929369" y="969963"/>
                </a:moveTo>
                <a:lnTo>
                  <a:pt x="936399" y="973819"/>
                </a:lnTo>
                <a:lnTo>
                  <a:pt x="942522" y="977674"/>
                </a:lnTo>
                <a:lnTo>
                  <a:pt x="948872" y="981756"/>
                </a:lnTo>
                <a:lnTo>
                  <a:pt x="954315" y="986519"/>
                </a:lnTo>
                <a:lnTo>
                  <a:pt x="959531" y="991281"/>
                </a:lnTo>
                <a:lnTo>
                  <a:pt x="964294" y="995817"/>
                </a:lnTo>
                <a:lnTo>
                  <a:pt x="968829" y="1001033"/>
                </a:lnTo>
                <a:lnTo>
                  <a:pt x="972911" y="1006249"/>
                </a:lnTo>
                <a:lnTo>
                  <a:pt x="976767" y="1011919"/>
                </a:lnTo>
                <a:lnTo>
                  <a:pt x="980395" y="1017588"/>
                </a:lnTo>
                <a:lnTo>
                  <a:pt x="983797" y="1023485"/>
                </a:lnTo>
                <a:lnTo>
                  <a:pt x="986745" y="1029835"/>
                </a:lnTo>
                <a:lnTo>
                  <a:pt x="989467" y="1035958"/>
                </a:lnTo>
                <a:lnTo>
                  <a:pt x="992188" y="1042535"/>
                </a:lnTo>
                <a:lnTo>
                  <a:pt x="994683" y="1049338"/>
                </a:lnTo>
                <a:lnTo>
                  <a:pt x="996724" y="1056368"/>
                </a:lnTo>
                <a:lnTo>
                  <a:pt x="998765" y="1063172"/>
                </a:lnTo>
                <a:lnTo>
                  <a:pt x="1001033" y="1070883"/>
                </a:lnTo>
                <a:lnTo>
                  <a:pt x="1004208" y="1085850"/>
                </a:lnTo>
                <a:lnTo>
                  <a:pt x="1007383" y="1101725"/>
                </a:lnTo>
                <a:lnTo>
                  <a:pt x="1010558" y="1118508"/>
                </a:lnTo>
                <a:lnTo>
                  <a:pt x="1016454" y="1153433"/>
                </a:lnTo>
                <a:lnTo>
                  <a:pt x="1019856" y="1172256"/>
                </a:lnTo>
                <a:lnTo>
                  <a:pt x="1023712" y="1191306"/>
                </a:lnTo>
                <a:lnTo>
                  <a:pt x="1029608" y="1192667"/>
                </a:lnTo>
                <a:lnTo>
                  <a:pt x="1035958" y="1194254"/>
                </a:lnTo>
                <a:lnTo>
                  <a:pt x="1041628" y="1196295"/>
                </a:lnTo>
                <a:lnTo>
                  <a:pt x="1047297" y="1198790"/>
                </a:lnTo>
                <a:lnTo>
                  <a:pt x="1052513" y="1201511"/>
                </a:lnTo>
                <a:lnTo>
                  <a:pt x="1057729" y="1204459"/>
                </a:lnTo>
                <a:lnTo>
                  <a:pt x="1062492" y="1208088"/>
                </a:lnTo>
                <a:lnTo>
                  <a:pt x="1066801" y="1211943"/>
                </a:lnTo>
                <a:lnTo>
                  <a:pt x="1070883" y="1216025"/>
                </a:lnTo>
                <a:lnTo>
                  <a:pt x="1074738" y="1220108"/>
                </a:lnTo>
                <a:lnTo>
                  <a:pt x="1078140" y="1224870"/>
                </a:lnTo>
                <a:lnTo>
                  <a:pt x="1081088" y="1229633"/>
                </a:lnTo>
                <a:lnTo>
                  <a:pt x="1083583" y="1234849"/>
                </a:lnTo>
                <a:lnTo>
                  <a:pt x="1085624" y="1240065"/>
                </a:lnTo>
                <a:lnTo>
                  <a:pt x="1087212" y="1245734"/>
                </a:lnTo>
                <a:lnTo>
                  <a:pt x="1088345" y="1251404"/>
                </a:lnTo>
                <a:lnTo>
                  <a:pt x="1089026" y="1257527"/>
                </a:lnTo>
                <a:lnTo>
                  <a:pt x="1089026" y="1263424"/>
                </a:lnTo>
                <a:lnTo>
                  <a:pt x="1088572" y="1270000"/>
                </a:lnTo>
                <a:lnTo>
                  <a:pt x="1087438" y="1276124"/>
                </a:lnTo>
                <a:lnTo>
                  <a:pt x="1085624" y="1282927"/>
                </a:lnTo>
                <a:lnTo>
                  <a:pt x="1083356" y="1289277"/>
                </a:lnTo>
                <a:lnTo>
                  <a:pt x="1080635" y="1296081"/>
                </a:lnTo>
                <a:lnTo>
                  <a:pt x="1077006" y="1303111"/>
                </a:lnTo>
                <a:lnTo>
                  <a:pt x="1072470" y="1310141"/>
                </a:lnTo>
                <a:lnTo>
                  <a:pt x="1067481" y="1317172"/>
                </a:lnTo>
                <a:lnTo>
                  <a:pt x="1061585" y="1324202"/>
                </a:lnTo>
                <a:lnTo>
                  <a:pt x="1055235" y="1331006"/>
                </a:lnTo>
                <a:lnTo>
                  <a:pt x="1047751" y="1338036"/>
                </a:lnTo>
                <a:lnTo>
                  <a:pt x="1039587" y="1345293"/>
                </a:lnTo>
                <a:lnTo>
                  <a:pt x="1030742" y="1352324"/>
                </a:lnTo>
                <a:lnTo>
                  <a:pt x="1020990" y="1359354"/>
                </a:lnTo>
                <a:lnTo>
                  <a:pt x="1018269" y="1372281"/>
                </a:lnTo>
                <a:lnTo>
                  <a:pt x="1015094" y="1385208"/>
                </a:lnTo>
                <a:lnTo>
                  <a:pt x="1011919" y="1398361"/>
                </a:lnTo>
                <a:lnTo>
                  <a:pt x="1007836" y="1411061"/>
                </a:lnTo>
                <a:lnTo>
                  <a:pt x="1003754" y="1423761"/>
                </a:lnTo>
                <a:lnTo>
                  <a:pt x="999445" y="1436008"/>
                </a:lnTo>
                <a:lnTo>
                  <a:pt x="994456" y="1448254"/>
                </a:lnTo>
                <a:lnTo>
                  <a:pt x="989240" y="1460274"/>
                </a:lnTo>
                <a:lnTo>
                  <a:pt x="983570" y="1472066"/>
                </a:lnTo>
                <a:lnTo>
                  <a:pt x="977901" y="1483633"/>
                </a:lnTo>
                <a:lnTo>
                  <a:pt x="971551" y="1494745"/>
                </a:lnTo>
                <a:lnTo>
                  <a:pt x="964974" y="1505858"/>
                </a:lnTo>
                <a:lnTo>
                  <a:pt x="958170" y="1516516"/>
                </a:lnTo>
                <a:lnTo>
                  <a:pt x="950913" y="1526722"/>
                </a:lnTo>
                <a:lnTo>
                  <a:pt x="943429" y="1536700"/>
                </a:lnTo>
                <a:lnTo>
                  <a:pt x="935492" y="1546225"/>
                </a:lnTo>
                <a:lnTo>
                  <a:pt x="927554" y="1555297"/>
                </a:lnTo>
                <a:lnTo>
                  <a:pt x="919163" y="1564141"/>
                </a:lnTo>
                <a:lnTo>
                  <a:pt x="910772" y="1572533"/>
                </a:lnTo>
                <a:lnTo>
                  <a:pt x="901701" y="1580243"/>
                </a:lnTo>
                <a:lnTo>
                  <a:pt x="892629" y="1587500"/>
                </a:lnTo>
                <a:lnTo>
                  <a:pt x="883331" y="1594531"/>
                </a:lnTo>
                <a:lnTo>
                  <a:pt x="873352" y="1600881"/>
                </a:lnTo>
                <a:lnTo>
                  <a:pt x="863601" y="1606550"/>
                </a:lnTo>
                <a:lnTo>
                  <a:pt x="858385" y="1609272"/>
                </a:lnTo>
                <a:lnTo>
                  <a:pt x="853169" y="1611766"/>
                </a:lnTo>
                <a:lnTo>
                  <a:pt x="847952" y="1614261"/>
                </a:lnTo>
                <a:lnTo>
                  <a:pt x="842736" y="1616302"/>
                </a:lnTo>
                <a:lnTo>
                  <a:pt x="837520" y="1618343"/>
                </a:lnTo>
                <a:lnTo>
                  <a:pt x="832077" y="1620384"/>
                </a:lnTo>
                <a:lnTo>
                  <a:pt x="826635" y="1621972"/>
                </a:lnTo>
                <a:lnTo>
                  <a:pt x="821192" y="1623786"/>
                </a:lnTo>
                <a:lnTo>
                  <a:pt x="815749" y="1625147"/>
                </a:lnTo>
                <a:lnTo>
                  <a:pt x="810079" y="1626508"/>
                </a:lnTo>
                <a:lnTo>
                  <a:pt x="804410" y="1627415"/>
                </a:lnTo>
                <a:lnTo>
                  <a:pt x="798740" y="1628549"/>
                </a:lnTo>
                <a:lnTo>
                  <a:pt x="793070" y="1629229"/>
                </a:lnTo>
                <a:lnTo>
                  <a:pt x="787401" y="1629909"/>
                </a:lnTo>
                <a:lnTo>
                  <a:pt x="781277" y="1630363"/>
                </a:lnTo>
                <a:lnTo>
                  <a:pt x="775381" y="1630363"/>
                </a:lnTo>
                <a:lnTo>
                  <a:pt x="769711" y="1630363"/>
                </a:lnTo>
                <a:lnTo>
                  <a:pt x="763815" y="1629909"/>
                </a:lnTo>
                <a:lnTo>
                  <a:pt x="757918" y="1629229"/>
                </a:lnTo>
                <a:lnTo>
                  <a:pt x="752249" y="1628549"/>
                </a:lnTo>
                <a:lnTo>
                  <a:pt x="746579" y="1627415"/>
                </a:lnTo>
                <a:lnTo>
                  <a:pt x="740910" y="1626508"/>
                </a:lnTo>
                <a:lnTo>
                  <a:pt x="735240" y="1625147"/>
                </a:lnTo>
                <a:lnTo>
                  <a:pt x="729797" y="1623786"/>
                </a:lnTo>
                <a:lnTo>
                  <a:pt x="724354" y="1621972"/>
                </a:lnTo>
                <a:lnTo>
                  <a:pt x="718911" y="1620384"/>
                </a:lnTo>
                <a:lnTo>
                  <a:pt x="713468" y="1618343"/>
                </a:lnTo>
                <a:lnTo>
                  <a:pt x="708252" y="1616302"/>
                </a:lnTo>
                <a:lnTo>
                  <a:pt x="703036" y="1614261"/>
                </a:lnTo>
                <a:lnTo>
                  <a:pt x="697820" y="1611766"/>
                </a:lnTo>
                <a:lnTo>
                  <a:pt x="692604" y="1609272"/>
                </a:lnTo>
                <a:lnTo>
                  <a:pt x="687388" y="1606550"/>
                </a:lnTo>
                <a:lnTo>
                  <a:pt x="677636" y="1600881"/>
                </a:lnTo>
                <a:lnTo>
                  <a:pt x="668111" y="1594531"/>
                </a:lnTo>
                <a:lnTo>
                  <a:pt x="658359" y="1587500"/>
                </a:lnTo>
                <a:lnTo>
                  <a:pt x="649288" y="1580243"/>
                </a:lnTo>
                <a:lnTo>
                  <a:pt x="640217" y="1572533"/>
                </a:lnTo>
                <a:lnTo>
                  <a:pt x="631826" y="1564141"/>
                </a:lnTo>
                <a:lnTo>
                  <a:pt x="623434" y="1555297"/>
                </a:lnTo>
                <a:lnTo>
                  <a:pt x="615497" y="1546225"/>
                </a:lnTo>
                <a:lnTo>
                  <a:pt x="607559" y="1536700"/>
                </a:lnTo>
                <a:lnTo>
                  <a:pt x="600075" y="1526722"/>
                </a:lnTo>
                <a:lnTo>
                  <a:pt x="592818" y="1516516"/>
                </a:lnTo>
                <a:lnTo>
                  <a:pt x="586015" y="1505858"/>
                </a:lnTo>
                <a:lnTo>
                  <a:pt x="579665" y="1494745"/>
                </a:lnTo>
                <a:lnTo>
                  <a:pt x="573315" y="1483633"/>
                </a:lnTo>
                <a:lnTo>
                  <a:pt x="567418" y="1472066"/>
                </a:lnTo>
                <a:lnTo>
                  <a:pt x="561975" y="1460274"/>
                </a:lnTo>
                <a:lnTo>
                  <a:pt x="556533" y="1448254"/>
                </a:lnTo>
                <a:lnTo>
                  <a:pt x="551997" y="1436008"/>
                </a:lnTo>
                <a:lnTo>
                  <a:pt x="547234" y="1423761"/>
                </a:lnTo>
                <a:lnTo>
                  <a:pt x="543152" y="1411061"/>
                </a:lnTo>
                <a:lnTo>
                  <a:pt x="539524" y="1398361"/>
                </a:lnTo>
                <a:lnTo>
                  <a:pt x="535895" y="1385208"/>
                </a:lnTo>
                <a:lnTo>
                  <a:pt x="532947" y="1372281"/>
                </a:lnTo>
                <a:lnTo>
                  <a:pt x="529999" y="1359354"/>
                </a:lnTo>
                <a:lnTo>
                  <a:pt x="520247" y="1352324"/>
                </a:lnTo>
                <a:lnTo>
                  <a:pt x="511402" y="1345293"/>
                </a:lnTo>
                <a:lnTo>
                  <a:pt x="503238" y="1338036"/>
                </a:lnTo>
                <a:lnTo>
                  <a:pt x="495981" y="1331006"/>
                </a:lnTo>
                <a:lnTo>
                  <a:pt x="489404" y="1324202"/>
                </a:lnTo>
                <a:lnTo>
                  <a:pt x="483734" y="1317172"/>
                </a:lnTo>
                <a:lnTo>
                  <a:pt x="478518" y="1310141"/>
                </a:lnTo>
                <a:lnTo>
                  <a:pt x="474209" y="1303111"/>
                </a:lnTo>
                <a:lnTo>
                  <a:pt x="470581" y="1296081"/>
                </a:lnTo>
                <a:lnTo>
                  <a:pt x="467633" y="1289277"/>
                </a:lnTo>
                <a:lnTo>
                  <a:pt x="465365" y="1282927"/>
                </a:lnTo>
                <a:lnTo>
                  <a:pt x="463550" y="1276124"/>
                </a:lnTo>
                <a:lnTo>
                  <a:pt x="462416" y="1270000"/>
                </a:lnTo>
                <a:lnTo>
                  <a:pt x="461963" y="1263424"/>
                </a:lnTo>
                <a:lnTo>
                  <a:pt x="462190" y="1257527"/>
                </a:lnTo>
                <a:lnTo>
                  <a:pt x="462643" y="1251404"/>
                </a:lnTo>
                <a:lnTo>
                  <a:pt x="463777" y="1245734"/>
                </a:lnTo>
                <a:lnTo>
                  <a:pt x="465591" y="1240065"/>
                </a:lnTo>
                <a:lnTo>
                  <a:pt x="467633" y="1234849"/>
                </a:lnTo>
                <a:lnTo>
                  <a:pt x="469900" y="1229633"/>
                </a:lnTo>
                <a:lnTo>
                  <a:pt x="473075" y="1224870"/>
                </a:lnTo>
                <a:lnTo>
                  <a:pt x="476477" y="1220108"/>
                </a:lnTo>
                <a:lnTo>
                  <a:pt x="480106" y="1216025"/>
                </a:lnTo>
                <a:lnTo>
                  <a:pt x="484188" y="1211943"/>
                </a:lnTo>
                <a:lnTo>
                  <a:pt x="488724" y="1208088"/>
                </a:lnTo>
                <a:lnTo>
                  <a:pt x="493486" y="1204459"/>
                </a:lnTo>
                <a:lnTo>
                  <a:pt x="498475" y="1201511"/>
                </a:lnTo>
                <a:lnTo>
                  <a:pt x="503918" y="1198790"/>
                </a:lnTo>
                <a:lnTo>
                  <a:pt x="509361" y="1196295"/>
                </a:lnTo>
                <a:lnTo>
                  <a:pt x="515258" y="1194254"/>
                </a:lnTo>
                <a:lnTo>
                  <a:pt x="521381" y="1192667"/>
                </a:lnTo>
                <a:lnTo>
                  <a:pt x="527504" y="1191306"/>
                </a:lnTo>
                <a:lnTo>
                  <a:pt x="529999" y="1178606"/>
                </a:lnTo>
                <a:lnTo>
                  <a:pt x="532493" y="1166133"/>
                </a:lnTo>
                <a:lnTo>
                  <a:pt x="536575" y="1142093"/>
                </a:lnTo>
                <a:lnTo>
                  <a:pt x="540431" y="1118961"/>
                </a:lnTo>
                <a:lnTo>
                  <a:pt x="544513" y="1097190"/>
                </a:lnTo>
                <a:lnTo>
                  <a:pt x="546781" y="1086531"/>
                </a:lnTo>
                <a:lnTo>
                  <a:pt x="548822" y="1076552"/>
                </a:lnTo>
                <a:lnTo>
                  <a:pt x="551317" y="1066574"/>
                </a:lnTo>
                <a:lnTo>
                  <a:pt x="554038" y="1057275"/>
                </a:lnTo>
                <a:lnTo>
                  <a:pt x="556759" y="1048204"/>
                </a:lnTo>
                <a:lnTo>
                  <a:pt x="560161" y="1039360"/>
                </a:lnTo>
                <a:lnTo>
                  <a:pt x="563790" y="1030742"/>
                </a:lnTo>
                <a:lnTo>
                  <a:pt x="567645" y="1022804"/>
                </a:lnTo>
                <a:lnTo>
                  <a:pt x="575809" y="1025299"/>
                </a:lnTo>
                <a:lnTo>
                  <a:pt x="586695" y="1028701"/>
                </a:lnTo>
                <a:lnTo>
                  <a:pt x="600075" y="1032330"/>
                </a:lnTo>
                <a:lnTo>
                  <a:pt x="607786" y="1034144"/>
                </a:lnTo>
                <a:lnTo>
                  <a:pt x="615950" y="1035958"/>
                </a:lnTo>
                <a:lnTo>
                  <a:pt x="625022" y="1037772"/>
                </a:lnTo>
                <a:lnTo>
                  <a:pt x="634320" y="1039360"/>
                </a:lnTo>
                <a:lnTo>
                  <a:pt x="644072" y="1040947"/>
                </a:lnTo>
                <a:lnTo>
                  <a:pt x="654731" y="1042308"/>
                </a:lnTo>
                <a:lnTo>
                  <a:pt x="665617" y="1043215"/>
                </a:lnTo>
                <a:lnTo>
                  <a:pt x="676956" y="1044122"/>
                </a:lnTo>
                <a:lnTo>
                  <a:pt x="688749" y="1044576"/>
                </a:lnTo>
                <a:lnTo>
                  <a:pt x="700995" y="1044576"/>
                </a:lnTo>
                <a:lnTo>
                  <a:pt x="713468" y="1044576"/>
                </a:lnTo>
                <a:lnTo>
                  <a:pt x="726395" y="1043896"/>
                </a:lnTo>
                <a:lnTo>
                  <a:pt x="739549" y="1042762"/>
                </a:lnTo>
                <a:lnTo>
                  <a:pt x="753156" y="1041174"/>
                </a:lnTo>
                <a:lnTo>
                  <a:pt x="766763" y="1039133"/>
                </a:lnTo>
                <a:lnTo>
                  <a:pt x="780824" y="1036185"/>
                </a:lnTo>
                <a:lnTo>
                  <a:pt x="795111" y="1033010"/>
                </a:lnTo>
                <a:lnTo>
                  <a:pt x="809626" y="1028928"/>
                </a:lnTo>
                <a:lnTo>
                  <a:pt x="816883" y="1026887"/>
                </a:lnTo>
                <a:lnTo>
                  <a:pt x="824140" y="1024619"/>
                </a:lnTo>
                <a:lnTo>
                  <a:pt x="831624" y="1022124"/>
                </a:lnTo>
                <a:lnTo>
                  <a:pt x="838881" y="1019176"/>
                </a:lnTo>
                <a:lnTo>
                  <a:pt x="846365" y="1016228"/>
                </a:lnTo>
                <a:lnTo>
                  <a:pt x="853849" y="1013280"/>
                </a:lnTo>
                <a:lnTo>
                  <a:pt x="861560" y="1009878"/>
                </a:lnTo>
                <a:lnTo>
                  <a:pt x="869044" y="1006249"/>
                </a:lnTo>
                <a:lnTo>
                  <a:pt x="876527" y="1002621"/>
                </a:lnTo>
                <a:lnTo>
                  <a:pt x="884011" y="998538"/>
                </a:lnTo>
                <a:lnTo>
                  <a:pt x="891495" y="994230"/>
                </a:lnTo>
                <a:lnTo>
                  <a:pt x="898979" y="989921"/>
                </a:lnTo>
                <a:lnTo>
                  <a:pt x="906463" y="985158"/>
                </a:lnTo>
                <a:lnTo>
                  <a:pt x="914401" y="980622"/>
                </a:lnTo>
                <a:lnTo>
                  <a:pt x="921885" y="975406"/>
                </a:lnTo>
                <a:lnTo>
                  <a:pt x="929369" y="969963"/>
                </a:lnTo>
                <a:close/>
                <a:moveTo>
                  <a:pt x="774700" y="801688"/>
                </a:moveTo>
                <a:lnTo>
                  <a:pt x="790563" y="802369"/>
                </a:lnTo>
                <a:lnTo>
                  <a:pt x="805746" y="803050"/>
                </a:lnTo>
                <a:lnTo>
                  <a:pt x="820702" y="804638"/>
                </a:lnTo>
                <a:lnTo>
                  <a:pt x="835205" y="806681"/>
                </a:lnTo>
                <a:lnTo>
                  <a:pt x="849255" y="809177"/>
                </a:lnTo>
                <a:lnTo>
                  <a:pt x="863079" y="812353"/>
                </a:lnTo>
                <a:lnTo>
                  <a:pt x="875996" y="815757"/>
                </a:lnTo>
                <a:lnTo>
                  <a:pt x="882567" y="817799"/>
                </a:lnTo>
                <a:lnTo>
                  <a:pt x="888459" y="819842"/>
                </a:lnTo>
                <a:lnTo>
                  <a:pt x="894578" y="822111"/>
                </a:lnTo>
                <a:lnTo>
                  <a:pt x="900243" y="824380"/>
                </a:lnTo>
                <a:lnTo>
                  <a:pt x="906135" y="826649"/>
                </a:lnTo>
                <a:lnTo>
                  <a:pt x="911574" y="829372"/>
                </a:lnTo>
                <a:lnTo>
                  <a:pt x="916559" y="831868"/>
                </a:lnTo>
                <a:lnTo>
                  <a:pt x="921771" y="834818"/>
                </a:lnTo>
                <a:lnTo>
                  <a:pt x="926757" y="837314"/>
                </a:lnTo>
                <a:lnTo>
                  <a:pt x="931516" y="840491"/>
                </a:lnTo>
                <a:lnTo>
                  <a:pt x="935821" y="843214"/>
                </a:lnTo>
                <a:lnTo>
                  <a:pt x="940127" y="846391"/>
                </a:lnTo>
                <a:lnTo>
                  <a:pt x="944206" y="849568"/>
                </a:lnTo>
                <a:lnTo>
                  <a:pt x="948058" y="852518"/>
                </a:lnTo>
                <a:lnTo>
                  <a:pt x="951684" y="855921"/>
                </a:lnTo>
                <a:lnTo>
                  <a:pt x="955083" y="859325"/>
                </a:lnTo>
                <a:lnTo>
                  <a:pt x="958029" y="862956"/>
                </a:lnTo>
                <a:lnTo>
                  <a:pt x="960975" y="866359"/>
                </a:lnTo>
                <a:lnTo>
                  <a:pt x="966867" y="866586"/>
                </a:lnTo>
                <a:lnTo>
                  <a:pt x="972986" y="867494"/>
                </a:lnTo>
                <a:lnTo>
                  <a:pt x="978651" y="868402"/>
                </a:lnTo>
                <a:lnTo>
                  <a:pt x="984090" y="869990"/>
                </a:lnTo>
                <a:lnTo>
                  <a:pt x="989302" y="871579"/>
                </a:lnTo>
                <a:lnTo>
                  <a:pt x="994287" y="873621"/>
                </a:lnTo>
                <a:lnTo>
                  <a:pt x="999273" y="876117"/>
                </a:lnTo>
                <a:lnTo>
                  <a:pt x="1003805" y="878840"/>
                </a:lnTo>
                <a:lnTo>
                  <a:pt x="1008337" y="882017"/>
                </a:lnTo>
                <a:lnTo>
                  <a:pt x="1012416" y="885194"/>
                </a:lnTo>
                <a:lnTo>
                  <a:pt x="1016722" y="888824"/>
                </a:lnTo>
                <a:lnTo>
                  <a:pt x="1020574" y="892909"/>
                </a:lnTo>
                <a:lnTo>
                  <a:pt x="1024200" y="896993"/>
                </a:lnTo>
                <a:lnTo>
                  <a:pt x="1027599" y="901078"/>
                </a:lnTo>
                <a:lnTo>
                  <a:pt x="1030999" y="905843"/>
                </a:lnTo>
                <a:lnTo>
                  <a:pt x="1034171" y="910835"/>
                </a:lnTo>
                <a:lnTo>
                  <a:pt x="1037117" y="915600"/>
                </a:lnTo>
                <a:lnTo>
                  <a:pt x="1040063" y="921046"/>
                </a:lnTo>
                <a:lnTo>
                  <a:pt x="1042556" y="926492"/>
                </a:lnTo>
                <a:lnTo>
                  <a:pt x="1045048" y="931938"/>
                </a:lnTo>
                <a:lnTo>
                  <a:pt x="1047541" y="938065"/>
                </a:lnTo>
                <a:lnTo>
                  <a:pt x="1049807" y="943965"/>
                </a:lnTo>
                <a:lnTo>
                  <a:pt x="1051847" y="949865"/>
                </a:lnTo>
                <a:lnTo>
                  <a:pt x="1053886" y="956218"/>
                </a:lnTo>
                <a:lnTo>
                  <a:pt x="1055699" y="962572"/>
                </a:lnTo>
                <a:lnTo>
                  <a:pt x="1057286" y="969153"/>
                </a:lnTo>
                <a:lnTo>
                  <a:pt x="1060458" y="982314"/>
                </a:lnTo>
                <a:lnTo>
                  <a:pt x="1062724" y="996156"/>
                </a:lnTo>
                <a:lnTo>
                  <a:pt x="1064764" y="1009997"/>
                </a:lnTo>
                <a:lnTo>
                  <a:pt x="1066577" y="1024066"/>
                </a:lnTo>
                <a:lnTo>
                  <a:pt x="1067936" y="1038362"/>
                </a:lnTo>
                <a:lnTo>
                  <a:pt x="1069069" y="1052430"/>
                </a:lnTo>
                <a:lnTo>
                  <a:pt x="1069523" y="1066499"/>
                </a:lnTo>
                <a:lnTo>
                  <a:pt x="1069749" y="1080341"/>
                </a:lnTo>
                <a:lnTo>
                  <a:pt x="1069976" y="1093956"/>
                </a:lnTo>
                <a:lnTo>
                  <a:pt x="1069749" y="1107117"/>
                </a:lnTo>
                <a:lnTo>
                  <a:pt x="1069523" y="1120051"/>
                </a:lnTo>
                <a:lnTo>
                  <a:pt x="1069069" y="1132305"/>
                </a:lnTo>
                <a:lnTo>
                  <a:pt x="1068390" y="1143878"/>
                </a:lnTo>
                <a:lnTo>
                  <a:pt x="1067030" y="1165208"/>
                </a:lnTo>
                <a:lnTo>
                  <a:pt x="1065444" y="1182907"/>
                </a:lnTo>
                <a:lnTo>
                  <a:pt x="1064084" y="1196295"/>
                </a:lnTo>
                <a:lnTo>
                  <a:pt x="1056832" y="1192665"/>
                </a:lnTo>
                <a:lnTo>
                  <a:pt x="1053207" y="1191076"/>
                </a:lnTo>
                <a:lnTo>
                  <a:pt x="1049581" y="1189715"/>
                </a:lnTo>
                <a:lnTo>
                  <a:pt x="1045728" y="1188353"/>
                </a:lnTo>
                <a:lnTo>
                  <a:pt x="1041876" y="1187219"/>
                </a:lnTo>
                <a:lnTo>
                  <a:pt x="1037570" y="1186311"/>
                </a:lnTo>
                <a:lnTo>
                  <a:pt x="1033491" y="1185403"/>
                </a:lnTo>
                <a:lnTo>
                  <a:pt x="1027826" y="1146147"/>
                </a:lnTo>
                <a:lnTo>
                  <a:pt x="1024880" y="1127086"/>
                </a:lnTo>
                <a:lnTo>
                  <a:pt x="1021934" y="1109159"/>
                </a:lnTo>
                <a:lnTo>
                  <a:pt x="1018761" y="1091914"/>
                </a:lnTo>
                <a:lnTo>
                  <a:pt x="1015136" y="1075122"/>
                </a:lnTo>
                <a:lnTo>
                  <a:pt x="1013096" y="1067180"/>
                </a:lnTo>
                <a:lnTo>
                  <a:pt x="1010603" y="1059465"/>
                </a:lnTo>
                <a:lnTo>
                  <a:pt x="1008337" y="1051523"/>
                </a:lnTo>
                <a:lnTo>
                  <a:pt x="1006071" y="1044262"/>
                </a:lnTo>
                <a:lnTo>
                  <a:pt x="1003125" y="1037000"/>
                </a:lnTo>
                <a:lnTo>
                  <a:pt x="1000406" y="1029966"/>
                </a:lnTo>
                <a:lnTo>
                  <a:pt x="997233" y="1023159"/>
                </a:lnTo>
                <a:lnTo>
                  <a:pt x="994061" y="1016578"/>
                </a:lnTo>
                <a:lnTo>
                  <a:pt x="990435" y="1009997"/>
                </a:lnTo>
                <a:lnTo>
                  <a:pt x="986583" y="1003871"/>
                </a:lnTo>
                <a:lnTo>
                  <a:pt x="982504" y="997971"/>
                </a:lnTo>
                <a:lnTo>
                  <a:pt x="977971" y="992298"/>
                </a:lnTo>
                <a:lnTo>
                  <a:pt x="973439" y="986852"/>
                </a:lnTo>
                <a:lnTo>
                  <a:pt x="968454" y="981406"/>
                </a:lnTo>
                <a:lnTo>
                  <a:pt x="963241" y="976414"/>
                </a:lnTo>
                <a:lnTo>
                  <a:pt x="957576" y="971422"/>
                </a:lnTo>
                <a:lnTo>
                  <a:pt x="951458" y="966657"/>
                </a:lnTo>
                <a:lnTo>
                  <a:pt x="945112" y="962345"/>
                </a:lnTo>
                <a:lnTo>
                  <a:pt x="938087" y="958261"/>
                </a:lnTo>
                <a:lnTo>
                  <a:pt x="931063" y="954403"/>
                </a:lnTo>
                <a:lnTo>
                  <a:pt x="923131" y="960076"/>
                </a:lnTo>
                <a:lnTo>
                  <a:pt x="915426" y="965295"/>
                </a:lnTo>
                <a:lnTo>
                  <a:pt x="907268" y="970287"/>
                </a:lnTo>
                <a:lnTo>
                  <a:pt x="899563" y="975052"/>
                </a:lnTo>
                <a:lnTo>
                  <a:pt x="891632" y="979818"/>
                </a:lnTo>
                <a:lnTo>
                  <a:pt x="883701" y="984129"/>
                </a:lnTo>
                <a:lnTo>
                  <a:pt x="875996" y="988213"/>
                </a:lnTo>
                <a:lnTo>
                  <a:pt x="868291" y="992298"/>
                </a:lnTo>
                <a:lnTo>
                  <a:pt x="860359" y="995929"/>
                </a:lnTo>
                <a:lnTo>
                  <a:pt x="852655" y="999559"/>
                </a:lnTo>
                <a:lnTo>
                  <a:pt x="844950" y="1002509"/>
                </a:lnTo>
                <a:lnTo>
                  <a:pt x="837018" y="1005686"/>
                </a:lnTo>
                <a:lnTo>
                  <a:pt x="829314" y="1008636"/>
                </a:lnTo>
                <a:lnTo>
                  <a:pt x="821835" y="1011359"/>
                </a:lnTo>
                <a:lnTo>
                  <a:pt x="814357" y="1013628"/>
                </a:lnTo>
                <a:lnTo>
                  <a:pt x="806879" y="1016124"/>
                </a:lnTo>
                <a:lnTo>
                  <a:pt x="791696" y="1020209"/>
                </a:lnTo>
                <a:lnTo>
                  <a:pt x="776966" y="1023612"/>
                </a:lnTo>
                <a:lnTo>
                  <a:pt x="762690" y="1026335"/>
                </a:lnTo>
                <a:lnTo>
                  <a:pt x="748413" y="1028832"/>
                </a:lnTo>
                <a:lnTo>
                  <a:pt x="734590" y="1030420"/>
                </a:lnTo>
                <a:lnTo>
                  <a:pt x="720993" y="1031328"/>
                </a:lnTo>
                <a:lnTo>
                  <a:pt x="707849" y="1032235"/>
                </a:lnTo>
                <a:lnTo>
                  <a:pt x="694932" y="1032462"/>
                </a:lnTo>
                <a:lnTo>
                  <a:pt x="682469" y="1032235"/>
                </a:lnTo>
                <a:lnTo>
                  <a:pt x="670232" y="1031555"/>
                </a:lnTo>
                <a:lnTo>
                  <a:pt x="658675" y="1030874"/>
                </a:lnTo>
                <a:lnTo>
                  <a:pt x="647570" y="1029739"/>
                </a:lnTo>
                <a:lnTo>
                  <a:pt x="636920" y="1028605"/>
                </a:lnTo>
                <a:lnTo>
                  <a:pt x="626496" y="1027016"/>
                </a:lnTo>
                <a:lnTo>
                  <a:pt x="616978" y="1025201"/>
                </a:lnTo>
                <a:lnTo>
                  <a:pt x="607913" y="1023385"/>
                </a:lnTo>
                <a:lnTo>
                  <a:pt x="599302" y="1021570"/>
                </a:lnTo>
                <a:lnTo>
                  <a:pt x="591597" y="1019755"/>
                </a:lnTo>
                <a:lnTo>
                  <a:pt x="577547" y="1015897"/>
                </a:lnTo>
                <a:lnTo>
                  <a:pt x="566443" y="1012267"/>
                </a:lnTo>
                <a:lnTo>
                  <a:pt x="558059" y="1009317"/>
                </a:lnTo>
                <a:lnTo>
                  <a:pt x="553980" y="1017940"/>
                </a:lnTo>
                <a:lnTo>
                  <a:pt x="550127" y="1026789"/>
                </a:lnTo>
                <a:lnTo>
                  <a:pt x="546728" y="1035866"/>
                </a:lnTo>
                <a:lnTo>
                  <a:pt x="543782" y="1045396"/>
                </a:lnTo>
                <a:lnTo>
                  <a:pt x="541063" y="1055607"/>
                </a:lnTo>
                <a:lnTo>
                  <a:pt x="538343" y="1065591"/>
                </a:lnTo>
                <a:lnTo>
                  <a:pt x="536077" y="1076257"/>
                </a:lnTo>
                <a:lnTo>
                  <a:pt x="533811" y="1087148"/>
                </a:lnTo>
                <a:lnTo>
                  <a:pt x="529505" y="1110067"/>
                </a:lnTo>
                <a:lnTo>
                  <a:pt x="525653" y="1133893"/>
                </a:lnTo>
                <a:lnTo>
                  <a:pt x="521347" y="1159081"/>
                </a:lnTo>
                <a:lnTo>
                  <a:pt x="518628" y="1172242"/>
                </a:lnTo>
                <a:lnTo>
                  <a:pt x="516135" y="1185403"/>
                </a:lnTo>
                <a:lnTo>
                  <a:pt x="512056" y="1186311"/>
                </a:lnTo>
                <a:lnTo>
                  <a:pt x="507751" y="1187219"/>
                </a:lnTo>
                <a:lnTo>
                  <a:pt x="503672" y="1188580"/>
                </a:lnTo>
                <a:lnTo>
                  <a:pt x="499819" y="1189942"/>
                </a:lnTo>
                <a:lnTo>
                  <a:pt x="495967" y="1191530"/>
                </a:lnTo>
                <a:lnTo>
                  <a:pt x="492341" y="1192891"/>
                </a:lnTo>
                <a:lnTo>
                  <a:pt x="488715" y="1195161"/>
                </a:lnTo>
                <a:lnTo>
                  <a:pt x="485089" y="1196976"/>
                </a:lnTo>
                <a:lnTo>
                  <a:pt x="482823" y="1181546"/>
                </a:lnTo>
                <a:lnTo>
                  <a:pt x="481464" y="1172015"/>
                </a:lnTo>
                <a:lnTo>
                  <a:pt x="480331" y="1161123"/>
                </a:lnTo>
                <a:lnTo>
                  <a:pt x="479424" y="1148870"/>
                </a:lnTo>
                <a:lnTo>
                  <a:pt x="478518" y="1135935"/>
                </a:lnTo>
                <a:lnTo>
                  <a:pt x="478064" y="1121867"/>
                </a:lnTo>
                <a:lnTo>
                  <a:pt x="477838" y="1107344"/>
                </a:lnTo>
                <a:lnTo>
                  <a:pt x="478064" y="1092141"/>
                </a:lnTo>
                <a:lnTo>
                  <a:pt x="478744" y="1076030"/>
                </a:lnTo>
                <a:lnTo>
                  <a:pt x="480104" y="1059692"/>
                </a:lnTo>
                <a:lnTo>
                  <a:pt x="481237" y="1051296"/>
                </a:lnTo>
                <a:lnTo>
                  <a:pt x="482144" y="1043127"/>
                </a:lnTo>
                <a:lnTo>
                  <a:pt x="483503" y="1034504"/>
                </a:lnTo>
                <a:lnTo>
                  <a:pt x="484863" y="1025882"/>
                </a:lnTo>
                <a:lnTo>
                  <a:pt x="486676" y="1017259"/>
                </a:lnTo>
                <a:lnTo>
                  <a:pt x="488489" y="1008863"/>
                </a:lnTo>
                <a:lnTo>
                  <a:pt x="490528" y="1000240"/>
                </a:lnTo>
                <a:lnTo>
                  <a:pt x="492794" y="991617"/>
                </a:lnTo>
                <a:lnTo>
                  <a:pt x="495514" y="983221"/>
                </a:lnTo>
                <a:lnTo>
                  <a:pt x="498233" y="974599"/>
                </a:lnTo>
                <a:lnTo>
                  <a:pt x="501406" y="966203"/>
                </a:lnTo>
                <a:lnTo>
                  <a:pt x="504578" y="957580"/>
                </a:lnTo>
                <a:lnTo>
                  <a:pt x="508204" y="949411"/>
                </a:lnTo>
                <a:lnTo>
                  <a:pt x="512056" y="941242"/>
                </a:lnTo>
                <a:lnTo>
                  <a:pt x="516362" y="933073"/>
                </a:lnTo>
                <a:lnTo>
                  <a:pt x="520894" y="924904"/>
                </a:lnTo>
                <a:lnTo>
                  <a:pt x="525653" y="917189"/>
                </a:lnTo>
                <a:lnTo>
                  <a:pt x="530639" y="909474"/>
                </a:lnTo>
                <a:lnTo>
                  <a:pt x="536077" y="901985"/>
                </a:lnTo>
                <a:lnTo>
                  <a:pt x="541969" y="894270"/>
                </a:lnTo>
                <a:lnTo>
                  <a:pt x="548314" y="887009"/>
                </a:lnTo>
                <a:lnTo>
                  <a:pt x="554659" y="880201"/>
                </a:lnTo>
                <a:lnTo>
                  <a:pt x="561458" y="873394"/>
                </a:lnTo>
                <a:lnTo>
                  <a:pt x="568709" y="866813"/>
                </a:lnTo>
                <a:lnTo>
                  <a:pt x="576414" y="860460"/>
                </a:lnTo>
                <a:lnTo>
                  <a:pt x="584572" y="854333"/>
                </a:lnTo>
                <a:lnTo>
                  <a:pt x="592730" y="848433"/>
                </a:lnTo>
                <a:lnTo>
                  <a:pt x="601795" y="842987"/>
                </a:lnTo>
                <a:lnTo>
                  <a:pt x="611313" y="837541"/>
                </a:lnTo>
                <a:lnTo>
                  <a:pt x="620830" y="832549"/>
                </a:lnTo>
                <a:lnTo>
                  <a:pt x="630801" y="828011"/>
                </a:lnTo>
                <a:lnTo>
                  <a:pt x="641452" y="823926"/>
                </a:lnTo>
                <a:lnTo>
                  <a:pt x="652783" y="819615"/>
                </a:lnTo>
                <a:lnTo>
                  <a:pt x="664340" y="815984"/>
                </a:lnTo>
                <a:lnTo>
                  <a:pt x="676350" y="812807"/>
                </a:lnTo>
                <a:lnTo>
                  <a:pt x="689041" y="810084"/>
                </a:lnTo>
                <a:lnTo>
                  <a:pt x="701957" y="807815"/>
                </a:lnTo>
                <a:lnTo>
                  <a:pt x="715328" y="805546"/>
                </a:lnTo>
                <a:lnTo>
                  <a:pt x="729378" y="804184"/>
                </a:lnTo>
                <a:lnTo>
                  <a:pt x="744107" y="802823"/>
                </a:lnTo>
                <a:lnTo>
                  <a:pt x="759064" y="801915"/>
                </a:lnTo>
                <a:lnTo>
                  <a:pt x="774700" y="801688"/>
                </a:lnTo>
                <a:close/>
                <a:moveTo>
                  <a:pt x="44000" y="736683"/>
                </a:moveTo>
                <a:lnTo>
                  <a:pt x="44000" y="2267412"/>
                </a:lnTo>
                <a:lnTo>
                  <a:pt x="2830736" y="2267412"/>
                </a:lnTo>
                <a:lnTo>
                  <a:pt x="2830736" y="736683"/>
                </a:lnTo>
                <a:lnTo>
                  <a:pt x="44000" y="736683"/>
                </a:lnTo>
                <a:close/>
                <a:moveTo>
                  <a:pt x="1266245" y="538738"/>
                </a:moveTo>
                <a:lnTo>
                  <a:pt x="1261935" y="538964"/>
                </a:lnTo>
                <a:lnTo>
                  <a:pt x="1257399" y="539645"/>
                </a:lnTo>
                <a:lnTo>
                  <a:pt x="1253317" y="540778"/>
                </a:lnTo>
                <a:lnTo>
                  <a:pt x="1249234" y="542365"/>
                </a:lnTo>
                <a:lnTo>
                  <a:pt x="1245605" y="544179"/>
                </a:lnTo>
                <a:lnTo>
                  <a:pt x="1241977" y="546220"/>
                </a:lnTo>
                <a:lnTo>
                  <a:pt x="1238348" y="548714"/>
                </a:lnTo>
                <a:lnTo>
                  <a:pt x="1235172" y="551662"/>
                </a:lnTo>
                <a:lnTo>
                  <a:pt x="1232224" y="554836"/>
                </a:lnTo>
                <a:lnTo>
                  <a:pt x="1229956" y="558237"/>
                </a:lnTo>
                <a:lnTo>
                  <a:pt x="1227688" y="561865"/>
                </a:lnTo>
                <a:lnTo>
                  <a:pt x="1225874" y="565720"/>
                </a:lnTo>
                <a:lnTo>
                  <a:pt x="1224286" y="569574"/>
                </a:lnTo>
                <a:lnTo>
                  <a:pt x="1223152" y="573883"/>
                </a:lnTo>
                <a:lnTo>
                  <a:pt x="1222471" y="578191"/>
                </a:lnTo>
                <a:lnTo>
                  <a:pt x="1222471" y="582725"/>
                </a:lnTo>
                <a:lnTo>
                  <a:pt x="1222471" y="604719"/>
                </a:lnTo>
                <a:lnTo>
                  <a:pt x="1222471" y="609254"/>
                </a:lnTo>
                <a:lnTo>
                  <a:pt x="1223152" y="613562"/>
                </a:lnTo>
                <a:lnTo>
                  <a:pt x="1224286" y="617870"/>
                </a:lnTo>
                <a:lnTo>
                  <a:pt x="1225874" y="621725"/>
                </a:lnTo>
                <a:lnTo>
                  <a:pt x="1227688" y="625579"/>
                </a:lnTo>
                <a:lnTo>
                  <a:pt x="1229956" y="629207"/>
                </a:lnTo>
                <a:lnTo>
                  <a:pt x="1232224" y="632608"/>
                </a:lnTo>
                <a:lnTo>
                  <a:pt x="1235172" y="635556"/>
                </a:lnTo>
                <a:lnTo>
                  <a:pt x="1238348" y="638504"/>
                </a:lnTo>
                <a:lnTo>
                  <a:pt x="1241977" y="640998"/>
                </a:lnTo>
                <a:lnTo>
                  <a:pt x="1245605" y="643492"/>
                </a:lnTo>
                <a:lnTo>
                  <a:pt x="1249234" y="645306"/>
                </a:lnTo>
                <a:lnTo>
                  <a:pt x="1253317" y="646893"/>
                </a:lnTo>
                <a:lnTo>
                  <a:pt x="1257399" y="647800"/>
                </a:lnTo>
                <a:lnTo>
                  <a:pt x="1261935" y="648254"/>
                </a:lnTo>
                <a:lnTo>
                  <a:pt x="1266245" y="648707"/>
                </a:lnTo>
                <a:lnTo>
                  <a:pt x="1608265" y="648707"/>
                </a:lnTo>
                <a:lnTo>
                  <a:pt x="1613028" y="648254"/>
                </a:lnTo>
                <a:lnTo>
                  <a:pt x="1617337" y="647800"/>
                </a:lnTo>
                <a:lnTo>
                  <a:pt x="1621419" y="646893"/>
                </a:lnTo>
                <a:lnTo>
                  <a:pt x="1625502" y="645306"/>
                </a:lnTo>
                <a:lnTo>
                  <a:pt x="1629358" y="643492"/>
                </a:lnTo>
                <a:lnTo>
                  <a:pt x="1632986" y="640998"/>
                </a:lnTo>
                <a:lnTo>
                  <a:pt x="1636388" y="638504"/>
                </a:lnTo>
                <a:lnTo>
                  <a:pt x="1639337" y="635556"/>
                </a:lnTo>
                <a:lnTo>
                  <a:pt x="1642285" y="632608"/>
                </a:lnTo>
                <a:lnTo>
                  <a:pt x="1644780" y="629207"/>
                </a:lnTo>
                <a:lnTo>
                  <a:pt x="1647275" y="625579"/>
                </a:lnTo>
                <a:lnTo>
                  <a:pt x="1649089" y="621725"/>
                </a:lnTo>
                <a:lnTo>
                  <a:pt x="1650224" y="617870"/>
                </a:lnTo>
                <a:lnTo>
                  <a:pt x="1651584" y="613562"/>
                </a:lnTo>
                <a:lnTo>
                  <a:pt x="1652038" y="609254"/>
                </a:lnTo>
                <a:lnTo>
                  <a:pt x="1652492" y="604719"/>
                </a:lnTo>
                <a:lnTo>
                  <a:pt x="1652492" y="582725"/>
                </a:lnTo>
                <a:lnTo>
                  <a:pt x="1652038" y="578191"/>
                </a:lnTo>
                <a:lnTo>
                  <a:pt x="1651584" y="573883"/>
                </a:lnTo>
                <a:lnTo>
                  <a:pt x="1650224" y="569574"/>
                </a:lnTo>
                <a:lnTo>
                  <a:pt x="1649089" y="565720"/>
                </a:lnTo>
                <a:lnTo>
                  <a:pt x="1647275" y="561865"/>
                </a:lnTo>
                <a:lnTo>
                  <a:pt x="1644780" y="558237"/>
                </a:lnTo>
                <a:lnTo>
                  <a:pt x="1642285" y="554836"/>
                </a:lnTo>
                <a:lnTo>
                  <a:pt x="1639337" y="551662"/>
                </a:lnTo>
                <a:lnTo>
                  <a:pt x="1636388" y="548714"/>
                </a:lnTo>
                <a:lnTo>
                  <a:pt x="1632986" y="546220"/>
                </a:lnTo>
                <a:lnTo>
                  <a:pt x="1629358" y="544179"/>
                </a:lnTo>
                <a:lnTo>
                  <a:pt x="1625502" y="542365"/>
                </a:lnTo>
                <a:lnTo>
                  <a:pt x="1621419" y="540778"/>
                </a:lnTo>
                <a:lnTo>
                  <a:pt x="1617337" y="539645"/>
                </a:lnTo>
                <a:lnTo>
                  <a:pt x="1613028" y="538964"/>
                </a:lnTo>
                <a:lnTo>
                  <a:pt x="1608265" y="538738"/>
                </a:lnTo>
                <a:lnTo>
                  <a:pt x="1583997" y="538738"/>
                </a:lnTo>
                <a:lnTo>
                  <a:pt x="1583997" y="549848"/>
                </a:lnTo>
                <a:lnTo>
                  <a:pt x="1583997" y="554156"/>
                </a:lnTo>
                <a:lnTo>
                  <a:pt x="1583090" y="558691"/>
                </a:lnTo>
                <a:lnTo>
                  <a:pt x="1582182" y="562772"/>
                </a:lnTo>
                <a:lnTo>
                  <a:pt x="1580595" y="566627"/>
                </a:lnTo>
                <a:lnTo>
                  <a:pt x="1578780" y="570481"/>
                </a:lnTo>
                <a:lnTo>
                  <a:pt x="1576512" y="574109"/>
                </a:lnTo>
                <a:lnTo>
                  <a:pt x="1574017" y="577510"/>
                </a:lnTo>
                <a:lnTo>
                  <a:pt x="1571296" y="580685"/>
                </a:lnTo>
                <a:lnTo>
                  <a:pt x="1568121" y="583632"/>
                </a:lnTo>
                <a:lnTo>
                  <a:pt x="1564492" y="586126"/>
                </a:lnTo>
                <a:lnTo>
                  <a:pt x="1560863" y="588394"/>
                </a:lnTo>
                <a:lnTo>
                  <a:pt x="1557234" y="590208"/>
                </a:lnTo>
                <a:lnTo>
                  <a:pt x="1553152" y="591795"/>
                </a:lnTo>
                <a:lnTo>
                  <a:pt x="1548842" y="592929"/>
                </a:lnTo>
                <a:lnTo>
                  <a:pt x="1544533" y="593382"/>
                </a:lnTo>
                <a:lnTo>
                  <a:pt x="1539997" y="593609"/>
                </a:lnTo>
                <a:lnTo>
                  <a:pt x="1334739" y="593609"/>
                </a:lnTo>
                <a:lnTo>
                  <a:pt x="1330430" y="593382"/>
                </a:lnTo>
                <a:lnTo>
                  <a:pt x="1325894" y="592929"/>
                </a:lnTo>
                <a:lnTo>
                  <a:pt x="1321811" y="591795"/>
                </a:lnTo>
                <a:lnTo>
                  <a:pt x="1317729" y="590208"/>
                </a:lnTo>
                <a:lnTo>
                  <a:pt x="1313647" y="588394"/>
                </a:lnTo>
                <a:lnTo>
                  <a:pt x="1310018" y="586126"/>
                </a:lnTo>
                <a:lnTo>
                  <a:pt x="1306842" y="583632"/>
                </a:lnTo>
                <a:lnTo>
                  <a:pt x="1303667" y="580685"/>
                </a:lnTo>
                <a:lnTo>
                  <a:pt x="1300719" y="577510"/>
                </a:lnTo>
                <a:lnTo>
                  <a:pt x="1298224" y="574109"/>
                </a:lnTo>
                <a:lnTo>
                  <a:pt x="1296183" y="570481"/>
                </a:lnTo>
                <a:lnTo>
                  <a:pt x="1294368" y="566627"/>
                </a:lnTo>
                <a:lnTo>
                  <a:pt x="1292781" y="562772"/>
                </a:lnTo>
                <a:lnTo>
                  <a:pt x="1291647" y="558691"/>
                </a:lnTo>
                <a:lnTo>
                  <a:pt x="1290966" y="554156"/>
                </a:lnTo>
                <a:lnTo>
                  <a:pt x="1290739" y="549848"/>
                </a:lnTo>
                <a:lnTo>
                  <a:pt x="1290739" y="538738"/>
                </a:lnTo>
                <a:lnTo>
                  <a:pt x="1266245" y="538738"/>
                </a:lnTo>
                <a:close/>
                <a:moveTo>
                  <a:pt x="1433626" y="87976"/>
                </a:moveTo>
                <a:lnTo>
                  <a:pt x="1429316" y="88203"/>
                </a:lnTo>
                <a:lnTo>
                  <a:pt x="1425688" y="88656"/>
                </a:lnTo>
                <a:lnTo>
                  <a:pt x="1421832" y="89336"/>
                </a:lnTo>
                <a:lnTo>
                  <a:pt x="1417976" y="90243"/>
                </a:lnTo>
                <a:lnTo>
                  <a:pt x="1414347" y="91150"/>
                </a:lnTo>
                <a:lnTo>
                  <a:pt x="1410718" y="92511"/>
                </a:lnTo>
                <a:lnTo>
                  <a:pt x="1407316" y="93871"/>
                </a:lnTo>
                <a:lnTo>
                  <a:pt x="1403688" y="95458"/>
                </a:lnTo>
                <a:lnTo>
                  <a:pt x="1400286" y="97272"/>
                </a:lnTo>
                <a:lnTo>
                  <a:pt x="1397337" y="99086"/>
                </a:lnTo>
                <a:lnTo>
                  <a:pt x="1394162" y="101127"/>
                </a:lnTo>
                <a:lnTo>
                  <a:pt x="1390987" y="103168"/>
                </a:lnTo>
                <a:lnTo>
                  <a:pt x="1388265" y="105435"/>
                </a:lnTo>
                <a:lnTo>
                  <a:pt x="1385316" y="107929"/>
                </a:lnTo>
                <a:lnTo>
                  <a:pt x="1382822" y="110423"/>
                </a:lnTo>
                <a:lnTo>
                  <a:pt x="1380100" y="113371"/>
                </a:lnTo>
                <a:lnTo>
                  <a:pt x="1377605" y="116092"/>
                </a:lnTo>
                <a:lnTo>
                  <a:pt x="1375110" y="119039"/>
                </a:lnTo>
                <a:lnTo>
                  <a:pt x="1373069" y="122214"/>
                </a:lnTo>
                <a:lnTo>
                  <a:pt x="1371028" y="125161"/>
                </a:lnTo>
                <a:lnTo>
                  <a:pt x="1369213" y="128336"/>
                </a:lnTo>
                <a:lnTo>
                  <a:pt x="1367399" y="131737"/>
                </a:lnTo>
                <a:lnTo>
                  <a:pt x="1365811" y="135138"/>
                </a:lnTo>
                <a:lnTo>
                  <a:pt x="1364677" y="138766"/>
                </a:lnTo>
                <a:lnTo>
                  <a:pt x="1363317" y="142394"/>
                </a:lnTo>
                <a:lnTo>
                  <a:pt x="1362183" y="146022"/>
                </a:lnTo>
                <a:lnTo>
                  <a:pt x="1361502" y="149650"/>
                </a:lnTo>
                <a:lnTo>
                  <a:pt x="1360595" y="153504"/>
                </a:lnTo>
                <a:lnTo>
                  <a:pt x="1360141" y="157359"/>
                </a:lnTo>
                <a:lnTo>
                  <a:pt x="1359914" y="161213"/>
                </a:lnTo>
                <a:lnTo>
                  <a:pt x="1359914" y="165295"/>
                </a:lnTo>
                <a:lnTo>
                  <a:pt x="1359914" y="169376"/>
                </a:lnTo>
                <a:lnTo>
                  <a:pt x="1360141" y="173231"/>
                </a:lnTo>
                <a:lnTo>
                  <a:pt x="1360595" y="177085"/>
                </a:lnTo>
                <a:lnTo>
                  <a:pt x="1361502" y="180940"/>
                </a:lnTo>
                <a:lnTo>
                  <a:pt x="1362183" y="184568"/>
                </a:lnTo>
                <a:lnTo>
                  <a:pt x="1363317" y="188422"/>
                </a:lnTo>
                <a:lnTo>
                  <a:pt x="1364677" y="192050"/>
                </a:lnTo>
                <a:lnTo>
                  <a:pt x="1365811" y="195451"/>
                </a:lnTo>
                <a:lnTo>
                  <a:pt x="1367399" y="198852"/>
                </a:lnTo>
                <a:lnTo>
                  <a:pt x="1369213" y="202253"/>
                </a:lnTo>
                <a:lnTo>
                  <a:pt x="1371028" y="205655"/>
                </a:lnTo>
                <a:lnTo>
                  <a:pt x="1373069" y="208602"/>
                </a:lnTo>
                <a:lnTo>
                  <a:pt x="1375110" y="211777"/>
                </a:lnTo>
                <a:lnTo>
                  <a:pt x="1377605" y="214724"/>
                </a:lnTo>
                <a:lnTo>
                  <a:pt x="1380100" y="217445"/>
                </a:lnTo>
                <a:lnTo>
                  <a:pt x="1382822" y="220166"/>
                </a:lnTo>
                <a:lnTo>
                  <a:pt x="1385316" y="222660"/>
                </a:lnTo>
                <a:lnTo>
                  <a:pt x="1388265" y="225381"/>
                </a:lnTo>
                <a:lnTo>
                  <a:pt x="1390987" y="227422"/>
                </a:lnTo>
                <a:lnTo>
                  <a:pt x="1394162" y="229689"/>
                </a:lnTo>
                <a:lnTo>
                  <a:pt x="1397337" y="231730"/>
                </a:lnTo>
                <a:lnTo>
                  <a:pt x="1400286" y="233544"/>
                </a:lnTo>
                <a:lnTo>
                  <a:pt x="1403688" y="235131"/>
                </a:lnTo>
                <a:lnTo>
                  <a:pt x="1407316" y="236718"/>
                </a:lnTo>
                <a:lnTo>
                  <a:pt x="1410718" y="238305"/>
                </a:lnTo>
                <a:lnTo>
                  <a:pt x="1414347" y="239212"/>
                </a:lnTo>
                <a:lnTo>
                  <a:pt x="1417976" y="240346"/>
                </a:lnTo>
                <a:lnTo>
                  <a:pt x="1421832" y="241253"/>
                </a:lnTo>
                <a:lnTo>
                  <a:pt x="1425688" y="241933"/>
                </a:lnTo>
                <a:lnTo>
                  <a:pt x="1429316" y="242387"/>
                </a:lnTo>
                <a:lnTo>
                  <a:pt x="1433626" y="242613"/>
                </a:lnTo>
                <a:lnTo>
                  <a:pt x="1437481" y="242840"/>
                </a:lnTo>
                <a:lnTo>
                  <a:pt x="1441337" y="242613"/>
                </a:lnTo>
                <a:lnTo>
                  <a:pt x="1445419" y="242387"/>
                </a:lnTo>
                <a:lnTo>
                  <a:pt x="1449275" y="241933"/>
                </a:lnTo>
                <a:lnTo>
                  <a:pt x="1452904" y="241253"/>
                </a:lnTo>
                <a:lnTo>
                  <a:pt x="1456986" y="240346"/>
                </a:lnTo>
                <a:lnTo>
                  <a:pt x="1460615" y="239212"/>
                </a:lnTo>
                <a:lnTo>
                  <a:pt x="1464244" y="238305"/>
                </a:lnTo>
                <a:lnTo>
                  <a:pt x="1467419" y="236718"/>
                </a:lnTo>
                <a:lnTo>
                  <a:pt x="1471048" y="235131"/>
                </a:lnTo>
                <a:lnTo>
                  <a:pt x="1474224" y="233544"/>
                </a:lnTo>
                <a:lnTo>
                  <a:pt x="1477626" y="231730"/>
                </a:lnTo>
                <a:lnTo>
                  <a:pt x="1480801" y="229689"/>
                </a:lnTo>
                <a:lnTo>
                  <a:pt x="1483749" y="227422"/>
                </a:lnTo>
                <a:lnTo>
                  <a:pt x="1486698" y="225381"/>
                </a:lnTo>
                <a:lnTo>
                  <a:pt x="1489646" y="222660"/>
                </a:lnTo>
                <a:lnTo>
                  <a:pt x="1492141" y="220166"/>
                </a:lnTo>
                <a:lnTo>
                  <a:pt x="1494636" y="217445"/>
                </a:lnTo>
                <a:lnTo>
                  <a:pt x="1497131" y="214724"/>
                </a:lnTo>
                <a:lnTo>
                  <a:pt x="1499399" y="211777"/>
                </a:lnTo>
                <a:lnTo>
                  <a:pt x="1501667" y="208602"/>
                </a:lnTo>
                <a:lnTo>
                  <a:pt x="1503482" y="205655"/>
                </a:lnTo>
                <a:lnTo>
                  <a:pt x="1505523" y="202253"/>
                </a:lnTo>
                <a:lnTo>
                  <a:pt x="1507110" y="198852"/>
                </a:lnTo>
                <a:lnTo>
                  <a:pt x="1508698" y="195451"/>
                </a:lnTo>
                <a:lnTo>
                  <a:pt x="1510286" y="192050"/>
                </a:lnTo>
                <a:lnTo>
                  <a:pt x="1511420" y="188422"/>
                </a:lnTo>
                <a:lnTo>
                  <a:pt x="1512327" y="184568"/>
                </a:lnTo>
                <a:lnTo>
                  <a:pt x="1513461" y="180940"/>
                </a:lnTo>
                <a:lnTo>
                  <a:pt x="1513915" y="177085"/>
                </a:lnTo>
                <a:lnTo>
                  <a:pt x="1514368" y="173231"/>
                </a:lnTo>
                <a:lnTo>
                  <a:pt x="1514595" y="169376"/>
                </a:lnTo>
                <a:lnTo>
                  <a:pt x="1515049" y="165295"/>
                </a:lnTo>
                <a:lnTo>
                  <a:pt x="1514595" y="161213"/>
                </a:lnTo>
                <a:lnTo>
                  <a:pt x="1514368" y="157359"/>
                </a:lnTo>
                <a:lnTo>
                  <a:pt x="1513915" y="153504"/>
                </a:lnTo>
                <a:lnTo>
                  <a:pt x="1513461" y="149650"/>
                </a:lnTo>
                <a:lnTo>
                  <a:pt x="1512327" y="146022"/>
                </a:lnTo>
                <a:lnTo>
                  <a:pt x="1511420" y="142394"/>
                </a:lnTo>
                <a:lnTo>
                  <a:pt x="1510286" y="138766"/>
                </a:lnTo>
                <a:lnTo>
                  <a:pt x="1508698" y="135138"/>
                </a:lnTo>
                <a:lnTo>
                  <a:pt x="1507110" y="131737"/>
                </a:lnTo>
                <a:lnTo>
                  <a:pt x="1505523" y="128336"/>
                </a:lnTo>
                <a:lnTo>
                  <a:pt x="1503482" y="125161"/>
                </a:lnTo>
                <a:lnTo>
                  <a:pt x="1501667" y="122214"/>
                </a:lnTo>
                <a:lnTo>
                  <a:pt x="1499399" y="119039"/>
                </a:lnTo>
                <a:lnTo>
                  <a:pt x="1497131" y="116092"/>
                </a:lnTo>
                <a:lnTo>
                  <a:pt x="1494636" y="113371"/>
                </a:lnTo>
                <a:lnTo>
                  <a:pt x="1492141" y="110423"/>
                </a:lnTo>
                <a:lnTo>
                  <a:pt x="1489646" y="107929"/>
                </a:lnTo>
                <a:lnTo>
                  <a:pt x="1486698" y="105435"/>
                </a:lnTo>
                <a:lnTo>
                  <a:pt x="1483749" y="103168"/>
                </a:lnTo>
                <a:lnTo>
                  <a:pt x="1480801" y="101127"/>
                </a:lnTo>
                <a:lnTo>
                  <a:pt x="1477626" y="99086"/>
                </a:lnTo>
                <a:lnTo>
                  <a:pt x="1474224" y="97272"/>
                </a:lnTo>
                <a:lnTo>
                  <a:pt x="1471048" y="95458"/>
                </a:lnTo>
                <a:lnTo>
                  <a:pt x="1467419" y="93871"/>
                </a:lnTo>
                <a:lnTo>
                  <a:pt x="1464244" y="92511"/>
                </a:lnTo>
                <a:lnTo>
                  <a:pt x="1460615" y="91150"/>
                </a:lnTo>
                <a:lnTo>
                  <a:pt x="1456986" y="90243"/>
                </a:lnTo>
                <a:lnTo>
                  <a:pt x="1452904" y="89336"/>
                </a:lnTo>
                <a:lnTo>
                  <a:pt x="1449275" y="88656"/>
                </a:lnTo>
                <a:lnTo>
                  <a:pt x="1445419" y="88203"/>
                </a:lnTo>
                <a:lnTo>
                  <a:pt x="1441337" y="87976"/>
                </a:lnTo>
                <a:lnTo>
                  <a:pt x="1437481" y="87976"/>
                </a:lnTo>
                <a:lnTo>
                  <a:pt x="1433626" y="87976"/>
                </a:lnTo>
                <a:close/>
                <a:moveTo>
                  <a:pt x="1330430" y="0"/>
                </a:moveTo>
                <a:lnTo>
                  <a:pt x="1334739" y="0"/>
                </a:lnTo>
                <a:lnTo>
                  <a:pt x="1539997" y="0"/>
                </a:lnTo>
                <a:lnTo>
                  <a:pt x="1544533" y="0"/>
                </a:lnTo>
                <a:lnTo>
                  <a:pt x="1548842" y="681"/>
                </a:lnTo>
                <a:lnTo>
                  <a:pt x="1553152" y="1814"/>
                </a:lnTo>
                <a:lnTo>
                  <a:pt x="1557234" y="3401"/>
                </a:lnTo>
                <a:lnTo>
                  <a:pt x="1560863" y="5215"/>
                </a:lnTo>
                <a:lnTo>
                  <a:pt x="1564492" y="7483"/>
                </a:lnTo>
                <a:lnTo>
                  <a:pt x="1568121" y="9750"/>
                </a:lnTo>
                <a:lnTo>
                  <a:pt x="1571296" y="12698"/>
                </a:lnTo>
                <a:lnTo>
                  <a:pt x="1574017" y="15872"/>
                </a:lnTo>
                <a:lnTo>
                  <a:pt x="1576512" y="19273"/>
                </a:lnTo>
                <a:lnTo>
                  <a:pt x="1578780" y="22901"/>
                </a:lnTo>
                <a:lnTo>
                  <a:pt x="1580595" y="26756"/>
                </a:lnTo>
                <a:lnTo>
                  <a:pt x="1582182" y="30837"/>
                </a:lnTo>
                <a:lnTo>
                  <a:pt x="1583090" y="34919"/>
                </a:lnTo>
                <a:lnTo>
                  <a:pt x="1583997" y="39453"/>
                </a:lnTo>
                <a:lnTo>
                  <a:pt x="1583997" y="43761"/>
                </a:lnTo>
                <a:lnTo>
                  <a:pt x="1583997" y="450762"/>
                </a:lnTo>
                <a:lnTo>
                  <a:pt x="2742963" y="450762"/>
                </a:lnTo>
                <a:lnTo>
                  <a:pt x="2749768" y="450762"/>
                </a:lnTo>
                <a:lnTo>
                  <a:pt x="2756345" y="451442"/>
                </a:lnTo>
                <a:lnTo>
                  <a:pt x="2762922" y="452349"/>
                </a:lnTo>
                <a:lnTo>
                  <a:pt x="2769499" y="453483"/>
                </a:lnTo>
                <a:lnTo>
                  <a:pt x="2775623" y="455070"/>
                </a:lnTo>
                <a:lnTo>
                  <a:pt x="2782200" y="456884"/>
                </a:lnTo>
                <a:lnTo>
                  <a:pt x="2788097" y="458925"/>
                </a:lnTo>
                <a:lnTo>
                  <a:pt x="2793994" y="461192"/>
                </a:lnTo>
                <a:lnTo>
                  <a:pt x="2799891" y="463686"/>
                </a:lnTo>
                <a:lnTo>
                  <a:pt x="2805788" y="466634"/>
                </a:lnTo>
                <a:lnTo>
                  <a:pt x="2811231" y="470035"/>
                </a:lnTo>
                <a:lnTo>
                  <a:pt x="2816675" y="473436"/>
                </a:lnTo>
                <a:lnTo>
                  <a:pt x="2821664" y="477064"/>
                </a:lnTo>
                <a:lnTo>
                  <a:pt x="2826654" y="480919"/>
                </a:lnTo>
                <a:lnTo>
                  <a:pt x="2831417" y="485000"/>
                </a:lnTo>
                <a:lnTo>
                  <a:pt x="2835953" y="489535"/>
                </a:lnTo>
                <a:lnTo>
                  <a:pt x="2840489" y="494070"/>
                </a:lnTo>
                <a:lnTo>
                  <a:pt x="2844571" y="498831"/>
                </a:lnTo>
                <a:lnTo>
                  <a:pt x="2848427" y="504046"/>
                </a:lnTo>
                <a:lnTo>
                  <a:pt x="2852056" y="509261"/>
                </a:lnTo>
                <a:lnTo>
                  <a:pt x="2855685" y="514249"/>
                </a:lnTo>
                <a:lnTo>
                  <a:pt x="2858860" y="520145"/>
                </a:lnTo>
                <a:lnTo>
                  <a:pt x="2861809" y="525813"/>
                </a:lnTo>
                <a:lnTo>
                  <a:pt x="2864530" y="531482"/>
                </a:lnTo>
                <a:lnTo>
                  <a:pt x="2866798" y="537377"/>
                </a:lnTo>
                <a:lnTo>
                  <a:pt x="2869066" y="543726"/>
                </a:lnTo>
                <a:lnTo>
                  <a:pt x="2870881" y="549848"/>
                </a:lnTo>
                <a:lnTo>
                  <a:pt x="2872015" y="556423"/>
                </a:lnTo>
                <a:lnTo>
                  <a:pt x="2873375" y="562772"/>
                </a:lnTo>
                <a:lnTo>
                  <a:pt x="2874056" y="569348"/>
                </a:lnTo>
                <a:lnTo>
                  <a:pt x="2874736" y="575923"/>
                </a:lnTo>
                <a:lnTo>
                  <a:pt x="2874963" y="582725"/>
                </a:lnTo>
                <a:lnTo>
                  <a:pt x="2874963" y="2311400"/>
                </a:lnTo>
                <a:lnTo>
                  <a:pt x="0" y="2311400"/>
                </a:lnTo>
                <a:lnTo>
                  <a:pt x="0" y="582725"/>
                </a:lnTo>
                <a:lnTo>
                  <a:pt x="227" y="575923"/>
                </a:lnTo>
                <a:lnTo>
                  <a:pt x="680" y="569348"/>
                </a:lnTo>
                <a:lnTo>
                  <a:pt x="1588" y="562772"/>
                </a:lnTo>
                <a:lnTo>
                  <a:pt x="2722" y="556423"/>
                </a:lnTo>
                <a:lnTo>
                  <a:pt x="4082" y="549848"/>
                </a:lnTo>
                <a:lnTo>
                  <a:pt x="5897" y="543726"/>
                </a:lnTo>
                <a:lnTo>
                  <a:pt x="7938" y="537377"/>
                </a:lnTo>
                <a:lnTo>
                  <a:pt x="10206" y="531482"/>
                </a:lnTo>
                <a:lnTo>
                  <a:pt x="13154" y="525813"/>
                </a:lnTo>
                <a:lnTo>
                  <a:pt x="16103" y="520145"/>
                </a:lnTo>
                <a:lnTo>
                  <a:pt x="19051" y="514249"/>
                </a:lnTo>
                <a:lnTo>
                  <a:pt x="22453" y="509261"/>
                </a:lnTo>
                <a:lnTo>
                  <a:pt x="26309" y="504046"/>
                </a:lnTo>
                <a:lnTo>
                  <a:pt x="30165" y="498831"/>
                </a:lnTo>
                <a:lnTo>
                  <a:pt x="34474" y="494070"/>
                </a:lnTo>
                <a:lnTo>
                  <a:pt x="38783" y="489535"/>
                </a:lnTo>
                <a:lnTo>
                  <a:pt x="43319" y="485000"/>
                </a:lnTo>
                <a:lnTo>
                  <a:pt x="48082" y="480919"/>
                </a:lnTo>
                <a:lnTo>
                  <a:pt x="53072" y="477064"/>
                </a:lnTo>
                <a:lnTo>
                  <a:pt x="58288" y="473436"/>
                </a:lnTo>
                <a:lnTo>
                  <a:pt x="63732" y="470035"/>
                </a:lnTo>
                <a:lnTo>
                  <a:pt x="69175" y="466634"/>
                </a:lnTo>
                <a:lnTo>
                  <a:pt x="74845" y="463686"/>
                </a:lnTo>
                <a:lnTo>
                  <a:pt x="80742" y="461192"/>
                </a:lnTo>
                <a:lnTo>
                  <a:pt x="86866" y="458925"/>
                </a:lnTo>
                <a:lnTo>
                  <a:pt x="92763" y="456884"/>
                </a:lnTo>
                <a:lnTo>
                  <a:pt x="99340" y="455070"/>
                </a:lnTo>
                <a:lnTo>
                  <a:pt x="105464" y="453483"/>
                </a:lnTo>
                <a:lnTo>
                  <a:pt x="112041" y="452349"/>
                </a:lnTo>
                <a:lnTo>
                  <a:pt x="118618" y="451442"/>
                </a:lnTo>
                <a:lnTo>
                  <a:pt x="125195" y="450762"/>
                </a:lnTo>
                <a:lnTo>
                  <a:pt x="132000" y="450762"/>
                </a:lnTo>
                <a:lnTo>
                  <a:pt x="1290739" y="450762"/>
                </a:lnTo>
                <a:lnTo>
                  <a:pt x="1290739" y="43761"/>
                </a:lnTo>
                <a:lnTo>
                  <a:pt x="1290966" y="39453"/>
                </a:lnTo>
                <a:lnTo>
                  <a:pt x="1291647" y="34919"/>
                </a:lnTo>
                <a:lnTo>
                  <a:pt x="1292781" y="30837"/>
                </a:lnTo>
                <a:lnTo>
                  <a:pt x="1294368" y="26756"/>
                </a:lnTo>
                <a:lnTo>
                  <a:pt x="1296183" y="22901"/>
                </a:lnTo>
                <a:lnTo>
                  <a:pt x="1298224" y="19273"/>
                </a:lnTo>
                <a:lnTo>
                  <a:pt x="1300719" y="15872"/>
                </a:lnTo>
                <a:lnTo>
                  <a:pt x="1303667" y="12698"/>
                </a:lnTo>
                <a:lnTo>
                  <a:pt x="1306842" y="9750"/>
                </a:lnTo>
                <a:lnTo>
                  <a:pt x="1310018" y="7483"/>
                </a:lnTo>
                <a:lnTo>
                  <a:pt x="1313647" y="5215"/>
                </a:lnTo>
                <a:lnTo>
                  <a:pt x="1317729" y="3401"/>
                </a:lnTo>
                <a:lnTo>
                  <a:pt x="1321811" y="1814"/>
                </a:lnTo>
                <a:lnTo>
                  <a:pt x="1325894" y="681"/>
                </a:lnTo>
                <a:lnTo>
                  <a:pt x="13304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09800" y="57150"/>
            <a:ext cx="571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Các từ chùa chiền, no nê, rơi rớt, học hành… là từ láy hay từ ghép?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94456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/>
      <p:bldP spid="32781" grpId="0"/>
      <p:bldP spid="32781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714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44" y="523875"/>
            <a:ext cx="6684169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组合 487"/>
          <p:cNvGrpSpPr>
            <a:grpSpLocks/>
          </p:cNvGrpSpPr>
          <p:nvPr/>
        </p:nvGrpSpPr>
        <p:grpSpPr bwMode="auto">
          <a:xfrm>
            <a:off x="1781175" y="2276476"/>
            <a:ext cx="5676900" cy="2099072"/>
            <a:chOff x="2576945" y="3035300"/>
            <a:chExt cx="6871855" cy="2798618"/>
          </a:xfrm>
        </p:grpSpPr>
        <p:cxnSp>
          <p:nvCxnSpPr>
            <p:cNvPr id="71454" name="直接连接符 71453"/>
            <p:cNvCxnSpPr/>
            <p:nvPr/>
          </p:nvCxnSpPr>
          <p:spPr bwMode="auto">
            <a:xfrm>
              <a:off x="2576945" y="3035300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1" name="直接连接符 510"/>
            <p:cNvCxnSpPr/>
            <p:nvPr/>
          </p:nvCxnSpPr>
          <p:spPr bwMode="auto">
            <a:xfrm>
              <a:off x="2576945" y="3384532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" name="直接连接符 511"/>
            <p:cNvCxnSpPr/>
            <p:nvPr/>
          </p:nvCxnSpPr>
          <p:spPr bwMode="auto">
            <a:xfrm>
              <a:off x="2576945" y="3735352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3" name="直接连接符 512"/>
            <p:cNvCxnSpPr/>
            <p:nvPr/>
          </p:nvCxnSpPr>
          <p:spPr bwMode="auto">
            <a:xfrm>
              <a:off x="2576945" y="4084584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4" name="直接连接符 513"/>
            <p:cNvCxnSpPr/>
            <p:nvPr/>
          </p:nvCxnSpPr>
          <p:spPr bwMode="auto">
            <a:xfrm>
              <a:off x="2576945" y="4433816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5" name="直接连接符 514"/>
            <p:cNvCxnSpPr/>
            <p:nvPr/>
          </p:nvCxnSpPr>
          <p:spPr bwMode="auto">
            <a:xfrm>
              <a:off x="2576945" y="4784634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6" name="直接连接符 515"/>
            <p:cNvCxnSpPr/>
            <p:nvPr/>
          </p:nvCxnSpPr>
          <p:spPr bwMode="auto">
            <a:xfrm>
              <a:off x="2576945" y="5133866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7" name="直接连接符 516"/>
            <p:cNvCxnSpPr/>
            <p:nvPr/>
          </p:nvCxnSpPr>
          <p:spPr bwMode="auto">
            <a:xfrm>
              <a:off x="2576945" y="5484686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8" name="直接连接符 517"/>
            <p:cNvCxnSpPr/>
            <p:nvPr/>
          </p:nvCxnSpPr>
          <p:spPr bwMode="auto">
            <a:xfrm>
              <a:off x="2576945" y="5833918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9460" name="图片 714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1460898"/>
            <a:ext cx="514350" cy="99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4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0" y="3209925"/>
            <a:ext cx="37742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4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79" y="2801541"/>
            <a:ext cx="246459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图片 49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10" y="3118247"/>
            <a:ext cx="290513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49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6" y="3496866"/>
            <a:ext cx="1729978" cy="162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5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107" y="167878"/>
            <a:ext cx="1916906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文本框 498"/>
          <p:cNvSpPr txBox="1">
            <a:spLocks noChangeArrowheads="1"/>
          </p:cNvSpPr>
          <p:nvPr/>
        </p:nvSpPr>
        <p:spPr bwMode="auto">
          <a:xfrm>
            <a:off x="3605213" y="1575399"/>
            <a:ext cx="1881187" cy="122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err="1">
                <a:solidFill>
                  <a:srgbClr val="7A422B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Dặn</a:t>
            </a:r>
            <a:r>
              <a:rPr lang="en-US" altLang="zh-CN" sz="3600" b="1" dirty="0">
                <a:solidFill>
                  <a:srgbClr val="7A422B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7A422B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dò</a:t>
            </a:r>
            <a:endParaRPr lang="en-US" altLang="zh-CN" sz="3600" b="1" dirty="0">
              <a:solidFill>
                <a:srgbClr val="7A422B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  <a:p>
            <a:pPr defTabSz="68580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7A422B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81175" y="2382381"/>
            <a:ext cx="53054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,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6 (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điển</a:t>
            </a:r>
            <a:r>
              <a:rPr lang="en-US" sz="2000" dirty="0"/>
              <a:t>) </a:t>
            </a:r>
          </a:p>
          <a:p>
            <a:r>
              <a:rPr lang="en-US" sz="2000" dirty="0" smtClean="0"/>
              <a:t>-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/>
              <a:t>diện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láy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bản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(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bản</a:t>
            </a:r>
            <a:r>
              <a:rPr lang="en-US" sz="2000" dirty="0"/>
              <a:t> </a:t>
            </a:r>
            <a:r>
              <a:rPr lang="en-US" sz="2000" dirty="0" err="1"/>
              <a:t>bất</a:t>
            </a:r>
            <a:r>
              <a:rPr lang="en-US" sz="2000" dirty="0"/>
              <a:t> </a:t>
            </a:r>
            <a:r>
              <a:rPr lang="en-US" sz="2000" dirty="0" err="1"/>
              <a:t>kì</a:t>
            </a:r>
            <a:r>
              <a:rPr lang="en-US" sz="2000" dirty="0"/>
              <a:t>,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diện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láy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,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tác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láy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bản</a:t>
            </a:r>
            <a:r>
              <a:rPr lang="en-US" sz="2000" dirty="0"/>
              <a:t>.) </a:t>
            </a:r>
            <a:endParaRPr lang="en-US" sz="2000" dirty="0" smtClean="0"/>
          </a:p>
          <a:p>
            <a:r>
              <a:rPr lang="en-US" sz="2000" dirty="0"/>
              <a:t>-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láy</a:t>
            </a:r>
            <a:r>
              <a:rPr lang="en-US" sz="2000" dirty="0"/>
              <a:t>,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rõ</a:t>
            </a:r>
            <a:r>
              <a:rPr lang="en-US" sz="2000" dirty="0"/>
              <a:t> </a:t>
            </a:r>
            <a:r>
              <a:rPr lang="en-US" sz="2000" dirty="0" err="1"/>
              <a:t>chúng</a:t>
            </a:r>
            <a:r>
              <a:rPr lang="en-US" sz="2000" dirty="0"/>
              <a:t>.</a:t>
            </a:r>
          </a:p>
          <a:p>
            <a:r>
              <a:rPr lang="en-US" sz="2000" dirty="0"/>
              <a:t>-</a:t>
            </a:r>
            <a:r>
              <a:rPr lang="en-US" sz="2000" dirty="0" err="1"/>
              <a:t>Soạn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i="1" dirty="0" err="1"/>
              <a:t>Quá</a:t>
            </a:r>
            <a:r>
              <a:rPr lang="en-US" sz="2000" i="1" dirty="0"/>
              <a:t> </a:t>
            </a:r>
            <a:r>
              <a:rPr lang="en-US" sz="2000" i="1" dirty="0" err="1"/>
              <a:t>trình</a:t>
            </a:r>
            <a:r>
              <a:rPr lang="en-US" sz="2000" i="1" dirty="0"/>
              <a:t> </a:t>
            </a:r>
            <a:r>
              <a:rPr lang="en-US" sz="2000" i="1" dirty="0" err="1"/>
              <a:t>tạo</a:t>
            </a:r>
            <a:r>
              <a:rPr lang="en-US" sz="2000" i="1" dirty="0"/>
              <a:t> </a:t>
            </a:r>
            <a:r>
              <a:rPr lang="en-US" sz="2000" i="1" dirty="0" err="1"/>
              <a:t>lập</a:t>
            </a:r>
            <a:r>
              <a:rPr lang="en-US" sz="2000" i="1" dirty="0"/>
              <a:t> </a:t>
            </a:r>
            <a:r>
              <a:rPr lang="en-US" sz="2000" i="1" dirty="0" err="1"/>
              <a:t>văn</a:t>
            </a:r>
            <a:r>
              <a:rPr lang="en-US" sz="2000" i="1" dirty="0"/>
              <a:t> </a:t>
            </a:r>
            <a:r>
              <a:rPr lang="en-US" sz="2000" i="1" dirty="0" err="1"/>
              <a:t>bản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577750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8" name="图片 1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358" y="-60307"/>
            <a:ext cx="4832192" cy="3161663"/>
          </a:xfrm>
          <a:prstGeom prst="rect">
            <a:avLst/>
          </a:prstGeom>
        </p:spPr>
      </p:pic>
      <p:pic>
        <p:nvPicPr>
          <p:cNvPr id="159" name="图片 1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331" y="1371033"/>
            <a:ext cx="4259504" cy="40943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65" y="373178"/>
            <a:ext cx="1471641" cy="848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3962" y="797378"/>
            <a:ext cx="1110038" cy="739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7770" y="1536578"/>
            <a:ext cx="874575" cy="512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435" y="33011"/>
            <a:ext cx="7481886" cy="5694738"/>
          </a:xfrm>
          <a:prstGeom prst="rect">
            <a:avLst/>
          </a:prstGeom>
        </p:spPr>
      </p:pic>
      <p:sp>
        <p:nvSpPr>
          <p:cNvPr id="13" name="Freeform 5"/>
          <p:cNvSpPr>
            <a:spLocks/>
          </p:cNvSpPr>
          <p:nvPr/>
        </p:nvSpPr>
        <p:spPr bwMode="auto">
          <a:xfrm>
            <a:off x="-9525" y="3243943"/>
            <a:ext cx="9153525" cy="2592502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sp>
        <p:nvSpPr>
          <p:cNvPr id="14" name="Freeform 6"/>
          <p:cNvSpPr>
            <a:spLocks noEditPoints="1"/>
          </p:cNvSpPr>
          <p:nvPr/>
        </p:nvSpPr>
        <p:spPr bwMode="auto">
          <a:xfrm>
            <a:off x="179785" y="3516074"/>
            <a:ext cx="8779669" cy="1741311"/>
          </a:xfrm>
          <a:custGeom>
            <a:avLst/>
            <a:gdLst>
              <a:gd name="T0" fmla="*/ 1878 w 1901"/>
              <a:gd name="T1" fmla="*/ 393 h 553"/>
              <a:gd name="T2" fmla="*/ 1851 w 1901"/>
              <a:gd name="T3" fmla="*/ 363 h 553"/>
              <a:gd name="T4" fmla="*/ 1834 w 1901"/>
              <a:gd name="T5" fmla="*/ 348 h 553"/>
              <a:gd name="T6" fmla="*/ 1801 w 1901"/>
              <a:gd name="T7" fmla="*/ 324 h 553"/>
              <a:gd name="T8" fmla="*/ 1762 w 1901"/>
              <a:gd name="T9" fmla="*/ 296 h 553"/>
              <a:gd name="T10" fmla="*/ 1709 w 1901"/>
              <a:gd name="T11" fmla="*/ 256 h 553"/>
              <a:gd name="T12" fmla="*/ 1709 w 1901"/>
              <a:gd name="T13" fmla="*/ 256 h 553"/>
              <a:gd name="T14" fmla="*/ 1671 w 1901"/>
              <a:gd name="T15" fmla="*/ 226 h 553"/>
              <a:gd name="T16" fmla="*/ 1639 w 1901"/>
              <a:gd name="T17" fmla="*/ 200 h 553"/>
              <a:gd name="T18" fmla="*/ 1620 w 1901"/>
              <a:gd name="T19" fmla="*/ 189 h 553"/>
              <a:gd name="T20" fmla="*/ 1583 w 1901"/>
              <a:gd name="T21" fmla="*/ 171 h 553"/>
              <a:gd name="T22" fmla="*/ 1539 w 1901"/>
              <a:gd name="T23" fmla="*/ 151 h 553"/>
              <a:gd name="T24" fmla="*/ 1480 w 1901"/>
              <a:gd name="T25" fmla="*/ 121 h 553"/>
              <a:gd name="T26" fmla="*/ 1480 w 1901"/>
              <a:gd name="T27" fmla="*/ 121 h 553"/>
              <a:gd name="T28" fmla="*/ 1437 w 1901"/>
              <a:gd name="T29" fmla="*/ 99 h 553"/>
              <a:gd name="T30" fmla="*/ 1401 w 1901"/>
              <a:gd name="T31" fmla="*/ 80 h 553"/>
              <a:gd name="T32" fmla="*/ 1380 w 1901"/>
              <a:gd name="T33" fmla="*/ 72 h 553"/>
              <a:gd name="T34" fmla="*/ 1340 w 1901"/>
              <a:gd name="T35" fmla="*/ 62 h 553"/>
              <a:gd name="T36" fmla="*/ 1293 w 1901"/>
              <a:gd name="T37" fmla="*/ 51 h 553"/>
              <a:gd name="T38" fmla="*/ 1229 w 1901"/>
              <a:gd name="T39" fmla="*/ 34 h 553"/>
              <a:gd name="T40" fmla="*/ 1229 w 1901"/>
              <a:gd name="T41" fmla="*/ 34 h 553"/>
              <a:gd name="T42" fmla="*/ 1183 w 1901"/>
              <a:gd name="T43" fmla="*/ 21 h 553"/>
              <a:gd name="T44" fmla="*/ 1143 w 1901"/>
              <a:gd name="T45" fmla="*/ 10 h 553"/>
              <a:gd name="T46" fmla="*/ 1121 w 1901"/>
              <a:gd name="T47" fmla="*/ 7 h 553"/>
              <a:gd name="T48" fmla="*/ 1080 w 1901"/>
              <a:gd name="T49" fmla="*/ 6 h 553"/>
              <a:gd name="T50" fmla="*/ 1015 w 1901"/>
              <a:gd name="T51" fmla="*/ 7 h 553"/>
              <a:gd name="T52" fmla="*/ 1006 w 1901"/>
              <a:gd name="T53" fmla="*/ 3 h 553"/>
              <a:gd name="T54" fmla="*/ 965 w 1901"/>
              <a:gd name="T55" fmla="*/ 1 h 553"/>
              <a:gd name="T56" fmla="*/ 943 w 1901"/>
              <a:gd name="T57" fmla="*/ 3 h 553"/>
              <a:gd name="T58" fmla="*/ 902 w 1901"/>
              <a:gd name="T59" fmla="*/ 9 h 553"/>
              <a:gd name="T60" fmla="*/ 855 w 1901"/>
              <a:gd name="T61" fmla="*/ 18 h 553"/>
              <a:gd name="T62" fmla="*/ 789 w 1901"/>
              <a:gd name="T63" fmla="*/ 28 h 553"/>
              <a:gd name="T64" fmla="*/ 789 w 1901"/>
              <a:gd name="T65" fmla="*/ 28 h 553"/>
              <a:gd name="T66" fmla="*/ 741 w 1901"/>
              <a:gd name="T67" fmla="*/ 33 h 553"/>
              <a:gd name="T68" fmla="*/ 700 w 1901"/>
              <a:gd name="T69" fmla="*/ 38 h 553"/>
              <a:gd name="T70" fmla="*/ 679 w 1901"/>
              <a:gd name="T71" fmla="*/ 43 h 553"/>
              <a:gd name="T72" fmla="*/ 640 w 1901"/>
              <a:gd name="T73" fmla="*/ 57 h 553"/>
              <a:gd name="T74" fmla="*/ 595 w 1901"/>
              <a:gd name="T75" fmla="*/ 75 h 553"/>
              <a:gd name="T76" fmla="*/ 533 w 1901"/>
              <a:gd name="T77" fmla="*/ 97 h 553"/>
              <a:gd name="T78" fmla="*/ 533 w 1901"/>
              <a:gd name="T79" fmla="*/ 97 h 553"/>
              <a:gd name="T80" fmla="*/ 487 w 1901"/>
              <a:gd name="T81" fmla="*/ 112 h 553"/>
              <a:gd name="T82" fmla="*/ 448 w 1901"/>
              <a:gd name="T83" fmla="*/ 126 h 553"/>
              <a:gd name="T84" fmla="*/ 428 w 1901"/>
              <a:gd name="T85" fmla="*/ 136 h 553"/>
              <a:gd name="T86" fmla="*/ 394 w 1901"/>
              <a:gd name="T87" fmla="*/ 158 h 553"/>
              <a:gd name="T88" fmla="*/ 355 w 1901"/>
              <a:gd name="T89" fmla="*/ 186 h 553"/>
              <a:gd name="T90" fmla="*/ 299 w 1901"/>
              <a:gd name="T91" fmla="*/ 222 h 553"/>
              <a:gd name="T92" fmla="*/ 299 w 1901"/>
              <a:gd name="T93" fmla="*/ 222 h 553"/>
              <a:gd name="T94" fmla="*/ 258 w 1901"/>
              <a:gd name="T95" fmla="*/ 248 h 553"/>
              <a:gd name="T96" fmla="*/ 224 w 1901"/>
              <a:gd name="T97" fmla="*/ 271 h 553"/>
              <a:gd name="T98" fmla="*/ 207 w 1901"/>
              <a:gd name="T99" fmla="*/ 285 h 553"/>
              <a:gd name="T100" fmla="*/ 180 w 1901"/>
              <a:gd name="T101" fmla="*/ 316 h 553"/>
              <a:gd name="T102" fmla="*/ 148 w 1901"/>
              <a:gd name="T103" fmla="*/ 352 h 553"/>
              <a:gd name="T104" fmla="*/ 104 w 1901"/>
              <a:gd name="T105" fmla="*/ 402 h 553"/>
              <a:gd name="T106" fmla="*/ 104 w 1901"/>
              <a:gd name="T107" fmla="*/ 402 h 553"/>
              <a:gd name="T108" fmla="*/ 72 w 1901"/>
              <a:gd name="T109" fmla="*/ 438 h 553"/>
              <a:gd name="T110" fmla="*/ 45 w 1901"/>
              <a:gd name="T111" fmla="*/ 469 h 553"/>
              <a:gd name="T112" fmla="*/ 33 w 1901"/>
              <a:gd name="T113" fmla="*/ 488 h 553"/>
              <a:gd name="T114" fmla="*/ 17 w 1901"/>
              <a:gd name="T115" fmla="*/ 530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01" h="553">
                <a:moveTo>
                  <a:pt x="1878" y="399"/>
                </a:moveTo>
                <a:cubicBezTo>
                  <a:pt x="1884" y="404"/>
                  <a:pt x="1889" y="409"/>
                  <a:pt x="1894" y="414"/>
                </a:cubicBezTo>
                <a:cubicBezTo>
                  <a:pt x="1896" y="416"/>
                  <a:pt x="1898" y="416"/>
                  <a:pt x="1899" y="414"/>
                </a:cubicBezTo>
                <a:cubicBezTo>
                  <a:pt x="1901" y="413"/>
                  <a:pt x="1901" y="410"/>
                  <a:pt x="1899" y="409"/>
                </a:cubicBezTo>
                <a:cubicBezTo>
                  <a:pt x="1894" y="404"/>
                  <a:pt x="1889" y="398"/>
                  <a:pt x="1883" y="393"/>
                </a:cubicBezTo>
                <a:cubicBezTo>
                  <a:pt x="1882" y="392"/>
                  <a:pt x="1880" y="392"/>
                  <a:pt x="1878" y="393"/>
                </a:cubicBezTo>
                <a:cubicBezTo>
                  <a:pt x="1877" y="395"/>
                  <a:pt x="1877" y="397"/>
                  <a:pt x="1878" y="399"/>
                </a:cubicBezTo>
                <a:close/>
                <a:moveTo>
                  <a:pt x="1846" y="368"/>
                </a:moveTo>
                <a:cubicBezTo>
                  <a:pt x="1851" y="373"/>
                  <a:pt x="1857" y="378"/>
                  <a:pt x="1862" y="383"/>
                </a:cubicBezTo>
                <a:cubicBezTo>
                  <a:pt x="1864" y="385"/>
                  <a:pt x="1866" y="385"/>
                  <a:pt x="1867" y="383"/>
                </a:cubicBezTo>
                <a:cubicBezTo>
                  <a:pt x="1869" y="382"/>
                  <a:pt x="1869" y="379"/>
                  <a:pt x="1867" y="378"/>
                </a:cubicBezTo>
                <a:cubicBezTo>
                  <a:pt x="1862" y="373"/>
                  <a:pt x="1856" y="368"/>
                  <a:pt x="1851" y="363"/>
                </a:cubicBezTo>
                <a:cubicBezTo>
                  <a:pt x="1849" y="361"/>
                  <a:pt x="1847" y="362"/>
                  <a:pt x="1846" y="363"/>
                </a:cubicBezTo>
                <a:cubicBezTo>
                  <a:pt x="1844" y="365"/>
                  <a:pt x="1844" y="367"/>
                  <a:pt x="1846" y="368"/>
                </a:cubicBezTo>
                <a:close/>
                <a:moveTo>
                  <a:pt x="1813" y="339"/>
                </a:moveTo>
                <a:cubicBezTo>
                  <a:pt x="1818" y="344"/>
                  <a:pt x="1824" y="349"/>
                  <a:pt x="1830" y="353"/>
                </a:cubicBezTo>
                <a:cubicBezTo>
                  <a:pt x="1831" y="355"/>
                  <a:pt x="1833" y="355"/>
                  <a:pt x="1835" y="353"/>
                </a:cubicBezTo>
                <a:cubicBezTo>
                  <a:pt x="1836" y="352"/>
                  <a:pt x="1836" y="349"/>
                  <a:pt x="1834" y="348"/>
                </a:cubicBezTo>
                <a:cubicBezTo>
                  <a:pt x="1829" y="343"/>
                  <a:pt x="1823" y="338"/>
                  <a:pt x="1818" y="333"/>
                </a:cubicBezTo>
                <a:cubicBezTo>
                  <a:pt x="1816" y="332"/>
                  <a:pt x="1814" y="332"/>
                  <a:pt x="1812" y="334"/>
                </a:cubicBezTo>
                <a:cubicBezTo>
                  <a:pt x="1811" y="335"/>
                  <a:pt x="1811" y="338"/>
                  <a:pt x="1813" y="339"/>
                </a:cubicBezTo>
                <a:close/>
                <a:moveTo>
                  <a:pt x="1779" y="310"/>
                </a:moveTo>
                <a:cubicBezTo>
                  <a:pt x="1785" y="315"/>
                  <a:pt x="1790" y="320"/>
                  <a:pt x="1796" y="324"/>
                </a:cubicBezTo>
                <a:cubicBezTo>
                  <a:pt x="1798" y="326"/>
                  <a:pt x="1800" y="326"/>
                  <a:pt x="1801" y="324"/>
                </a:cubicBezTo>
                <a:cubicBezTo>
                  <a:pt x="1802" y="322"/>
                  <a:pt x="1802" y="320"/>
                  <a:pt x="1801" y="319"/>
                </a:cubicBezTo>
                <a:cubicBezTo>
                  <a:pt x="1795" y="314"/>
                  <a:pt x="1789" y="309"/>
                  <a:pt x="1784" y="305"/>
                </a:cubicBezTo>
                <a:cubicBezTo>
                  <a:pt x="1782" y="303"/>
                  <a:pt x="1780" y="304"/>
                  <a:pt x="1778" y="305"/>
                </a:cubicBezTo>
                <a:cubicBezTo>
                  <a:pt x="1777" y="307"/>
                  <a:pt x="1777" y="309"/>
                  <a:pt x="1779" y="310"/>
                </a:cubicBezTo>
                <a:close/>
                <a:moveTo>
                  <a:pt x="1744" y="283"/>
                </a:moveTo>
                <a:cubicBezTo>
                  <a:pt x="1750" y="287"/>
                  <a:pt x="1756" y="292"/>
                  <a:pt x="1762" y="296"/>
                </a:cubicBezTo>
                <a:cubicBezTo>
                  <a:pt x="1763" y="298"/>
                  <a:pt x="1766" y="297"/>
                  <a:pt x="1767" y="296"/>
                </a:cubicBezTo>
                <a:cubicBezTo>
                  <a:pt x="1768" y="294"/>
                  <a:pt x="1768" y="292"/>
                  <a:pt x="1766" y="291"/>
                </a:cubicBezTo>
                <a:cubicBezTo>
                  <a:pt x="1760" y="286"/>
                  <a:pt x="1754" y="281"/>
                  <a:pt x="1749" y="277"/>
                </a:cubicBezTo>
                <a:cubicBezTo>
                  <a:pt x="1747" y="276"/>
                  <a:pt x="1745" y="276"/>
                  <a:pt x="1743" y="278"/>
                </a:cubicBezTo>
                <a:cubicBezTo>
                  <a:pt x="1742" y="279"/>
                  <a:pt x="1742" y="282"/>
                  <a:pt x="1744" y="283"/>
                </a:cubicBezTo>
                <a:close/>
                <a:moveTo>
                  <a:pt x="1709" y="256"/>
                </a:moveTo>
                <a:cubicBezTo>
                  <a:pt x="1715" y="261"/>
                  <a:pt x="1720" y="265"/>
                  <a:pt x="1726" y="269"/>
                </a:cubicBezTo>
                <a:cubicBezTo>
                  <a:pt x="1728" y="271"/>
                  <a:pt x="1730" y="270"/>
                  <a:pt x="1732" y="269"/>
                </a:cubicBezTo>
                <a:cubicBezTo>
                  <a:pt x="1733" y="267"/>
                  <a:pt x="1733" y="265"/>
                  <a:pt x="1731" y="263"/>
                </a:cubicBezTo>
                <a:cubicBezTo>
                  <a:pt x="1725" y="259"/>
                  <a:pt x="1719" y="255"/>
                  <a:pt x="1713" y="250"/>
                </a:cubicBezTo>
                <a:cubicBezTo>
                  <a:pt x="1711" y="249"/>
                  <a:pt x="1709" y="249"/>
                  <a:pt x="1708" y="251"/>
                </a:cubicBezTo>
                <a:cubicBezTo>
                  <a:pt x="1707" y="253"/>
                  <a:pt x="1707" y="255"/>
                  <a:pt x="1709" y="256"/>
                </a:cubicBezTo>
                <a:close/>
                <a:moveTo>
                  <a:pt x="1672" y="231"/>
                </a:moveTo>
                <a:cubicBezTo>
                  <a:pt x="1678" y="235"/>
                  <a:pt x="1684" y="239"/>
                  <a:pt x="1690" y="243"/>
                </a:cubicBezTo>
                <a:cubicBezTo>
                  <a:pt x="1692" y="245"/>
                  <a:pt x="1694" y="244"/>
                  <a:pt x="1696" y="243"/>
                </a:cubicBezTo>
                <a:cubicBezTo>
                  <a:pt x="1697" y="241"/>
                  <a:pt x="1696" y="239"/>
                  <a:pt x="1695" y="237"/>
                </a:cubicBezTo>
                <a:cubicBezTo>
                  <a:pt x="1689" y="233"/>
                  <a:pt x="1682" y="229"/>
                  <a:pt x="1676" y="225"/>
                </a:cubicBezTo>
                <a:cubicBezTo>
                  <a:pt x="1675" y="224"/>
                  <a:pt x="1672" y="224"/>
                  <a:pt x="1671" y="226"/>
                </a:cubicBezTo>
                <a:cubicBezTo>
                  <a:pt x="1670" y="227"/>
                  <a:pt x="1671" y="230"/>
                  <a:pt x="1672" y="231"/>
                </a:cubicBezTo>
                <a:close/>
                <a:moveTo>
                  <a:pt x="1635" y="207"/>
                </a:moveTo>
                <a:cubicBezTo>
                  <a:pt x="1641" y="211"/>
                  <a:pt x="1648" y="215"/>
                  <a:pt x="1654" y="219"/>
                </a:cubicBezTo>
                <a:cubicBezTo>
                  <a:pt x="1655" y="220"/>
                  <a:pt x="1658" y="219"/>
                  <a:pt x="1659" y="218"/>
                </a:cubicBezTo>
                <a:cubicBezTo>
                  <a:pt x="1660" y="216"/>
                  <a:pt x="1660" y="214"/>
                  <a:pt x="1658" y="212"/>
                </a:cubicBezTo>
                <a:cubicBezTo>
                  <a:pt x="1652" y="208"/>
                  <a:pt x="1645" y="204"/>
                  <a:pt x="1639" y="200"/>
                </a:cubicBezTo>
                <a:cubicBezTo>
                  <a:pt x="1637" y="199"/>
                  <a:pt x="1635" y="200"/>
                  <a:pt x="1634" y="201"/>
                </a:cubicBezTo>
                <a:cubicBezTo>
                  <a:pt x="1633" y="203"/>
                  <a:pt x="1633" y="206"/>
                  <a:pt x="1635" y="207"/>
                </a:cubicBezTo>
                <a:close/>
                <a:moveTo>
                  <a:pt x="1597" y="183"/>
                </a:moveTo>
                <a:cubicBezTo>
                  <a:pt x="1604" y="187"/>
                  <a:pt x="1610" y="191"/>
                  <a:pt x="1616" y="195"/>
                </a:cubicBezTo>
                <a:cubicBezTo>
                  <a:pt x="1618" y="196"/>
                  <a:pt x="1620" y="195"/>
                  <a:pt x="1621" y="194"/>
                </a:cubicBezTo>
                <a:cubicBezTo>
                  <a:pt x="1622" y="192"/>
                  <a:pt x="1622" y="190"/>
                  <a:pt x="1620" y="189"/>
                </a:cubicBezTo>
                <a:cubicBezTo>
                  <a:pt x="1614" y="185"/>
                  <a:pt x="1607" y="181"/>
                  <a:pt x="1601" y="177"/>
                </a:cubicBezTo>
                <a:cubicBezTo>
                  <a:pt x="1599" y="176"/>
                  <a:pt x="1597" y="177"/>
                  <a:pt x="1596" y="178"/>
                </a:cubicBezTo>
                <a:cubicBezTo>
                  <a:pt x="1595" y="180"/>
                  <a:pt x="1596" y="182"/>
                  <a:pt x="1597" y="183"/>
                </a:cubicBezTo>
                <a:close/>
                <a:moveTo>
                  <a:pt x="1559" y="162"/>
                </a:moveTo>
                <a:cubicBezTo>
                  <a:pt x="1565" y="165"/>
                  <a:pt x="1572" y="169"/>
                  <a:pt x="1578" y="172"/>
                </a:cubicBezTo>
                <a:cubicBezTo>
                  <a:pt x="1580" y="173"/>
                  <a:pt x="1582" y="173"/>
                  <a:pt x="1583" y="171"/>
                </a:cubicBezTo>
                <a:cubicBezTo>
                  <a:pt x="1584" y="169"/>
                  <a:pt x="1584" y="167"/>
                  <a:pt x="1582" y="166"/>
                </a:cubicBezTo>
                <a:cubicBezTo>
                  <a:pt x="1575" y="162"/>
                  <a:pt x="1569" y="159"/>
                  <a:pt x="1562" y="155"/>
                </a:cubicBezTo>
                <a:cubicBezTo>
                  <a:pt x="1561" y="154"/>
                  <a:pt x="1558" y="155"/>
                  <a:pt x="1557" y="156"/>
                </a:cubicBezTo>
                <a:cubicBezTo>
                  <a:pt x="1556" y="158"/>
                  <a:pt x="1557" y="161"/>
                  <a:pt x="1559" y="162"/>
                </a:cubicBezTo>
                <a:close/>
                <a:moveTo>
                  <a:pt x="1520" y="141"/>
                </a:moveTo>
                <a:cubicBezTo>
                  <a:pt x="1526" y="144"/>
                  <a:pt x="1533" y="148"/>
                  <a:pt x="1539" y="151"/>
                </a:cubicBezTo>
                <a:cubicBezTo>
                  <a:pt x="1541" y="152"/>
                  <a:pt x="1543" y="151"/>
                  <a:pt x="1544" y="149"/>
                </a:cubicBezTo>
                <a:cubicBezTo>
                  <a:pt x="1545" y="148"/>
                  <a:pt x="1545" y="145"/>
                  <a:pt x="1543" y="144"/>
                </a:cubicBezTo>
                <a:cubicBezTo>
                  <a:pt x="1536" y="141"/>
                  <a:pt x="1530" y="138"/>
                  <a:pt x="1523" y="134"/>
                </a:cubicBezTo>
                <a:cubicBezTo>
                  <a:pt x="1521" y="133"/>
                  <a:pt x="1519" y="134"/>
                  <a:pt x="1518" y="136"/>
                </a:cubicBezTo>
                <a:cubicBezTo>
                  <a:pt x="1517" y="138"/>
                  <a:pt x="1518" y="140"/>
                  <a:pt x="1520" y="141"/>
                </a:cubicBezTo>
                <a:close/>
                <a:moveTo>
                  <a:pt x="1480" y="121"/>
                </a:moveTo>
                <a:cubicBezTo>
                  <a:pt x="1486" y="125"/>
                  <a:pt x="1493" y="128"/>
                  <a:pt x="1500" y="131"/>
                </a:cubicBezTo>
                <a:cubicBezTo>
                  <a:pt x="1502" y="132"/>
                  <a:pt x="1504" y="131"/>
                  <a:pt x="1505" y="129"/>
                </a:cubicBezTo>
                <a:cubicBezTo>
                  <a:pt x="1506" y="127"/>
                  <a:pt x="1505" y="125"/>
                  <a:pt x="1503" y="124"/>
                </a:cubicBezTo>
                <a:cubicBezTo>
                  <a:pt x="1496" y="121"/>
                  <a:pt x="1490" y="118"/>
                  <a:pt x="1483" y="115"/>
                </a:cubicBezTo>
                <a:cubicBezTo>
                  <a:pt x="1481" y="114"/>
                  <a:pt x="1479" y="115"/>
                  <a:pt x="1478" y="117"/>
                </a:cubicBezTo>
                <a:cubicBezTo>
                  <a:pt x="1477" y="118"/>
                  <a:pt x="1478" y="121"/>
                  <a:pt x="1480" y="121"/>
                </a:cubicBezTo>
                <a:close/>
                <a:moveTo>
                  <a:pt x="1439" y="103"/>
                </a:moveTo>
                <a:cubicBezTo>
                  <a:pt x="1446" y="106"/>
                  <a:pt x="1453" y="109"/>
                  <a:pt x="1460" y="112"/>
                </a:cubicBezTo>
                <a:cubicBezTo>
                  <a:pt x="1461" y="113"/>
                  <a:pt x="1464" y="112"/>
                  <a:pt x="1464" y="110"/>
                </a:cubicBezTo>
                <a:cubicBezTo>
                  <a:pt x="1465" y="108"/>
                  <a:pt x="1464" y="106"/>
                  <a:pt x="1463" y="105"/>
                </a:cubicBezTo>
                <a:cubicBezTo>
                  <a:pt x="1456" y="102"/>
                  <a:pt x="1449" y="99"/>
                  <a:pt x="1442" y="97"/>
                </a:cubicBezTo>
                <a:cubicBezTo>
                  <a:pt x="1440" y="96"/>
                  <a:pt x="1438" y="97"/>
                  <a:pt x="1437" y="99"/>
                </a:cubicBezTo>
                <a:cubicBezTo>
                  <a:pt x="1436" y="100"/>
                  <a:pt x="1437" y="103"/>
                  <a:pt x="1439" y="103"/>
                </a:cubicBezTo>
                <a:close/>
                <a:moveTo>
                  <a:pt x="1398" y="87"/>
                </a:moveTo>
                <a:cubicBezTo>
                  <a:pt x="1405" y="89"/>
                  <a:pt x="1412" y="92"/>
                  <a:pt x="1419" y="95"/>
                </a:cubicBezTo>
                <a:cubicBezTo>
                  <a:pt x="1421" y="96"/>
                  <a:pt x="1423" y="95"/>
                  <a:pt x="1424" y="93"/>
                </a:cubicBezTo>
                <a:cubicBezTo>
                  <a:pt x="1424" y="91"/>
                  <a:pt x="1423" y="89"/>
                  <a:pt x="1422" y="88"/>
                </a:cubicBezTo>
                <a:cubicBezTo>
                  <a:pt x="1415" y="85"/>
                  <a:pt x="1408" y="82"/>
                  <a:pt x="1401" y="80"/>
                </a:cubicBezTo>
                <a:cubicBezTo>
                  <a:pt x="1399" y="79"/>
                  <a:pt x="1397" y="80"/>
                  <a:pt x="1396" y="82"/>
                </a:cubicBezTo>
                <a:cubicBezTo>
                  <a:pt x="1395" y="84"/>
                  <a:pt x="1396" y="86"/>
                  <a:pt x="1398" y="87"/>
                </a:cubicBezTo>
                <a:close/>
                <a:moveTo>
                  <a:pt x="1357" y="71"/>
                </a:moveTo>
                <a:cubicBezTo>
                  <a:pt x="1363" y="74"/>
                  <a:pt x="1370" y="76"/>
                  <a:pt x="1377" y="79"/>
                </a:cubicBezTo>
                <a:cubicBezTo>
                  <a:pt x="1379" y="80"/>
                  <a:pt x="1381" y="79"/>
                  <a:pt x="1382" y="77"/>
                </a:cubicBezTo>
                <a:cubicBezTo>
                  <a:pt x="1383" y="75"/>
                  <a:pt x="1382" y="73"/>
                  <a:pt x="1380" y="72"/>
                </a:cubicBezTo>
                <a:cubicBezTo>
                  <a:pt x="1373" y="69"/>
                  <a:pt x="1366" y="67"/>
                  <a:pt x="1359" y="64"/>
                </a:cubicBezTo>
                <a:cubicBezTo>
                  <a:pt x="1357" y="64"/>
                  <a:pt x="1355" y="65"/>
                  <a:pt x="1354" y="67"/>
                </a:cubicBezTo>
                <a:cubicBezTo>
                  <a:pt x="1354" y="69"/>
                  <a:pt x="1355" y="71"/>
                  <a:pt x="1357" y="71"/>
                </a:cubicBezTo>
                <a:close/>
                <a:moveTo>
                  <a:pt x="1314" y="58"/>
                </a:moveTo>
                <a:cubicBezTo>
                  <a:pt x="1321" y="60"/>
                  <a:pt x="1328" y="62"/>
                  <a:pt x="1336" y="64"/>
                </a:cubicBezTo>
                <a:cubicBezTo>
                  <a:pt x="1338" y="65"/>
                  <a:pt x="1340" y="64"/>
                  <a:pt x="1340" y="62"/>
                </a:cubicBezTo>
                <a:cubicBezTo>
                  <a:pt x="1341" y="60"/>
                  <a:pt x="1340" y="58"/>
                  <a:pt x="1338" y="57"/>
                </a:cubicBezTo>
                <a:cubicBezTo>
                  <a:pt x="1331" y="55"/>
                  <a:pt x="1324" y="53"/>
                  <a:pt x="1317" y="50"/>
                </a:cubicBezTo>
                <a:cubicBezTo>
                  <a:pt x="1315" y="50"/>
                  <a:pt x="1313" y="51"/>
                  <a:pt x="1312" y="53"/>
                </a:cubicBezTo>
                <a:cubicBezTo>
                  <a:pt x="1311" y="55"/>
                  <a:pt x="1313" y="57"/>
                  <a:pt x="1314" y="58"/>
                </a:cubicBezTo>
                <a:close/>
                <a:moveTo>
                  <a:pt x="1272" y="45"/>
                </a:moveTo>
                <a:cubicBezTo>
                  <a:pt x="1279" y="47"/>
                  <a:pt x="1286" y="49"/>
                  <a:pt x="1293" y="51"/>
                </a:cubicBezTo>
                <a:cubicBezTo>
                  <a:pt x="1295" y="52"/>
                  <a:pt x="1297" y="51"/>
                  <a:pt x="1298" y="49"/>
                </a:cubicBezTo>
                <a:cubicBezTo>
                  <a:pt x="1298" y="47"/>
                  <a:pt x="1297" y="45"/>
                  <a:pt x="1295" y="44"/>
                </a:cubicBezTo>
                <a:cubicBezTo>
                  <a:pt x="1288" y="42"/>
                  <a:pt x="1281" y="40"/>
                  <a:pt x="1274" y="38"/>
                </a:cubicBezTo>
                <a:cubicBezTo>
                  <a:pt x="1272" y="37"/>
                  <a:pt x="1270" y="39"/>
                  <a:pt x="1269" y="41"/>
                </a:cubicBezTo>
                <a:cubicBezTo>
                  <a:pt x="1269" y="43"/>
                  <a:pt x="1270" y="45"/>
                  <a:pt x="1272" y="45"/>
                </a:cubicBezTo>
                <a:close/>
                <a:moveTo>
                  <a:pt x="1229" y="34"/>
                </a:moveTo>
                <a:cubicBezTo>
                  <a:pt x="1236" y="36"/>
                  <a:pt x="1243" y="38"/>
                  <a:pt x="1250" y="40"/>
                </a:cubicBezTo>
                <a:cubicBezTo>
                  <a:pt x="1252" y="40"/>
                  <a:pt x="1254" y="39"/>
                  <a:pt x="1255" y="37"/>
                </a:cubicBezTo>
                <a:cubicBezTo>
                  <a:pt x="1255" y="35"/>
                  <a:pt x="1254" y="33"/>
                  <a:pt x="1252" y="32"/>
                </a:cubicBezTo>
                <a:cubicBezTo>
                  <a:pt x="1245" y="31"/>
                  <a:pt x="1238" y="29"/>
                  <a:pt x="1231" y="27"/>
                </a:cubicBezTo>
                <a:cubicBezTo>
                  <a:pt x="1229" y="27"/>
                  <a:pt x="1227" y="28"/>
                  <a:pt x="1226" y="30"/>
                </a:cubicBezTo>
                <a:cubicBezTo>
                  <a:pt x="1226" y="32"/>
                  <a:pt x="1227" y="34"/>
                  <a:pt x="1229" y="34"/>
                </a:cubicBezTo>
                <a:close/>
                <a:moveTo>
                  <a:pt x="1186" y="25"/>
                </a:moveTo>
                <a:cubicBezTo>
                  <a:pt x="1193" y="27"/>
                  <a:pt x="1200" y="28"/>
                  <a:pt x="1207" y="30"/>
                </a:cubicBezTo>
                <a:cubicBezTo>
                  <a:pt x="1209" y="30"/>
                  <a:pt x="1211" y="29"/>
                  <a:pt x="1212" y="27"/>
                </a:cubicBezTo>
                <a:cubicBezTo>
                  <a:pt x="1212" y="25"/>
                  <a:pt x="1211" y="23"/>
                  <a:pt x="1209" y="22"/>
                </a:cubicBezTo>
                <a:cubicBezTo>
                  <a:pt x="1201" y="21"/>
                  <a:pt x="1194" y="19"/>
                  <a:pt x="1187" y="18"/>
                </a:cubicBezTo>
                <a:cubicBezTo>
                  <a:pt x="1185" y="17"/>
                  <a:pt x="1183" y="19"/>
                  <a:pt x="1183" y="21"/>
                </a:cubicBezTo>
                <a:cubicBezTo>
                  <a:pt x="1182" y="23"/>
                  <a:pt x="1184" y="25"/>
                  <a:pt x="1186" y="25"/>
                </a:cubicBezTo>
                <a:close/>
                <a:moveTo>
                  <a:pt x="1142" y="18"/>
                </a:moveTo>
                <a:cubicBezTo>
                  <a:pt x="1149" y="19"/>
                  <a:pt x="1156" y="20"/>
                  <a:pt x="1164" y="21"/>
                </a:cubicBezTo>
                <a:cubicBezTo>
                  <a:pt x="1166" y="22"/>
                  <a:pt x="1168" y="20"/>
                  <a:pt x="1168" y="18"/>
                </a:cubicBezTo>
                <a:cubicBezTo>
                  <a:pt x="1168" y="16"/>
                  <a:pt x="1167" y="14"/>
                  <a:pt x="1165" y="14"/>
                </a:cubicBezTo>
                <a:cubicBezTo>
                  <a:pt x="1157" y="13"/>
                  <a:pt x="1150" y="11"/>
                  <a:pt x="1143" y="10"/>
                </a:cubicBezTo>
                <a:cubicBezTo>
                  <a:pt x="1141" y="10"/>
                  <a:pt x="1139" y="11"/>
                  <a:pt x="1139" y="13"/>
                </a:cubicBezTo>
                <a:cubicBezTo>
                  <a:pt x="1138" y="15"/>
                  <a:pt x="1140" y="17"/>
                  <a:pt x="1142" y="18"/>
                </a:cubicBezTo>
                <a:close/>
                <a:moveTo>
                  <a:pt x="1098" y="12"/>
                </a:moveTo>
                <a:cubicBezTo>
                  <a:pt x="1105" y="13"/>
                  <a:pt x="1112" y="14"/>
                  <a:pt x="1120" y="15"/>
                </a:cubicBezTo>
                <a:cubicBezTo>
                  <a:pt x="1122" y="15"/>
                  <a:pt x="1124" y="13"/>
                  <a:pt x="1124" y="11"/>
                </a:cubicBezTo>
                <a:cubicBezTo>
                  <a:pt x="1124" y="9"/>
                  <a:pt x="1123" y="7"/>
                  <a:pt x="1121" y="7"/>
                </a:cubicBezTo>
                <a:cubicBezTo>
                  <a:pt x="1113" y="6"/>
                  <a:pt x="1106" y="5"/>
                  <a:pt x="1099" y="5"/>
                </a:cubicBezTo>
                <a:cubicBezTo>
                  <a:pt x="1097" y="4"/>
                  <a:pt x="1095" y="6"/>
                  <a:pt x="1095" y="8"/>
                </a:cubicBezTo>
                <a:cubicBezTo>
                  <a:pt x="1094" y="10"/>
                  <a:pt x="1096" y="12"/>
                  <a:pt x="1098" y="12"/>
                </a:cubicBezTo>
                <a:close/>
                <a:moveTo>
                  <a:pt x="1054" y="8"/>
                </a:moveTo>
                <a:cubicBezTo>
                  <a:pt x="1061" y="9"/>
                  <a:pt x="1068" y="9"/>
                  <a:pt x="1076" y="10"/>
                </a:cubicBezTo>
                <a:cubicBezTo>
                  <a:pt x="1078" y="10"/>
                  <a:pt x="1080" y="8"/>
                  <a:pt x="1080" y="6"/>
                </a:cubicBezTo>
                <a:cubicBezTo>
                  <a:pt x="1080" y="4"/>
                  <a:pt x="1078" y="3"/>
                  <a:pt x="1076" y="2"/>
                </a:cubicBezTo>
                <a:cubicBezTo>
                  <a:pt x="1068" y="2"/>
                  <a:pt x="1061" y="1"/>
                  <a:pt x="1054" y="1"/>
                </a:cubicBezTo>
                <a:cubicBezTo>
                  <a:pt x="1052" y="1"/>
                  <a:pt x="1050" y="2"/>
                  <a:pt x="1050" y="4"/>
                </a:cubicBezTo>
                <a:cubicBezTo>
                  <a:pt x="1050" y="6"/>
                  <a:pt x="1052" y="8"/>
                  <a:pt x="1054" y="8"/>
                </a:cubicBezTo>
                <a:close/>
                <a:moveTo>
                  <a:pt x="1009" y="7"/>
                </a:moveTo>
                <a:cubicBezTo>
                  <a:pt x="1011" y="7"/>
                  <a:pt x="1013" y="7"/>
                  <a:pt x="1015" y="7"/>
                </a:cubicBezTo>
                <a:cubicBezTo>
                  <a:pt x="1019" y="7"/>
                  <a:pt x="1025" y="7"/>
                  <a:pt x="1032" y="7"/>
                </a:cubicBezTo>
                <a:cubicBezTo>
                  <a:pt x="1034" y="7"/>
                  <a:pt x="1035" y="6"/>
                  <a:pt x="1035" y="4"/>
                </a:cubicBezTo>
                <a:cubicBezTo>
                  <a:pt x="1035" y="2"/>
                  <a:pt x="1034" y="0"/>
                  <a:pt x="1032" y="0"/>
                </a:cubicBezTo>
                <a:cubicBezTo>
                  <a:pt x="1025" y="0"/>
                  <a:pt x="1020" y="0"/>
                  <a:pt x="1015" y="0"/>
                </a:cubicBezTo>
                <a:cubicBezTo>
                  <a:pt x="1013" y="0"/>
                  <a:pt x="1011" y="0"/>
                  <a:pt x="1009" y="0"/>
                </a:cubicBezTo>
                <a:cubicBezTo>
                  <a:pt x="1007" y="0"/>
                  <a:pt x="1006" y="1"/>
                  <a:pt x="1006" y="3"/>
                </a:cubicBezTo>
                <a:cubicBezTo>
                  <a:pt x="1006" y="5"/>
                  <a:pt x="1007" y="7"/>
                  <a:pt x="1009" y="7"/>
                </a:cubicBezTo>
                <a:close/>
                <a:moveTo>
                  <a:pt x="965" y="9"/>
                </a:moveTo>
                <a:cubicBezTo>
                  <a:pt x="973" y="8"/>
                  <a:pt x="980" y="8"/>
                  <a:pt x="987" y="8"/>
                </a:cubicBezTo>
                <a:cubicBezTo>
                  <a:pt x="989" y="8"/>
                  <a:pt x="991" y="6"/>
                  <a:pt x="991" y="4"/>
                </a:cubicBezTo>
                <a:cubicBezTo>
                  <a:pt x="991" y="2"/>
                  <a:pt x="989" y="0"/>
                  <a:pt x="987" y="0"/>
                </a:cubicBezTo>
                <a:cubicBezTo>
                  <a:pt x="980" y="1"/>
                  <a:pt x="972" y="1"/>
                  <a:pt x="965" y="1"/>
                </a:cubicBezTo>
                <a:cubicBezTo>
                  <a:pt x="963" y="1"/>
                  <a:pt x="961" y="3"/>
                  <a:pt x="961" y="5"/>
                </a:cubicBezTo>
                <a:cubicBezTo>
                  <a:pt x="961" y="7"/>
                  <a:pt x="963" y="9"/>
                  <a:pt x="965" y="9"/>
                </a:cubicBezTo>
                <a:close/>
                <a:moveTo>
                  <a:pt x="921" y="12"/>
                </a:moveTo>
                <a:cubicBezTo>
                  <a:pt x="928" y="11"/>
                  <a:pt x="936" y="11"/>
                  <a:pt x="943" y="10"/>
                </a:cubicBezTo>
                <a:cubicBezTo>
                  <a:pt x="945" y="10"/>
                  <a:pt x="947" y="8"/>
                  <a:pt x="946" y="6"/>
                </a:cubicBezTo>
                <a:cubicBezTo>
                  <a:pt x="946" y="4"/>
                  <a:pt x="945" y="3"/>
                  <a:pt x="943" y="3"/>
                </a:cubicBezTo>
                <a:cubicBezTo>
                  <a:pt x="935" y="3"/>
                  <a:pt x="928" y="4"/>
                  <a:pt x="920" y="4"/>
                </a:cubicBezTo>
                <a:cubicBezTo>
                  <a:pt x="918" y="4"/>
                  <a:pt x="917" y="6"/>
                  <a:pt x="917" y="8"/>
                </a:cubicBezTo>
                <a:cubicBezTo>
                  <a:pt x="917" y="10"/>
                  <a:pt x="919" y="12"/>
                  <a:pt x="921" y="12"/>
                </a:cubicBezTo>
                <a:close/>
                <a:moveTo>
                  <a:pt x="877" y="16"/>
                </a:moveTo>
                <a:cubicBezTo>
                  <a:pt x="884" y="15"/>
                  <a:pt x="891" y="14"/>
                  <a:pt x="899" y="13"/>
                </a:cubicBezTo>
                <a:cubicBezTo>
                  <a:pt x="901" y="13"/>
                  <a:pt x="902" y="11"/>
                  <a:pt x="902" y="9"/>
                </a:cubicBezTo>
                <a:cubicBezTo>
                  <a:pt x="902" y="7"/>
                  <a:pt x="900" y="6"/>
                  <a:pt x="898" y="6"/>
                </a:cubicBezTo>
                <a:cubicBezTo>
                  <a:pt x="891" y="7"/>
                  <a:pt x="883" y="8"/>
                  <a:pt x="876" y="8"/>
                </a:cubicBezTo>
                <a:cubicBezTo>
                  <a:pt x="874" y="9"/>
                  <a:pt x="872" y="10"/>
                  <a:pt x="873" y="12"/>
                </a:cubicBezTo>
                <a:cubicBezTo>
                  <a:pt x="873" y="14"/>
                  <a:pt x="875" y="16"/>
                  <a:pt x="877" y="16"/>
                </a:cubicBezTo>
                <a:close/>
                <a:moveTo>
                  <a:pt x="833" y="21"/>
                </a:moveTo>
                <a:cubicBezTo>
                  <a:pt x="840" y="20"/>
                  <a:pt x="847" y="19"/>
                  <a:pt x="855" y="18"/>
                </a:cubicBezTo>
                <a:cubicBezTo>
                  <a:pt x="857" y="18"/>
                  <a:pt x="858" y="16"/>
                  <a:pt x="858" y="14"/>
                </a:cubicBezTo>
                <a:cubicBezTo>
                  <a:pt x="858" y="12"/>
                  <a:pt x="856" y="11"/>
                  <a:pt x="854" y="11"/>
                </a:cubicBezTo>
                <a:cubicBezTo>
                  <a:pt x="846" y="12"/>
                  <a:pt x="839" y="13"/>
                  <a:pt x="832" y="14"/>
                </a:cubicBezTo>
                <a:cubicBezTo>
                  <a:pt x="830" y="14"/>
                  <a:pt x="828" y="16"/>
                  <a:pt x="829" y="18"/>
                </a:cubicBezTo>
                <a:cubicBezTo>
                  <a:pt x="829" y="20"/>
                  <a:pt x="831" y="21"/>
                  <a:pt x="833" y="21"/>
                </a:cubicBezTo>
                <a:close/>
                <a:moveTo>
                  <a:pt x="789" y="28"/>
                </a:moveTo>
                <a:cubicBezTo>
                  <a:pt x="796" y="26"/>
                  <a:pt x="803" y="25"/>
                  <a:pt x="811" y="24"/>
                </a:cubicBezTo>
                <a:cubicBezTo>
                  <a:pt x="813" y="24"/>
                  <a:pt x="814" y="22"/>
                  <a:pt x="814" y="20"/>
                </a:cubicBezTo>
                <a:cubicBezTo>
                  <a:pt x="814" y="18"/>
                  <a:pt x="812" y="17"/>
                  <a:pt x="810" y="17"/>
                </a:cubicBezTo>
                <a:cubicBezTo>
                  <a:pt x="802" y="18"/>
                  <a:pt x="795" y="19"/>
                  <a:pt x="788" y="20"/>
                </a:cubicBezTo>
                <a:cubicBezTo>
                  <a:pt x="786" y="21"/>
                  <a:pt x="784" y="23"/>
                  <a:pt x="785" y="25"/>
                </a:cubicBezTo>
                <a:cubicBezTo>
                  <a:pt x="785" y="27"/>
                  <a:pt x="787" y="28"/>
                  <a:pt x="789" y="28"/>
                </a:cubicBezTo>
                <a:close/>
                <a:moveTo>
                  <a:pt x="745" y="36"/>
                </a:moveTo>
                <a:cubicBezTo>
                  <a:pt x="753" y="34"/>
                  <a:pt x="760" y="33"/>
                  <a:pt x="767" y="31"/>
                </a:cubicBezTo>
                <a:cubicBezTo>
                  <a:pt x="769" y="31"/>
                  <a:pt x="770" y="29"/>
                  <a:pt x="770" y="27"/>
                </a:cubicBezTo>
                <a:cubicBezTo>
                  <a:pt x="770" y="25"/>
                  <a:pt x="768" y="24"/>
                  <a:pt x="766" y="24"/>
                </a:cubicBezTo>
                <a:cubicBezTo>
                  <a:pt x="758" y="26"/>
                  <a:pt x="751" y="27"/>
                  <a:pt x="744" y="28"/>
                </a:cubicBezTo>
                <a:cubicBezTo>
                  <a:pt x="742" y="29"/>
                  <a:pt x="741" y="31"/>
                  <a:pt x="741" y="33"/>
                </a:cubicBezTo>
                <a:cubicBezTo>
                  <a:pt x="741" y="35"/>
                  <a:pt x="743" y="36"/>
                  <a:pt x="745" y="36"/>
                </a:cubicBezTo>
                <a:close/>
                <a:moveTo>
                  <a:pt x="702" y="45"/>
                </a:moveTo>
                <a:cubicBezTo>
                  <a:pt x="709" y="43"/>
                  <a:pt x="716" y="42"/>
                  <a:pt x="724" y="40"/>
                </a:cubicBezTo>
                <a:cubicBezTo>
                  <a:pt x="726" y="40"/>
                  <a:pt x="727" y="38"/>
                  <a:pt x="726" y="36"/>
                </a:cubicBezTo>
                <a:cubicBezTo>
                  <a:pt x="726" y="34"/>
                  <a:pt x="724" y="32"/>
                  <a:pt x="722" y="33"/>
                </a:cubicBezTo>
                <a:cubicBezTo>
                  <a:pt x="715" y="35"/>
                  <a:pt x="708" y="36"/>
                  <a:pt x="700" y="38"/>
                </a:cubicBezTo>
                <a:cubicBezTo>
                  <a:pt x="698" y="38"/>
                  <a:pt x="697" y="40"/>
                  <a:pt x="698" y="42"/>
                </a:cubicBezTo>
                <a:cubicBezTo>
                  <a:pt x="698" y="44"/>
                  <a:pt x="700" y="46"/>
                  <a:pt x="702" y="45"/>
                </a:cubicBezTo>
                <a:close/>
                <a:moveTo>
                  <a:pt x="659" y="56"/>
                </a:moveTo>
                <a:cubicBezTo>
                  <a:pt x="666" y="54"/>
                  <a:pt x="673" y="52"/>
                  <a:pt x="680" y="50"/>
                </a:cubicBezTo>
                <a:cubicBezTo>
                  <a:pt x="682" y="50"/>
                  <a:pt x="684" y="48"/>
                  <a:pt x="683" y="46"/>
                </a:cubicBezTo>
                <a:cubicBezTo>
                  <a:pt x="683" y="44"/>
                  <a:pt x="681" y="43"/>
                  <a:pt x="679" y="43"/>
                </a:cubicBezTo>
                <a:cubicBezTo>
                  <a:pt x="671" y="45"/>
                  <a:pt x="664" y="47"/>
                  <a:pt x="657" y="49"/>
                </a:cubicBezTo>
                <a:cubicBezTo>
                  <a:pt x="655" y="49"/>
                  <a:pt x="654" y="51"/>
                  <a:pt x="655" y="53"/>
                </a:cubicBezTo>
                <a:cubicBezTo>
                  <a:pt x="655" y="55"/>
                  <a:pt x="657" y="56"/>
                  <a:pt x="659" y="56"/>
                </a:cubicBezTo>
                <a:close/>
                <a:moveTo>
                  <a:pt x="616" y="68"/>
                </a:moveTo>
                <a:cubicBezTo>
                  <a:pt x="624" y="66"/>
                  <a:pt x="631" y="64"/>
                  <a:pt x="638" y="62"/>
                </a:cubicBezTo>
                <a:cubicBezTo>
                  <a:pt x="640" y="61"/>
                  <a:pt x="641" y="59"/>
                  <a:pt x="640" y="57"/>
                </a:cubicBezTo>
                <a:cubicBezTo>
                  <a:pt x="640" y="55"/>
                  <a:pt x="638" y="54"/>
                  <a:pt x="636" y="55"/>
                </a:cubicBezTo>
                <a:cubicBezTo>
                  <a:pt x="628" y="57"/>
                  <a:pt x="621" y="59"/>
                  <a:pt x="614" y="61"/>
                </a:cubicBezTo>
                <a:cubicBezTo>
                  <a:pt x="612" y="62"/>
                  <a:pt x="611" y="64"/>
                  <a:pt x="612" y="66"/>
                </a:cubicBezTo>
                <a:cubicBezTo>
                  <a:pt x="612" y="68"/>
                  <a:pt x="615" y="69"/>
                  <a:pt x="616" y="68"/>
                </a:cubicBezTo>
                <a:close/>
                <a:moveTo>
                  <a:pt x="574" y="82"/>
                </a:moveTo>
                <a:cubicBezTo>
                  <a:pt x="581" y="80"/>
                  <a:pt x="588" y="77"/>
                  <a:pt x="595" y="75"/>
                </a:cubicBezTo>
                <a:cubicBezTo>
                  <a:pt x="597" y="74"/>
                  <a:pt x="598" y="72"/>
                  <a:pt x="598" y="70"/>
                </a:cubicBezTo>
                <a:cubicBezTo>
                  <a:pt x="597" y="68"/>
                  <a:pt x="595" y="67"/>
                  <a:pt x="593" y="68"/>
                </a:cubicBezTo>
                <a:cubicBezTo>
                  <a:pt x="586" y="70"/>
                  <a:pt x="579" y="73"/>
                  <a:pt x="572" y="75"/>
                </a:cubicBezTo>
                <a:cubicBezTo>
                  <a:pt x="570" y="76"/>
                  <a:pt x="569" y="78"/>
                  <a:pt x="570" y="80"/>
                </a:cubicBezTo>
                <a:cubicBezTo>
                  <a:pt x="570" y="82"/>
                  <a:pt x="572" y="83"/>
                  <a:pt x="574" y="82"/>
                </a:cubicBezTo>
                <a:close/>
                <a:moveTo>
                  <a:pt x="533" y="97"/>
                </a:moveTo>
                <a:cubicBezTo>
                  <a:pt x="540" y="95"/>
                  <a:pt x="547" y="92"/>
                  <a:pt x="554" y="89"/>
                </a:cubicBezTo>
                <a:cubicBezTo>
                  <a:pt x="555" y="89"/>
                  <a:pt x="556" y="87"/>
                  <a:pt x="556" y="85"/>
                </a:cubicBezTo>
                <a:cubicBezTo>
                  <a:pt x="555" y="83"/>
                  <a:pt x="553" y="82"/>
                  <a:pt x="551" y="83"/>
                </a:cubicBezTo>
                <a:cubicBezTo>
                  <a:pt x="544" y="85"/>
                  <a:pt x="537" y="88"/>
                  <a:pt x="530" y="90"/>
                </a:cubicBezTo>
                <a:cubicBezTo>
                  <a:pt x="528" y="91"/>
                  <a:pt x="527" y="93"/>
                  <a:pt x="528" y="95"/>
                </a:cubicBezTo>
                <a:cubicBezTo>
                  <a:pt x="529" y="97"/>
                  <a:pt x="531" y="98"/>
                  <a:pt x="533" y="97"/>
                </a:cubicBezTo>
                <a:close/>
                <a:moveTo>
                  <a:pt x="492" y="114"/>
                </a:moveTo>
                <a:cubicBezTo>
                  <a:pt x="499" y="111"/>
                  <a:pt x="505" y="108"/>
                  <a:pt x="512" y="106"/>
                </a:cubicBezTo>
                <a:cubicBezTo>
                  <a:pt x="514" y="105"/>
                  <a:pt x="515" y="103"/>
                  <a:pt x="514" y="101"/>
                </a:cubicBezTo>
                <a:cubicBezTo>
                  <a:pt x="514" y="99"/>
                  <a:pt x="511" y="98"/>
                  <a:pt x="509" y="99"/>
                </a:cubicBezTo>
                <a:cubicBezTo>
                  <a:pt x="503" y="102"/>
                  <a:pt x="496" y="105"/>
                  <a:pt x="489" y="107"/>
                </a:cubicBezTo>
                <a:cubicBezTo>
                  <a:pt x="487" y="108"/>
                  <a:pt x="486" y="110"/>
                  <a:pt x="487" y="112"/>
                </a:cubicBezTo>
                <a:cubicBezTo>
                  <a:pt x="488" y="114"/>
                  <a:pt x="490" y="115"/>
                  <a:pt x="492" y="114"/>
                </a:cubicBezTo>
                <a:close/>
                <a:moveTo>
                  <a:pt x="452" y="133"/>
                </a:moveTo>
                <a:cubicBezTo>
                  <a:pt x="458" y="130"/>
                  <a:pt x="465" y="126"/>
                  <a:pt x="472" y="123"/>
                </a:cubicBezTo>
                <a:cubicBezTo>
                  <a:pt x="474" y="122"/>
                  <a:pt x="474" y="120"/>
                  <a:pt x="474" y="118"/>
                </a:cubicBezTo>
                <a:cubicBezTo>
                  <a:pt x="473" y="117"/>
                  <a:pt x="470" y="116"/>
                  <a:pt x="469" y="117"/>
                </a:cubicBezTo>
                <a:cubicBezTo>
                  <a:pt x="462" y="120"/>
                  <a:pt x="455" y="123"/>
                  <a:pt x="448" y="126"/>
                </a:cubicBezTo>
                <a:cubicBezTo>
                  <a:pt x="447" y="127"/>
                  <a:pt x="446" y="129"/>
                  <a:pt x="447" y="131"/>
                </a:cubicBezTo>
                <a:cubicBezTo>
                  <a:pt x="448" y="133"/>
                  <a:pt x="450" y="134"/>
                  <a:pt x="452" y="133"/>
                </a:cubicBezTo>
                <a:close/>
                <a:moveTo>
                  <a:pt x="412" y="153"/>
                </a:moveTo>
                <a:cubicBezTo>
                  <a:pt x="419" y="149"/>
                  <a:pt x="425" y="146"/>
                  <a:pt x="432" y="143"/>
                </a:cubicBezTo>
                <a:cubicBezTo>
                  <a:pt x="434" y="142"/>
                  <a:pt x="434" y="139"/>
                  <a:pt x="433" y="138"/>
                </a:cubicBezTo>
                <a:cubicBezTo>
                  <a:pt x="432" y="136"/>
                  <a:pt x="430" y="135"/>
                  <a:pt x="428" y="136"/>
                </a:cubicBezTo>
                <a:cubicBezTo>
                  <a:pt x="422" y="139"/>
                  <a:pt x="415" y="143"/>
                  <a:pt x="409" y="146"/>
                </a:cubicBezTo>
                <a:cubicBezTo>
                  <a:pt x="407" y="147"/>
                  <a:pt x="406" y="149"/>
                  <a:pt x="407" y="151"/>
                </a:cubicBezTo>
                <a:cubicBezTo>
                  <a:pt x="408" y="153"/>
                  <a:pt x="410" y="154"/>
                  <a:pt x="412" y="153"/>
                </a:cubicBezTo>
                <a:close/>
                <a:moveTo>
                  <a:pt x="373" y="174"/>
                </a:moveTo>
                <a:cubicBezTo>
                  <a:pt x="380" y="171"/>
                  <a:pt x="386" y="167"/>
                  <a:pt x="393" y="163"/>
                </a:cubicBezTo>
                <a:cubicBezTo>
                  <a:pt x="394" y="162"/>
                  <a:pt x="395" y="160"/>
                  <a:pt x="394" y="158"/>
                </a:cubicBezTo>
                <a:cubicBezTo>
                  <a:pt x="393" y="157"/>
                  <a:pt x="391" y="156"/>
                  <a:pt x="389" y="157"/>
                </a:cubicBezTo>
                <a:cubicBezTo>
                  <a:pt x="383" y="161"/>
                  <a:pt x="376" y="164"/>
                  <a:pt x="370" y="168"/>
                </a:cubicBezTo>
                <a:cubicBezTo>
                  <a:pt x="368" y="169"/>
                  <a:pt x="367" y="171"/>
                  <a:pt x="368" y="173"/>
                </a:cubicBezTo>
                <a:cubicBezTo>
                  <a:pt x="369" y="175"/>
                  <a:pt x="372" y="175"/>
                  <a:pt x="373" y="174"/>
                </a:cubicBezTo>
                <a:close/>
                <a:moveTo>
                  <a:pt x="336" y="198"/>
                </a:moveTo>
                <a:cubicBezTo>
                  <a:pt x="342" y="194"/>
                  <a:pt x="348" y="190"/>
                  <a:pt x="355" y="186"/>
                </a:cubicBezTo>
                <a:cubicBezTo>
                  <a:pt x="356" y="185"/>
                  <a:pt x="357" y="182"/>
                  <a:pt x="356" y="181"/>
                </a:cubicBezTo>
                <a:cubicBezTo>
                  <a:pt x="355" y="179"/>
                  <a:pt x="352" y="178"/>
                  <a:pt x="351" y="180"/>
                </a:cubicBezTo>
                <a:cubicBezTo>
                  <a:pt x="344" y="183"/>
                  <a:pt x="338" y="187"/>
                  <a:pt x="332" y="191"/>
                </a:cubicBezTo>
                <a:cubicBezTo>
                  <a:pt x="330" y="193"/>
                  <a:pt x="330" y="195"/>
                  <a:pt x="331" y="197"/>
                </a:cubicBezTo>
                <a:cubicBezTo>
                  <a:pt x="332" y="198"/>
                  <a:pt x="334" y="199"/>
                  <a:pt x="336" y="198"/>
                </a:cubicBezTo>
                <a:close/>
                <a:moveTo>
                  <a:pt x="299" y="222"/>
                </a:moveTo>
                <a:cubicBezTo>
                  <a:pt x="305" y="218"/>
                  <a:pt x="311" y="214"/>
                  <a:pt x="317" y="210"/>
                </a:cubicBezTo>
                <a:cubicBezTo>
                  <a:pt x="319" y="209"/>
                  <a:pt x="319" y="206"/>
                  <a:pt x="318" y="205"/>
                </a:cubicBezTo>
                <a:cubicBezTo>
                  <a:pt x="317" y="203"/>
                  <a:pt x="315" y="203"/>
                  <a:pt x="313" y="204"/>
                </a:cubicBezTo>
                <a:cubicBezTo>
                  <a:pt x="307" y="208"/>
                  <a:pt x="301" y="212"/>
                  <a:pt x="295" y="216"/>
                </a:cubicBezTo>
                <a:cubicBezTo>
                  <a:pt x="293" y="218"/>
                  <a:pt x="293" y="220"/>
                  <a:pt x="294" y="222"/>
                </a:cubicBezTo>
                <a:cubicBezTo>
                  <a:pt x="295" y="223"/>
                  <a:pt x="297" y="224"/>
                  <a:pt x="299" y="222"/>
                </a:cubicBezTo>
                <a:close/>
                <a:moveTo>
                  <a:pt x="263" y="249"/>
                </a:moveTo>
                <a:cubicBezTo>
                  <a:pt x="269" y="244"/>
                  <a:pt x="275" y="240"/>
                  <a:pt x="281" y="235"/>
                </a:cubicBezTo>
                <a:cubicBezTo>
                  <a:pt x="283" y="234"/>
                  <a:pt x="283" y="232"/>
                  <a:pt x="282" y="230"/>
                </a:cubicBezTo>
                <a:cubicBezTo>
                  <a:pt x="281" y="229"/>
                  <a:pt x="278" y="228"/>
                  <a:pt x="277" y="229"/>
                </a:cubicBezTo>
                <a:cubicBezTo>
                  <a:pt x="271" y="234"/>
                  <a:pt x="265" y="238"/>
                  <a:pt x="259" y="243"/>
                </a:cubicBezTo>
                <a:cubicBezTo>
                  <a:pt x="257" y="244"/>
                  <a:pt x="257" y="246"/>
                  <a:pt x="258" y="248"/>
                </a:cubicBezTo>
                <a:cubicBezTo>
                  <a:pt x="259" y="250"/>
                  <a:pt x="262" y="250"/>
                  <a:pt x="263" y="249"/>
                </a:cubicBezTo>
                <a:close/>
                <a:moveTo>
                  <a:pt x="229" y="276"/>
                </a:moveTo>
                <a:cubicBezTo>
                  <a:pt x="235" y="272"/>
                  <a:pt x="240" y="267"/>
                  <a:pt x="246" y="262"/>
                </a:cubicBezTo>
                <a:cubicBezTo>
                  <a:pt x="248" y="261"/>
                  <a:pt x="248" y="259"/>
                  <a:pt x="247" y="257"/>
                </a:cubicBezTo>
                <a:cubicBezTo>
                  <a:pt x="245" y="256"/>
                  <a:pt x="243" y="255"/>
                  <a:pt x="241" y="257"/>
                </a:cubicBezTo>
                <a:cubicBezTo>
                  <a:pt x="236" y="261"/>
                  <a:pt x="230" y="266"/>
                  <a:pt x="224" y="271"/>
                </a:cubicBezTo>
                <a:cubicBezTo>
                  <a:pt x="223" y="272"/>
                  <a:pt x="222" y="274"/>
                  <a:pt x="224" y="276"/>
                </a:cubicBezTo>
                <a:cubicBezTo>
                  <a:pt x="225" y="278"/>
                  <a:pt x="227" y="278"/>
                  <a:pt x="229" y="276"/>
                </a:cubicBezTo>
                <a:close/>
                <a:moveTo>
                  <a:pt x="196" y="306"/>
                </a:moveTo>
                <a:cubicBezTo>
                  <a:pt x="201" y="301"/>
                  <a:pt x="207" y="296"/>
                  <a:pt x="212" y="291"/>
                </a:cubicBezTo>
                <a:cubicBezTo>
                  <a:pt x="214" y="290"/>
                  <a:pt x="214" y="287"/>
                  <a:pt x="212" y="286"/>
                </a:cubicBezTo>
                <a:cubicBezTo>
                  <a:pt x="211" y="284"/>
                  <a:pt x="209" y="284"/>
                  <a:pt x="207" y="285"/>
                </a:cubicBezTo>
                <a:cubicBezTo>
                  <a:pt x="202" y="290"/>
                  <a:pt x="196" y="295"/>
                  <a:pt x="191" y="300"/>
                </a:cubicBezTo>
                <a:cubicBezTo>
                  <a:pt x="189" y="302"/>
                  <a:pt x="189" y="304"/>
                  <a:pt x="190" y="306"/>
                </a:cubicBezTo>
                <a:cubicBezTo>
                  <a:pt x="192" y="307"/>
                  <a:pt x="194" y="307"/>
                  <a:pt x="196" y="306"/>
                </a:cubicBezTo>
                <a:close/>
                <a:moveTo>
                  <a:pt x="164" y="337"/>
                </a:moveTo>
                <a:cubicBezTo>
                  <a:pt x="169" y="331"/>
                  <a:pt x="174" y="326"/>
                  <a:pt x="180" y="321"/>
                </a:cubicBezTo>
                <a:cubicBezTo>
                  <a:pt x="181" y="320"/>
                  <a:pt x="181" y="317"/>
                  <a:pt x="180" y="316"/>
                </a:cubicBezTo>
                <a:cubicBezTo>
                  <a:pt x="178" y="314"/>
                  <a:pt x="176" y="314"/>
                  <a:pt x="174" y="316"/>
                </a:cubicBezTo>
                <a:cubicBezTo>
                  <a:pt x="169" y="321"/>
                  <a:pt x="164" y="326"/>
                  <a:pt x="159" y="331"/>
                </a:cubicBezTo>
                <a:cubicBezTo>
                  <a:pt x="157" y="333"/>
                  <a:pt x="157" y="335"/>
                  <a:pt x="159" y="337"/>
                </a:cubicBezTo>
                <a:cubicBezTo>
                  <a:pt x="160" y="338"/>
                  <a:pt x="162" y="338"/>
                  <a:pt x="164" y="337"/>
                </a:cubicBezTo>
                <a:close/>
                <a:moveTo>
                  <a:pt x="133" y="369"/>
                </a:moveTo>
                <a:cubicBezTo>
                  <a:pt x="138" y="363"/>
                  <a:pt x="143" y="358"/>
                  <a:pt x="148" y="352"/>
                </a:cubicBezTo>
                <a:cubicBezTo>
                  <a:pt x="150" y="351"/>
                  <a:pt x="150" y="349"/>
                  <a:pt x="148" y="347"/>
                </a:cubicBezTo>
                <a:cubicBezTo>
                  <a:pt x="147" y="346"/>
                  <a:pt x="144" y="346"/>
                  <a:pt x="143" y="347"/>
                </a:cubicBezTo>
                <a:cubicBezTo>
                  <a:pt x="138" y="353"/>
                  <a:pt x="133" y="358"/>
                  <a:pt x="128" y="364"/>
                </a:cubicBezTo>
                <a:cubicBezTo>
                  <a:pt x="126" y="365"/>
                  <a:pt x="127" y="368"/>
                  <a:pt x="128" y="369"/>
                </a:cubicBezTo>
                <a:cubicBezTo>
                  <a:pt x="130" y="370"/>
                  <a:pt x="132" y="370"/>
                  <a:pt x="133" y="369"/>
                </a:cubicBezTo>
                <a:close/>
                <a:moveTo>
                  <a:pt x="104" y="402"/>
                </a:moveTo>
                <a:cubicBezTo>
                  <a:pt x="109" y="397"/>
                  <a:pt x="114" y="391"/>
                  <a:pt x="119" y="385"/>
                </a:cubicBezTo>
                <a:cubicBezTo>
                  <a:pt x="120" y="384"/>
                  <a:pt x="120" y="381"/>
                  <a:pt x="118" y="380"/>
                </a:cubicBezTo>
                <a:cubicBezTo>
                  <a:pt x="117" y="379"/>
                  <a:pt x="114" y="379"/>
                  <a:pt x="113" y="380"/>
                </a:cubicBezTo>
                <a:cubicBezTo>
                  <a:pt x="108" y="386"/>
                  <a:pt x="103" y="392"/>
                  <a:pt x="99" y="397"/>
                </a:cubicBezTo>
                <a:cubicBezTo>
                  <a:pt x="97" y="399"/>
                  <a:pt x="98" y="401"/>
                  <a:pt x="99" y="403"/>
                </a:cubicBezTo>
                <a:cubicBezTo>
                  <a:pt x="101" y="404"/>
                  <a:pt x="103" y="404"/>
                  <a:pt x="104" y="402"/>
                </a:cubicBezTo>
                <a:close/>
                <a:moveTo>
                  <a:pt x="77" y="437"/>
                </a:moveTo>
                <a:cubicBezTo>
                  <a:pt x="81" y="431"/>
                  <a:pt x="86" y="425"/>
                  <a:pt x="90" y="419"/>
                </a:cubicBezTo>
                <a:cubicBezTo>
                  <a:pt x="92" y="418"/>
                  <a:pt x="91" y="416"/>
                  <a:pt x="90" y="414"/>
                </a:cubicBezTo>
                <a:cubicBezTo>
                  <a:pt x="88" y="413"/>
                  <a:pt x="86" y="413"/>
                  <a:pt x="85" y="415"/>
                </a:cubicBezTo>
                <a:cubicBezTo>
                  <a:pt x="80" y="421"/>
                  <a:pt x="75" y="427"/>
                  <a:pt x="71" y="433"/>
                </a:cubicBezTo>
                <a:cubicBezTo>
                  <a:pt x="70" y="434"/>
                  <a:pt x="70" y="437"/>
                  <a:pt x="72" y="438"/>
                </a:cubicBezTo>
                <a:cubicBezTo>
                  <a:pt x="73" y="439"/>
                  <a:pt x="76" y="439"/>
                  <a:pt x="77" y="437"/>
                </a:cubicBezTo>
                <a:close/>
                <a:moveTo>
                  <a:pt x="51" y="473"/>
                </a:moveTo>
                <a:cubicBezTo>
                  <a:pt x="55" y="467"/>
                  <a:pt x="60" y="461"/>
                  <a:pt x="64" y="455"/>
                </a:cubicBezTo>
                <a:cubicBezTo>
                  <a:pt x="65" y="453"/>
                  <a:pt x="65" y="451"/>
                  <a:pt x="63" y="450"/>
                </a:cubicBezTo>
                <a:cubicBezTo>
                  <a:pt x="61" y="449"/>
                  <a:pt x="59" y="449"/>
                  <a:pt x="58" y="451"/>
                </a:cubicBezTo>
                <a:cubicBezTo>
                  <a:pt x="53" y="457"/>
                  <a:pt x="49" y="463"/>
                  <a:pt x="45" y="469"/>
                </a:cubicBezTo>
                <a:cubicBezTo>
                  <a:pt x="44" y="471"/>
                  <a:pt x="45" y="473"/>
                  <a:pt x="46" y="474"/>
                </a:cubicBezTo>
                <a:cubicBezTo>
                  <a:pt x="48" y="475"/>
                  <a:pt x="50" y="475"/>
                  <a:pt x="51" y="473"/>
                </a:cubicBezTo>
                <a:close/>
                <a:moveTo>
                  <a:pt x="28" y="511"/>
                </a:moveTo>
                <a:cubicBezTo>
                  <a:pt x="31" y="505"/>
                  <a:pt x="35" y="499"/>
                  <a:pt x="39" y="492"/>
                </a:cubicBezTo>
                <a:cubicBezTo>
                  <a:pt x="41" y="490"/>
                  <a:pt x="40" y="488"/>
                  <a:pt x="38" y="487"/>
                </a:cubicBezTo>
                <a:cubicBezTo>
                  <a:pt x="37" y="486"/>
                  <a:pt x="34" y="486"/>
                  <a:pt x="33" y="488"/>
                </a:cubicBezTo>
                <a:cubicBezTo>
                  <a:pt x="29" y="495"/>
                  <a:pt x="25" y="501"/>
                  <a:pt x="22" y="507"/>
                </a:cubicBezTo>
                <a:cubicBezTo>
                  <a:pt x="21" y="509"/>
                  <a:pt x="21" y="511"/>
                  <a:pt x="23" y="512"/>
                </a:cubicBezTo>
                <a:cubicBezTo>
                  <a:pt x="25" y="513"/>
                  <a:pt x="27" y="513"/>
                  <a:pt x="28" y="511"/>
                </a:cubicBezTo>
                <a:close/>
                <a:moveTo>
                  <a:pt x="7" y="550"/>
                </a:moveTo>
                <a:cubicBezTo>
                  <a:pt x="7" y="550"/>
                  <a:pt x="7" y="550"/>
                  <a:pt x="7" y="550"/>
                </a:cubicBezTo>
                <a:cubicBezTo>
                  <a:pt x="8" y="548"/>
                  <a:pt x="11" y="541"/>
                  <a:pt x="17" y="530"/>
                </a:cubicBezTo>
                <a:cubicBezTo>
                  <a:pt x="18" y="528"/>
                  <a:pt x="17" y="526"/>
                  <a:pt x="16" y="525"/>
                </a:cubicBezTo>
                <a:cubicBezTo>
                  <a:pt x="14" y="524"/>
                  <a:pt x="12" y="525"/>
                  <a:pt x="11" y="527"/>
                </a:cubicBezTo>
                <a:cubicBezTo>
                  <a:pt x="4" y="540"/>
                  <a:pt x="1" y="547"/>
                  <a:pt x="1" y="547"/>
                </a:cubicBezTo>
                <a:cubicBezTo>
                  <a:pt x="0" y="549"/>
                  <a:pt x="1" y="551"/>
                  <a:pt x="2" y="552"/>
                </a:cubicBezTo>
                <a:cubicBezTo>
                  <a:pt x="4" y="553"/>
                  <a:pt x="7" y="552"/>
                  <a:pt x="7" y="5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grpSp>
        <p:nvGrpSpPr>
          <p:cNvPr id="157" name="组合 156"/>
          <p:cNvGrpSpPr/>
          <p:nvPr/>
        </p:nvGrpSpPr>
        <p:grpSpPr>
          <a:xfrm>
            <a:off x="-4763" y="3634042"/>
            <a:ext cx="9153526" cy="1895475"/>
            <a:chOff x="-6350" y="6061075"/>
            <a:chExt cx="12204701" cy="2527300"/>
          </a:xfrm>
        </p:grpSpPr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0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1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2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3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4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5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6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7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8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9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0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1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2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3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4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5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7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8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0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1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2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3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4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5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7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9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2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3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4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5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6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sp>
        <p:nvSpPr>
          <p:cNvPr id="160" name="文本框 3"/>
          <p:cNvSpPr txBox="1">
            <a:spLocks noChangeArrowheads="1"/>
          </p:cNvSpPr>
          <p:nvPr/>
        </p:nvSpPr>
        <p:spPr bwMode="auto">
          <a:xfrm>
            <a:off x="2971800" y="3943350"/>
            <a:ext cx="38042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卡通简体" panose="03000509000000000000" pitchFamily="65" charset="-122"/>
                <a:ea typeface="方正卡通简体" panose="03000509000000000000" pitchFamily="65" charset="-122"/>
              </a:rPr>
              <a:t>Tạm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卡通简体" panose="03000509000000000000" pitchFamily="65" charset="-122"/>
                <a:ea typeface="方正卡通简体" panose="03000509000000000000" pitchFamily="65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卡通简体" panose="03000509000000000000" pitchFamily="65" charset="-122"/>
                <a:ea typeface="方正卡通简体" panose="03000509000000000000" pitchFamily="65" charset="-122"/>
              </a:rPr>
              <a:t>biệt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卡通简体" panose="03000509000000000000" pitchFamily="65" charset="-122"/>
                <a:ea typeface="方正卡通简体" panose="03000509000000000000" pitchFamily="65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卡通简体" panose="03000509000000000000" pitchFamily="65" charset="-122"/>
                <a:ea typeface="方正卡通简体" panose="03000509000000000000" pitchFamily="65" charset="-122"/>
              </a:rPr>
              <a:t>các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卡通简体" panose="03000509000000000000" pitchFamily="65" charset="-122"/>
                <a:ea typeface="方正卡通简体" panose="03000509000000000000" pitchFamily="65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卡通简体" panose="03000509000000000000" pitchFamily="65" charset="-122"/>
                <a:ea typeface="方正卡通简体" panose="03000509000000000000" pitchFamily="65" charset="-122"/>
              </a:rPr>
              <a:t>em</a:t>
            </a:r>
            <a:endParaRPr lang="zh-CN" altLang="en-US" sz="3600" dirty="0">
              <a:solidFill>
                <a:srgbClr val="1361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3168253" y="4596067"/>
            <a:ext cx="2807494" cy="100013"/>
            <a:chOff x="1152525" y="6490945"/>
            <a:chExt cx="3743325" cy="133350"/>
          </a:xfrm>
          <a:solidFill>
            <a:schemeClr val="bg1"/>
          </a:solidFill>
        </p:grpSpPr>
        <p:sp>
          <p:nvSpPr>
            <p:cNvPr id="162" name="椭圆 161"/>
            <p:cNvSpPr/>
            <p:nvPr/>
          </p:nvSpPr>
          <p:spPr bwMode="auto">
            <a:xfrm>
              <a:off x="2952750" y="6490945"/>
              <a:ext cx="133350" cy="133350"/>
            </a:xfrm>
            <a:prstGeom prst="ellips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" name="椭圆 162"/>
            <p:cNvSpPr/>
            <p:nvPr/>
          </p:nvSpPr>
          <p:spPr bwMode="auto">
            <a:xfrm>
              <a:off x="3219450" y="6511926"/>
              <a:ext cx="85724" cy="85724"/>
            </a:xfrm>
            <a:prstGeom prst="ellips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" name="椭圆 163"/>
            <p:cNvSpPr/>
            <p:nvPr/>
          </p:nvSpPr>
          <p:spPr bwMode="auto">
            <a:xfrm>
              <a:off x="2733676" y="6514758"/>
              <a:ext cx="85724" cy="85724"/>
            </a:xfrm>
            <a:prstGeom prst="ellips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65" name="直接连接符 164"/>
            <p:cNvCxnSpPr/>
            <p:nvPr/>
          </p:nvCxnSpPr>
          <p:spPr bwMode="auto">
            <a:xfrm>
              <a:off x="3416300" y="6548439"/>
              <a:ext cx="1479550" cy="0"/>
            </a:xfrm>
            <a:prstGeom prst="lin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直接连接符 165"/>
            <p:cNvCxnSpPr/>
            <p:nvPr/>
          </p:nvCxnSpPr>
          <p:spPr bwMode="auto">
            <a:xfrm>
              <a:off x="1152525" y="6548439"/>
              <a:ext cx="1479550" cy="0"/>
            </a:xfrm>
            <a:prstGeom prst="lin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9956721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文本框 57"/>
          <p:cNvSpPr txBox="1">
            <a:spLocks noChangeArrowheads="1"/>
          </p:cNvSpPr>
          <p:nvPr/>
        </p:nvSpPr>
        <p:spPr bwMode="auto">
          <a:xfrm>
            <a:off x="511969" y="1970961"/>
            <a:ext cx="93702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6600" b="1" dirty="0">
                <a:solidFill>
                  <a:srgbClr val="00AFF0"/>
                </a:solidFill>
                <a:latin typeface="微软雅黑" panose="020B0503020204020204" pitchFamily="34" charset="-122"/>
              </a:rPr>
              <a:t>A</a:t>
            </a:r>
            <a:endParaRPr lang="zh-CN" altLang="en-US" sz="6600" b="1" dirty="0">
              <a:solidFill>
                <a:srgbClr val="00AFF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726" name="矩形 58"/>
          <p:cNvSpPr>
            <a:spLocks noChangeArrowheads="1"/>
          </p:cNvSpPr>
          <p:nvPr/>
        </p:nvSpPr>
        <p:spPr bwMode="auto">
          <a:xfrm>
            <a:off x="1444229" y="1907857"/>
            <a:ext cx="5185171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buNone/>
            </a:pP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Vừa nghe thấy thế, em tôi bất giác run lên </a:t>
            </a:r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bật bật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, kinh hoàng đưa cặp mắt tuyệt vọng nhìn tôi.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7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096" y="1569244"/>
            <a:ext cx="2272904" cy="357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文本框 57"/>
          <p:cNvSpPr txBox="1">
            <a:spLocks noChangeArrowheads="1"/>
          </p:cNvSpPr>
          <p:nvPr/>
        </p:nvSpPr>
        <p:spPr bwMode="auto">
          <a:xfrm>
            <a:off x="508397" y="3368754"/>
            <a:ext cx="93702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6600" b="1" dirty="0">
                <a:solidFill>
                  <a:srgbClr val="05C535"/>
                </a:solidFill>
                <a:latin typeface="微软雅黑" panose="020B0503020204020204" pitchFamily="34" charset="-122"/>
              </a:rPr>
              <a:t>B</a:t>
            </a:r>
            <a:endParaRPr lang="zh-CN" altLang="en-US" sz="6600" b="1" dirty="0">
              <a:solidFill>
                <a:srgbClr val="05C535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730" name="矩形 58"/>
          <p:cNvSpPr>
            <a:spLocks noChangeArrowheads="1"/>
          </p:cNvSpPr>
          <p:nvPr/>
        </p:nvSpPr>
        <p:spPr bwMode="auto">
          <a:xfrm>
            <a:off x="1440657" y="3306841"/>
            <a:ext cx="5036343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buNone/>
            </a:pP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Cặp mắt đen của em lúc này buồn </a:t>
            </a:r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thẳm thẳm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, hai bờ mi đã sưng mọng lên vì khóc nhiều.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0265430">
            <a:off x="7057061" y="1626505"/>
            <a:ext cx="13292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5000" y="-1905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0275004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6" grpId="0"/>
      <p:bldP spid="30729" grpId="0"/>
      <p:bldP spid="30730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 txBox="1">
            <a:spLocks noChangeArrowheads="1"/>
          </p:cNvSpPr>
          <p:nvPr/>
        </p:nvSpPr>
        <p:spPr bwMode="auto">
          <a:xfrm>
            <a:off x="4575572" y="1504950"/>
            <a:ext cx="441602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Mếu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máo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rít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hả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hê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khốc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Content Placeholder 2"/>
          <p:cNvSpPr txBox="1">
            <a:spLocks noChangeArrowheads="1"/>
          </p:cNvSpPr>
          <p:nvPr/>
        </p:nvSpPr>
        <p:spPr bwMode="auto">
          <a:xfrm>
            <a:off x="4536281" y="2419350"/>
            <a:ext cx="4067175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Liêu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xiêu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lộp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bộp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ngần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Content Placeholder 2"/>
          <p:cNvSpPr txBox="1">
            <a:spLocks noChangeArrowheads="1"/>
          </p:cNvSpPr>
          <p:nvPr/>
        </p:nvSpPr>
        <p:spPr bwMode="auto">
          <a:xfrm>
            <a:off x="4575572" y="3409950"/>
            <a:ext cx="4027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b="1" i="1" dirty="0" err="1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Nhóm</a:t>
            </a:r>
            <a:r>
              <a:rPr lang="en-US" altLang="zh-CN" sz="2400" b="1" i="1" dirty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3</a:t>
            </a:r>
            <a:r>
              <a:rPr lang="en-US" altLang="zh-CN" sz="2400" b="1" i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: </a:t>
            </a:r>
            <a:r>
              <a:rPr lang="en-US" altLang="zh-CN" sz="2400" b="1" i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Đăm</a:t>
            </a:r>
            <a:r>
              <a:rPr lang="en-US" altLang="zh-CN" sz="2400" b="1" i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b="1" i="1" dirty="0" err="1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đăm</a:t>
            </a:r>
            <a:r>
              <a:rPr lang="en-US" altLang="zh-CN" sz="2400" b="1" i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ù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ù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chồm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chồm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 ha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6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1699023"/>
            <a:ext cx="2857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2587228"/>
            <a:ext cx="42029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图片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3559969"/>
            <a:ext cx="420291" cy="48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图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210">
            <a:off x="660798" y="1100138"/>
            <a:ext cx="3212306" cy="343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81201" y="17443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6971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 txBox="1">
            <a:spLocks noChangeArrowheads="1"/>
          </p:cNvSpPr>
          <p:nvPr/>
        </p:nvSpPr>
        <p:spPr bwMode="auto">
          <a:xfrm>
            <a:off x="4575572" y="1504950"/>
            <a:ext cx="4067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ếu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ối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hốc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Content Placeholder 2"/>
          <p:cNvSpPr txBox="1">
            <a:spLocks noChangeArrowheads="1"/>
          </p:cNvSpPr>
          <p:nvPr/>
        </p:nvSpPr>
        <p:spPr bwMode="auto">
          <a:xfrm>
            <a:off x="4536281" y="2419350"/>
            <a:ext cx="376951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ộp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ộp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ần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Content Placeholder 2"/>
          <p:cNvSpPr txBox="1">
            <a:spLocks noChangeArrowheads="1"/>
          </p:cNvSpPr>
          <p:nvPr/>
        </p:nvSpPr>
        <p:spPr bwMode="auto">
          <a:xfrm>
            <a:off x="4575572" y="3409950"/>
            <a:ext cx="4067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b="1" i="1" dirty="0" err="1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Nhóm</a:t>
            </a:r>
            <a:r>
              <a:rPr lang="en-US" altLang="zh-CN" sz="2400" b="1" i="1" dirty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3: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Đăm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đăm</a:t>
            </a:r>
            <a:r>
              <a:rPr lang="en-US" altLang="zh-CN" sz="2400" b="1" i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,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ù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ù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chồm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chồm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ha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</a:t>
            </a:r>
            <a:endParaRPr lang="en-US" altLang="zh-CN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6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1699023"/>
            <a:ext cx="2857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2587228"/>
            <a:ext cx="42029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3559969"/>
            <a:ext cx="420291" cy="48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图片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210">
            <a:off x="660798" y="1100138"/>
            <a:ext cx="3212306" cy="343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81201" y="17443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38927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 txBox="1">
            <a:spLocks noChangeArrowheads="1"/>
          </p:cNvSpPr>
          <p:nvPr/>
        </p:nvSpPr>
        <p:spPr bwMode="auto">
          <a:xfrm>
            <a:off x="609600" y="1504950"/>
            <a:ext cx="4067175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ếu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ối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hốc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Content Placeholder 2"/>
          <p:cNvSpPr txBox="1">
            <a:spLocks noChangeArrowheads="1"/>
          </p:cNvSpPr>
          <p:nvPr/>
        </p:nvSpPr>
        <p:spPr bwMode="auto">
          <a:xfrm>
            <a:off x="570309" y="2619375"/>
            <a:ext cx="40671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ộp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ộp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ần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Content Placeholder 2"/>
          <p:cNvSpPr txBox="1">
            <a:spLocks noChangeArrowheads="1"/>
          </p:cNvSpPr>
          <p:nvPr/>
        </p:nvSpPr>
        <p:spPr bwMode="auto">
          <a:xfrm>
            <a:off x="609600" y="3914775"/>
            <a:ext cx="40671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b="1" i="1" dirty="0" err="1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Nhóm</a:t>
            </a:r>
            <a:r>
              <a:rPr lang="en-US" altLang="zh-CN" sz="2400" b="1" i="1" dirty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3: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Đăm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đăm</a:t>
            </a:r>
            <a:r>
              <a:rPr lang="en-US" altLang="zh-CN" sz="2400" b="1" i="1" dirty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,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ù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ù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chồm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chồm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</a:t>
            </a:r>
            <a:endParaRPr lang="en-US" altLang="zh-CN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6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3" y="1699023"/>
            <a:ext cx="2857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3" y="2787253"/>
            <a:ext cx="42029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3" y="4064794"/>
            <a:ext cx="420291" cy="48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 bwMode="auto">
          <a:xfrm>
            <a:off x="4953000" y="1657350"/>
            <a:ext cx="3810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4953000" y="2807553"/>
            <a:ext cx="3810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4953000" y="4095750"/>
            <a:ext cx="3810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1512153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2655153"/>
            <a:ext cx="1727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0" y="3800385"/>
            <a:ext cx="2171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ight Brace 19"/>
          <p:cNvSpPr/>
          <p:nvPr/>
        </p:nvSpPr>
        <p:spPr bwMode="auto">
          <a:xfrm>
            <a:off x="7315200" y="1428750"/>
            <a:ext cx="533400" cy="2133600"/>
          </a:xfrm>
          <a:prstGeom prst="rightBrac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7734300" y="4171950"/>
            <a:ext cx="3810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24800" y="1796355"/>
            <a:ext cx="114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01000" y="3758505"/>
            <a:ext cx="114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29000" y="209550"/>
            <a:ext cx="2165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4" y="209550"/>
            <a:ext cx="2238375" cy="106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76971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/>
      <p:bldP spid="16" grpId="0"/>
      <p:bldP spid="17" grpId="0"/>
      <p:bldP spid="20" grpId="0" animBg="1"/>
      <p:bldP spid="21" grpId="0" animBg="1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95350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? </a:t>
            </a:r>
            <a:r>
              <a:rPr lang="en-US" sz="3200" dirty="0" err="1" smtClean="0"/>
              <a:t>Vì</a:t>
            </a:r>
            <a:r>
              <a:rPr lang="en-US" sz="3200" dirty="0" smtClean="0"/>
              <a:t> </a:t>
            </a:r>
            <a:r>
              <a:rPr lang="en-US" sz="3200" dirty="0" err="1"/>
              <a:t>sao</a:t>
            </a:r>
            <a:r>
              <a:rPr lang="en-US" sz="3200" dirty="0"/>
              <a:t> t</a:t>
            </a:r>
            <a:r>
              <a:rPr lang="vi-VN" sz="3200" dirty="0"/>
              <a:t>ừ láy </a:t>
            </a:r>
            <a:r>
              <a:rPr lang="vi-VN" sz="3200" i="1" dirty="0"/>
              <a:t>“</a:t>
            </a:r>
            <a:r>
              <a:rPr lang="en-US" sz="3200" i="1" dirty="0"/>
              <a:t> </a:t>
            </a:r>
            <a:r>
              <a:rPr lang="en-US" sz="3200" i="1" dirty="0" err="1"/>
              <a:t>bần</a:t>
            </a:r>
            <a:r>
              <a:rPr lang="en-US" sz="3200" i="1" dirty="0"/>
              <a:t> </a:t>
            </a:r>
            <a:r>
              <a:rPr lang="en-US" sz="3200" i="1" dirty="0" err="1"/>
              <a:t>bật</a:t>
            </a:r>
            <a:r>
              <a:rPr lang="en-US" sz="3200" i="1" dirty="0"/>
              <a:t>”,</a:t>
            </a:r>
            <a:r>
              <a:rPr lang="en-US" sz="3200" dirty="0"/>
              <a:t> </a:t>
            </a:r>
            <a:r>
              <a:rPr lang="en-US" sz="3200" i="1" dirty="0"/>
              <a:t>“</a:t>
            </a:r>
            <a:r>
              <a:rPr lang="en-US" sz="3200" i="1" dirty="0" err="1"/>
              <a:t>thăm</a:t>
            </a:r>
            <a:r>
              <a:rPr lang="en-US" sz="3200" i="1" dirty="0"/>
              <a:t> </a:t>
            </a:r>
            <a:r>
              <a:rPr lang="en-US" sz="3200" i="1" dirty="0" err="1"/>
              <a:t>thẳm</a:t>
            </a:r>
            <a:r>
              <a:rPr lang="en-US" sz="3200" i="1" dirty="0"/>
              <a:t>”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i="1" dirty="0"/>
              <a:t>“</a:t>
            </a:r>
            <a:r>
              <a:rPr lang="en-US" sz="3200" i="1" dirty="0" err="1"/>
              <a:t>bật</a:t>
            </a:r>
            <a:r>
              <a:rPr lang="en-US" sz="3200" i="1" dirty="0"/>
              <a:t> </a:t>
            </a:r>
            <a:r>
              <a:rPr lang="en-US" sz="3200" i="1" dirty="0" err="1"/>
              <a:t>bật</a:t>
            </a:r>
            <a:r>
              <a:rPr lang="en-US" sz="3200" i="1" dirty="0"/>
              <a:t>”, “</a:t>
            </a:r>
            <a:r>
              <a:rPr lang="en-US" sz="3200" i="1" dirty="0" err="1"/>
              <a:t>thẳm</a:t>
            </a:r>
            <a:r>
              <a:rPr lang="en-US" sz="3200" i="1" dirty="0"/>
              <a:t> </a:t>
            </a:r>
            <a:r>
              <a:rPr lang="en-US" sz="3200" i="1" dirty="0" err="1"/>
              <a:t>thẳm</a:t>
            </a:r>
            <a:r>
              <a:rPr lang="en-US" sz="3200" i="1" dirty="0"/>
              <a:t>”</a:t>
            </a:r>
            <a:r>
              <a:rPr lang="en-US" sz="3200" dirty="0"/>
              <a:t>?</a:t>
            </a:r>
          </a:p>
          <a:p>
            <a:r>
              <a:rPr lang="en-US" sz="3200" b="1" u="sng" dirty="0" err="1"/>
              <a:t>Gợi</a:t>
            </a:r>
            <a:r>
              <a:rPr lang="en-US" sz="3200" b="1" u="sng" dirty="0"/>
              <a:t> ý:</a:t>
            </a:r>
            <a:r>
              <a:rPr lang="en-US" sz="3200" dirty="0"/>
              <a:t> So </a:t>
            </a:r>
            <a:r>
              <a:rPr lang="en-US" sz="3200" dirty="0" err="1"/>
              <a:t>sánh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cặp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: </a:t>
            </a:r>
            <a:r>
              <a:rPr lang="en-US" sz="3200" dirty="0" err="1">
                <a:solidFill>
                  <a:srgbClr val="FF0000"/>
                </a:solidFill>
              </a:rPr>
              <a:t>Bần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bật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thăm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thẳm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cấu</a:t>
            </a:r>
            <a:r>
              <a:rPr lang="en-US" sz="3200" dirty="0"/>
              <a:t> </a:t>
            </a:r>
            <a:r>
              <a:rPr lang="en-US" sz="3200" dirty="0" err="1"/>
              <a:t>tạo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khác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cặp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bật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bật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thăm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thẳm</a:t>
            </a:r>
            <a:r>
              <a:rPr lang="en-US" sz="3200" dirty="0"/>
              <a:t>? 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biến</a:t>
            </a:r>
            <a:r>
              <a:rPr lang="en-US" sz="3200" dirty="0"/>
              <a:t> </a:t>
            </a:r>
            <a:r>
              <a:rPr lang="en-US" sz="3200" dirty="0" err="1"/>
              <a:t>đổi</a:t>
            </a:r>
            <a:r>
              <a:rPr lang="en-US" sz="3200" dirty="0"/>
              <a:t> </a:t>
            </a:r>
            <a:r>
              <a:rPr lang="en-US" sz="3200" dirty="0" err="1"/>
              <a:t>này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305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522359"/>
              </p:ext>
            </p:extLst>
          </p:nvPr>
        </p:nvGraphicFramePr>
        <p:xfrm>
          <a:off x="2057400" y="209550"/>
          <a:ext cx="4043045" cy="838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57095"/>
                <a:gridCol w="1885950"/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Bật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bật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Thẳm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thẳm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Bần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bật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Thăm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thẳm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66741"/>
              </p:ext>
            </p:extLst>
          </p:nvPr>
        </p:nvGraphicFramePr>
        <p:xfrm>
          <a:off x="1225550" y="1352550"/>
          <a:ext cx="7467600" cy="731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29000"/>
                <a:gridCol w="403860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Các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tiếng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lặp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lại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giống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nhau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hoàn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toàn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Tiếng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đứng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trước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biến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đổi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về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thanh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điệu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và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phụ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âm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cuối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621356"/>
              </p:ext>
            </p:extLst>
          </p:nvPr>
        </p:nvGraphicFramePr>
        <p:xfrm>
          <a:off x="1371600" y="2332990"/>
          <a:ext cx="6019800" cy="731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23357"/>
                <a:gridCol w="2896443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tạo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sự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hài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hòa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mặt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âm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thanh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Tạo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sự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hài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hòa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mặt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âm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thanh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462338" y="2072758"/>
            <a:ext cx="0" cy="27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5273749" y="2072758"/>
            <a:ext cx="0" cy="27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1"/>
          <p:cNvSpPr>
            <a:spLocks noChangeShapeType="1"/>
          </p:cNvSpPr>
          <p:nvPr/>
        </p:nvSpPr>
        <p:spPr bwMode="auto">
          <a:xfrm flipH="1">
            <a:off x="4956175" y="1024379"/>
            <a:ext cx="3175" cy="225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3573907" y="971550"/>
            <a:ext cx="1588" cy="227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551113" y="2698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551113" y="315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551113" y="315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3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7"/>
          <p:cNvSpPr txBox="1">
            <a:spLocks noChangeArrowheads="1"/>
          </p:cNvSpPr>
          <p:nvPr/>
        </p:nvSpPr>
        <p:spPr bwMode="auto">
          <a:xfrm>
            <a:off x="95892" y="1180934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4000" b="1" dirty="0">
                <a:solidFill>
                  <a:srgbClr val="00AFF0"/>
                </a:solidFill>
                <a:latin typeface="微软雅黑" panose="020B0503020204020204" pitchFamily="34" charset="-122"/>
              </a:rPr>
              <a:t>A</a:t>
            </a:r>
            <a:endParaRPr lang="zh-CN" altLang="en-US" sz="4000" b="1" dirty="0">
              <a:solidFill>
                <a:srgbClr val="00AFF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矩形 58"/>
          <p:cNvSpPr>
            <a:spLocks noChangeArrowheads="1"/>
          </p:cNvSpPr>
          <p:nvPr/>
        </p:nvSpPr>
        <p:spPr bwMode="auto">
          <a:xfrm>
            <a:off x="609600" y="1213002"/>
            <a:ext cx="518517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buNone/>
            </a:pPr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bật bật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bần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bật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本框 57"/>
          <p:cNvSpPr txBox="1">
            <a:spLocks noChangeArrowheads="1"/>
          </p:cNvSpPr>
          <p:nvPr/>
        </p:nvSpPr>
        <p:spPr bwMode="auto">
          <a:xfrm>
            <a:off x="95892" y="2820211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4000" b="1" dirty="0">
                <a:solidFill>
                  <a:srgbClr val="05C535"/>
                </a:solidFill>
                <a:latin typeface="微软雅黑" panose="020B0503020204020204" pitchFamily="34" charset="-122"/>
              </a:rPr>
              <a:t>B</a:t>
            </a:r>
            <a:endParaRPr lang="zh-CN" altLang="en-US" sz="4000" b="1" dirty="0">
              <a:solidFill>
                <a:srgbClr val="05C535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58"/>
          <p:cNvSpPr>
            <a:spLocks noChangeArrowheads="1"/>
          </p:cNvSpPr>
          <p:nvPr/>
        </p:nvSpPr>
        <p:spPr bwMode="auto">
          <a:xfrm>
            <a:off x="571928" y="2940090"/>
            <a:ext cx="503634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buNone/>
            </a:pPr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thẳm thẳm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thăm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thẳm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514350"/>
            <a:ext cx="350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/>
              <a:buChar char="è"/>
            </a:pP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C00000"/>
                </a:solidFill>
              </a:rPr>
              <a:t>thanh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điệu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C00000"/>
                </a:solidFill>
              </a:rPr>
              <a:t>phụ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âm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cuối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tạo</a:t>
            </a:r>
            <a:r>
              <a:rPr lang="en-US" sz="2800" dirty="0" smtClean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hài</a:t>
            </a:r>
            <a:r>
              <a:rPr lang="en-US" sz="2800" dirty="0"/>
              <a:t> </a:t>
            </a:r>
            <a:r>
              <a:rPr lang="en-US" sz="2800" dirty="0" err="1"/>
              <a:t>hòa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âm</a:t>
            </a:r>
            <a:r>
              <a:rPr lang="en-US" sz="2800" dirty="0"/>
              <a:t> </a:t>
            </a:r>
            <a:r>
              <a:rPr lang="en-US" sz="2800" dirty="0" err="1" smtClean="0"/>
              <a:t>thanh</a:t>
            </a:r>
            <a:endParaRPr lang="en-US" sz="2800" dirty="0"/>
          </a:p>
        </p:txBody>
      </p:sp>
      <p:sp>
        <p:nvSpPr>
          <p:cNvPr id="7" name="Right Brace 6"/>
          <p:cNvSpPr/>
          <p:nvPr/>
        </p:nvSpPr>
        <p:spPr bwMode="auto">
          <a:xfrm>
            <a:off x="4343400" y="971550"/>
            <a:ext cx="533400" cy="3276600"/>
          </a:xfrm>
          <a:prstGeom prst="rightBrac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76973" y="2974310"/>
            <a:ext cx="365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C00000"/>
                </a:solidFill>
              </a:rPr>
              <a:t>Từ</a:t>
            </a:r>
            <a:r>
              <a:rPr lang="en-US" sz="2800" i="1" dirty="0">
                <a:solidFill>
                  <a:srgbClr val="C00000"/>
                </a:solidFill>
              </a:rPr>
              <a:t> </a:t>
            </a:r>
            <a:r>
              <a:rPr lang="en-US" sz="2800" i="1" dirty="0" err="1">
                <a:solidFill>
                  <a:srgbClr val="C00000"/>
                </a:solidFill>
              </a:rPr>
              <a:t>láy</a:t>
            </a:r>
            <a:r>
              <a:rPr lang="en-US" sz="2800" i="1" dirty="0">
                <a:solidFill>
                  <a:srgbClr val="C00000"/>
                </a:solidFill>
              </a:rPr>
              <a:t> </a:t>
            </a:r>
            <a:r>
              <a:rPr lang="en-US" sz="2800" i="1" dirty="0" err="1">
                <a:solidFill>
                  <a:srgbClr val="C00000"/>
                </a:solidFill>
              </a:rPr>
              <a:t>toàn</a:t>
            </a:r>
            <a:r>
              <a:rPr lang="en-US" sz="2800" i="1" dirty="0">
                <a:solidFill>
                  <a:srgbClr val="C00000"/>
                </a:solidFill>
              </a:rPr>
              <a:t> </a:t>
            </a:r>
            <a:r>
              <a:rPr lang="en-US" sz="2800" i="1" dirty="0" err="1">
                <a:solidFill>
                  <a:srgbClr val="C00000"/>
                </a:solidFill>
              </a:rPr>
              <a:t>bộ</a:t>
            </a:r>
            <a:r>
              <a:rPr lang="en-US" sz="2800" i="1" dirty="0">
                <a:solidFill>
                  <a:srgbClr val="C00000"/>
                </a:solidFill>
              </a:rPr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6836542" y="2678060"/>
            <a:ext cx="0" cy="292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7843"/>
            <a:ext cx="1828800" cy="95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62BF4A5-2E12-44F7-B583-2A12538DA52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清新卡通PP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2771</TotalTime>
  <Words>1565</Words>
  <Application>Microsoft Office PowerPoint</Application>
  <PresentationFormat>On-screen Show (16:9)</PresentationFormat>
  <Paragraphs>203</Paragraphs>
  <Slides>36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1_Office 主题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清新卡通PPT</dc:title>
  <dc:creator>abc</dc:creator>
  <cp:lastModifiedBy>DELL</cp:lastModifiedBy>
  <cp:revision>789</cp:revision>
  <dcterms:created xsi:type="dcterms:W3CDTF">2014-02-10T10:41:22Z</dcterms:created>
  <dcterms:modified xsi:type="dcterms:W3CDTF">2021-09-21T16:19:26Z</dcterms:modified>
</cp:coreProperties>
</file>