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333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067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16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68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162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503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2985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35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2927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68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0850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DCDDF-4432-4EDB-9806-AFA56483F81D}" type="datetimeFigureOut">
              <a:rPr lang="vi-VN" smtClean="0"/>
              <a:t>03/10/2021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834F3-2467-448E-88BE-BDB5507F5D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121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215438" cy="2808312"/>
          </a:xfrm>
          <a:prstGeom prst="rect">
            <a:avLst/>
          </a:prstGeom>
          <a:solidFill>
            <a:srgbClr val="EFF1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412755" y="2031441"/>
            <a:ext cx="8301755" cy="21236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en-US" sz="44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CẤU TẠO VÀ TÍNH CHẤT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 CƠ</a:t>
            </a:r>
            <a:endParaRPr lang="en-US" sz="4400" b="1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12256" y="86937"/>
            <a:ext cx="3168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756" y="553469"/>
            <a:ext cx="8301755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II VẬN ĐỘNG</a:t>
            </a:r>
            <a:endParaRPr lang="en-US" sz="4000" b="1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2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9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Cấu tạo và tính chất của cơ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 tạo bắp cơ và tế bào cơ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213882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 sinh tự nghiên cứu nội dung trong  SGK tr.32</a:t>
            </a:r>
            <a:endParaRPr lang="vi-VN" sz="2800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1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9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Cấu tạo và tính chất của cơ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của cơ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250" y="1164457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Tính chất của cơ là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co và dãn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cơ.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Cơ co theo nhịp gồm 3 pha.</a:t>
            </a:r>
          </a:p>
          <a:p>
            <a:pPr marL="457200" indent="-457200" algn="just">
              <a:buFont typeface="Symbol" pitchFamily="18" charset="2"/>
              <a:buChar char="+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Pha tiềm tàng: 1/10 thời gian nhịp.</a:t>
            </a:r>
          </a:p>
          <a:p>
            <a:pPr marL="457200" indent="-457200" algn="just">
              <a:buFont typeface="Symbol" pitchFamily="18" charset="2"/>
              <a:buChar char="+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Pha co: 4/10 (cơ ngắn lại, sinh công)</a:t>
            </a:r>
          </a:p>
          <a:p>
            <a:pPr marL="457200" indent="-457200" algn="just">
              <a:buFont typeface="Symbol" pitchFamily="18" charset="2"/>
              <a:buChar char="+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Pha dãn: ½ thời gian (trở lại trạng thái ban đầu)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cơ phụ hồi</a:t>
            </a:r>
          </a:p>
          <a:p>
            <a:pPr marL="457200" indent="-457200" algn="just">
              <a:buFont typeface="Symbol" pitchFamily="18" charset="2"/>
              <a:buChar char=""/>
            </a:pPr>
            <a:r>
              <a:rPr lang="en-US" sz="32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 co chịu ảnh hưởng của hệ thần kinh.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59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9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Cấu tạo và tính chất của cơ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của cơ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47160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794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28798"/>
            <a:ext cx="6508457" cy="47294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9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Cấu tạo và tính chất của cơ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510322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của cơ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54" y="1125890"/>
            <a:ext cx="2594846" cy="202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92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856" y="2690937"/>
            <a:ext cx="4302399" cy="414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9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Cấu tạo và tính chất của cơ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954" y="417662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Ý nghĩa của hoạt động co cơ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876267"/>
            <a:ext cx="82382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Cơ co giúp xương cử động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cơ thể vận động lao động, di chuyển.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 cơ thể luôn có sự phối hợp hoạt động của các nhóm cơ.</a:t>
            </a:r>
          </a:p>
        </p:txBody>
      </p:sp>
    </p:spTree>
    <p:extLst>
      <p:ext uri="{BB962C8B-B14F-4D97-AF65-F5344CB8AC3E}">
        <p14:creationId xmlns:p14="http://schemas.microsoft.com/office/powerpoint/2010/main" val="346534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212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18</cp:revision>
  <dcterms:created xsi:type="dcterms:W3CDTF">2021-10-02T06:59:49Z</dcterms:created>
  <dcterms:modified xsi:type="dcterms:W3CDTF">2021-10-03T06:51:40Z</dcterms:modified>
</cp:coreProperties>
</file>