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9" r:id="rId3"/>
    <p:sldId id="258" r:id="rId4"/>
    <p:sldId id="256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51"/>
  </p:normalViewPr>
  <p:slideViewPr>
    <p:cSldViewPr snapToGrid="0" snapToObjects="1">
      <p:cViewPr>
        <p:scale>
          <a:sx n="76" d="100"/>
          <a:sy n="76" d="100"/>
        </p:scale>
        <p:origin x="-4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8E2599-44C4-D643-876A-DCCD126CF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65FBF85-8D17-B449-9364-6A610C840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AF574E-A9F2-9948-909E-094DA875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10/7/2021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9AA14D-2BF8-EF4B-95B1-5B46B7C79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D2A47D-3E6F-2543-B23C-A7408A22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43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484C07-046F-044B-AFF6-483F6CC63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FB0D8DF-4750-E846-9BC7-134BAF616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6A96DB-ACF7-804A-BBFB-91D4C4FF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10/7/2021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F45A9F-2D64-774D-B5D2-47E7B8F92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F417E7-F316-D142-9CB8-D22E3B83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9174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51CE6A-56C0-AB43-8E92-2AFBED7F9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2993075-B871-FC4E-A49E-FE858DF3B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F69CB9-FE3C-9B43-9913-8D7A7B3B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10/7/2021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D4929B-6707-7C47-80A0-7BE9DA13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B7D01F-406E-2240-A715-5BDB687D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466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F36DA8-7BAA-5D42-83CA-84AE827A4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60F7A1-EB62-934F-B9A7-CA57B557F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FB9DFD-C8D3-3C44-B0D5-7BF6616AA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10/7/2021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D704E4-185E-3E4F-BEBC-2A76647B9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16325F-0762-694E-AAD1-9A2FD043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xmlns="" id="{4C93CA4E-8F35-F040-9D8E-0C4304313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37" b="77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6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EF388E-3BCF-1F47-84AC-D783E5EF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875079-0FC1-AC4E-B65E-9508171A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1D3914-6327-4C4F-BD6B-CF1A8F3AC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10/7/2021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2B2FE8-8625-3C43-9014-5A431ABC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A126B7-FB7A-6C4D-B6E8-7A7AD3D3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999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0A6F8E-EF19-3B49-B8C6-451E99BA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8F8868-5C82-8F44-843E-13ACC75C2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FA4B59-2DF0-2D4D-81DC-4B5D1BEDA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6BDB5D-AC0A-A24B-886F-29826BC4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10/7/2021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073ED2E-7511-8144-97D6-45497E29D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75F0DF-67F8-5C49-987A-535B0A67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671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AB8C6B-11E7-5347-901B-A4FA2A91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9ABDFF-3AD9-B94B-8D98-B4AED0796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74D1E3-70D4-CB40-9DE6-D0C3E4827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8D97218-4E18-C446-89E6-B367A43A0A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95BB46D-CB89-5A45-AC0F-37D1AF15F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90AEACF-67F4-7140-A45C-1DB7529C7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10/7/2021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0BCC459-C0FB-5243-BDEF-C5C4A1DC2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03583BC-8C88-D94A-A827-1CF1BD2E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4705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94A60C-1523-BC43-8DFD-4824BE204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B5F2415-FB33-0643-B3CC-94377FCB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10/7/2021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566C06D-B3AF-4147-9D18-DD421936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DC72309-C4D9-CC4C-B4E0-28A37FF0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136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9FBCE91-98BD-7F42-9EB2-03387EAB5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10/7/2021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AE85E20-1072-844A-A4FB-EC5E6A48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F7D6AFA-FE69-C640-9E37-4A778F1C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1362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EFF024-E972-4641-BBDC-75D947E3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57420A-E054-FE40-AA4C-27C033670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A37CE29-67C0-1740-AEE1-B4A33F436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1A06563-8279-914A-B5DE-C03AE1A1B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10/7/2021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0A42F0-05AB-3246-B134-957CE5ED7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8B4F9F4-5931-F84A-BCD5-37E44A1A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759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99EA94-4E31-2440-8789-7CE2AEA2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07E50E-4F25-CA48-8CFD-CFA9AB257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05C266F-1DFC-EC43-8DB7-3F761E64C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43482F-2AF9-6540-B7FE-7DBCA984A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10/7/2021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FCD735-9E52-874D-94CA-8F326ADA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6E8648-DEB3-654A-9F9F-055C776C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059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054EA24-9EF0-7C42-A209-DF3B945D5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06266B-73D1-2C46-91BC-C9122C544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D6082A-8886-654E-9F84-D814F579D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018BF-1DEF-AF45-856A-D94288752618}" type="datetimeFigureOut">
              <a:rPr lang="x-none" smtClean="0"/>
              <a:t>10/7/2021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636F96-BFA6-7F4D-B33D-B6226CF3A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2691A1-6AC7-844A-8F98-B580B30E2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350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7601"/>
            <a:ext cx="121920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7348" name="Picture 4" descr="tdongva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1"/>
            <a:ext cx="6248400" cy="6151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Group 5"/>
          <p:cNvGrpSpPr>
            <a:grpSpLocks/>
          </p:cNvGrpSpPr>
          <p:nvPr/>
        </p:nvGrpSpPr>
        <p:grpSpPr bwMode="auto">
          <a:xfrm>
            <a:off x="4267200" y="609600"/>
            <a:ext cx="4572000" cy="5638800"/>
            <a:chOff x="-144" y="240"/>
            <a:chExt cx="3274" cy="4080"/>
          </a:xfrm>
        </p:grpSpPr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-144" y="240"/>
              <a:ext cx="2784" cy="4080"/>
              <a:chOff x="-144" y="240"/>
              <a:chExt cx="2784" cy="4080"/>
            </a:xfrm>
          </p:grpSpPr>
          <p:grpSp>
            <p:nvGrpSpPr>
              <p:cNvPr id="4104" name="Group 7"/>
              <p:cNvGrpSpPr>
                <a:grpSpLocks/>
              </p:cNvGrpSpPr>
              <p:nvPr/>
            </p:nvGrpSpPr>
            <p:grpSpPr bwMode="auto">
              <a:xfrm>
                <a:off x="-144" y="240"/>
                <a:ext cx="2784" cy="4080"/>
                <a:chOff x="-144" y="240"/>
                <a:chExt cx="2784" cy="4080"/>
              </a:xfrm>
            </p:grpSpPr>
            <p:sp>
              <p:nvSpPr>
                <p:cNvPr id="410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491" cy="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 panose="02070A03080606020203" pitchFamily="18" charset="0"/>
                    </a:rPr>
                    <a:t>ĐÀ NẴNG</a:t>
                  </a:r>
                </a:p>
              </p:txBody>
            </p:sp>
            <p:grpSp>
              <p:nvGrpSpPr>
                <p:cNvPr id="4107" name="Group 9"/>
                <p:cNvGrpSpPr>
                  <a:grpSpLocks/>
                </p:cNvGrpSpPr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4108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607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 panose="02070A03080606020203" pitchFamily="18" charset="0"/>
                      </a:rPr>
                      <a:t>HẢI PHÒNG</a:t>
                    </a:r>
                  </a:p>
                </p:txBody>
              </p:sp>
              <p:grpSp>
                <p:nvGrpSpPr>
                  <p:cNvPr id="4109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4110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1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 panose="02070A03080606020203" pitchFamily="18" charset="0"/>
                        </a:rPr>
                        <a:t>VINH</a:t>
                      </a:r>
                    </a:p>
                  </p:txBody>
                </p:sp>
                <p:grpSp>
                  <p:nvGrpSpPr>
                    <p:cNvPr id="4111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4112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4114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4116" name="Group 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4118" name="Group 1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4120" name="Group 1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4122" name="Group 1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4124" name="Group 20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4126" name="Group 21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4128" name="Group 22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4130" name="Group 23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4132" name="Group 24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4134" name="Group 25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4136" name="Group 26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4138" name="Group 27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4140" name="Group 28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4142" name="Group 29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4144" name="Group 30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4146" name="Freeform 31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94 w 2339"/>
                                                            <a:gd name="T1" fmla="*/ 444 h 3833"/>
                                                            <a:gd name="T2" fmla="*/ 1028 w 2339"/>
                                                            <a:gd name="T3" fmla="*/ 183 h 3833"/>
                                                            <a:gd name="T4" fmla="*/ 919 w 2339"/>
                                                            <a:gd name="T5" fmla="*/ 128 h 3833"/>
                                                            <a:gd name="T6" fmla="*/ 744 w 2339"/>
                                                            <a:gd name="T7" fmla="*/ 46 h 3833"/>
                                                            <a:gd name="T8" fmla="*/ 609 w 2339"/>
                                                            <a:gd name="T9" fmla="*/ 64 h 3833"/>
                                                            <a:gd name="T10" fmla="*/ 498 w 2339"/>
                                                            <a:gd name="T11" fmla="*/ 165 h 3833"/>
                                                            <a:gd name="T12" fmla="*/ 383 w 2339"/>
                                                            <a:gd name="T13" fmla="*/ 183 h 3833"/>
                                                            <a:gd name="T14" fmla="*/ 305 w 2339"/>
                                                            <a:gd name="T15" fmla="*/ 201 h 3833"/>
                                                            <a:gd name="T16" fmla="*/ 132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4 h 3833"/>
                                                            <a:gd name="T20" fmla="*/ 168 w 2339"/>
                                                            <a:gd name="T21" fmla="*/ 425 h 3833"/>
                                                            <a:gd name="T22" fmla="*/ 305 w 2339"/>
                                                            <a:gd name="T23" fmla="*/ 691 h 3833"/>
                                                            <a:gd name="T24" fmla="*/ 427 w 2339"/>
                                                            <a:gd name="T25" fmla="*/ 672 h 3833"/>
                                                            <a:gd name="T26" fmla="*/ 531 w 2339"/>
                                                            <a:gd name="T27" fmla="*/ 718 h 3833"/>
                                                            <a:gd name="T28" fmla="*/ 596 w 2339"/>
                                                            <a:gd name="T29" fmla="*/ 896 h 3833"/>
                                                            <a:gd name="T30" fmla="*/ 525 w 2339"/>
                                                            <a:gd name="T31" fmla="*/ 1034 h 3833"/>
                                                            <a:gd name="T32" fmla="*/ 409 w 2339"/>
                                                            <a:gd name="T33" fmla="*/ 1061 h 3833"/>
                                                            <a:gd name="T34" fmla="*/ 583 w 2339"/>
                                                            <a:gd name="T35" fmla="*/ 1226 h 3833"/>
                                                            <a:gd name="T36" fmla="*/ 732 w 2339"/>
                                                            <a:gd name="T37" fmla="*/ 1450 h 3833"/>
                                                            <a:gd name="T38" fmla="*/ 899 w 2339"/>
                                                            <a:gd name="T39" fmla="*/ 1669 h 3833"/>
                                                            <a:gd name="T40" fmla="*/ 913 w 2339"/>
                                                            <a:gd name="T41" fmla="*/ 1724 h 3833"/>
                                                            <a:gd name="T42" fmla="*/ 977 w 2339"/>
                                                            <a:gd name="T43" fmla="*/ 1879 h 3833"/>
                                                            <a:gd name="T44" fmla="*/ 1107 w 2339"/>
                                                            <a:gd name="T45" fmla="*/ 1965 h 3833"/>
                                                            <a:gd name="T46" fmla="*/ 1152 w 2339"/>
                                                            <a:gd name="T47" fmla="*/ 2140 h 3833"/>
                                                            <a:gd name="T48" fmla="*/ 1178 w 2339"/>
                                                            <a:gd name="T49" fmla="*/ 2593 h 3833"/>
                                                            <a:gd name="T50" fmla="*/ 1146 w 2339"/>
                                                            <a:gd name="T51" fmla="*/ 2940 h 3833"/>
                                                            <a:gd name="T52" fmla="*/ 1074 w 2339"/>
                                                            <a:gd name="T53" fmla="*/ 3036 h 3833"/>
                                                            <a:gd name="T54" fmla="*/ 945 w 2339"/>
                                                            <a:gd name="T55" fmla="*/ 3079 h 3833"/>
                                                            <a:gd name="T56" fmla="*/ 840 w 2339"/>
                                                            <a:gd name="T57" fmla="*/ 3145 h 3833"/>
                                                            <a:gd name="T58" fmla="*/ 848 w 2339"/>
                                                            <a:gd name="T59" fmla="*/ 3292 h 3833"/>
                                                            <a:gd name="T60" fmla="*/ 802 w 2339"/>
                                                            <a:gd name="T61" fmla="*/ 3302 h 3833"/>
                                                            <a:gd name="T62" fmla="*/ 525 w 2339"/>
                                                            <a:gd name="T63" fmla="*/ 3439 h 3833"/>
                                                            <a:gd name="T64" fmla="*/ 622 w 2339"/>
                                                            <a:gd name="T65" fmla="*/ 3558 h 3833"/>
                                                            <a:gd name="T66" fmla="*/ 641 w 2339"/>
                                                            <a:gd name="T67" fmla="*/ 3955 h 3833"/>
                                                            <a:gd name="T68" fmla="*/ 739 w 2339"/>
                                                            <a:gd name="T69" fmla="*/ 3873 h 3833"/>
                                                            <a:gd name="T70" fmla="*/ 892 w 2339"/>
                                                            <a:gd name="T71" fmla="*/ 3695 h 3833"/>
                                                            <a:gd name="T72" fmla="*/ 983 w 2339"/>
                                                            <a:gd name="T73" fmla="*/ 3642 h 3833"/>
                                                            <a:gd name="T74" fmla="*/ 1062 w 2339"/>
                                                            <a:gd name="T75" fmla="*/ 3475 h 3833"/>
                                                            <a:gd name="T76" fmla="*/ 1396 w 2339"/>
                                                            <a:gd name="T77" fmla="*/ 3347 h 3833"/>
                                                            <a:gd name="T78" fmla="*/ 1526 w 2339"/>
                                                            <a:gd name="T79" fmla="*/ 3265 h 3833"/>
                                                            <a:gd name="T80" fmla="*/ 1584 w 2339"/>
                                                            <a:gd name="T81" fmla="*/ 3112 h 3833"/>
                                                            <a:gd name="T82" fmla="*/ 1617 w 2339"/>
                                                            <a:gd name="T83" fmla="*/ 2885 h 3833"/>
                                                            <a:gd name="T84" fmla="*/ 1579 w 2339"/>
                                                            <a:gd name="T85" fmla="*/ 2593 h 3833"/>
                                                            <a:gd name="T86" fmla="*/ 1436 w 2339"/>
                                                            <a:gd name="T87" fmla="*/ 2158 h 3833"/>
                                                            <a:gd name="T88" fmla="*/ 1312 w 2339"/>
                                                            <a:gd name="T89" fmla="*/ 1939 h 3833"/>
                                                            <a:gd name="T90" fmla="*/ 1087 w 2339"/>
                                                            <a:gd name="T91" fmla="*/ 1706 h 3833"/>
                                                            <a:gd name="T92" fmla="*/ 958 w 2339"/>
                                                            <a:gd name="T93" fmla="*/ 1550 h 3833"/>
                                                            <a:gd name="T94" fmla="*/ 913 w 2339"/>
                                                            <a:gd name="T95" fmla="*/ 1441 h 3833"/>
                                                            <a:gd name="T96" fmla="*/ 771 w 2339"/>
                                                            <a:gd name="T97" fmla="*/ 1235 h 3833"/>
                                                            <a:gd name="T98" fmla="*/ 827 w 2339"/>
                                                            <a:gd name="T99" fmla="*/ 1015 h 3833"/>
                                                            <a:gd name="T100" fmla="*/ 1035 w 2339"/>
                                                            <a:gd name="T101" fmla="*/ 654 h 3833"/>
                                                            <a:gd name="T102" fmla="*/ 1171 w 2339"/>
                                                            <a:gd name="T103" fmla="*/ 672 h 3833"/>
                                                            <a:gd name="T104" fmla="*/ 1223 w 2339"/>
                                                            <a:gd name="T105" fmla="*/ 572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4147" name="Freeform 32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4145" name="Freeform 33"/>
                                                      <p:cNvSpPr>
                                                        <a:spLocks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  <a:headEnd/>
                                                        <a:tailE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4143" name="Freeform 34"/>
                                                    <p:cNvSpPr>
                                                      <a:spLocks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4141" name="Freeform 35"/>
                                                  <p:cNvSpPr>
                                                    <a:spLocks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4139" name="Freeform 36"/>
                                                <p:cNvSpPr>
                                                  <a:spLocks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4137" name="Freeform 37"/>
                                              <p:cNvSpPr>
                                                <a:spLocks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4135" name="Freeform 38"/>
                                            <p:cNvSpPr>
                                              <a:spLocks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4133" name="Freeform 39"/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4131" name="Freeform 40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4129" name="Freeform 41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4127" name="Freeform 42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4125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1pPr>
                                    <a:lvl2pPr marL="742950" indent="-28575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2pPr>
                                    <a:lvl3pPr marL="11430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3pPr>
                                    <a:lvl4pPr marL="16002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4pPr>
                                    <a:lvl5pPr marL="20574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123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1pPr>
                                  <a:lvl2pPr marL="742950" indent="-28575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2pPr>
                                  <a:lvl3pPr marL="11430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3pPr>
                                  <a:lvl4pPr marL="16002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4pPr>
                                  <a:lvl5pPr marL="20574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57389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8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 eaLnBrk="1" hangingPunct="1">
                                  <a:defRPr/>
                                </a:pPr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4119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>
                              <a:lvl1pPr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1pPr>
                              <a:lvl2pPr marL="742950" indent="-28575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2pPr>
                              <a:lvl3pPr marL="11430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3pPr>
                              <a:lvl4pPr marL="16002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4pPr>
                              <a:lvl5pPr marL="20574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9pPr>
                            </a:lstStyle>
                            <a:p>
                              <a:pPr eaLnBrk="1" hangingPunct="1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4117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>
                            <a:lvl1pPr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1pPr>
                            <a:lvl2pPr marL="742950" indent="-28575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2pPr>
                            <a:lvl3pPr marL="11430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3pPr>
                            <a:lvl4pPr marL="16002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4pPr>
                            <a:lvl5pPr marL="20574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4115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>
                          <a:lvl1pPr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1pPr>
                          <a:lvl2pPr marL="742950" indent="-28575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2pPr>
                          <a:lvl3pPr marL="11430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3pPr>
                          <a:lvl4pPr marL="16002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4pPr>
                          <a:lvl5pPr marL="20574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9pPr>
                        </a:lstStyle>
                        <a:p>
                          <a:pPr eaLnBrk="1" hangingPunct="1"/>
                          <a:endParaRPr lang="en-US"/>
                        </a:p>
                      </p:txBody>
                    </p:sp>
                  </p:grpSp>
                  <p:sp>
                    <p:nvSpPr>
                      <p:cNvPr id="4113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 panose="02070A03080606020203" pitchFamily="18" charset="0"/>
                          </a:rPr>
                          <a:t>HÀ NỘI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4105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 panose="02070A03080606020203" pitchFamily="18" charset="0"/>
                  </a:rPr>
                  <a:t>TP HCM</a:t>
                </a:r>
              </a:p>
            </p:txBody>
          </p:sp>
        </p:grpSp>
        <p:sp>
          <p:nvSpPr>
            <p:cNvPr id="4103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 panose="02070A03080606020203" pitchFamily="18" charset="0"/>
                </a:rPr>
                <a:t>NHA TRANG</a:t>
              </a:r>
            </a:p>
          </p:txBody>
        </p:sp>
      </p:grpSp>
      <p:sp>
        <p:nvSpPr>
          <p:cNvPr id="57396" name="Text Box 52"/>
          <p:cNvSpPr txBox="1">
            <a:spLocks noChangeArrowheads="1"/>
          </p:cNvSpPr>
          <p:nvPr/>
        </p:nvSpPr>
        <p:spPr bwMode="auto">
          <a:xfrm>
            <a:off x="1" y="102760"/>
            <a:ext cx="12192000" cy="6586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</a:t>
            </a:r>
            <a:r>
              <a:rPr lang="en-US" sz="40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viên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THỊ HÒA NY 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TRƯỜNG </a:t>
            </a: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THCS ĐÀO DUY ANH, PN</a:t>
            </a: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8097" y="-22579"/>
            <a:ext cx="1264357" cy="126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QUÁ TRÌNH THÀNH LẬP NHÀ NƯỚC AI CẬP CỔ ĐẠI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0" y="633046"/>
            <a:ext cx="45156" cy="622495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67503" y="769443"/>
            <a:ext cx="4634959" cy="592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</a:t>
            </a:r>
            <a:r>
              <a:rPr lang="en-US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6.4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phiến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Na-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D:\Hồ sơ cá nhân\2021 - 2022\DỰ ÁN KHBD LỚP 6\CHÂN TROI SANG TAO\CTST\Screenshot (15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2" t="58729" r="53401" b="6524"/>
          <a:stretch/>
        </p:blipFill>
        <p:spPr bwMode="auto">
          <a:xfrm>
            <a:off x="15876" y="685677"/>
            <a:ext cx="6080123" cy="32181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876" y="3956415"/>
            <a:ext cx="2157401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2731963"/>
              </p:ext>
            </p:extLst>
          </p:nvPr>
        </p:nvGraphicFramePr>
        <p:xfrm>
          <a:off x="15877" y="3956416"/>
          <a:ext cx="6096732" cy="2831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Bitmap Image" r:id="rId5" imgW="4315427" imgH="1828571" progId="Paint.Picture">
                  <p:embed/>
                </p:oleObj>
              </mc:Choice>
              <mc:Fallback>
                <p:oleObj name="Bitmap Image" r:id="rId5" imgW="4315427" imgH="1828571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7" y="3956416"/>
                        <a:ext cx="6096732" cy="28312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811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QUÁ TRÌNH THÀNH LẬP NHÀ NƯỚC AI CẬP CỔ ĐẠI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0" y="633046"/>
            <a:ext cx="45156" cy="622495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pic>
        <p:nvPicPr>
          <p:cNvPr id="5" name="Picture 4" descr="D:\Hồ sơ cá nhân\2021 - 2022\DỰ ÁN KHBD LỚP 6\CHÂN TROI SANG TAO\CTST\Screenshot (15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2" t="58729" r="53401" b="6524"/>
          <a:stretch/>
        </p:blipFill>
        <p:spPr bwMode="auto">
          <a:xfrm>
            <a:off x="6141157" y="882099"/>
            <a:ext cx="6080123" cy="32181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8308867"/>
              </p:ext>
            </p:extLst>
          </p:nvPr>
        </p:nvGraphicFramePr>
        <p:xfrm>
          <a:off x="6141158" y="4152838"/>
          <a:ext cx="6096732" cy="2831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Bitmap Image" r:id="rId5" imgW="4315427" imgH="1828571" progId="Paint.Picture">
                  <p:embed/>
                </p:oleObj>
              </mc:Choice>
              <mc:Fallback>
                <p:oleObj name="Bitmap Image" r:id="rId5" imgW="4315427" imgH="18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1158" y="4152838"/>
                        <a:ext cx="6096732" cy="28312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1343380" y="882099"/>
            <a:ext cx="4775198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3000 TCN,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20802" y="2225397"/>
            <a:ext cx="4775198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Pha-ra-ông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40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NHỮNG THÀNH TỰU VĂN HÓA TIÊU BIỂU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0" y="633046"/>
            <a:ext cx="45156" cy="622495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pic>
        <p:nvPicPr>
          <p:cNvPr id="16" name="Picture 15" descr="D:\Hồ sơ cá nhân\2021 - 2022\DỰ ÁN KHBD LỚP 6\CHÂN TROI SANG TAO\CTST\Screenshot (15)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72" t="27444" r="18626" b="50284"/>
          <a:stretch>
            <a:fillRect/>
          </a:stretch>
        </p:blipFill>
        <p:spPr bwMode="auto">
          <a:xfrm>
            <a:off x="104421" y="1072442"/>
            <a:ext cx="2193302" cy="197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D:\Hồ sơ cá nhân\2021 - 2022\DỰ ÁN KHBD LỚP 6\CHÂN TROI SANG TAO\CTST\Screenshot (16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0" t="14963" r="52782" b="59470"/>
          <a:stretch/>
        </p:blipFill>
        <p:spPr bwMode="auto">
          <a:xfrm>
            <a:off x="104421" y="3070004"/>
            <a:ext cx="3435948" cy="23001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 descr="Kim tự tháp Kheop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723" y="1050437"/>
            <a:ext cx="3763107" cy="1975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D:\Hồ sơ cá nhân\2021 - 2022\DỰ ÁN KHBD LỚP 6\CHÂN TROI SANG TAO\CTST\Screenshot (16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0" t="39906" r="52782" b="40132"/>
          <a:stretch/>
        </p:blipFill>
        <p:spPr bwMode="auto">
          <a:xfrm>
            <a:off x="3540369" y="3094817"/>
            <a:ext cx="2555631" cy="22753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279226" y="895004"/>
            <a:ext cx="4623235" cy="2344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(5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0328056"/>
              </p:ext>
            </p:extLst>
          </p:nvPr>
        </p:nvGraphicFramePr>
        <p:xfrm>
          <a:off x="6279226" y="3239235"/>
          <a:ext cx="4435667" cy="273405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90967"/>
                <a:gridCol w="1572350"/>
                <a:gridCol w="1572350"/>
              </a:tblGrid>
              <a:tr h="35230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 Cập cổ đại</a:t>
                      </a:r>
                      <a:endParaRPr lang="en-US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57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VH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109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09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109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669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05170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NHỮNG THÀNH TỰU VĂN HÓA TIÊU BIỂU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845393"/>
              </p:ext>
            </p:extLst>
          </p:nvPr>
        </p:nvGraphicFramePr>
        <p:xfrm>
          <a:off x="6283569" y="633046"/>
          <a:ext cx="4618892" cy="571570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24000"/>
                <a:gridCol w="1535723"/>
                <a:gridCol w="1559169"/>
              </a:tblGrid>
              <a:tr h="51797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Cập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797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VH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họa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399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 tượng hình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</a:tr>
              <a:tr h="7837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 học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891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 trúc – Điêu khắc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Tháp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/>
                </a:tc>
              </a:tr>
              <a:tr h="612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631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 học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9219" name="Picture 55" descr="Screenshot (15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72" t="27444" r="18626" b="50284"/>
          <a:stretch>
            <a:fillRect/>
          </a:stretch>
        </p:blipFill>
        <p:spPr bwMode="auto">
          <a:xfrm>
            <a:off x="9892812" y="1863969"/>
            <a:ext cx="1009650" cy="85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57" descr="Kim tự tháp Kheo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688" y="3555378"/>
            <a:ext cx="1489321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56" descr="Screenshot (16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0" t="39906" r="52782" b="40132"/>
          <a:stretch>
            <a:fillRect/>
          </a:stretch>
        </p:blipFill>
        <p:spPr bwMode="auto">
          <a:xfrm>
            <a:off x="9319605" y="5503941"/>
            <a:ext cx="1651488" cy="87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>
          <a:xfrm>
            <a:off x="6096000" y="633046"/>
            <a:ext cx="45156" cy="6224954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652954" y="1273972"/>
            <a:ext cx="46306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Ai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góp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toán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y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trúc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,…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329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57558" y="633046"/>
            <a:ext cx="6936514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469290" y="2725549"/>
            <a:ext cx="410307" cy="5004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36136" y="1690878"/>
            <a:ext cx="10158695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1.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23240" indent="-342900">
              <a:lnSpc>
                <a:spcPct val="115000"/>
              </a:lnSpc>
              <a:spcAft>
                <a:spcPts val="0"/>
              </a:spcAft>
              <a:buAutoNum type="alphaUcPeriod"/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Hằng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  <a:endParaRPr lang="en-US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Nin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Nhị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393089" y="4879829"/>
            <a:ext cx="410307" cy="527539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36136" y="1508674"/>
            <a:ext cx="9581661" cy="3892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95250">
              <a:lnSpc>
                <a:spcPct val="150000"/>
              </a:lnSpc>
              <a:spcAft>
                <a:spcPts val="0"/>
              </a:spcAft>
            </a:pPr>
            <a:r>
              <a:rPr lang="vi-VN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3.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Nin?</a:t>
            </a:r>
            <a:endParaRPr lang="en-US" sz="2800" b="1" u="sng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trù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	</a:t>
            </a:r>
            <a:endParaRPr lang="en-US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 Do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cuôn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 Do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547446" y="4325244"/>
            <a:ext cx="410307" cy="5004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320802" y="3786037"/>
            <a:ext cx="9581660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2.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Ai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Pha-ra-ông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		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</a:t>
            </a:r>
            <a:endParaRPr lang="en-US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En-xi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	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vi-VN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499251" y="5282869"/>
            <a:ext cx="410307" cy="5315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08424" y="1937609"/>
            <a:ext cx="9509373" cy="3901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b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</a:t>
            </a:r>
            <a:endParaRPr lang="en-US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ra.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		</a:t>
            </a:r>
            <a:endParaRPr lang="en-US" sz="2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>
              <a:lnSpc>
                <a:spcPct val="150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711787" y="2999784"/>
            <a:ext cx="430177" cy="506925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23759" y="1942676"/>
            <a:ext cx="9424708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5.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nay?</a:t>
            </a: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	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</a:p>
          <a:p>
            <a:pPr marL="180340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60.	    			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10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8" grpId="0" animBg="1"/>
      <p:bldP spid="8" grpId="1" animBg="1"/>
      <p:bldP spid="5" grpId="0"/>
      <p:bldP spid="5" grpId="1"/>
      <p:bldP spid="12" grpId="0" animBg="1"/>
      <p:bldP spid="12" grpId="1" animBg="1"/>
      <p:bldP spid="9" grpId="0"/>
      <p:bldP spid="9" grpId="1"/>
      <p:bldP spid="11" grpId="0" animBg="1"/>
      <p:bldP spid="11" grpId="1" animBg="1"/>
      <p:bldP spid="10" grpId="0"/>
      <p:bldP spid="10" grpId="1"/>
      <p:bldP spid="14" grpId="0" animBg="1"/>
      <p:bldP spid="14" grpId="1" animBg="1"/>
      <p:bldP spid="13" grpId="0"/>
      <p:bldP spid="13" grpId="1"/>
      <p:bldP spid="16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23293" y="841750"/>
            <a:ext cx="847578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học tập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 algn="just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kiến thức vừa học hãy hoàn thành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SGK/36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D:\Hồ sơ cá nhân\2021 - 2022\DỰ ÁN KHBD LỚP 6\CHÂN TROI SANG TAO\CTST\Screenshot (16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9" t="80054" r="53938" b="14824"/>
          <a:stretch/>
        </p:blipFill>
        <p:spPr bwMode="auto">
          <a:xfrm>
            <a:off x="1972359" y="1783545"/>
            <a:ext cx="8226718" cy="14637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511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B53C941-41C4-3145-B1AC-B6DC66719B98}"/>
              </a:ext>
            </a:extLst>
          </p:cNvPr>
          <p:cNvSpPr txBox="1"/>
          <p:nvPr/>
        </p:nvSpPr>
        <p:spPr>
          <a:xfrm>
            <a:off x="1623647" y="2062302"/>
            <a:ext cx="8767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000" b="1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CẢM ƠN CÁC EM!</a:t>
            </a:r>
          </a:p>
          <a:p>
            <a:pPr algn="ctr"/>
            <a:r>
              <a:rPr lang="x-none" sz="6000" b="1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206059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7825" y="1185333"/>
            <a:ext cx="96809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 THEO DÕI ĐOẠN PHIM VÀ TRẢ LỜI CÁC CÂU HỎI SAU</a:t>
            </a:r>
          </a:p>
          <a:p>
            <a:pPr lvl="0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4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809" y="101600"/>
            <a:ext cx="1083733" cy="1083733"/>
          </a:xfrm>
          <a:prstGeom prst="rect">
            <a:avLst/>
          </a:prstGeom>
        </p:spPr>
      </p:pic>
      <p:pic>
        <p:nvPicPr>
          <p:cNvPr id="7" name="Sông Ni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2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464D42-1A91-C44F-A499-950813D3FA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ADEE1A-0002-0F40-8118-C6B26896CB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4AF896F-1712-3A44-A8E9-1C7E0BC74F78}"/>
              </a:ext>
            </a:extLst>
          </p:cNvPr>
          <p:cNvSpPr txBox="1"/>
          <p:nvPr/>
        </p:nvSpPr>
        <p:spPr>
          <a:xfrm>
            <a:off x="1128889" y="971550"/>
            <a:ext cx="86247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3. XÃ HỘI CỔ ĐẠI</a:t>
            </a:r>
            <a:endParaRPr lang="x-none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16583" y="1795886"/>
            <a:ext cx="52288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AI CẬP CỔ ĐẠI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8097" y="-22579"/>
            <a:ext cx="1264357" cy="126435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59557" y="3160888"/>
            <a:ext cx="8489242" cy="722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59556" y="4167079"/>
            <a:ext cx="8489243" cy="722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QUÁ TRÌNH THÀNH LẬP NHÀ NƯỚC AI CẬP CỔ ĐẠI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59557" y="5142828"/>
            <a:ext cx="8489242" cy="722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NHỮNG THÀNH TỰU </a:t>
            </a:r>
            <a:r>
              <a:rPr lang="en-US" sz="2400" b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HÓA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BIỂU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15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22874"/>
            <a:ext cx="9394090" cy="5336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77354" y="799049"/>
            <a:ext cx="4443046" cy="2698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0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</a:t>
            </a:r>
            <a:r>
              <a:rPr lang="en-US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0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6.1.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6.2, 6.3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“K”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“W”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136685"/>
              </p:ext>
            </p:extLst>
          </p:nvPr>
        </p:nvGraphicFramePr>
        <p:xfrm>
          <a:off x="6265693" y="3509624"/>
          <a:ext cx="4554707" cy="145884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26061"/>
                <a:gridCol w="1195754"/>
                <a:gridCol w="1230923"/>
                <a:gridCol w="1101969"/>
              </a:tblGrid>
              <a:tr h="217805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6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6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4">
                  <a:txBody>
                    <a:bodyPr/>
                    <a:lstStyle/>
                    <a:p>
                      <a:pPr marL="28575" marR="28575" algn="just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73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 trí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679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 đai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37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 ngòi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marL="28575" marR="28575" algn="just"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3" name="Picture 12" descr="D:\Hồ sơ cá nhân\2021 - 2022\DỰ ÁN KHBD LỚP 6\CHÂN TROI SANG TAO\CTST\Screenshot (14)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0" t="42496" r="52693" b="6381"/>
          <a:stretch>
            <a:fillRect/>
          </a:stretch>
        </p:blipFill>
        <p:spPr bwMode="auto">
          <a:xfrm>
            <a:off x="-8201" y="799051"/>
            <a:ext cx="3493864" cy="5789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D:\Hồ sơ cá nhân\2021 - 2022\DỰ ÁN KHBD LỚP 6\CHÂN TROI SANG TAO\CTST\Screenshot (14)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7" t="25380" r="18097" b="38422"/>
          <a:stretch>
            <a:fillRect/>
          </a:stretch>
        </p:blipFill>
        <p:spPr bwMode="auto">
          <a:xfrm>
            <a:off x="3547317" y="799051"/>
            <a:ext cx="2532183" cy="2233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D:\Hồ sơ cá nhân\2021 - 2022\DỰ ÁN KHBD LỚP 6\CHÂN TROI SANG TAO\CTST\Screenshot (14)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7" t="64896" r="32588" b="6416"/>
          <a:stretch>
            <a:fillRect/>
          </a:stretch>
        </p:blipFill>
        <p:spPr bwMode="auto">
          <a:xfrm>
            <a:off x="3547318" y="3175165"/>
            <a:ext cx="2532183" cy="26963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50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644770"/>
            <a:ext cx="45156" cy="62132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pic>
        <p:nvPicPr>
          <p:cNvPr id="8" name="Picture 7" descr="D:\Hồ sơ cá nhân\2021 - 2022\DỰ ÁN KHBD LỚP 6\CHÂN TROI SANG TAO\CTST\Screenshot (14)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0" t="42496" r="52693" b="6381"/>
          <a:stretch>
            <a:fillRect/>
          </a:stretch>
        </p:blipFill>
        <p:spPr bwMode="auto">
          <a:xfrm>
            <a:off x="1488831" y="644770"/>
            <a:ext cx="4978294" cy="5988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D:\Hồ sơ cá nhân\2021 - 2022\DỰ ÁN KHBD LỚP 6\CHÂN TROI SANG TAO\CTST\Screenshot (14)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7" t="25380" r="18097" b="38422"/>
          <a:stretch>
            <a:fillRect/>
          </a:stretch>
        </p:blipFill>
        <p:spPr bwMode="auto">
          <a:xfrm>
            <a:off x="6506309" y="644768"/>
            <a:ext cx="4210316" cy="259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:\Hồ sơ cá nhân\2021 - 2022\DỰ ÁN KHBD LỚP 6\CHÂN TROI SANG TAO\CTST\Screenshot (14)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7" t="64896" r="32588" b="6416"/>
          <a:stretch>
            <a:fillRect/>
          </a:stretch>
        </p:blipFill>
        <p:spPr bwMode="auto">
          <a:xfrm>
            <a:off x="6506309" y="3235567"/>
            <a:ext cx="4210316" cy="33977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ounded Rectangle 10"/>
          <p:cNvSpPr/>
          <p:nvPr/>
        </p:nvSpPr>
        <p:spPr>
          <a:xfrm>
            <a:off x="1362049" y="152400"/>
            <a:ext cx="9558213" cy="4337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81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23044" cy="49844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0" y="656492"/>
            <a:ext cx="45156" cy="620150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pic>
        <p:nvPicPr>
          <p:cNvPr id="10" name="Picture 9" descr="D:\Hồ sơ cá nhân\2021 - 2022\DỰ ÁN KHBD LỚP 6\CHÂN TROI SANG TAO\CTST\Screenshot (14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6" t="43389" r="53451" b="6381"/>
          <a:stretch/>
        </p:blipFill>
        <p:spPr bwMode="auto">
          <a:xfrm>
            <a:off x="6260122" y="750278"/>
            <a:ext cx="4665785" cy="58840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393310" y="1072443"/>
            <a:ext cx="4583724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-Ai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43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65426"/>
            <a:ext cx="9569936" cy="4793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0" y="644770"/>
            <a:ext cx="45156" cy="62132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349566" y="732474"/>
            <a:ext cx="4541172" cy="557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6.1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6.3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3.Nhận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Ai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D:\Hồ sơ cá nhân\2021 - 2022\DỰ ÁN KHBD LỚP 6\CHÂN TROI SANG TAO\CTST\Screenshot (14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1" t="75085" r="74411" b="18176"/>
          <a:stretch/>
        </p:blipFill>
        <p:spPr bwMode="auto">
          <a:xfrm>
            <a:off x="3093156" y="2135847"/>
            <a:ext cx="3002844" cy="15569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 descr="D:\Hồ sơ cá nhân\2021 - 2022\DỰ ÁN KHBD LỚP 6\CHÂN TROI SANG TAO\CTST\Screenshot (14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1" t="81719" r="74837" b="12273"/>
          <a:stretch/>
        </p:blipFill>
        <p:spPr bwMode="auto">
          <a:xfrm>
            <a:off x="3093156" y="3751385"/>
            <a:ext cx="2992624" cy="14030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6095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1" y="158044"/>
            <a:ext cx="9558213" cy="4163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ĐIỀU KIỆN TỰ NHIÊN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0" y="574432"/>
            <a:ext cx="45156" cy="628356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0533" y="-79024"/>
            <a:ext cx="1151467" cy="11514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02674" y="799764"/>
            <a:ext cx="4435663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1.Thuận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30027" y="1714694"/>
            <a:ext cx="4435663" cy="1339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dồi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SX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46664" y="4086772"/>
            <a:ext cx="4435663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70981" y="3151238"/>
            <a:ext cx="4435663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buôn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31058" y="1257229"/>
            <a:ext cx="4378347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xuôi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dung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17133" y="1598860"/>
            <a:ext cx="45003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41156" y="691361"/>
            <a:ext cx="4899377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3.Tác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ĐKTN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Ai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57845" y="2909602"/>
            <a:ext cx="417450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46665" y="4127980"/>
            <a:ext cx="417450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28588" y="2025085"/>
            <a:ext cx="4537373" cy="4613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Ai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minh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1469506" y="1110155"/>
            <a:ext cx="4583724" cy="914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-Ai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38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1015</Words>
  <Application>Microsoft Office PowerPoint</Application>
  <PresentationFormat>Custom</PresentationFormat>
  <Paragraphs>131</Paragraphs>
  <Slides>16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Hoàng</dc:creator>
  <cp:lastModifiedBy>Admin</cp:lastModifiedBy>
  <cp:revision>39</cp:revision>
  <dcterms:created xsi:type="dcterms:W3CDTF">2021-07-16T03:19:13Z</dcterms:created>
  <dcterms:modified xsi:type="dcterms:W3CDTF">2021-10-07T02:11:55Z</dcterms:modified>
</cp:coreProperties>
</file>