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media/image2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sldIdLst>
    <p:sldId id="296" r:id="rId3"/>
    <p:sldId id="297" r:id="rId4"/>
    <p:sldId id="298" r:id="rId5"/>
    <p:sldId id="301" r:id="rId6"/>
    <p:sldId id="302" r:id="rId7"/>
    <p:sldId id="257" r:id="rId8"/>
    <p:sldId id="259" r:id="rId9"/>
    <p:sldId id="258" r:id="rId10"/>
    <p:sldId id="295" r:id="rId11"/>
    <p:sldId id="293" r:id="rId12"/>
    <p:sldId id="263" r:id="rId13"/>
    <p:sldId id="294" r:id="rId14"/>
    <p:sldId id="265" r:id="rId15"/>
    <p:sldId id="266" r:id="rId16"/>
    <p:sldId id="280" r:id="rId17"/>
    <p:sldId id="267" r:id="rId18"/>
    <p:sldId id="268" r:id="rId19"/>
    <p:sldId id="281" r:id="rId20"/>
    <p:sldId id="282" r:id="rId21"/>
    <p:sldId id="283" r:id="rId22"/>
    <p:sldId id="271" r:id="rId23"/>
    <p:sldId id="284" r:id="rId24"/>
    <p:sldId id="285" r:id="rId25"/>
    <p:sldId id="286" r:id="rId26"/>
    <p:sldId id="287" r:id="rId27"/>
    <p:sldId id="288" r:id="rId28"/>
    <p:sldId id="289" r:id="rId29"/>
    <p:sldId id="272" r:id="rId30"/>
    <p:sldId id="273" r:id="rId31"/>
    <p:sldId id="274" r:id="rId32"/>
    <p:sldId id="275" r:id="rId33"/>
    <p:sldId id="290" r:id="rId34"/>
    <p:sldId id="291" r:id="rId35"/>
    <p:sldId id="276" r:id="rId36"/>
    <p:sldId id="2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FAC38CB-1831-4BA8-BBFB-A82F3C7CF736}"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1282054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C38CB-1831-4BA8-BBFB-A82F3C7CF736}"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3831182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C38CB-1831-4BA8-BBFB-A82F3C7CF736}"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4101700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gradFill rotWithShape="1">
          <a:gsLst>
            <a:gs pos="0">
              <a:srgbClr val="FFFDF2"/>
            </a:gs>
            <a:gs pos="100000">
              <a:srgbClr val="FFF2B3">
                <a:alpha val="12000"/>
              </a:srgbClr>
            </a:gs>
          </a:gsLst>
          <a:lin ang="2700000" scaled="1"/>
        </a:gradFill>
        <a:effectLst/>
      </p:bgPr>
    </p:bg>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918" y="606425"/>
            <a:ext cx="612774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9"/>
          <p:cNvSpPr>
            <a:spLocks noGrp="1"/>
          </p:cNvSpPr>
          <p:nvPr>
            <p:ph type="body" sz="quarter" idx="11"/>
          </p:nvPr>
        </p:nvSpPr>
        <p:spPr>
          <a:xfrm>
            <a:off x="4692313" y="3982461"/>
            <a:ext cx="7138736" cy="1586307"/>
          </a:xfrm>
          <a:prstGeom prst="rect">
            <a:avLst/>
          </a:prstGeom>
        </p:spPr>
        <p:txBody>
          <a:bodyPr anchor="b"/>
          <a:lstStyle>
            <a:lvl1pPr marL="0" indent="0" algn="r">
              <a:lnSpc>
                <a:spcPct val="80000"/>
              </a:lnSpc>
              <a:buNone/>
              <a:defRPr sz="5400" b="0" baseline="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altLang="ko-KR"/>
              <a:t>Click to edit Master text styles</a:t>
            </a:r>
          </a:p>
        </p:txBody>
      </p:sp>
      <p:sp>
        <p:nvSpPr>
          <p:cNvPr id="10" name="Text Placeholder 9"/>
          <p:cNvSpPr>
            <a:spLocks noGrp="1"/>
          </p:cNvSpPr>
          <p:nvPr>
            <p:ph type="body" sz="quarter" idx="12"/>
          </p:nvPr>
        </p:nvSpPr>
        <p:spPr>
          <a:xfrm>
            <a:off x="4692165" y="5612959"/>
            <a:ext cx="7138736" cy="432048"/>
          </a:xfrm>
          <a:prstGeom prst="rect">
            <a:avLst/>
          </a:prstGeom>
        </p:spPr>
        <p:txBody>
          <a:bodyPr anchor="ctr"/>
          <a:lstStyle>
            <a:lvl1pPr marL="0" indent="0" algn="r">
              <a:buNone/>
              <a:defRPr sz="1800" b="0" baseline="0">
                <a:solidFill>
                  <a:schemeClr val="tx1">
                    <a:lumMod val="85000"/>
                    <a:lumOff val="15000"/>
                  </a:schemeClr>
                </a:solidFill>
                <a:effectLst/>
                <a:latin typeface="Arial" panose="020B0604020202020204" pitchFamily="34" charset="0"/>
                <a:ea typeface="+mj-ea"/>
                <a:cs typeface="Arial" panose="020B0604020202020204" pitchFamily="34" charset="0"/>
              </a:defRPr>
            </a:lvl1pPr>
          </a:lstStyle>
          <a:p>
            <a:pPr lvl="0"/>
            <a:r>
              <a:rPr lang="en-US" altLang="ko-KR"/>
              <a:t>Click to edit Master text styles</a:t>
            </a:r>
          </a:p>
        </p:txBody>
      </p:sp>
    </p:spTree>
    <p:extLst>
      <p:ext uri="{BB962C8B-B14F-4D97-AF65-F5344CB8AC3E}">
        <p14:creationId xmlns:p14="http://schemas.microsoft.com/office/powerpoint/2010/main" val="295855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640418" y="1268413"/>
            <a:ext cx="10024533" cy="51371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nvGrpSpPr>
          <p:cNvPr id="3" name="Group 2"/>
          <p:cNvGrpSpPr>
            <a:grpSpLocks/>
          </p:cNvGrpSpPr>
          <p:nvPr userDrawn="1"/>
        </p:nvGrpSpPr>
        <p:grpSpPr bwMode="auto">
          <a:xfrm>
            <a:off x="1" y="449264"/>
            <a:ext cx="3119967" cy="6243637"/>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002-KIMS BUSINESS\007-02-Fullslidesppt-Contents\20161219\02-abs\flower-item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002-KIMS BUSINESS\007-02-Fullslidesppt-Contents\20161219\02-abs\flower-item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002-KIMS BUSINESS\007-02-Fullslidesppt-Contents\20161219\02-abs\flower-item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E:\002-KIMS BUSINESS\007-02-Fullslidesppt-Contents\20161219\02-abs\flower-item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E:\002-KIMS BUSINESS\007-02-Fullslidesppt-Contents\20161219\02-abs\flower-item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E:\002-KIMS BUSINESS\007-02-Fullslidesppt-Contents\20161219\02-abs\flower-item02.png"/>
            <p:cNvPicPr>
              <a:picLocks noChangeAspect="1" noChangeArrowheads="1"/>
            </p:cNvPicPr>
            <p:nvPr/>
          </p:nvPicPr>
          <p:blipFill>
            <a:blip r:embed="rId9">
              <a:extLst>
                <a:ext uri="{28A0092B-C50C-407E-A947-70E740481C1C}">
                  <a14:useLocalDpi xmlns:a14="http://schemas.microsoft.com/office/drawing/2010/main" val="0"/>
                </a:ext>
              </a:extLst>
            </a:blip>
            <a:srcRect l="50000"/>
            <a:stretch>
              <a:fillRect/>
            </a:stretch>
          </p:blipFill>
          <p:spPr bwMode="auto">
            <a:xfrm>
              <a:off x="0" y="1086108"/>
              <a:ext cx="324036" cy="64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E:\002-KIMS BUSINESS\007-02-Fullslidesppt-Contents\20161219\02-abs\flower-item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46608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42"/>
            <a:ext cx="12192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smtClean="0"/>
              <a:t>Click to edit Master text styles</a:t>
            </a:r>
          </a:p>
        </p:txBody>
      </p:sp>
      <p:sp>
        <p:nvSpPr>
          <p:cNvPr id="11" name="Text Placeholder 9"/>
          <p:cNvSpPr>
            <a:spLocks noGrp="1"/>
          </p:cNvSpPr>
          <p:nvPr>
            <p:ph type="body" sz="quarter" idx="11"/>
          </p:nvPr>
        </p:nvSpPr>
        <p:spPr>
          <a:xfrm>
            <a:off x="0" y="932728"/>
            <a:ext cx="12192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smtClean="0"/>
              <a:t>Click to edit Master text styles</a:t>
            </a:r>
          </a:p>
        </p:txBody>
      </p:sp>
    </p:spTree>
    <p:extLst>
      <p:ext uri="{BB962C8B-B14F-4D97-AF65-F5344CB8AC3E}">
        <p14:creationId xmlns:p14="http://schemas.microsoft.com/office/powerpoint/2010/main" val="407318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0" name="Text Placeholder 9"/>
          <p:cNvSpPr>
            <a:spLocks noGrp="1"/>
          </p:cNvSpPr>
          <p:nvPr>
            <p:ph type="body" sz="quarter" idx="10"/>
          </p:nvPr>
        </p:nvSpPr>
        <p:spPr>
          <a:xfrm>
            <a:off x="0" y="164642"/>
            <a:ext cx="12192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smtClean="0"/>
              <a:t>Click to edit Master text styles</a:t>
            </a:r>
          </a:p>
        </p:txBody>
      </p:sp>
      <p:sp>
        <p:nvSpPr>
          <p:cNvPr id="11" name="Text Placeholder 9"/>
          <p:cNvSpPr>
            <a:spLocks noGrp="1"/>
          </p:cNvSpPr>
          <p:nvPr>
            <p:ph type="body" sz="quarter" idx="11"/>
          </p:nvPr>
        </p:nvSpPr>
        <p:spPr>
          <a:xfrm>
            <a:off x="0" y="932728"/>
            <a:ext cx="12192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smtClean="0"/>
              <a:t>Click to edit Master text styles</a:t>
            </a:r>
          </a:p>
        </p:txBody>
      </p:sp>
    </p:spTree>
    <p:extLst>
      <p:ext uri="{BB962C8B-B14F-4D97-AF65-F5344CB8AC3E}">
        <p14:creationId xmlns:p14="http://schemas.microsoft.com/office/powerpoint/2010/main" val="2335422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userDrawn="1"/>
        </p:nvSpPr>
        <p:spPr>
          <a:xfrm>
            <a:off x="719668" y="1571625"/>
            <a:ext cx="2783417" cy="307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userDrawn="1"/>
        </p:nvSpPr>
        <p:spPr>
          <a:xfrm>
            <a:off x="4502151" y="1571625"/>
            <a:ext cx="2783416" cy="307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userDrawn="1"/>
        </p:nvSpPr>
        <p:spPr>
          <a:xfrm>
            <a:off x="8284634" y="1571625"/>
            <a:ext cx="2783417" cy="307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5" name="Text Placeholder 9"/>
          <p:cNvSpPr>
            <a:spLocks noGrp="1"/>
          </p:cNvSpPr>
          <p:nvPr>
            <p:ph type="body" sz="quarter" idx="10"/>
          </p:nvPr>
        </p:nvSpPr>
        <p:spPr>
          <a:xfrm>
            <a:off x="0" y="242179"/>
            <a:ext cx="12192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smtClean="0"/>
              <a:t>Click to edit Master text styles</a:t>
            </a:r>
          </a:p>
        </p:txBody>
      </p:sp>
      <p:sp>
        <p:nvSpPr>
          <p:cNvPr id="6" name="Text Placeholder 9"/>
          <p:cNvSpPr>
            <a:spLocks noGrp="1"/>
          </p:cNvSpPr>
          <p:nvPr>
            <p:ph type="body" sz="quarter" idx="11"/>
          </p:nvPr>
        </p:nvSpPr>
        <p:spPr>
          <a:xfrm>
            <a:off x="0" y="1010264"/>
            <a:ext cx="12192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smtClean="0"/>
              <a:t>Click to edit Master text styles</a:t>
            </a:r>
          </a:p>
        </p:txBody>
      </p:sp>
      <p:sp>
        <p:nvSpPr>
          <p:cNvPr id="9" name="Picture Placeholder 2"/>
          <p:cNvSpPr>
            <a:spLocks noGrp="1"/>
          </p:cNvSpPr>
          <p:nvPr>
            <p:ph type="pic" idx="1"/>
          </p:nvPr>
        </p:nvSpPr>
        <p:spPr>
          <a:xfrm>
            <a:off x="868331" y="1700811"/>
            <a:ext cx="2885909"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12" name="Picture Placeholder 2"/>
          <p:cNvSpPr>
            <a:spLocks noGrp="1"/>
          </p:cNvSpPr>
          <p:nvPr>
            <p:ph type="pic" idx="12"/>
          </p:nvPr>
        </p:nvSpPr>
        <p:spPr>
          <a:xfrm>
            <a:off x="4647755" y="1700811"/>
            <a:ext cx="2885909"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13" name="Picture Placeholder 2"/>
          <p:cNvSpPr>
            <a:spLocks noGrp="1"/>
          </p:cNvSpPr>
          <p:nvPr>
            <p:ph type="pic" idx="13"/>
          </p:nvPr>
        </p:nvSpPr>
        <p:spPr>
          <a:xfrm>
            <a:off x="8427179" y="1700811"/>
            <a:ext cx="2885909" cy="307234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351515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pic>
        <p:nvPicPr>
          <p:cNvPr id="8"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3933" y="2949575"/>
            <a:ext cx="422486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95700" y="2881313"/>
            <a:ext cx="30734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9"/>
          <p:cNvSpPr>
            <a:spLocks noGrp="1"/>
          </p:cNvSpPr>
          <p:nvPr>
            <p:ph type="body" sz="quarter" idx="10"/>
          </p:nvPr>
        </p:nvSpPr>
        <p:spPr>
          <a:xfrm>
            <a:off x="0" y="242179"/>
            <a:ext cx="12192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smtClean="0"/>
              <a:t>Click to edit Master text styles</a:t>
            </a:r>
          </a:p>
        </p:txBody>
      </p:sp>
      <p:sp>
        <p:nvSpPr>
          <p:cNvPr id="6" name="Text Placeholder 9"/>
          <p:cNvSpPr>
            <a:spLocks noGrp="1"/>
          </p:cNvSpPr>
          <p:nvPr>
            <p:ph type="body" sz="quarter" idx="11"/>
          </p:nvPr>
        </p:nvSpPr>
        <p:spPr>
          <a:xfrm>
            <a:off x="0" y="1010264"/>
            <a:ext cx="12192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smtClean="0"/>
              <a:t>Click to edit Master text styles</a:t>
            </a:r>
          </a:p>
        </p:txBody>
      </p:sp>
      <p:sp>
        <p:nvSpPr>
          <p:cNvPr id="9" name="Picture Placeholder 2"/>
          <p:cNvSpPr>
            <a:spLocks noGrp="1"/>
          </p:cNvSpPr>
          <p:nvPr>
            <p:ph type="pic" idx="1"/>
          </p:nvPr>
        </p:nvSpPr>
        <p:spPr>
          <a:xfrm>
            <a:off x="4463821" y="3043184"/>
            <a:ext cx="1759459" cy="2724577"/>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10" name="Picture Placeholder 2"/>
          <p:cNvSpPr>
            <a:spLocks noGrp="1"/>
          </p:cNvSpPr>
          <p:nvPr>
            <p:ph type="pic" idx="12"/>
          </p:nvPr>
        </p:nvSpPr>
        <p:spPr>
          <a:xfrm>
            <a:off x="564872" y="3429004"/>
            <a:ext cx="3130861" cy="233599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2948618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19967" y="1989138"/>
            <a:ext cx="3744384"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9"/>
          <p:cNvSpPr>
            <a:spLocks noGrp="1"/>
          </p:cNvSpPr>
          <p:nvPr>
            <p:ph type="body" sz="quarter" idx="10"/>
          </p:nvPr>
        </p:nvSpPr>
        <p:spPr>
          <a:xfrm>
            <a:off x="0" y="242179"/>
            <a:ext cx="12192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smtClean="0"/>
              <a:t>Click to edit Master text styles</a:t>
            </a:r>
          </a:p>
        </p:txBody>
      </p:sp>
      <p:sp>
        <p:nvSpPr>
          <p:cNvPr id="6" name="Text Placeholder 9"/>
          <p:cNvSpPr>
            <a:spLocks noGrp="1"/>
          </p:cNvSpPr>
          <p:nvPr>
            <p:ph type="body" sz="quarter" idx="11"/>
          </p:nvPr>
        </p:nvSpPr>
        <p:spPr>
          <a:xfrm>
            <a:off x="0" y="1010264"/>
            <a:ext cx="12192000" cy="384043"/>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smtClean="0"/>
              <a:t>Click to edit Master text styles</a:t>
            </a:r>
          </a:p>
        </p:txBody>
      </p:sp>
      <p:sp>
        <p:nvSpPr>
          <p:cNvPr id="9" name="Picture Placeholder 2"/>
          <p:cNvSpPr>
            <a:spLocks noGrp="1"/>
          </p:cNvSpPr>
          <p:nvPr>
            <p:ph type="pic" idx="1"/>
          </p:nvPr>
        </p:nvSpPr>
        <p:spPr>
          <a:xfrm>
            <a:off x="4049959" y="2173040"/>
            <a:ext cx="2159479" cy="333573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4203876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asic Layout">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0" y="0"/>
            <a:ext cx="12192000" cy="68580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198373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C38CB-1831-4BA8-BBFB-A82F3C7CF736}"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3245152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2117" y="0"/>
            <a:ext cx="12192001"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 name="Picture Placeholder 2"/>
          <p:cNvSpPr>
            <a:spLocks noGrp="1"/>
          </p:cNvSpPr>
          <p:nvPr>
            <p:ph type="pic" idx="1"/>
          </p:nvPr>
        </p:nvSpPr>
        <p:spPr>
          <a:xfrm>
            <a:off x="0" y="0"/>
            <a:ext cx="6096000" cy="685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4262839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 name="Picture Placeholder 2"/>
          <p:cNvSpPr>
            <a:spLocks noGrp="1"/>
          </p:cNvSpPr>
          <p:nvPr>
            <p:ph type="pic" idx="12"/>
          </p:nvPr>
        </p:nvSpPr>
        <p:spPr>
          <a:xfrm>
            <a:off x="0" y="0"/>
            <a:ext cx="4079776" cy="292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9" name="Picture Placeholder 2"/>
          <p:cNvSpPr>
            <a:spLocks noGrp="1"/>
          </p:cNvSpPr>
          <p:nvPr>
            <p:ph type="pic" idx="14"/>
          </p:nvPr>
        </p:nvSpPr>
        <p:spPr>
          <a:xfrm>
            <a:off x="8112000" y="3930000"/>
            <a:ext cx="4080000" cy="2928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1970276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 name="Rectangle 3"/>
          <p:cNvSpPr/>
          <p:nvPr userDrawn="1"/>
        </p:nvSpPr>
        <p:spPr>
          <a:xfrm>
            <a:off x="0" y="4827588"/>
            <a:ext cx="6096000" cy="20304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6096000" y="1"/>
            <a:ext cx="6096000" cy="2030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8" name="Picture Placeholder 2"/>
          <p:cNvSpPr>
            <a:spLocks noGrp="1"/>
          </p:cNvSpPr>
          <p:nvPr>
            <p:ph type="pic" idx="12"/>
          </p:nvPr>
        </p:nvSpPr>
        <p:spPr>
          <a:xfrm>
            <a:off x="0" y="2028914"/>
            <a:ext cx="12192000" cy="280017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864167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7" name="Picture Placeholder 2"/>
          <p:cNvSpPr>
            <a:spLocks noGrp="1"/>
          </p:cNvSpPr>
          <p:nvPr>
            <p:ph type="pic" idx="12"/>
          </p:nvPr>
        </p:nvSpPr>
        <p:spPr>
          <a:xfrm>
            <a:off x="335360" y="270404"/>
            <a:ext cx="4079776" cy="4128459"/>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8" name="Picture Placeholder 2"/>
          <p:cNvSpPr>
            <a:spLocks noGrp="1"/>
          </p:cNvSpPr>
          <p:nvPr>
            <p:ph type="pic" idx="13"/>
          </p:nvPr>
        </p:nvSpPr>
        <p:spPr>
          <a:xfrm>
            <a:off x="4493089" y="270401"/>
            <a:ext cx="1874127"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9" name="Picture Placeholder 2"/>
          <p:cNvSpPr>
            <a:spLocks noGrp="1"/>
          </p:cNvSpPr>
          <p:nvPr>
            <p:ph type="pic" idx="14"/>
          </p:nvPr>
        </p:nvSpPr>
        <p:spPr>
          <a:xfrm>
            <a:off x="4493089" y="2382860"/>
            <a:ext cx="1874127"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10" name="Picture Placeholder 2"/>
          <p:cNvSpPr>
            <a:spLocks noGrp="1"/>
          </p:cNvSpPr>
          <p:nvPr>
            <p:ph type="pic" idx="15"/>
          </p:nvPr>
        </p:nvSpPr>
        <p:spPr>
          <a:xfrm>
            <a:off x="335365" y="4494871"/>
            <a:ext cx="1874127"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
        <p:nvSpPr>
          <p:cNvPr id="11" name="Picture Placeholder 2"/>
          <p:cNvSpPr>
            <a:spLocks noGrp="1"/>
          </p:cNvSpPr>
          <p:nvPr>
            <p:ph type="pic" idx="16"/>
          </p:nvPr>
        </p:nvSpPr>
        <p:spPr>
          <a:xfrm>
            <a:off x="2334757" y="4494871"/>
            <a:ext cx="4032448" cy="201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smtClean="0"/>
              <a:t>Click icon to add picture</a:t>
            </a:r>
            <a:endParaRPr lang="ko-KR" altLang="en-US" noProof="0" dirty="0"/>
          </a:p>
        </p:txBody>
      </p:sp>
    </p:spTree>
    <p:extLst>
      <p:ext uri="{BB962C8B-B14F-4D97-AF65-F5344CB8AC3E}">
        <p14:creationId xmlns:p14="http://schemas.microsoft.com/office/powerpoint/2010/main" val="1225468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323528" y="123484"/>
            <a:ext cx="11573197"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smtClean="0"/>
              <a:t>Click to edit Master text styles</a:t>
            </a:r>
          </a:p>
        </p:txBody>
      </p:sp>
    </p:spTree>
    <p:extLst>
      <p:ext uri="{BB962C8B-B14F-4D97-AF65-F5344CB8AC3E}">
        <p14:creationId xmlns:p14="http://schemas.microsoft.com/office/powerpoint/2010/main" val="2065135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3" name="Rounded Rectangle 2"/>
          <p:cNvSpPr/>
          <p:nvPr userDrawn="1"/>
        </p:nvSpPr>
        <p:spPr>
          <a:xfrm>
            <a:off x="472017" y="1508125"/>
            <a:ext cx="3799416" cy="4865688"/>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709084" y="1797050"/>
            <a:ext cx="143933" cy="4319588"/>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457047" y="1650472"/>
            <a:ext cx="669925" cy="670983"/>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cs typeface="+mn-cs"/>
            </a:endParaRPr>
          </a:p>
        </p:txBody>
      </p:sp>
      <p:sp>
        <p:nvSpPr>
          <p:cNvPr id="10" name="Text Placeholder 9"/>
          <p:cNvSpPr>
            <a:spLocks noGrp="1"/>
          </p:cNvSpPr>
          <p:nvPr>
            <p:ph type="body" sz="quarter" idx="10"/>
          </p:nvPr>
        </p:nvSpPr>
        <p:spPr>
          <a:xfrm>
            <a:off x="0" y="164642"/>
            <a:ext cx="12192000" cy="768085"/>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smtClean="0"/>
              <a:t>Click to edit Master text styles</a:t>
            </a:r>
          </a:p>
        </p:txBody>
      </p:sp>
    </p:spTree>
    <p:extLst>
      <p:ext uri="{BB962C8B-B14F-4D97-AF65-F5344CB8AC3E}">
        <p14:creationId xmlns:p14="http://schemas.microsoft.com/office/powerpoint/2010/main" val="2777060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386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AC38CB-1831-4BA8-BBFB-A82F3C7CF736}" type="datetimeFigureOut">
              <a:rPr lang="en-US" smtClean="0"/>
              <a:t>08/10/2021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428156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AC38CB-1831-4BA8-BBFB-A82F3C7CF736}" type="datetimeFigureOut">
              <a:rPr lang="en-US" smtClean="0"/>
              <a:t>08/10/2021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2914127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AC38CB-1831-4BA8-BBFB-A82F3C7CF736}" type="datetimeFigureOut">
              <a:rPr lang="en-US" smtClean="0"/>
              <a:t>08/10/2021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2954031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C38CB-1831-4BA8-BBFB-A82F3C7CF736}" type="datetimeFigureOut">
              <a:rPr lang="en-US" smtClean="0"/>
              <a:t>08/10/2021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63827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C38CB-1831-4BA8-BBFB-A82F3C7CF736}" type="datetimeFigureOut">
              <a:rPr lang="en-US" smtClean="0"/>
              <a:t>08/10/2021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79205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AC38CB-1831-4BA8-BBFB-A82F3C7CF736}" type="datetimeFigureOut">
              <a:rPr lang="en-US" smtClean="0"/>
              <a:t>08/10/2021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10804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AC38CB-1831-4BA8-BBFB-A82F3C7CF736}" type="datetimeFigureOut">
              <a:rPr lang="en-US" smtClean="0"/>
              <a:t>08/10/2021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1AAD98-BC80-4A49-BF05-6FAFC4256CBF}" type="slidenum">
              <a:rPr lang="en-US" smtClean="0"/>
              <a:t>‹#›</a:t>
            </a:fld>
            <a:endParaRPr lang="en-US"/>
          </a:p>
        </p:txBody>
      </p:sp>
    </p:spTree>
    <p:extLst>
      <p:ext uri="{BB962C8B-B14F-4D97-AF65-F5344CB8AC3E}">
        <p14:creationId xmlns:p14="http://schemas.microsoft.com/office/powerpoint/2010/main" val="2802206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C38CB-1831-4BA8-BBFB-A82F3C7CF736}" type="datetimeFigureOut">
              <a:rPr lang="en-US" smtClean="0"/>
              <a:t>08/10/2021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AAD98-BC80-4A49-BF05-6FAFC4256CBF}" type="slidenum">
              <a:rPr lang="en-US" smtClean="0"/>
              <a:t>‹#›</a:t>
            </a:fld>
            <a:endParaRPr lang="en-US"/>
          </a:p>
        </p:txBody>
      </p:sp>
    </p:spTree>
    <p:extLst>
      <p:ext uri="{BB962C8B-B14F-4D97-AF65-F5344CB8AC3E}">
        <p14:creationId xmlns:p14="http://schemas.microsoft.com/office/powerpoint/2010/main" val="1000067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116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Arial" panose="020B0604020202020204" pitchFamily="34" charset="0"/>
          <a:ea typeface="Arial Unicode MS" pitchFamily="34" charset="-128"/>
        </a:defRPr>
      </a:lvl2pPr>
      <a:lvl3pPr algn="ctr" rtl="0" eaLnBrk="0" fontAlgn="base" latinLnBrk="1" hangingPunct="0">
        <a:spcBef>
          <a:spcPct val="0"/>
        </a:spcBef>
        <a:spcAft>
          <a:spcPct val="0"/>
        </a:spcAft>
        <a:defRPr sz="4400">
          <a:solidFill>
            <a:schemeClr val="tx1"/>
          </a:solidFill>
          <a:latin typeface="Arial" panose="020B0604020202020204" pitchFamily="34" charset="0"/>
          <a:ea typeface="Arial Unicode MS" pitchFamily="34" charset="-128"/>
        </a:defRPr>
      </a:lvl3pPr>
      <a:lvl4pPr algn="ctr" rtl="0" eaLnBrk="0" fontAlgn="base" latinLnBrk="1" hangingPunct="0">
        <a:spcBef>
          <a:spcPct val="0"/>
        </a:spcBef>
        <a:spcAft>
          <a:spcPct val="0"/>
        </a:spcAft>
        <a:defRPr sz="4400">
          <a:solidFill>
            <a:schemeClr val="tx1"/>
          </a:solidFill>
          <a:latin typeface="Arial" panose="020B0604020202020204" pitchFamily="34" charset="0"/>
          <a:ea typeface="Arial Unicode MS" pitchFamily="34" charset="-128"/>
        </a:defRPr>
      </a:lvl4pPr>
      <a:lvl5pPr algn="ctr" rtl="0" eaLnBrk="0" fontAlgn="base" latinLnBrk="1" hangingPunct="0">
        <a:spcBef>
          <a:spcPct val="0"/>
        </a:spcBef>
        <a:spcAft>
          <a:spcPct val="0"/>
        </a:spcAft>
        <a:defRPr sz="4400">
          <a:solidFill>
            <a:schemeClr val="tx1"/>
          </a:solidFill>
          <a:latin typeface="Arial" panose="020B0604020202020204" pitchFamily="34" charset="0"/>
          <a:ea typeface="Arial Unicode MS" pitchFamily="34" charset="-128"/>
        </a:defRPr>
      </a:lvl5pPr>
      <a:lvl6pPr marL="457200" algn="ctr" rtl="0" fontAlgn="base" latinLnBrk="1">
        <a:spcBef>
          <a:spcPct val="0"/>
        </a:spcBef>
        <a:spcAft>
          <a:spcPct val="0"/>
        </a:spcAft>
        <a:defRPr sz="4400">
          <a:solidFill>
            <a:schemeClr val="tx1"/>
          </a:solidFill>
          <a:latin typeface="Arial" panose="020B0604020202020204" pitchFamily="34" charset="0"/>
          <a:ea typeface="Arial Unicode MS" pitchFamily="34" charset="-128"/>
        </a:defRPr>
      </a:lvl6pPr>
      <a:lvl7pPr marL="914400" algn="ctr" rtl="0" fontAlgn="base" latinLnBrk="1">
        <a:spcBef>
          <a:spcPct val="0"/>
        </a:spcBef>
        <a:spcAft>
          <a:spcPct val="0"/>
        </a:spcAft>
        <a:defRPr sz="4400">
          <a:solidFill>
            <a:schemeClr val="tx1"/>
          </a:solidFill>
          <a:latin typeface="Arial" panose="020B0604020202020204" pitchFamily="34" charset="0"/>
          <a:ea typeface="Arial Unicode MS" pitchFamily="34" charset="-128"/>
        </a:defRPr>
      </a:lvl7pPr>
      <a:lvl8pPr marL="1371600" algn="ctr" rtl="0" fontAlgn="base" latinLnBrk="1">
        <a:spcBef>
          <a:spcPct val="0"/>
        </a:spcBef>
        <a:spcAft>
          <a:spcPct val="0"/>
        </a:spcAft>
        <a:defRPr sz="4400">
          <a:solidFill>
            <a:schemeClr val="tx1"/>
          </a:solidFill>
          <a:latin typeface="Arial" panose="020B0604020202020204" pitchFamily="34" charset="0"/>
          <a:ea typeface="Arial Unicode MS" pitchFamily="34" charset="-128"/>
        </a:defRPr>
      </a:lvl8pPr>
      <a:lvl9pPr marL="1828800" algn="ctr" rtl="0" fontAlgn="base" latinLnBrk="1">
        <a:spcBef>
          <a:spcPct val="0"/>
        </a:spcBef>
        <a:spcAft>
          <a:spcPct val="0"/>
        </a:spcAft>
        <a:defRPr sz="4400">
          <a:solidFill>
            <a:schemeClr val="tx1"/>
          </a:solidFill>
          <a:latin typeface="Arial" panose="020B0604020202020204" pitchFamily="34" charset="0"/>
          <a:ea typeface="Arial Unicode MS" pitchFamily="34" charset="-128"/>
        </a:defRPr>
      </a:lvl9pPr>
    </p:titleStyle>
    <p:bodyStyle>
      <a:lvl1pPr marL="342900" indent="-342900" algn="l" rtl="0" eaLnBrk="0" fontAlgn="base" latinLnBrk="1"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9634" name="Text Placeholder 3"/>
          <p:cNvSpPr>
            <a:spLocks noGrp="1"/>
          </p:cNvSpPr>
          <p:nvPr>
            <p:ph type="body" sz="quarter" idx="11"/>
          </p:nvPr>
        </p:nvSpPr>
        <p:spPr bwMode="auto">
          <a:xfrm>
            <a:off x="4148367" y="376511"/>
            <a:ext cx="7333446" cy="1585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p>
            <a:pPr eaLnBrk="1" hangingPunct="1"/>
            <a:r>
              <a:rPr lang="en-US" altLang="en-US" sz="4400" b="1" dirty="0" err="1">
                <a:solidFill>
                  <a:srgbClr val="FF0000"/>
                </a:solidFill>
                <a:latin typeface="Times New Roman" panose="02020603050405020304" pitchFamily="18" charset="0"/>
                <a:cs typeface="Times New Roman" panose="02020603050405020304" pitchFamily="18" charset="0"/>
              </a:rPr>
              <a:t>Nhiệt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liệt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chào</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mừng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các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em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đã</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đến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tiết</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học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hôm</a:t>
            </a:r>
            <a:r>
              <a:rPr lang="en-US" altLang="en-US" sz="4400" b="1" dirty="0">
                <a:solidFill>
                  <a:srgbClr val="FF0000"/>
                </a:solidFill>
                <a:latin typeface="Times New Roman" panose="02020603050405020304" pitchFamily="18" charset="0"/>
                <a:cs typeface="Times New Roman" panose="02020603050405020304" pitchFamily="18" charset="0"/>
              </a:rPr>
              <a:t> nay</a:t>
            </a:r>
          </a:p>
        </p:txBody>
      </p:sp>
      <p:sp>
        <p:nvSpPr>
          <p:cNvPr id="5" name="Text Placeholder 4"/>
          <p:cNvSpPr>
            <a:spLocks noGrp="1"/>
          </p:cNvSpPr>
          <p:nvPr>
            <p:ph type="body" sz="quarter" idx="12"/>
          </p:nvPr>
        </p:nvSpPr>
        <p:spPr>
          <a:xfrm>
            <a:off x="5478771" y="2193420"/>
            <a:ext cx="5354638" cy="859665"/>
          </a:xfrm>
        </p:spPr>
        <p:txBody>
          <a:bodyPr>
            <a:noAutofit/>
          </a:bodyPr>
          <a:lstStyle/>
          <a:p>
            <a:pPr defTabSz="913765">
              <a:spcBef>
                <a:spcPts val="0"/>
              </a:spcBef>
              <a:defRPr/>
            </a:pPr>
            <a:r>
              <a:rPr lang="en-US" altLang="ko-KR" sz="5400" b="1" dirty="0" err="1">
                <a:solidFill>
                  <a:srgbClr val="0070C0"/>
                </a:solidFill>
                <a:latin typeface="Times New Roman" pitchFamily="18" charset="0"/>
                <a:cs typeface="Times New Roman" pitchFamily="18" charset="0"/>
              </a:rPr>
              <a:t>Môn</a:t>
            </a:r>
            <a:r>
              <a:rPr lang="en-US" altLang="ko-KR" sz="5400" b="1" dirty="0">
                <a:solidFill>
                  <a:srgbClr val="0070C0"/>
                </a:solidFill>
                <a:latin typeface="Times New Roman" pitchFamily="18" charset="0"/>
                <a:cs typeface="Times New Roman" pitchFamily="18" charset="0"/>
              </a:rPr>
              <a:t> </a:t>
            </a:r>
            <a:r>
              <a:rPr lang="en-US" altLang="ko-KR" sz="5400" b="1" dirty="0" err="1">
                <a:solidFill>
                  <a:srgbClr val="0070C0"/>
                </a:solidFill>
                <a:latin typeface="Times New Roman" pitchFamily="18" charset="0"/>
                <a:cs typeface="Times New Roman" pitchFamily="18" charset="0"/>
              </a:rPr>
              <a:t>Lịch</a:t>
            </a:r>
            <a:r>
              <a:rPr lang="en-US" altLang="ko-KR" sz="5400" b="1" dirty="0">
                <a:solidFill>
                  <a:srgbClr val="0070C0"/>
                </a:solidFill>
                <a:latin typeface="Times New Roman" pitchFamily="18" charset="0"/>
                <a:cs typeface="Times New Roman" pitchFamily="18" charset="0"/>
              </a:rPr>
              <a:t> </a:t>
            </a:r>
            <a:r>
              <a:rPr lang="en-US" altLang="ko-KR" sz="5400" b="1" dirty="0" err="1">
                <a:solidFill>
                  <a:srgbClr val="0070C0"/>
                </a:solidFill>
                <a:latin typeface="Times New Roman" pitchFamily="18" charset="0"/>
                <a:cs typeface="Times New Roman" pitchFamily="18" charset="0"/>
              </a:rPr>
              <a:t>sử</a:t>
            </a:r>
            <a:r>
              <a:rPr lang="en-US" altLang="ko-KR" sz="5400" b="1" dirty="0">
                <a:solidFill>
                  <a:srgbClr val="0070C0"/>
                </a:solidFill>
                <a:latin typeface="Times New Roman" pitchFamily="18" charset="0"/>
                <a:cs typeface="Times New Roman" pitchFamily="18" charset="0"/>
              </a:rPr>
              <a:t> 6</a:t>
            </a:r>
          </a:p>
        </p:txBody>
      </p:sp>
    </p:spTree>
    <p:extLst>
      <p:ext uri="{BB962C8B-B14F-4D97-AF65-F5344CB8AC3E}">
        <p14:creationId xmlns:p14="http://schemas.microsoft.com/office/powerpoint/2010/main" val="1692190079"/>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0">
              <a:schemeClr val="accent4">
                <a:lumMod val="0"/>
                <a:lumOff val="100000"/>
              </a:schemeClr>
            </a:gs>
            <a:gs pos="95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38347521-7990-48EE-A8BA-C6ABC287C5CE}"/>
              </a:ext>
            </a:extLst>
          </p:cNvPr>
          <p:cNvPicPr>
            <a:picLocks noChangeAspect="1"/>
          </p:cNvPicPr>
          <p:nvPr/>
        </p:nvPicPr>
        <p:blipFill>
          <a:blip r:embed="rId2"/>
          <a:stretch>
            <a:fillRect/>
          </a:stretch>
        </p:blipFill>
        <p:spPr>
          <a:xfrm>
            <a:off x="396546" y="240120"/>
            <a:ext cx="4350513" cy="3638374"/>
          </a:xfrm>
          <a:prstGeom prst="rect">
            <a:avLst/>
          </a:prstGeom>
        </p:spPr>
      </p:pic>
      <p:pic>
        <p:nvPicPr>
          <p:cNvPr id="6" name="Chỗ dành sẵn cho Nội dung 5">
            <a:extLst>
              <a:ext uri="{FF2B5EF4-FFF2-40B4-BE49-F238E27FC236}">
                <a16:creationId xmlns:a16="http://schemas.microsoft.com/office/drawing/2014/main" xmlns="" id="{B6FE65F8-1F2F-498F-9756-35965069ECE9}"/>
              </a:ext>
            </a:extLst>
          </p:cNvPr>
          <p:cNvPicPr>
            <a:picLocks noGrp="1" noChangeAspect="1"/>
          </p:cNvPicPr>
          <p:nvPr>
            <p:ph idx="1"/>
          </p:nvPr>
        </p:nvPicPr>
        <p:blipFill>
          <a:blip r:embed="rId3"/>
          <a:stretch>
            <a:fillRect/>
          </a:stretch>
        </p:blipFill>
        <p:spPr>
          <a:xfrm>
            <a:off x="3781027" y="3965049"/>
            <a:ext cx="4037756" cy="2828261"/>
          </a:xfrm>
          <a:prstGeom prst="rect">
            <a:avLst/>
          </a:prstGeom>
        </p:spPr>
      </p:pic>
      <p:pic>
        <p:nvPicPr>
          <p:cNvPr id="5" name="Hình ảnh 4">
            <a:extLst>
              <a:ext uri="{FF2B5EF4-FFF2-40B4-BE49-F238E27FC236}">
                <a16:creationId xmlns:a16="http://schemas.microsoft.com/office/drawing/2014/main" xmlns="" id="{6B06EAE0-AE8D-4930-819F-08C2BA348D1B}"/>
              </a:ext>
            </a:extLst>
          </p:cNvPr>
          <p:cNvPicPr>
            <a:picLocks noChangeAspect="1"/>
          </p:cNvPicPr>
          <p:nvPr/>
        </p:nvPicPr>
        <p:blipFill>
          <a:blip r:embed="rId4"/>
          <a:stretch>
            <a:fillRect/>
          </a:stretch>
        </p:blipFill>
        <p:spPr>
          <a:xfrm>
            <a:off x="7137009" y="153564"/>
            <a:ext cx="4178502" cy="3638374"/>
          </a:xfrm>
          <a:prstGeom prst="rect">
            <a:avLst/>
          </a:prstGeom>
        </p:spPr>
      </p:pic>
    </p:spTree>
    <p:extLst>
      <p:ext uri="{BB962C8B-B14F-4D97-AF65-F5344CB8AC3E}">
        <p14:creationId xmlns:p14="http://schemas.microsoft.com/office/powerpoint/2010/main" val="105598427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0"/>
            <a:ext cx="10515600" cy="2586312"/>
          </a:xfrm>
        </p:spPr>
        <p:txBody>
          <a:bodyPr>
            <a:normAutofit fontScale="77500" lnSpcReduction="20000"/>
          </a:bodyPr>
          <a:lstStyle/>
          <a:p>
            <a:pPr marL="0" marR="0" indent="0" algn="just">
              <a:lnSpc>
                <a:spcPct val="115000"/>
              </a:lnSpc>
              <a:spcBef>
                <a:spcPts val="0"/>
              </a:spcBef>
              <a:spcAft>
                <a:spcPts val="0"/>
              </a:spcAft>
              <a:buNone/>
            </a:pPr>
            <a:r>
              <a:rPr lang="en-US" b="1" i="1" dirty="0" err="1">
                <a:solidFill>
                  <a:srgbClr val="000000"/>
                </a:solidFill>
                <a:effectLst/>
                <a:latin typeface="Times New Roman" panose="02020603050405020304" pitchFamily="18" charset="0"/>
                <a:ea typeface="Times New Roman" panose="02020603050405020304" pitchFamily="18" charset="0"/>
              </a:rPr>
              <a:t>Em</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hãy</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quan</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sát</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các</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hình</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tư</a:t>
            </a:r>
            <a:r>
              <a:rPr lang="en-US" b="1" i="1" dirty="0">
                <a:solidFill>
                  <a:srgbClr val="000000"/>
                </a:solidFill>
                <a:effectLst/>
                <a:latin typeface="Times New Roman" panose="02020603050405020304" pitchFamily="18" charset="0"/>
                <a:ea typeface="Times New Roman" panose="02020603050405020304" pitchFamily="18" charset="0"/>
              </a:rPr>
              <a:t>̀ 5.2 </a:t>
            </a:r>
            <a:r>
              <a:rPr lang="en-US" b="1" i="1" dirty="0" err="1">
                <a:solidFill>
                  <a:srgbClr val="000000"/>
                </a:solidFill>
                <a:effectLst/>
                <a:latin typeface="Times New Roman" panose="02020603050405020304" pitchFamily="18" charset="0"/>
                <a:ea typeface="Times New Roman" panose="02020603050405020304" pitchFamily="18" charset="0"/>
              </a:rPr>
              <a:t>đến</a:t>
            </a:r>
            <a:r>
              <a:rPr lang="en-US" b="1" i="1" dirty="0">
                <a:solidFill>
                  <a:srgbClr val="000000"/>
                </a:solidFill>
                <a:effectLst/>
                <a:latin typeface="Times New Roman" panose="02020603050405020304" pitchFamily="18" charset="0"/>
                <a:ea typeface="Times New Roman" panose="02020603050405020304" pitchFamily="18" charset="0"/>
              </a:rPr>
              <a:t> 5.4 </a:t>
            </a:r>
            <a:r>
              <a:rPr lang="en-US" b="1" i="1" dirty="0" err="1">
                <a:solidFill>
                  <a:srgbClr val="000000"/>
                </a:solidFill>
                <a:effectLst/>
                <a:latin typeface="Times New Roman" panose="02020603050405020304" pitchFamily="18" charset="0"/>
                <a:ea typeface="Times New Roman" panose="02020603050405020304" pitchFamily="18" charset="0"/>
              </a:rPr>
              <a:t>va</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cho</a:t>
            </a:r>
            <a:r>
              <a:rPr lang="en-US" b="1" i="1" dirty="0">
                <a:solidFill>
                  <a:srgbClr val="000000"/>
                </a:solidFill>
                <a:effectLst/>
                <a:latin typeface="Times New Roman" panose="02020603050405020304" pitchFamily="18" charset="0"/>
                <a:ea typeface="Times New Roman" panose="02020603050405020304" pitchFamily="18" charset="0"/>
              </a:rPr>
              <a:t> </a:t>
            </a:r>
            <a:r>
              <a:rPr lang="en-US" b="1" i="1" dirty="0" err="1">
                <a:solidFill>
                  <a:srgbClr val="000000"/>
                </a:solidFill>
                <a:effectLst/>
                <a:latin typeface="Times New Roman" panose="02020603050405020304" pitchFamily="18" charset="0"/>
                <a:ea typeface="Times New Roman" panose="02020603050405020304" pitchFamily="18" charset="0"/>
              </a:rPr>
              <a:t>biết</a:t>
            </a:r>
            <a:r>
              <a:rPr lang="en-US" b="1" i="1" dirty="0">
                <a:solidFill>
                  <a:srgbClr val="000000"/>
                </a:solidFill>
                <a:effectLst/>
                <a:latin typeface="Times New Roman" panose="02020603050405020304" pitchFamily="18" charset="0"/>
                <a:ea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hai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nhau</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làm</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cặp</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lang="en-US" b="1" i="1" dirty="0">
              <a:solidFill>
                <a:srgbClr val="000000"/>
              </a:solidFill>
              <a:effectLst/>
              <a:latin typeface="Times New Roman" panose="02020603050405020304" pitchFamily="18" charset="0"/>
              <a:ea typeface="Times New Roman" panose="02020603050405020304" pitchFamily="18" charset="0"/>
            </a:endParaRPr>
          </a:p>
          <a:p>
            <a:pPr marL="0" marR="0" indent="0" algn="just">
              <a:lnSpc>
                <a:spcPct val="115000"/>
              </a:lnSpc>
              <a:spcBef>
                <a:spcPts val="0"/>
              </a:spcBef>
              <a:spcAft>
                <a:spcPts val="0"/>
              </a:spcAft>
              <a:buNone/>
            </a:pPr>
            <a:endParaRPr lang="en-US" sz="2400" dirty="0">
              <a:effectLst/>
              <a:latin typeface="Times New Roman" panose="02020603050405020304" pitchFamily="18" charset="0"/>
              <a:ea typeface="Times New Roman" panose="02020603050405020304" pitchFamily="18" charset="0"/>
            </a:endParaRPr>
          </a:p>
          <a:p>
            <a:pPr marL="0" marR="194310" indent="0" algn="just">
              <a:lnSpc>
                <a:spcPct val="107000"/>
              </a:lnSpc>
              <a:spcAft>
                <a:spcPts val="800"/>
              </a:spcAft>
              <a:buNone/>
            </a:pPr>
            <a:r>
              <a:rPr lang="pt-B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Trước khi có đồng, người nguyên thủy dùng nguyên liệu gì làm công cụ lao động?   </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194310" indent="0" algn="just">
              <a:lnSpc>
                <a:spcPct val="107000"/>
              </a:lnSpc>
              <a:spcAft>
                <a:spcPts val="800"/>
              </a:spcAft>
              <a:buNone/>
            </a:pPr>
            <a:r>
              <a:rPr lang="pt-B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Đồng có ở đâu trong tự nhiên? Ngoài đồng ra, những kim loại nào còn được khai thác trong tự nhiên?</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1413206" y="2467042"/>
            <a:ext cx="9365587" cy="4260302"/>
          </a:xfrm>
          <a:prstGeom prst="rect">
            <a:avLst/>
          </a:prstGeom>
        </p:spPr>
      </p:pic>
    </p:spTree>
    <p:extLst>
      <p:ext uri="{BB962C8B-B14F-4D97-AF65-F5344CB8AC3E}">
        <p14:creationId xmlns:p14="http://schemas.microsoft.com/office/powerpoint/2010/main" val="1896677618"/>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4449" y="1481667"/>
            <a:ext cx="10515600" cy="1325563"/>
          </a:xfrm>
        </p:spPr>
        <p:txBody>
          <a:bodyPr>
            <a:normAutofit/>
          </a:bodyPr>
          <a:lstStyle/>
          <a:p>
            <a:pPr marL="571500" marR="0" lvl="0" indent="-571500" defTabSz="914400" rtl="0" eaLnBrk="1" fontAlgn="auto" latinLnBrk="0" hangingPunct="1">
              <a:lnSpc>
                <a:spcPct val="90000"/>
              </a:lnSpc>
              <a:spcBef>
                <a:spcPts val="1000"/>
              </a:spcBef>
              <a:spcAft>
                <a:spcPts val="0"/>
              </a:spcAft>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xuất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hiện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công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cụ</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lao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động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bằng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kim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loại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r>
            <a:b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br>
            <a:endParaRPr lang="en-US" dirty="0"/>
          </a:p>
        </p:txBody>
      </p:sp>
      <p:sp>
        <p:nvSpPr>
          <p:cNvPr id="3" name="Content Placeholder 2"/>
          <p:cNvSpPr>
            <a:spLocks noGrp="1"/>
          </p:cNvSpPr>
          <p:nvPr>
            <p:ph idx="1"/>
          </p:nvPr>
        </p:nvSpPr>
        <p:spPr>
          <a:xfrm>
            <a:off x="774449" y="2389146"/>
            <a:ext cx="10823405" cy="4351338"/>
          </a:xfrm>
        </p:spPr>
        <p:txBody>
          <a:bodyPr>
            <a:normAutofit lnSpcReduction="10000"/>
          </a:bodyPr>
          <a:lstStyle/>
          <a:p>
            <a:pPr marL="0" marR="194310" indent="0" algn="just">
              <a:lnSpc>
                <a:spcPct val="107000"/>
              </a:lnSpc>
              <a:spcBef>
                <a:spcPts val="600"/>
              </a:spcBef>
              <a:spcAft>
                <a:spcPts val="800"/>
              </a:spcAft>
              <a:buNone/>
            </a:pPr>
            <a:r>
              <a:rPr lang="nl-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Thiên niên kỉ IV TCN, con người tình cờ phát hiện ra đồng đỏ.</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marL="0" marR="194310" indent="0" algn="just">
              <a:lnSpc>
                <a:spcPct val="107000"/>
              </a:lnSpc>
              <a:spcBef>
                <a:spcPts val="600"/>
              </a:spcBef>
              <a:spcAft>
                <a:spcPts val="800"/>
              </a:spcAft>
              <a:buNone/>
            </a:pPr>
            <a:r>
              <a:rPr lang="nl-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Thiên niên kỉ II TCN, họ luyện được đồng thau và sắt.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marR="194310" algn="just">
              <a:lnSpc>
                <a:spcPct val="107000"/>
              </a:lnSpc>
              <a:spcBef>
                <a:spcPts val="600"/>
              </a:spcBef>
              <a:spcAft>
                <a:spcPts val="800"/>
              </a:spcAft>
              <a:buFontTx/>
              <a:buChar char="-"/>
            </a:pPr>
            <a:r>
              <a:rPr lang="nl-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cụ lao động và vũ khí ra đời sớm nhất ở Tây Á, Bắc Phi, châu Âu.</a:t>
            </a:r>
          </a:p>
          <a:p>
            <a:pPr marL="0" marR="194310" lvl="0" indent="0" algn="just">
              <a:lnSpc>
                <a:spcPct val="107000"/>
              </a:lnSpc>
              <a:spcBef>
                <a:spcPts val="600"/>
              </a:spcBef>
              <a:spcAft>
                <a:spcPts val="800"/>
              </a:spcAft>
              <a:buNone/>
            </a:pPr>
            <a:r>
              <a:rPr lang="nl-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Tác dụng: khai phá đất hoang, xẻ gỗ đóng thuyền,xẻ đá làm nhà, khai thác mỏ,săn thú.</a:t>
            </a:r>
            <a:endParaRPr lang="vi-VN"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194310" lvl="0" indent="0" algn="just">
              <a:lnSpc>
                <a:spcPct val="107000"/>
              </a:lnSpc>
              <a:spcBef>
                <a:spcPts val="600"/>
              </a:spcBef>
              <a:spcAft>
                <a:spcPts val="800"/>
              </a:spcAft>
              <a:buNone/>
            </a:pPr>
            <a:r>
              <a:rPr lang="nl-NL"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Nghề mới xuất hiện: luyện kim, chế tạo công cụ lao động, chế tạo vũ khí.</a:t>
            </a:r>
            <a:endParaRPr lang="vi-VN"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R="194310" algn="just">
              <a:lnSpc>
                <a:spcPct val="107000"/>
              </a:lnSpc>
              <a:spcBef>
                <a:spcPts val="600"/>
              </a:spcBef>
              <a:spcAft>
                <a:spcPts val="800"/>
              </a:spcAft>
              <a:buFontTx/>
              <a:buChar char="-"/>
            </a:pP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US" dirty="0"/>
          </a:p>
        </p:txBody>
      </p:sp>
      <p:sp>
        <p:nvSpPr>
          <p:cNvPr id="4" name="Title 1"/>
          <p:cNvSpPr txBox="1">
            <a:spLocks/>
          </p:cNvSpPr>
          <p:nvPr/>
        </p:nvSpPr>
        <p:spPr>
          <a:xfrm>
            <a:off x="437881" y="128790"/>
            <a:ext cx="10668644" cy="13528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3200" b="1" dirty="0" err="1" smtClean="0">
                <a:ln w="22225">
                  <a:solidFill>
                    <a:srgbClr val="ED7D31"/>
                  </a:solidFill>
                  <a:prstDash val="solid"/>
                </a:ln>
                <a:solidFill>
                  <a:srgbClr val="FF0000"/>
                </a:solidFill>
                <a:latin typeface="Calibri" panose="020F0502020204030204"/>
                <a:ea typeface="+mn-ea"/>
                <a:cs typeface="+mn-cs"/>
              </a:rPr>
              <a:t>Bài</a:t>
            </a:r>
            <a:r>
              <a:rPr lang="en-US" sz="3200" b="1" dirty="0" smtClean="0">
                <a:ln w="22225">
                  <a:solidFill>
                    <a:srgbClr val="ED7D31"/>
                  </a:solidFill>
                  <a:prstDash val="solid"/>
                </a:ln>
                <a:solidFill>
                  <a:srgbClr val="FF0000"/>
                </a:solidFill>
                <a:latin typeface="Calibri" panose="020F0502020204030204"/>
                <a:ea typeface="+mn-ea"/>
                <a:cs typeface="+mn-cs"/>
              </a:rPr>
              <a:t> 5: SỰ CHUYỂN BIẾN TỪ XÃ HỘI NGUYÊN THỦY</a:t>
            </a:r>
            <a:br>
              <a:rPr lang="en-US" sz="3200" b="1" dirty="0" smtClean="0">
                <a:ln w="22225">
                  <a:solidFill>
                    <a:srgbClr val="ED7D31"/>
                  </a:solidFill>
                  <a:prstDash val="solid"/>
                </a:ln>
                <a:solidFill>
                  <a:srgbClr val="FF0000"/>
                </a:solidFill>
                <a:latin typeface="Calibri" panose="020F0502020204030204"/>
                <a:ea typeface="+mn-ea"/>
                <a:cs typeface="+mn-cs"/>
              </a:rPr>
            </a:br>
            <a:r>
              <a:rPr lang="en-US" sz="3200" b="1" dirty="0" smtClean="0">
                <a:ln w="22225">
                  <a:solidFill>
                    <a:srgbClr val="ED7D31"/>
                  </a:solidFill>
                  <a:prstDash val="solid"/>
                </a:ln>
                <a:solidFill>
                  <a:srgbClr val="FF0000"/>
                </a:solidFill>
                <a:latin typeface="Calibri" panose="020F0502020204030204"/>
                <a:ea typeface="+mn-ea"/>
                <a:cs typeface="+mn-cs"/>
              </a:rPr>
              <a:t> SANG XÃ HỘI CÓ GIAI CẤP</a:t>
            </a:r>
            <a:endParaRPr lang="en-US" sz="3200" dirty="0"/>
          </a:p>
        </p:txBody>
      </p:sp>
    </p:spTree>
    <p:extLst>
      <p:ext uri="{BB962C8B-B14F-4D97-AF65-F5344CB8AC3E}">
        <p14:creationId xmlns:p14="http://schemas.microsoft.com/office/powerpoint/2010/main" val="163402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7178" y="455954"/>
            <a:ext cx="10515600" cy="1325563"/>
          </a:xfrm>
        </p:spPr>
        <p:txBody>
          <a:bodyPr>
            <a:normAutofit fontScale="90000"/>
          </a:bodyPr>
          <a:lstStyle/>
          <a:p>
            <a:pPr algn="ctr"/>
            <a:r>
              <a:rPr kumimoji="0" lang="en-US" sz="43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j-ea"/>
                <a:cs typeface="+mj-cs"/>
              </a:rPr>
              <a:t>Bài</a:t>
            </a:r>
            <a: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t> 5</a:t>
            </a:r>
            <a:b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br>
            <a: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t>SỰ CHUYỂN BIẾN TỪ XÃ HỘI NGUYÊN THỦY</a:t>
            </a:r>
            <a:b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br>
            <a: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t> SANG XÃ HỘI CÓ GIAI CẤP</a:t>
            </a:r>
            <a:endParaRPr lang="en-US" dirty="0"/>
          </a:p>
        </p:txBody>
      </p:sp>
      <p:sp>
        <p:nvSpPr>
          <p:cNvPr id="3" name="Content Placeholder 2"/>
          <p:cNvSpPr>
            <a:spLocks noGrp="1"/>
          </p:cNvSpPr>
          <p:nvPr>
            <p:ph idx="1"/>
          </p:nvPr>
        </p:nvSpPr>
        <p:spPr>
          <a:xfrm>
            <a:off x="2912011" y="2050708"/>
            <a:ext cx="8948225" cy="4351338"/>
          </a:xfrm>
        </p:spPr>
        <p:txBody>
          <a:bodyPr>
            <a:normAutofit/>
          </a:bodyPr>
          <a:lstStyle/>
          <a:p>
            <a:pPr marL="0" indent="0" algn="just">
              <a:buNone/>
            </a:pPr>
            <a:r>
              <a:rPr lang="en-US" sz="3200" b="1" dirty="0">
                <a:solidFill>
                  <a:srgbClr val="FF0000"/>
                </a:solidFill>
                <a:latin typeface="Times New Roman" panose="02020603050405020304" pitchFamily="18" charset="0"/>
              </a:rPr>
              <a:t>II. </a:t>
            </a:r>
            <a:r>
              <a:rPr lang="en-US" sz="3200" b="1" dirty="0" err="1">
                <a:solidFill>
                  <a:srgbClr val="FF0000"/>
                </a:solidFill>
                <a:latin typeface="Times New Roman" panose="02020603050405020304" pitchFamily="18" charset="0"/>
              </a:rPr>
              <a:t>Sự</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chuyển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trong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xã</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hội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nguyên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thủy</a:t>
            </a:r>
            <a:endParaRPr lang="en-US" sz="3200" b="1" dirty="0">
              <a:solidFill>
                <a:srgbClr val="FF0000"/>
              </a:solidFill>
              <a:latin typeface="Times New Roman" panose="02020603050405020304" pitchFamily="18" charset="0"/>
            </a:endParaRPr>
          </a:p>
          <a:p>
            <a:pPr marL="0" indent="0" algn="just">
              <a:buNone/>
            </a:pPr>
            <a:endParaRPr lang="en-US"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464231126"/>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0843" y="181328"/>
            <a:ext cx="11353800" cy="1325563"/>
          </a:xfrm>
        </p:spPr>
        <p:txBody>
          <a:bodyPr>
            <a:normAutofit/>
          </a:bodyPr>
          <a:lstStyle/>
          <a:p>
            <a:pPr algn="just">
              <a:lnSpc>
                <a:spcPct val="107000"/>
              </a:lnSpc>
              <a:spcBef>
                <a:spcPts val="600"/>
              </a:spcBef>
              <a:spcAft>
                <a:spcPts val="800"/>
              </a:spcAft>
            </a:pPr>
            <a:r>
              <a:rPr lang="pt-BR"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 sử dụng phương pháp khăn trải bàn, chia lớp thành 4 nhóm thảo luận các hỏi trong phiếu học tập:</a:t>
            </a:r>
            <a:r>
              <a:rPr lang="vi-VN" sz="2000" b="1" dirty="0">
                <a:effectLst/>
                <a:latin typeface="Calibri" panose="020F0502020204030204" pitchFamily="34" charset="0"/>
                <a:ea typeface="Calibri" panose="020F0502020204030204" pitchFamily="34" charset="0"/>
                <a:cs typeface="Times New Roman" panose="02020603050405020304" pitchFamily="18" charset="0"/>
              </a:rPr>
              <a:t/>
            </a:r>
            <a:br>
              <a:rPr lang="vi-VN" sz="2000" b="1" dirty="0">
                <a:effectLst/>
                <a:latin typeface="Calibri" panose="020F0502020204030204" pitchFamily="34" charset="0"/>
                <a:ea typeface="Calibri" panose="020F0502020204030204" pitchFamily="34" charset="0"/>
                <a:cs typeface="Times New Roman" panose="02020603050405020304" pitchFamily="18" charset="0"/>
              </a:rPr>
            </a:br>
            <a:endParaRPr lang="en-US" sz="2000" b="1" dirty="0"/>
          </a:p>
        </p:txBody>
      </p:sp>
      <p:sp>
        <p:nvSpPr>
          <p:cNvPr id="3" name="Content Placeholder 2"/>
          <p:cNvSpPr>
            <a:spLocks noGrp="1"/>
          </p:cNvSpPr>
          <p:nvPr>
            <p:ph idx="1"/>
          </p:nvPr>
        </p:nvSpPr>
        <p:spPr>
          <a:xfrm>
            <a:off x="838200" y="1027906"/>
            <a:ext cx="10515600" cy="4351338"/>
          </a:xfrm>
        </p:spPr>
        <p:txBody>
          <a:bodyPr/>
          <a:lstStyle/>
          <a:p>
            <a:pPr marR="194310" algn="just">
              <a:lnSpc>
                <a:spcPct val="107000"/>
              </a:lnSpc>
              <a:spcBef>
                <a:spcPts val="600"/>
              </a:spcBef>
              <a:spcAft>
                <a:spcPts val="800"/>
              </a:spcAft>
            </a:pPr>
            <a:r>
              <a:rPr lang="vi-V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pt-B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 nhân nào dẫn đến sự phân hóa trong xã hội?</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R="194310" algn="just">
              <a:lnSpc>
                <a:spcPct val="107000"/>
              </a:lnSpc>
              <a:spcBef>
                <a:spcPts val="600"/>
              </a:spcBef>
              <a:spcAft>
                <a:spcPts val="800"/>
              </a:spcAft>
            </a:pPr>
            <a:r>
              <a:rPr lang="vi-V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pt-B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được mối quan hệ giữa người với người trong xã hội có phân hóa giàu, nghèo? </a:t>
            </a:r>
          </a:p>
          <a:p>
            <a:pPr algn="just">
              <a:lnSpc>
                <a:spcPct val="107000"/>
              </a:lnSpc>
              <a:spcBef>
                <a:spcPts val="600"/>
              </a:spcBef>
              <a:spcAft>
                <a:spcPts val="800"/>
              </a:spcAft>
            </a:pPr>
            <a:r>
              <a:rPr lang="vi-V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pt-B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 vì sao xã hội nguyên thủy phương Đông không phân hóa triệt để, sống quần tụ với nhau?</a:t>
            </a:r>
          </a:p>
          <a:p>
            <a:pPr algn="just">
              <a:lnSpc>
                <a:spcPct val="107000"/>
              </a:lnSpc>
              <a:spcBef>
                <a:spcPts val="600"/>
              </a:spcBef>
              <a:spcAft>
                <a:spcPts val="800"/>
              </a:spcAft>
            </a:pPr>
            <a:r>
              <a:rPr lang="vi-VN"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pt-BR"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 được sơ đồ hình 5.5 trong SGK về sự chuyển biến cuối thời nguyên thủy</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R="194310" algn="just">
              <a:lnSpc>
                <a:spcPct val="107000"/>
              </a:lnSpc>
              <a:spcBef>
                <a:spcPts val="600"/>
              </a:spcBef>
              <a:spcAft>
                <a:spcPts val="800"/>
              </a:spcAft>
            </a:pP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p:cNvPicPr>
            <a:picLocks noChangeAspect="1"/>
          </p:cNvPicPr>
          <p:nvPr/>
        </p:nvPicPr>
        <p:blipFill>
          <a:blip r:embed="rId2"/>
          <a:stretch>
            <a:fillRect/>
          </a:stretch>
        </p:blipFill>
        <p:spPr>
          <a:xfrm>
            <a:off x="1447801" y="3233530"/>
            <a:ext cx="9290412" cy="3487032"/>
          </a:xfrm>
          <a:prstGeom prst="rect">
            <a:avLst/>
          </a:prstGeom>
        </p:spPr>
      </p:pic>
    </p:spTree>
    <p:extLst>
      <p:ext uri="{BB962C8B-B14F-4D97-AF65-F5344CB8AC3E}">
        <p14:creationId xmlns:p14="http://schemas.microsoft.com/office/powerpoint/2010/main" val="3687743263"/>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Horizontal Scroll 3"/>
          <p:cNvSpPr/>
          <p:nvPr/>
        </p:nvSpPr>
        <p:spPr>
          <a:xfrm>
            <a:off x="515155" y="180304"/>
            <a:ext cx="11101588" cy="5557235"/>
          </a:xfrm>
          <a:prstGeom prst="horizont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Bef>
                <a:spcPts val="600"/>
              </a:spcBef>
              <a:spcAft>
                <a:spcPts val="800"/>
              </a:spcAft>
            </a:pPr>
            <a:r>
              <a:rPr lang="pt-BR"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Ở phương Đông nói chung và ở Việt Nam nói riêng </a:t>
            </a:r>
            <a:r>
              <a:rPr lang="pt-BR"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mọi người thường sống quần tụ, cùng đào mương, đắp đê, chống giặc ngoại xâm. Do vậy, tính cố kết cộng đồng và nhiều tập tục của xã hội nguyên thuỷ vẫn tiếp tục được bảo lưu. Đó chính là lý do tại sao xã hội nguyên thủy phương Đông không phân hóa triệt để.</a:t>
            </a:r>
            <a:endParaRPr lang="vi-VN"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1000"/>
              </a:spcBef>
            </a:pPr>
            <a:endParaRPr lang="vi-VN" sz="2800" dirty="0">
              <a:solidFill>
                <a:prstClr val="black"/>
              </a:solidFill>
            </a:endParaRPr>
          </a:p>
        </p:txBody>
      </p:sp>
    </p:spTree>
    <p:extLst>
      <p:ext uri="{BB962C8B-B14F-4D97-AF65-F5344CB8AC3E}">
        <p14:creationId xmlns:p14="http://schemas.microsoft.com/office/powerpoint/2010/main" val="3380797133"/>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0891" y="1226826"/>
            <a:ext cx="10515600" cy="1325563"/>
          </a:xfrm>
        </p:spPr>
        <p:txBody>
          <a:bodyPr>
            <a:normAutofit/>
          </a:bodyPr>
          <a:lstStyle/>
          <a:p>
            <a:r>
              <a:rPr lang="en-US" sz="3200" b="1" dirty="0">
                <a:solidFill>
                  <a:srgbClr val="FF0000"/>
                </a:solidFill>
                <a:latin typeface="Times New Roman" panose="02020603050405020304" pitchFamily="18" charset="0"/>
              </a:rPr>
              <a:t>II. </a:t>
            </a:r>
            <a:r>
              <a:rPr lang="en-US" sz="3200" b="1" dirty="0" err="1">
                <a:solidFill>
                  <a:srgbClr val="FF0000"/>
                </a:solidFill>
                <a:latin typeface="Times New Roman" panose="02020603050405020304" pitchFamily="18" charset="0"/>
              </a:rPr>
              <a:t>Sự</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chuyển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biến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trong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xã</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hội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nguyên</a:t>
            </a:r>
            <a:r>
              <a:rPr lang="en-US" sz="3200" b="1" dirty="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thủy</a:t>
            </a:r>
            <a:r>
              <a:rPr lang="en-US" sz="3200" b="1" dirty="0" smtClean="0">
                <a:solidFill>
                  <a:srgbClr val="FF0000"/>
                </a:solidFill>
                <a:latin typeface="Times New Roman" panose="02020603050405020304" pitchFamily="18" charset="0"/>
              </a:rPr>
              <a:t>:</a:t>
            </a:r>
            <a:endParaRPr lang="en-US" sz="3200" dirty="0"/>
          </a:p>
        </p:txBody>
      </p:sp>
      <p:sp>
        <p:nvSpPr>
          <p:cNvPr id="3" name="Content Placeholder 2"/>
          <p:cNvSpPr>
            <a:spLocks noGrp="1"/>
          </p:cNvSpPr>
          <p:nvPr>
            <p:ph idx="1"/>
          </p:nvPr>
        </p:nvSpPr>
        <p:spPr>
          <a:xfrm>
            <a:off x="670891" y="2552389"/>
            <a:ext cx="10850217" cy="3152952"/>
          </a:xfrm>
        </p:spPr>
        <p:txBody>
          <a:bodyPr/>
          <a:lstStyle/>
          <a:p>
            <a:pPr marL="0" marR="194310" indent="0" algn="just">
              <a:lnSpc>
                <a:spcPct val="107000"/>
              </a:lnSpc>
              <a:spcBef>
                <a:spcPts val="600"/>
              </a:spcBef>
              <a:spcAft>
                <a:spcPts val="800"/>
              </a:spcAft>
              <a:buNone/>
            </a:pPr>
            <a:r>
              <a:rPr lang="pt-BR"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Công cụ lao động bằng kim loại xuất hiện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 xuất phát triển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sản phẩm dư thừa </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 hiện giàu nghèo.</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marL="0" marR="194310" indent="0" algn="just">
              <a:lnSpc>
                <a:spcPct val="107000"/>
              </a:lnSpc>
              <a:spcBef>
                <a:spcPts val="600"/>
              </a:spcBef>
              <a:spcAft>
                <a:spcPts val="800"/>
              </a:spcAft>
              <a:buNone/>
            </a:pP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Quá trình phân hóa và tan rã của xã hội nguyên thủy ở các nơi trên thế giới không giống nhau.</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marL="0" marR="194310" indent="0" algn="just">
              <a:lnSpc>
                <a:spcPct val="107000"/>
              </a:lnSpc>
              <a:spcBef>
                <a:spcPts val="600"/>
              </a:spcBef>
              <a:spcAft>
                <a:spcPts val="800"/>
              </a:spcAft>
              <a:buNone/>
            </a:pP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 cộng đồng và nhiều tập tục của xã hội nguyên thủy được lưu giữ</a:t>
            </a:r>
            <a:r>
              <a:rPr lang="pt-BR"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1"/>
          <p:cNvSpPr txBox="1">
            <a:spLocks/>
          </p:cNvSpPr>
          <p:nvPr/>
        </p:nvSpPr>
        <p:spPr>
          <a:xfrm>
            <a:off x="437881" y="128790"/>
            <a:ext cx="10668644" cy="13528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3200" b="1" dirty="0" err="1" smtClean="0">
                <a:ln w="22225">
                  <a:solidFill>
                    <a:srgbClr val="ED7D31"/>
                  </a:solidFill>
                  <a:prstDash val="solid"/>
                </a:ln>
                <a:solidFill>
                  <a:srgbClr val="FF0000"/>
                </a:solidFill>
                <a:latin typeface="Calibri" panose="020F0502020204030204"/>
                <a:ea typeface="+mn-ea"/>
                <a:cs typeface="+mn-cs"/>
              </a:rPr>
              <a:t>Bài</a:t>
            </a:r>
            <a:r>
              <a:rPr lang="en-US" sz="3200" b="1" dirty="0" smtClean="0">
                <a:ln w="22225">
                  <a:solidFill>
                    <a:srgbClr val="ED7D31"/>
                  </a:solidFill>
                  <a:prstDash val="solid"/>
                </a:ln>
                <a:solidFill>
                  <a:srgbClr val="FF0000"/>
                </a:solidFill>
                <a:latin typeface="Calibri" panose="020F0502020204030204"/>
                <a:ea typeface="+mn-ea"/>
                <a:cs typeface="+mn-cs"/>
              </a:rPr>
              <a:t> 5: SỰ CHUYỂN BIẾN TỪ XÃ HỘI NGUYÊN THỦY</a:t>
            </a:r>
            <a:br>
              <a:rPr lang="en-US" sz="3200" b="1" dirty="0" smtClean="0">
                <a:ln w="22225">
                  <a:solidFill>
                    <a:srgbClr val="ED7D31"/>
                  </a:solidFill>
                  <a:prstDash val="solid"/>
                </a:ln>
                <a:solidFill>
                  <a:srgbClr val="FF0000"/>
                </a:solidFill>
                <a:latin typeface="Calibri" panose="020F0502020204030204"/>
                <a:ea typeface="+mn-ea"/>
                <a:cs typeface="+mn-cs"/>
              </a:rPr>
            </a:br>
            <a:r>
              <a:rPr lang="en-US" sz="3200" b="1" dirty="0" smtClean="0">
                <a:ln w="22225">
                  <a:solidFill>
                    <a:srgbClr val="ED7D31"/>
                  </a:solidFill>
                  <a:prstDash val="solid"/>
                </a:ln>
                <a:solidFill>
                  <a:srgbClr val="FF0000"/>
                </a:solidFill>
                <a:latin typeface="Calibri" panose="020F0502020204030204"/>
                <a:ea typeface="+mn-ea"/>
                <a:cs typeface="+mn-cs"/>
              </a:rPr>
              <a:t> SANG XÃ HỘI CÓ GIAI CẤP</a:t>
            </a:r>
            <a:endParaRPr lang="en-US" sz="3200" dirty="0"/>
          </a:p>
        </p:txBody>
      </p:sp>
    </p:spTree>
    <p:extLst>
      <p:ext uri="{BB962C8B-B14F-4D97-AF65-F5344CB8AC3E}">
        <p14:creationId xmlns:p14="http://schemas.microsoft.com/office/powerpoint/2010/main" val="1007540699"/>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1591" y="618344"/>
            <a:ext cx="10515600" cy="1325563"/>
          </a:xfrm>
        </p:spPr>
        <p:txBody>
          <a:bodyPr>
            <a:normAutofit fontScale="90000"/>
          </a:bodyPr>
          <a:lstStyle/>
          <a:p>
            <a:pPr algn="ctr"/>
            <a:r>
              <a:rPr kumimoji="0" lang="en-US" sz="43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j-ea"/>
                <a:cs typeface="+mj-cs"/>
              </a:rPr>
              <a:t>Bài</a:t>
            </a:r>
            <a: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t> 5</a:t>
            </a:r>
            <a:b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br>
            <a: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t>SỰ CHUYỂN BIẾN TỪ XÃ HỘI NGUYÊN THỦY</a:t>
            </a:r>
            <a:b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br>
            <a:r>
              <a:rPr kumimoji="0" lang="en-US" sz="43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j-ea"/>
                <a:cs typeface="+mj-cs"/>
              </a:rPr>
              <a:t> SANG XÃ HỘI CÓ GIAI CẤP</a:t>
            </a:r>
            <a:endParaRPr lang="en-US" dirty="0"/>
          </a:p>
        </p:txBody>
      </p:sp>
      <p:sp>
        <p:nvSpPr>
          <p:cNvPr id="3" name="Content Placeholder 2"/>
          <p:cNvSpPr>
            <a:spLocks noGrp="1"/>
          </p:cNvSpPr>
          <p:nvPr>
            <p:ph idx="1"/>
          </p:nvPr>
        </p:nvSpPr>
        <p:spPr>
          <a:xfrm>
            <a:off x="1260231" y="2506662"/>
            <a:ext cx="10515600" cy="4351338"/>
          </a:xfrm>
        </p:spPr>
        <p:txBody>
          <a:bodyPr>
            <a:normAutofit/>
          </a:bodyPr>
          <a:lstStyle/>
          <a:p>
            <a:pPr marL="0" indent="0" algn="just">
              <a:buNone/>
            </a:pPr>
            <a:r>
              <a:rPr lang="en-US" sz="3600" b="1" dirty="0">
                <a:solidFill>
                  <a:srgbClr val="FF0000"/>
                </a:solidFill>
                <a:latin typeface="Times New Roman" panose="02020603050405020304" pitchFamily="18" charset="0"/>
              </a:rPr>
              <a:t>III. </a:t>
            </a:r>
            <a:r>
              <a:rPr lang="en-US" sz="3600" b="1" dirty="0" err="1">
                <a:solidFill>
                  <a:srgbClr val="FF0000"/>
                </a:solidFill>
                <a:latin typeface="Times New Roman" panose="02020603050405020304" pitchFamily="18" charset="0"/>
              </a:rPr>
              <a:t>Việt</a:t>
            </a:r>
            <a:r>
              <a:rPr lang="en-US" sz="3600" b="1" dirty="0">
                <a:solidFill>
                  <a:srgbClr val="FF0000"/>
                </a:solidFill>
                <a:latin typeface="Times New Roman" panose="02020603050405020304" pitchFamily="18" charset="0"/>
              </a:rPr>
              <a:t> Nam </a:t>
            </a:r>
            <a:r>
              <a:rPr lang="en-US" sz="3600" b="1" dirty="0" err="1">
                <a:solidFill>
                  <a:srgbClr val="FF0000"/>
                </a:solidFill>
                <a:latin typeface="Times New Roman" panose="02020603050405020304" pitchFamily="18" charset="0"/>
              </a:rPr>
              <a:t>cuối</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thời</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kì</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nguyên</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thủy</a:t>
            </a:r>
            <a:endParaRPr 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435794901"/>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FD4690ED-00FB-41E3-89C8-8623EE8BB964}"/>
              </a:ext>
            </a:extLst>
          </p:cNvPr>
          <p:cNvSpPr>
            <a:spLocks noGrp="1"/>
          </p:cNvSpPr>
          <p:nvPr>
            <p:ph idx="1"/>
          </p:nvPr>
        </p:nvSpPr>
        <p:spPr>
          <a:xfrm>
            <a:off x="838200" y="1253331"/>
            <a:ext cx="4971756" cy="4351338"/>
          </a:xfrm>
        </p:spPr>
        <p:txBody>
          <a:bodyPr/>
          <a:lstStyle/>
          <a:p>
            <a:pPr marL="0" indent="0">
              <a:buNone/>
            </a:pPr>
            <a:r>
              <a:rPr lang="vi-VN" b="0" i="0" dirty="0">
                <a:solidFill>
                  <a:srgbClr val="000000"/>
                </a:solidFill>
                <a:effectLst/>
                <a:latin typeface="Times New Roman" panose="02020603050405020304" pitchFamily="18" charset="0"/>
                <a:cs typeface="Times New Roman" panose="02020603050405020304" pitchFamily="18" charset="0"/>
              </a:rPr>
              <a:t>Văn </a:t>
            </a:r>
            <a:r>
              <a:rPr lang="vi-VN" b="0" i="0" dirty="0" err="1">
                <a:solidFill>
                  <a:srgbClr val="000000"/>
                </a:solidFill>
                <a:effectLst/>
                <a:latin typeface="Times New Roman" panose="02020603050405020304" pitchFamily="18" charset="0"/>
                <a:cs typeface="Times New Roman" panose="02020603050405020304" pitchFamily="18" charset="0"/>
              </a:rPr>
              <a:t>hóa</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Phùng</a:t>
            </a:r>
            <a:r>
              <a:rPr lang="vi-VN" b="0" i="0" dirty="0">
                <a:solidFill>
                  <a:srgbClr val="000000"/>
                </a:solidFill>
                <a:effectLst/>
                <a:latin typeface="Times New Roman" panose="02020603050405020304" pitchFamily="18" charset="0"/>
                <a:cs typeface="Times New Roman" panose="02020603050405020304" pitchFamily="18" charset="0"/>
              </a:rPr>
              <a:t> Nguyên </a:t>
            </a:r>
            <a:r>
              <a:rPr lang="vi-VN" b="0" i="0" dirty="0" err="1">
                <a:solidFill>
                  <a:srgbClr val="000000"/>
                </a:solidFill>
                <a:effectLst/>
                <a:latin typeface="Times New Roman" panose="02020603050405020304" pitchFamily="18" charset="0"/>
                <a:cs typeface="Times New Roman" panose="02020603050405020304" pitchFamily="18" charset="0"/>
              </a:rPr>
              <a:t>là</a:t>
            </a:r>
            <a:r>
              <a:rPr lang="vi-VN" b="0" i="0" dirty="0">
                <a:solidFill>
                  <a:srgbClr val="000000"/>
                </a:solidFill>
                <a:effectLst/>
                <a:latin typeface="Times New Roman" panose="02020603050405020304" pitchFamily="18" charset="0"/>
                <a:cs typeface="Times New Roman" panose="02020603050405020304" pitchFamily="18" charset="0"/>
              </a:rPr>
              <a:t> giai </a:t>
            </a:r>
            <a:r>
              <a:rPr lang="vi-VN" b="0" i="0" dirty="0" err="1">
                <a:solidFill>
                  <a:srgbClr val="000000"/>
                </a:solidFill>
                <a:effectLst/>
                <a:latin typeface="Times New Roman" panose="02020603050405020304" pitchFamily="18" charset="0"/>
                <a:cs typeface="Times New Roman" panose="02020603050405020304" pitchFamily="18" charset="0"/>
              </a:rPr>
              <a:t>đoạn</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mở</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đầu</a:t>
            </a:r>
            <a:r>
              <a:rPr lang="vi-VN" b="0" i="0" dirty="0">
                <a:solidFill>
                  <a:srgbClr val="000000"/>
                </a:solidFill>
                <a:effectLst/>
                <a:latin typeface="Times New Roman" panose="02020603050405020304" pitchFamily="18" charset="0"/>
                <a:cs typeface="Times New Roman" panose="02020603050405020304" pitchFamily="18" charset="0"/>
              </a:rPr>
              <a:t> cho </a:t>
            </a:r>
            <a:r>
              <a:rPr lang="vi-VN" b="0" i="0" dirty="0" err="1">
                <a:solidFill>
                  <a:srgbClr val="000000"/>
                </a:solidFill>
                <a:effectLst/>
                <a:latin typeface="Times New Roman" panose="02020603050405020304" pitchFamily="18" charset="0"/>
                <a:cs typeface="Times New Roman" panose="02020603050405020304" pitchFamily="18" charset="0"/>
              </a:rPr>
              <a:t>quá</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trình</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hình</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thành</a:t>
            </a:r>
            <a:r>
              <a:rPr lang="vi-VN" b="0" i="0" dirty="0">
                <a:solidFill>
                  <a:srgbClr val="000000"/>
                </a:solidFill>
                <a:effectLst/>
                <a:latin typeface="Times New Roman" panose="02020603050405020304" pitchFamily="18" charset="0"/>
                <a:cs typeface="Times New Roman" panose="02020603050405020304" pitchFamily="18" charset="0"/>
              </a:rPr>
              <a:t> dân </a:t>
            </a:r>
            <a:r>
              <a:rPr lang="vi-VN" b="0" i="0" dirty="0" err="1">
                <a:solidFill>
                  <a:srgbClr val="000000"/>
                </a:solidFill>
                <a:effectLst/>
                <a:latin typeface="Times New Roman" panose="02020603050405020304" pitchFamily="18" charset="0"/>
                <a:cs typeface="Times New Roman" panose="02020603050405020304" pitchFamily="18" charset="0"/>
              </a:rPr>
              <a:t>tộc</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và</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quốc</a:t>
            </a:r>
            <a:r>
              <a:rPr lang="vi-VN" b="0" i="0" dirty="0">
                <a:solidFill>
                  <a:srgbClr val="000000"/>
                </a:solidFill>
                <a:effectLst/>
                <a:latin typeface="Times New Roman" panose="02020603050405020304" pitchFamily="18" charset="0"/>
                <a:cs typeface="Times New Roman" panose="02020603050405020304" pitchFamily="18" charset="0"/>
              </a:rPr>
              <a:t> gia </a:t>
            </a:r>
            <a:r>
              <a:rPr lang="vi-VN" b="0" i="0" dirty="0" err="1">
                <a:solidFill>
                  <a:srgbClr val="000000"/>
                </a:solidFill>
                <a:effectLst/>
                <a:latin typeface="Times New Roman" panose="02020603050405020304" pitchFamily="18" charset="0"/>
                <a:cs typeface="Times New Roman" panose="02020603050405020304" pitchFamily="18" charset="0"/>
              </a:rPr>
              <a:t>của</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người</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Việt</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cổ</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Nhiều</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nhà</a:t>
            </a:r>
            <a:r>
              <a:rPr lang="vi-VN" b="0" i="0" dirty="0">
                <a:solidFill>
                  <a:srgbClr val="000000"/>
                </a:solidFill>
                <a:effectLst/>
                <a:latin typeface="Times New Roman" panose="02020603050405020304" pitchFamily="18" charset="0"/>
                <a:cs typeface="Times New Roman" panose="02020603050405020304" pitchFamily="18" charset="0"/>
              </a:rPr>
              <a:t> nghiên </a:t>
            </a:r>
            <a:r>
              <a:rPr lang="vi-VN" b="0" i="0" dirty="0" err="1">
                <a:solidFill>
                  <a:srgbClr val="000000"/>
                </a:solidFill>
                <a:effectLst/>
                <a:latin typeface="Times New Roman" panose="02020603050405020304" pitchFamily="18" charset="0"/>
                <a:cs typeface="Times New Roman" panose="02020603050405020304" pitchFamily="18" charset="0"/>
              </a:rPr>
              <a:t>cứu</a:t>
            </a:r>
            <a:r>
              <a:rPr lang="vi-VN" b="0" i="0" dirty="0">
                <a:solidFill>
                  <a:srgbClr val="000000"/>
                </a:solidFill>
                <a:effectLst/>
                <a:latin typeface="Times New Roman" panose="02020603050405020304" pitchFamily="18" charset="0"/>
                <a:cs typeface="Times New Roman" panose="02020603050405020304" pitchFamily="18" charset="0"/>
              </a:rPr>
              <a:t> coi </a:t>
            </a:r>
            <a:r>
              <a:rPr lang="vi-VN" b="0" i="0" dirty="0" err="1">
                <a:solidFill>
                  <a:srgbClr val="000000"/>
                </a:solidFill>
                <a:effectLst/>
                <a:latin typeface="Times New Roman" panose="02020603050405020304" pitchFamily="18" charset="0"/>
                <a:cs typeface="Times New Roman" panose="02020603050405020304" pitchFamily="18" charset="0"/>
              </a:rPr>
              <a:t>Phùng</a:t>
            </a:r>
            <a:r>
              <a:rPr lang="vi-VN" b="0" i="0" dirty="0">
                <a:solidFill>
                  <a:srgbClr val="000000"/>
                </a:solidFill>
                <a:effectLst/>
                <a:latin typeface="Times New Roman" panose="02020603050405020304" pitchFamily="18" charset="0"/>
                <a:cs typeface="Times New Roman" panose="02020603050405020304" pitchFamily="18" charset="0"/>
              </a:rPr>
              <a:t> Nguyên như </a:t>
            </a:r>
            <a:r>
              <a:rPr lang="vi-VN" b="0" i="0" dirty="0" err="1">
                <a:solidFill>
                  <a:srgbClr val="000000"/>
                </a:solidFill>
                <a:effectLst/>
                <a:latin typeface="Times New Roman" panose="02020603050405020304" pitchFamily="18" charset="0"/>
                <a:cs typeface="Times New Roman" panose="02020603050405020304" pitchFamily="18" charset="0"/>
              </a:rPr>
              <a:t>một</a:t>
            </a:r>
            <a:r>
              <a:rPr lang="vi-VN" b="0" i="0" dirty="0">
                <a:solidFill>
                  <a:srgbClr val="000000"/>
                </a:solidFill>
                <a:effectLst/>
                <a:latin typeface="Times New Roman" panose="02020603050405020304" pitchFamily="18" charset="0"/>
                <a:cs typeface="Times New Roman" panose="02020603050405020304" pitchFamily="18" charset="0"/>
              </a:rPr>
              <a:t> giai </a:t>
            </a:r>
            <a:r>
              <a:rPr lang="vi-VN" b="0" i="0" dirty="0" err="1">
                <a:solidFill>
                  <a:srgbClr val="000000"/>
                </a:solidFill>
                <a:effectLst/>
                <a:latin typeface="Times New Roman" panose="02020603050405020304" pitchFamily="18" charset="0"/>
                <a:cs typeface="Times New Roman" panose="02020603050405020304" pitchFamily="18" charset="0"/>
              </a:rPr>
              <a:t>đoạn</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mở</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đầu</a:t>
            </a:r>
            <a:r>
              <a:rPr lang="vi-VN" b="0" i="0" dirty="0">
                <a:solidFill>
                  <a:srgbClr val="000000"/>
                </a:solidFill>
                <a:effectLst/>
                <a:latin typeface="Times New Roman" panose="02020603050405020304" pitchFamily="18" charset="0"/>
                <a:cs typeface="Times New Roman" panose="02020603050405020304" pitchFamily="18" charset="0"/>
              </a:rPr>
              <a:t> cho </a:t>
            </a:r>
            <a:r>
              <a:rPr lang="vi-VN" b="0" i="0" dirty="0" err="1">
                <a:solidFill>
                  <a:srgbClr val="000000"/>
                </a:solidFill>
                <a:effectLst/>
                <a:latin typeface="Times New Roman" panose="02020603050405020304" pitchFamily="18" charset="0"/>
                <a:cs typeface="Times New Roman" panose="02020603050405020304" pitchFamily="18" charset="0"/>
              </a:rPr>
              <a:t>quá</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trình</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hình</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thành</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nhà</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nước</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đầu</a:t>
            </a:r>
            <a:r>
              <a:rPr lang="vi-VN" b="0" i="0" dirty="0">
                <a:solidFill>
                  <a:srgbClr val="000000"/>
                </a:solidFill>
                <a:effectLst/>
                <a:latin typeface="Times New Roman" panose="02020603050405020304" pitchFamily="18" charset="0"/>
                <a:cs typeface="Times New Roman" panose="02020603050405020304" pitchFamily="18" charset="0"/>
              </a:rPr>
              <a:t> tiên: </a:t>
            </a:r>
            <a:r>
              <a:rPr lang="vi-VN" b="0" i="0" dirty="0" err="1">
                <a:solidFill>
                  <a:srgbClr val="000000"/>
                </a:solidFill>
                <a:effectLst/>
                <a:latin typeface="Times New Roman" panose="02020603050405020304" pitchFamily="18" charset="0"/>
                <a:cs typeface="Times New Roman" panose="02020603050405020304" pitchFamily="18" charset="0"/>
              </a:rPr>
              <a:t>Nước</a:t>
            </a:r>
            <a:r>
              <a:rPr lang="vi-VN" b="0" i="0" dirty="0">
                <a:solidFill>
                  <a:srgbClr val="000000"/>
                </a:solidFill>
                <a:effectLst/>
                <a:latin typeface="Times New Roman" panose="02020603050405020304" pitchFamily="18" charset="0"/>
                <a:cs typeface="Times New Roman" panose="02020603050405020304" pitchFamily="18" charset="0"/>
              </a:rPr>
              <a:t> Văn Lang ở </a:t>
            </a:r>
            <a:r>
              <a:rPr lang="vi-VN" b="0" i="0" dirty="0" err="1">
                <a:solidFill>
                  <a:srgbClr val="000000"/>
                </a:solidFill>
                <a:effectLst/>
                <a:latin typeface="Times New Roman" panose="02020603050405020304" pitchFamily="18" charset="0"/>
                <a:cs typeface="Times New Roman" panose="02020603050405020304" pitchFamily="18" charset="0"/>
              </a:rPr>
              <a:t>miền</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Bắc</a:t>
            </a:r>
            <a:r>
              <a:rPr lang="vi-VN" b="0" i="0" dirty="0">
                <a:solidFill>
                  <a:srgbClr val="000000"/>
                </a:solidFill>
                <a:effectLst/>
                <a:latin typeface="Times New Roman" panose="02020603050405020304" pitchFamily="18" charset="0"/>
                <a:cs typeface="Times New Roman" panose="02020603050405020304" pitchFamily="18" charset="0"/>
              </a:rPr>
              <a:t> </a:t>
            </a:r>
            <a:r>
              <a:rPr lang="vi-VN" b="0" i="0" dirty="0" err="1">
                <a:solidFill>
                  <a:srgbClr val="000000"/>
                </a:solidFill>
                <a:effectLst/>
                <a:latin typeface="Times New Roman" panose="02020603050405020304" pitchFamily="18" charset="0"/>
                <a:cs typeface="Times New Roman" panose="02020603050405020304" pitchFamily="18" charset="0"/>
              </a:rPr>
              <a:t>Việt</a:t>
            </a:r>
            <a:r>
              <a:rPr lang="vi-VN" b="0" i="0" dirty="0">
                <a:solidFill>
                  <a:srgbClr val="000000"/>
                </a:solidFill>
                <a:effectLst/>
                <a:latin typeface="Times New Roman" panose="02020603050405020304" pitchFamily="18" charset="0"/>
                <a:cs typeface="Times New Roman" panose="02020603050405020304" pitchFamily="18" charset="0"/>
              </a:rPr>
              <a:t> Nam.</a:t>
            </a:r>
            <a:endParaRPr lang="vi-VN"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8B971A03-B0AB-4176-B6C7-2501AB6683CC}"/>
              </a:ext>
            </a:extLst>
          </p:cNvPr>
          <p:cNvPicPr>
            <a:picLocks noChangeAspect="1"/>
          </p:cNvPicPr>
          <p:nvPr/>
        </p:nvPicPr>
        <p:blipFill>
          <a:blip r:embed="rId2"/>
          <a:stretch>
            <a:fillRect/>
          </a:stretch>
        </p:blipFill>
        <p:spPr>
          <a:xfrm>
            <a:off x="6494587" y="103977"/>
            <a:ext cx="5264512" cy="6650046"/>
          </a:xfrm>
          <a:prstGeom prst="rect">
            <a:avLst/>
          </a:prstGeom>
        </p:spPr>
      </p:pic>
    </p:spTree>
    <p:extLst>
      <p:ext uri="{BB962C8B-B14F-4D97-AF65-F5344CB8AC3E}">
        <p14:creationId xmlns:p14="http://schemas.microsoft.com/office/powerpoint/2010/main" val="3116022249"/>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8F9A8DDB-AA00-4915-B16F-474D5E967CA2}"/>
              </a:ext>
            </a:extLst>
          </p:cNvPr>
          <p:cNvSpPr>
            <a:spLocks noGrp="1"/>
          </p:cNvSpPr>
          <p:nvPr>
            <p:ph idx="1"/>
          </p:nvPr>
        </p:nvSpPr>
        <p:spPr>
          <a:xfrm>
            <a:off x="317694" y="719382"/>
            <a:ext cx="5337517" cy="5419236"/>
          </a:xfrm>
        </p:spPr>
        <p:txBody>
          <a:bodyPr>
            <a:normAutofit/>
          </a:bodyPr>
          <a:lstStyle/>
          <a:p>
            <a:pPr algn="just"/>
            <a:r>
              <a:rPr lang="vi-VN" b="0" i="0" dirty="0">
                <a:solidFill>
                  <a:srgbClr val="333333"/>
                </a:solidFill>
                <a:effectLst/>
                <a:latin typeface="Times New Roman" panose="02020603050405020304" pitchFamily="18" charset="0"/>
                <a:cs typeface="Times New Roman" panose="02020603050405020304" pitchFamily="18" charset="0"/>
              </a:rPr>
              <a:t>Văn </a:t>
            </a:r>
            <a:r>
              <a:rPr lang="vi-VN" b="0" i="0" dirty="0" err="1">
                <a:solidFill>
                  <a:srgbClr val="333333"/>
                </a:solidFill>
                <a:effectLst/>
                <a:latin typeface="Times New Roman" panose="02020603050405020304" pitchFamily="18" charset="0"/>
                <a:cs typeface="Times New Roman" panose="02020603050405020304" pitchFamily="18" charset="0"/>
              </a:rPr>
              <a:t>hóa</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Đồng</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Đậu</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thuộc</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xã</a:t>
            </a:r>
            <a:r>
              <a:rPr lang="vi-VN" b="0" i="0" dirty="0">
                <a:solidFill>
                  <a:srgbClr val="333333"/>
                </a:solidFill>
                <a:effectLst/>
                <a:latin typeface="Times New Roman" panose="02020603050405020304" pitchFamily="18" charset="0"/>
                <a:cs typeface="Times New Roman" panose="02020603050405020304" pitchFamily="18" charset="0"/>
              </a:rPr>
              <a:t> Minh Tân- </a:t>
            </a:r>
            <a:r>
              <a:rPr lang="vi-VN" b="0" i="0" dirty="0" err="1">
                <a:solidFill>
                  <a:srgbClr val="333333"/>
                </a:solidFill>
                <a:effectLst/>
                <a:latin typeface="Times New Roman" panose="02020603050405020304" pitchFamily="18" charset="0"/>
                <a:cs typeface="Times New Roman" panose="02020603050405020304" pitchFamily="18" charset="0"/>
              </a:rPr>
              <a:t>huyện</a:t>
            </a:r>
            <a:r>
              <a:rPr lang="vi-VN" b="0" i="0" dirty="0">
                <a:solidFill>
                  <a:srgbClr val="333333"/>
                </a:solidFill>
                <a:effectLst/>
                <a:latin typeface="Times New Roman" panose="02020603050405020304" pitchFamily="18" charset="0"/>
                <a:cs typeface="Times New Roman" panose="02020603050405020304" pitchFamily="18" charset="0"/>
              </a:rPr>
              <a:t> Yên </a:t>
            </a:r>
            <a:r>
              <a:rPr lang="vi-VN" b="0" i="0" dirty="0" err="1">
                <a:solidFill>
                  <a:srgbClr val="333333"/>
                </a:solidFill>
                <a:effectLst/>
                <a:latin typeface="Times New Roman" panose="02020603050405020304" pitchFamily="18" charset="0"/>
                <a:cs typeface="Times New Roman" panose="02020603050405020304" pitchFamily="18" charset="0"/>
              </a:rPr>
              <a:t>Lạc</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tỉnh</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Vĩnh</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Phúc</a:t>
            </a:r>
            <a:r>
              <a:rPr lang="vi-VN" b="0" i="1"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được</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các</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cán</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bộ</a:t>
            </a:r>
            <a:r>
              <a:rPr lang="vi-VN" b="0" i="0" dirty="0">
                <a:solidFill>
                  <a:srgbClr val="333333"/>
                </a:solidFill>
                <a:effectLst/>
                <a:latin typeface="Times New Roman" panose="02020603050405020304" pitchFamily="18" charset="0"/>
                <a:cs typeface="Times New Roman" panose="02020603050405020304" pitchFamily="18" charset="0"/>
              </a:rPr>
              <a:t> văn </a:t>
            </a:r>
            <a:r>
              <a:rPr lang="vi-VN" b="0" i="0" dirty="0" err="1">
                <a:solidFill>
                  <a:srgbClr val="333333"/>
                </a:solidFill>
                <a:effectLst/>
                <a:latin typeface="Times New Roman" panose="02020603050405020304" pitchFamily="18" charset="0"/>
                <a:cs typeface="Times New Roman" panose="02020603050405020304" pitchFamily="18" charset="0"/>
              </a:rPr>
              <a:t>hóa</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của</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tỉnh</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phát</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hiện</a:t>
            </a:r>
            <a:r>
              <a:rPr lang="vi-VN" b="0" i="0" dirty="0">
                <a:solidFill>
                  <a:srgbClr val="333333"/>
                </a:solidFill>
                <a:effectLst/>
                <a:latin typeface="Times New Roman" panose="02020603050405020304" pitchFamily="18" charset="0"/>
                <a:cs typeface="Times New Roman" panose="02020603050405020304" pitchFamily="18" charset="0"/>
              </a:rPr>
              <a:t> năm 1962. Qua 6 </a:t>
            </a:r>
            <a:r>
              <a:rPr lang="vi-VN" b="0" i="0" dirty="0" err="1">
                <a:solidFill>
                  <a:srgbClr val="333333"/>
                </a:solidFill>
                <a:effectLst/>
                <a:latin typeface="Times New Roman" panose="02020603050405020304" pitchFamily="18" charset="0"/>
                <a:cs typeface="Times New Roman" panose="02020603050405020304" pitchFamily="18" charset="0"/>
              </a:rPr>
              <a:t>lần</a:t>
            </a:r>
            <a:r>
              <a:rPr lang="vi-VN" b="0" i="0" dirty="0">
                <a:solidFill>
                  <a:srgbClr val="333333"/>
                </a:solidFill>
                <a:effectLst/>
                <a:latin typeface="Times New Roman" panose="02020603050405020304" pitchFamily="18" charset="0"/>
                <a:cs typeface="Times New Roman" panose="02020603050405020304" pitchFamily="18" charset="0"/>
              </a:rPr>
              <a:t> khai </a:t>
            </a:r>
            <a:r>
              <a:rPr lang="vi-VN" b="0" i="0" dirty="0" err="1">
                <a:solidFill>
                  <a:srgbClr val="333333"/>
                </a:solidFill>
                <a:effectLst/>
                <a:latin typeface="Times New Roman" panose="02020603050405020304" pitchFamily="18" charset="0"/>
                <a:cs typeface="Times New Roman" panose="02020603050405020304" pitchFamily="18" charset="0"/>
              </a:rPr>
              <a:t>quật</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đã</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phát</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hiện</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hàng</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vạn</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hiện</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vật</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đồ</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đá</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đồ</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đồng</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gốm</a:t>
            </a:r>
            <a:r>
              <a:rPr lang="vi-VN" b="0" i="0" dirty="0">
                <a:solidFill>
                  <a:srgbClr val="333333"/>
                </a:solidFill>
                <a:effectLst/>
                <a:latin typeface="Times New Roman" panose="02020603050405020304" pitchFamily="18" charset="0"/>
                <a:cs typeface="Times New Roman" panose="02020603050405020304" pitchFamily="18" charset="0"/>
              </a:rPr>
              <a:t>, xương </a:t>
            </a:r>
            <a:r>
              <a:rPr lang="vi-VN" b="0" i="0" dirty="0" err="1">
                <a:solidFill>
                  <a:srgbClr val="333333"/>
                </a:solidFill>
                <a:effectLst/>
                <a:latin typeface="Times New Roman" panose="02020603050405020304" pitchFamily="18" charset="0"/>
                <a:cs typeface="Times New Roman" panose="02020603050405020304" pitchFamily="18" charset="0"/>
              </a:rPr>
              <a:t>sừng</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Nền</a:t>
            </a:r>
            <a:r>
              <a:rPr lang="vi-VN" b="0" i="0" dirty="0">
                <a:solidFill>
                  <a:srgbClr val="333333"/>
                </a:solidFill>
                <a:effectLst/>
                <a:latin typeface="Times New Roman" panose="02020603050405020304" pitchFamily="18" charset="0"/>
                <a:cs typeface="Times New Roman" panose="02020603050405020304" pitchFamily="18" charset="0"/>
              </a:rPr>
              <a:t> văn </a:t>
            </a:r>
            <a:r>
              <a:rPr lang="vi-VN" b="0" i="0" dirty="0" err="1">
                <a:solidFill>
                  <a:srgbClr val="333333"/>
                </a:solidFill>
                <a:effectLst/>
                <a:latin typeface="Times New Roman" panose="02020603050405020304" pitchFamily="18" charset="0"/>
                <a:cs typeface="Times New Roman" panose="02020603050405020304" pitchFamily="18" charset="0"/>
              </a:rPr>
              <a:t>hóa</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này</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có</a:t>
            </a:r>
            <a:r>
              <a:rPr lang="vi-VN" b="0" i="0" dirty="0">
                <a:solidFill>
                  <a:srgbClr val="333333"/>
                </a:solidFill>
                <a:effectLst/>
                <a:latin typeface="Times New Roman" panose="02020603050405020304" pitchFamily="18" charset="0"/>
                <a:cs typeface="Times New Roman" panose="02020603050405020304" pitchFamily="18" charset="0"/>
              </a:rPr>
              <a:t> niên </a:t>
            </a:r>
            <a:r>
              <a:rPr lang="vi-VN" b="0" i="0" dirty="0" err="1">
                <a:solidFill>
                  <a:srgbClr val="333333"/>
                </a:solidFill>
                <a:effectLst/>
                <a:latin typeface="Times New Roman" panose="02020603050405020304" pitchFamily="18" charset="0"/>
                <a:cs typeface="Times New Roman" panose="02020603050405020304" pitchFamily="18" charset="0"/>
              </a:rPr>
              <a:t>đại</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mở</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đầu</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vào</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khoảng</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thế</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kỷ</a:t>
            </a:r>
            <a:r>
              <a:rPr lang="vi-VN" b="0" i="0" dirty="0">
                <a:solidFill>
                  <a:srgbClr val="333333"/>
                </a:solidFill>
                <a:effectLst/>
                <a:latin typeface="Times New Roman" panose="02020603050405020304" pitchFamily="18" charset="0"/>
                <a:cs typeface="Times New Roman" panose="02020603050405020304" pitchFamily="18" charset="0"/>
              </a:rPr>
              <a:t> XV- XIV </a:t>
            </a:r>
            <a:r>
              <a:rPr lang="vi-VN" b="0" i="0" dirty="0" err="1">
                <a:solidFill>
                  <a:srgbClr val="333333"/>
                </a:solidFill>
                <a:effectLst/>
                <a:latin typeface="Times New Roman" panose="02020603050405020304" pitchFamily="18" charset="0"/>
                <a:cs typeface="Times New Roman" panose="02020603050405020304" pitchFamily="18" charset="0"/>
              </a:rPr>
              <a:t>trước</a:t>
            </a:r>
            <a:r>
              <a:rPr lang="vi-VN" b="0" i="0" dirty="0">
                <a:solidFill>
                  <a:srgbClr val="333333"/>
                </a:solidFill>
                <a:effectLst/>
                <a:latin typeface="Times New Roman" panose="02020603050405020304" pitchFamily="18" charset="0"/>
                <a:cs typeface="Times New Roman" panose="02020603050405020304" pitchFamily="18" charset="0"/>
              </a:rPr>
              <a:t> công nguyên </a:t>
            </a:r>
            <a:r>
              <a:rPr lang="vi-VN" b="0" i="0" dirty="0" err="1">
                <a:solidFill>
                  <a:srgbClr val="333333"/>
                </a:solidFill>
                <a:effectLst/>
                <a:latin typeface="Times New Roman" panose="02020603050405020304" pitchFamily="18" charset="0"/>
                <a:cs typeface="Times New Roman" panose="02020603050405020304" pitchFamily="18" charset="0"/>
              </a:rPr>
              <a:t>và</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chấm</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dứt</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thế</a:t>
            </a:r>
            <a:r>
              <a:rPr lang="vi-VN" b="0" i="0" dirty="0">
                <a:solidFill>
                  <a:srgbClr val="333333"/>
                </a:solidFill>
                <a:effectLst/>
                <a:latin typeface="Times New Roman" panose="02020603050405020304" pitchFamily="18" charset="0"/>
                <a:cs typeface="Times New Roman" panose="02020603050405020304" pitchFamily="18" charset="0"/>
              </a:rPr>
              <a:t> </a:t>
            </a:r>
            <a:r>
              <a:rPr lang="vi-VN" b="0" i="0" dirty="0" err="1">
                <a:solidFill>
                  <a:srgbClr val="333333"/>
                </a:solidFill>
                <a:effectLst/>
                <a:latin typeface="Times New Roman" panose="02020603050405020304" pitchFamily="18" charset="0"/>
                <a:cs typeface="Times New Roman" panose="02020603050405020304" pitchFamily="18" charset="0"/>
              </a:rPr>
              <a:t>kỷ</a:t>
            </a:r>
            <a:r>
              <a:rPr lang="vi-VN" b="0" i="0" dirty="0">
                <a:solidFill>
                  <a:srgbClr val="333333"/>
                </a:solidFill>
                <a:effectLst/>
                <a:latin typeface="Times New Roman" panose="02020603050405020304" pitchFamily="18" charset="0"/>
                <a:cs typeface="Times New Roman" panose="02020603050405020304" pitchFamily="18" charset="0"/>
              </a:rPr>
              <a:t> X-IX </a:t>
            </a:r>
            <a:r>
              <a:rPr lang="vi-VN" b="0" i="0" dirty="0" err="1">
                <a:solidFill>
                  <a:srgbClr val="333333"/>
                </a:solidFill>
                <a:effectLst/>
                <a:latin typeface="Times New Roman" panose="02020603050405020304" pitchFamily="18" charset="0"/>
                <a:cs typeface="Times New Roman" panose="02020603050405020304" pitchFamily="18" charset="0"/>
              </a:rPr>
              <a:t>trước</a:t>
            </a:r>
            <a:r>
              <a:rPr lang="vi-VN" b="0" i="0" dirty="0">
                <a:solidFill>
                  <a:srgbClr val="333333"/>
                </a:solidFill>
                <a:effectLst/>
                <a:latin typeface="Times New Roman" panose="02020603050405020304" pitchFamily="18" charset="0"/>
                <a:cs typeface="Times New Roman" panose="02020603050405020304" pitchFamily="18" charset="0"/>
              </a:rPr>
              <a:t> công nguyên</a:t>
            </a:r>
            <a:endParaRPr lang="vi-VN"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EF840641-C36E-4978-937C-14E2093E17DB}"/>
              </a:ext>
            </a:extLst>
          </p:cNvPr>
          <p:cNvPicPr>
            <a:picLocks noChangeAspect="1"/>
          </p:cNvPicPr>
          <p:nvPr/>
        </p:nvPicPr>
        <p:blipFill>
          <a:blip r:embed="rId2"/>
          <a:stretch>
            <a:fillRect/>
          </a:stretch>
        </p:blipFill>
        <p:spPr>
          <a:xfrm>
            <a:off x="6035546" y="384664"/>
            <a:ext cx="5838760" cy="5917662"/>
          </a:xfrm>
          <a:prstGeom prst="rect">
            <a:avLst/>
          </a:prstGeom>
        </p:spPr>
      </p:pic>
    </p:spTree>
    <p:extLst>
      <p:ext uri="{BB962C8B-B14F-4D97-AF65-F5344CB8AC3E}">
        <p14:creationId xmlns:p14="http://schemas.microsoft.com/office/powerpoint/2010/main" val="4038445217"/>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819976" y="1896512"/>
            <a:ext cx="11372024" cy="3046988"/>
          </a:xfrm>
          <a:prstGeom prst="rect">
            <a:avLst/>
          </a:prstGeom>
          <a:noFill/>
        </p:spPr>
        <p:txBody>
          <a:bodyPr wrap="none" lIns="91440" tIns="45720" rIns="91440" bIns="45720">
            <a:spAutoFit/>
          </a:bodyPr>
          <a:lstStyle/>
          <a:p>
            <a:pPr algn="ctr"/>
            <a:r>
              <a:rPr lang="en-US" sz="4800" b="1" dirty="0" err="1">
                <a:ln w="22225">
                  <a:solidFill>
                    <a:schemeClr val="accent2"/>
                  </a:solidFill>
                  <a:prstDash val="solid"/>
                </a:ln>
                <a:solidFill>
                  <a:srgbClr val="FF0000"/>
                </a:solidFill>
              </a:rPr>
              <a:t>Bài</a:t>
            </a:r>
            <a:r>
              <a:rPr lang="en-US" sz="4800" b="1" dirty="0">
                <a:ln w="22225">
                  <a:solidFill>
                    <a:schemeClr val="accent2"/>
                  </a:solidFill>
                  <a:prstDash val="solid"/>
                </a:ln>
                <a:solidFill>
                  <a:srgbClr val="FF0000"/>
                </a:solidFill>
              </a:rPr>
              <a:t> 5</a:t>
            </a:r>
          </a:p>
          <a:p>
            <a:pPr algn="ctr"/>
            <a:r>
              <a:rPr lang="en-US" sz="4800" b="1" cap="none" spc="0" dirty="0">
                <a:ln w="22225">
                  <a:solidFill>
                    <a:schemeClr val="accent2"/>
                  </a:solidFill>
                  <a:prstDash val="solid"/>
                </a:ln>
                <a:solidFill>
                  <a:srgbClr val="FF0000"/>
                </a:solidFill>
                <a:effectLst/>
              </a:rPr>
              <a:t>SỰ CHUYỂN BIẾN TỪ XÃ HỘI NGUYÊN THỦY</a:t>
            </a:r>
          </a:p>
          <a:p>
            <a:pPr algn="ctr"/>
            <a:r>
              <a:rPr lang="en-US" sz="4800" b="1" cap="none" spc="0" dirty="0">
                <a:ln w="22225">
                  <a:solidFill>
                    <a:schemeClr val="accent2"/>
                  </a:solidFill>
                  <a:prstDash val="solid"/>
                </a:ln>
                <a:solidFill>
                  <a:srgbClr val="FF0000"/>
                </a:solidFill>
                <a:effectLst/>
              </a:rPr>
              <a:t> SANG XÃ HỘI CÓ GIAI </a:t>
            </a:r>
            <a:r>
              <a:rPr lang="en-US" sz="4800" b="1" cap="none" spc="0" dirty="0" smtClean="0">
                <a:ln w="22225">
                  <a:solidFill>
                    <a:schemeClr val="accent2"/>
                  </a:solidFill>
                  <a:prstDash val="solid"/>
                </a:ln>
                <a:solidFill>
                  <a:srgbClr val="FF0000"/>
                </a:solidFill>
                <a:effectLst/>
              </a:rPr>
              <a:t>CẤP</a:t>
            </a:r>
          </a:p>
          <a:p>
            <a:pPr algn="ctr"/>
            <a:r>
              <a:rPr lang="en-US" sz="4800" b="1" dirty="0" smtClean="0">
                <a:ln w="22225">
                  <a:solidFill>
                    <a:schemeClr val="accent2"/>
                  </a:solidFill>
                  <a:prstDash val="solid"/>
                </a:ln>
                <a:solidFill>
                  <a:srgbClr val="FF0000"/>
                </a:solidFill>
              </a:rPr>
              <a:t>(2 </a:t>
            </a:r>
            <a:r>
              <a:rPr lang="en-US" sz="4800" b="1" dirty="0" err="1" smtClean="0">
                <a:ln w="22225">
                  <a:solidFill>
                    <a:schemeClr val="accent2"/>
                  </a:solidFill>
                  <a:prstDash val="solid"/>
                </a:ln>
                <a:solidFill>
                  <a:srgbClr val="FF0000"/>
                </a:solidFill>
              </a:rPr>
              <a:t>tiết</a:t>
            </a:r>
            <a:r>
              <a:rPr lang="en-US" sz="4800" b="1" dirty="0" smtClean="0">
                <a:ln w="22225">
                  <a:solidFill>
                    <a:schemeClr val="accent2"/>
                  </a:solidFill>
                  <a:prstDash val="solid"/>
                </a:ln>
                <a:solidFill>
                  <a:srgbClr val="FF0000"/>
                </a:solidFill>
              </a:rPr>
              <a:t>)</a:t>
            </a:r>
            <a:endParaRPr lang="en-US" sz="4800" b="1" cap="none" spc="0" dirty="0">
              <a:ln w="22225">
                <a:solidFill>
                  <a:schemeClr val="accent2"/>
                </a:solidFill>
                <a:prstDash val="solid"/>
              </a:ln>
              <a:solidFill>
                <a:srgbClr val="FF0000"/>
              </a:solidFill>
              <a:effectLst/>
            </a:endParaRPr>
          </a:p>
        </p:txBody>
      </p:sp>
    </p:spTree>
    <p:extLst>
      <p:ext uri="{BB962C8B-B14F-4D97-AF65-F5344CB8AC3E}">
        <p14:creationId xmlns:p14="http://schemas.microsoft.com/office/powerpoint/2010/main" val="259391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5" name="Content Placeholder 7">
            <a:extLst>
              <a:ext uri="{FF2B5EF4-FFF2-40B4-BE49-F238E27FC236}">
                <a16:creationId xmlns:a16="http://schemas.microsoft.com/office/drawing/2014/main" xmlns="" id="{18D1A279-9DEE-44CE-AF31-0CECAE81B6DA}"/>
              </a:ext>
            </a:extLst>
          </p:cNvPr>
          <p:cNvSpPr>
            <a:spLocks noGrp="1"/>
          </p:cNvSpPr>
          <p:nvPr>
            <p:ph idx="1"/>
          </p:nvPr>
        </p:nvSpPr>
        <p:spPr>
          <a:xfrm>
            <a:off x="4965432" y="2115117"/>
            <a:ext cx="6586489" cy="3785419"/>
          </a:xfrm>
        </p:spPr>
        <p:txBody>
          <a:bodyPr>
            <a:normAutofit/>
          </a:bodyPr>
          <a:lstStyle/>
          <a:p>
            <a:pPr algn="just"/>
            <a:r>
              <a:rPr lang="vi-VN" b="0" i="0" dirty="0">
                <a:effectLst/>
                <a:latin typeface="Times New Roman" panose="02020603050405020304" pitchFamily="18" charset="0"/>
                <a:cs typeface="Times New Roman" panose="02020603050405020304" pitchFamily="18" charset="0"/>
              </a:rPr>
              <a:t>Văn </a:t>
            </a:r>
            <a:r>
              <a:rPr lang="vi-VN" b="0" i="0" dirty="0" err="1">
                <a:effectLst/>
                <a:latin typeface="Times New Roman" panose="02020603050405020304" pitchFamily="18" charset="0"/>
                <a:cs typeface="Times New Roman" panose="02020603050405020304" pitchFamily="18" charset="0"/>
              </a:rPr>
              <a:t>hoá</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Gò</a:t>
            </a:r>
            <a:r>
              <a:rPr lang="vi-VN" b="0" i="0" dirty="0">
                <a:effectLst/>
                <a:latin typeface="Times New Roman" panose="02020603050405020304" pitchFamily="18" charset="0"/>
                <a:cs typeface="Times New Roman" panose="02020603050405020304" pitchFamily="18" charset="0"/>
              </a:rPr>
              <a:t> Mun </a:t>
            </a:r>
            <a:r>
              <a:rPr lang="vi-VN" b="0" i="0" dirty="0" err="1">
                <a:effectLst/>
                <a:latin typeface="Times New Roman" panose="02020603050405020304" pitchFamily="18" charset="0"/>
                <a:cs typeface="Times New Roman" panose="02020603050405020304" pitchFamily="18" charset="0"/>
              </a:rPr>
              <a:t>có</a:t>
            </a:r>
            <a:r>
              <a:rPr lang="vi-VN" b="0" i="0" dirty="0">
                <a:effectLst/>
                <a:latin typeface="Times New Roman" panose="02020603050405020304" pitchFamily="18" charset="0"/>
                <a:cs typeface="Times New Roman" panose="02020603050405020304" pitchFamily="18" charset="0"/>
              </a:rPr>
              <a:t> niên </a:t>
            </a:r>
            <a:r>
              <a:rPr lang="vi-VN" b="0" i="0" dirty="0" err="1">
                <a:effectLst/>
                <a:latin typeface="Times New Roman" panose="02020603050405020304" pitchFamily="18" charset="0"/>
                <a:cs typeface="Times New Roman" panose="02020603050405020304" pitchFamily="18" charset="0"/>
              </a:rPr>
              <a:t>đại</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cách</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ngày</a:t>
            </a:r>
            <a:r>
              <a:rPr lang="vi-VN" b="0" i="0" dirty="0">
                <a:effectLst/>
                <a:latin typeface="Times New Roman" panose="02020603050405020304" pitchFamily="18" charset="0"/>
                <a:cs typeface="Times New Roman" panose="02020603050405020304" pitchFamily="18" charset="0"/>
              </a:rPr>
              <a:t> nay 2500-3000 năm, </a:t>
            </a:r>
            <a:r>
              <a:rPr lang="vi-VN" b="0" i="0" dirty="0" err="1">
                <a:effectLst/>
                <a:latin typeface="Times New Roman" panose="02020603050405020304" pitchFamily="18" charset="0"/>
                <a:cs typeface="Times New Roman" panose="02020603050405020304" pitchFamily="18" charset="0"/>
              </a:rPr>
              <a:t>là</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nền</a:t>
            </a:r>
            <a:r>
              <a:rPr lang="vi-VN" b="0" i="0" dirty="0">
                <a:effectLst/>
                <a:latin typeface="Times New Roman" panose="02020603050405020304" pitchFamily="18" charset="0"/>
                <a:cs typeface="Times New Roman" panose="02020603050405020304" pitchFamily="18" charset="0"/>
              </a:rPr>
              <a:t> văn </a:t>
            </a:r>
            <a:r>
              <a:rPr lang="vi-VN" b="0" i="0" dirty="0" err="1">
                <a:effectLst/>
                <a:latin typeface="Times New Roman" panose="02020603050405020304" pitchFamily="18" charset="0"/>
                <a:cs typeface="Times New Roman" panose="02020603050405020304" pitchFamily="18" charset="0"/>
              </a:rPr>
              <a:t>hóa</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hậu</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kỳ</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thời</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đại</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đồng</a:t>
            </a:r>
            <a:r>
              <a:rPr lang="vi-VN" b="0" i="0" dirty="0">
                <a:effectLst/>
                <a:latin typeface="Times New Roman" panose="02020603050405020304" pitchFamily="18" charset="0"/>
                <a:cs typeface="Times New Roman" panose="02020603050405020304" pitchFamily="18" charset="0"/>
              </a:rPr>
              <a:t> thau </a:t>
            </a:r>
            <a:r>
              <a:rPr lang="vi-VN" b="0" i="0" dirty="0" err="1">
                <a:effectLst/>
                <a:latin typeface="Times New Roman" panose="02020603050405020304" pitchFamily="18" charset="0"/>
                <a:cs typeface="Times New Roman" panose="02020603050405020304" pitchFamily="18" charset="0"/>
              </a:rPr>
              <a:t>và</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tiền</a:t>
            </a:r>
            <a:r>
              <a:rPr lang="vi-VN" b="0" i="0" dirty="0">
                <a:effectLst/>
                <a:latin typeface="Times New Roman" panose="02020603050405020304" pitchFamily="18" charset="0"/>
                <a:cs typeface="Times New Roman" panose="02020603050405020304" pitchFamily="18" charset="0"/>
              </a:rPr>
              <a:t> Đông Sơn (sơ </a:t>
            </a:r>
            <a:r>
              <a:rPr lang="vi-VN" b="0" i="0" dirty="0" err="1">
                <a:effectLst/>
                <a:latin typeface="Times New Roman" panose="02020603050405020304" pitchFamily="18" charset="0"/>
                <a:cs typeface="Times New Roman" panose="02020603050405020304" pitchFamily="18" charset="0"/>
              </a:rPr>
              <a:t>kỳ</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đồ</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sắt</a:t>
            </a:r>
            <a:r>
              <a:rPr lang="vi-VN" b="0" i="0" dirty="0">
                <a:effectLst/>
                <a:latin typeface="Times New Roman" panose="02020603050405020304" pitchFamily="18" charset="0"/>
                <a:cs typeface="Times New Roman" panose="02020603050405020304" pitchFamily="18" charset="0"/>
              </a:rPr>
              <a:t>). Phân </a:t>
            </a:r>
            <a:r>
              <a:rPr lang="vi-VN" b="0" i="0" dirty="0" err="1">
                <a:effectLst/>
                <a:latin typeface="Times New Roman" panose="02020603050405020304" pitchFamily="18" charset="0"/>
                <a:cs typeface="Times New Roman" panose="02020603050405020304" pitchFamily="18" charset="0"/>
              </a:rPr>
              <a:t>bố</a:t>
            </a:r>
            <a:r>
              <a:rPr lang="vi-VN" b="0" i="0" dirty="0">
                <a:effectLst/>
                <a:latin typeface="Times New Roman" panose="02020603050405020304" pitchFamily="18" charset="0"/>
                <a:cs typeface="Times New Roman" panose="02020603050405020304" pitchFamily="18" charset="0"/>
              </a:rPr>
              <a:t> ở </a:t>
            </a:r>
            <a:r>
              <a:rPr lang="vi-VN" b="0" i="0" dirty="0" err="1">
                <a:effectLst/>
                <a:latin typeface="Times New Roman" panose="02020603050405020304" pitchFamily="18" charset="0"/>
                <a:cs typeface="Times New Roman" panose="02020603050405020304" pitchFamily="18" charset="0"/>
              </a:rPr>
              <a:t>miền</a:t>
            </a:r>
            <a:r>
              <a:rPr lang="vi-VN" b="0" i="0" dirty="0">
                <a:effectLst/>
                <a:latin typeface="Times New Roman" panose="02020603050405020304" pitchFamily="18" charset="0"/>
                <a:cs typeface="Times New Roman" panose="02020603050405020304" pitchFamily="18" charset="0"/>
              </a:rPr>
              <a:t> Trung du </a:t>
            </a:r>
            <a:r>
              <a:rPr lang="vi-VN" b="0" i="0" dirty="0" err="1">
                <a:effectLst/>
                <a:latin typeface="Times New Roman" panose="02020603050405020304" pitchFamily="18" charset="0"/>
                <a:cs typeface="Times New Roman" panose="02020603050405020304" pitchFamily="18" charset="0"/>
              </a:rPr>
              <a:t>và</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đồng</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bằng</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Bắc</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Bộ</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trùng</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với</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địa</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bàn</a:t>
            </a:r>
            <a:r>
              <a:rPr lang="vi-VN" b="0" i="0" dirty="0">
                <a:effectLst/>
                <a:latin typeface="Times New Roman" panose="02020603050405020304" pitchFamily="18" charset="0"/>
                <a:cs typeface="Times New Roman" panose="02020603050405020304" pitchFamily="18" charset="0"/>
              </a:rPr>
              <a:t> phân </a:t>
            </a:r>
            <a:r>
              <a:rPr lang="vi-VN" b="0" i="0" dirty="0" err="1">
                <a:effectLst/>
                <a:latin typeface="Times New Roman" panose="02020603050405020304" pitchFamily="18" charset="0"/>
                <a:cs typeface="Times New Roman" panose="02020603050405020304" pitchFamily="18" charset="0"/>
              </a:rPr>
              <a:t>bố</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của</a:t>
            </a:r>
            <a:r>
              <a:rPr lang="vi-VN" b="0" i="0" dirty="0">
                <a:effectLst/>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văn </a:t>
            </a:r>
            <a:r>
              <a:rPr lang="vi-VN" dirty="0" err="1">
                <a:latin typeface="Times New Roman" panose="02020603050405020304" pitchFamily="18" charset="0"/>
                <a:cs typeface="Times New Roman" panose="02020603050405020304" pitchFamily="18" charset="0"/>
              </a:rPr>
              <a:t>hoá</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Đồng</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Đậu</a:t>
            </a:r>
            <a:r>
              <a:rPr lang="vi-VN" b="0" i="0" dirty="0">
                <a:effectLst/>
                <a:latin typeface="Times New Roman" panose="02020603050405020304" pitchFamily="18" charset="0"/>
                <a:cs typeface="Times New Roman" panose="02020603050405020304" pitchFamily="18" charset="0"/>
              </a:rPr>
              <a:t> </a:t>
            </a:r>
            <a:r>
              <a:rPr lang="vi-VN" b="0" i="0" dirty="0" err="1">
                <a:effectLst/>
                <a:latin typeface="Times New Roman" panose="02020603050405020304" pitchFamily="18" charset="0"/>
                <a:cs typeface="Times New Roman" panose="02020603050405020304" pitchFamily="18" charset="0"/>
              </a:rPr>
              <a:t>và</a:t>
            </a:r>
            <a:r>
              <a:rPr lang="vi-VN" b="0" i="0" dirty="0">
                <a:effectLst/>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văn </a:t>
            </a:r>
            <a:r>
              <a:rPr lang="vi-VN" dirty="0" err="1">
                <a:latin typeface="Times New Roman" panose="02020603050405020304" pitchFamily="18" charset="0"/>
                <a:cs typeface="Times New Roman" panose="02020603050405020304" pitchFamily="18" charset="0"/>
              </a:rPr>
              <a:t>hóa</a:t>
            </a:r>
            <a:r>
              <a:rPr lang="vi-VN" dirty="0">
                <a:latin typeface="Times New Roman" panose="02020603050405020304" pitchFamily="18" charset="0"/>
                <a:cs typeface="Times New Roman" panose="02020603050405020304" pitchFamily="18" charset="0"/>
              </a:rPr>
              <a:t> </a:t>
            </a:r>
            <a:r>
              <a:rPr lang="vi-VN" dirty="0" err="1">
                <a:latin typeface="Times New Roman" panose="02020603050405020304" pitchFamily="18" charset="0"/>
                <a:cs typeface="Times New Roman" panose="02020603050405020304" pitchFamily="18" charset="0"/>
              </a:rPr>
              <a:t>Phùng</a:t>
            </a:r>
            <a:r>
              <a:rPr lang="vi-VN" dirty="0">
                <a:latin typeface="Times New Roman" panose="02020603050405020304" pitchFamily="18" charset="0"/>
                <a:cs typeface="Times New Roman" panose="02020603050405020304" pitchFamily="18" charset="0"/>
              </a:rPr>
              <a:t> Nguyên</a:t>
            </a:r>
            <a:endParaRPr lang="en-US" dirty="0">
              <a:latin typeface="Times New Roman" panose="02020603050405020304" pitchFamily="18" charset="0"/>
              <a:cs typeface="Times New Roman" panose="02020603050405020304" pitchFamily="18" charset="0"/>
            </a:endParaRPr>
          </a:p>
        </p:txBody>
      </p:sp>
      <p:pic>
        <p:nvPicPr>
          <p:cNvPr id="4" name="Chỗ dành sẵn cho Nội dung 3" descr="Ảnh có chứa văn bản&#10;&#10;Mô tả được tạo tự động">
            <a:extLst>
              <a:ext uri="{FF2B5EF4-FFF2-40B4-BE49-F238E27FC236}">
                <a16:creationId xmlns:a16="http://schemas.microsoft.com/office/drawing/2014/main" xmlns="" id="{9E94C6F0-5483-4EC4-95E9-A277BE52102B}"/>
              </a:ext>
            </a:extLst>
          </p:cNvPr>
          <p:cNvPicPr>
            <a:picLocks noChangeAspect="1"/>
          </p:cNvPicPr>
          <p:nvPr/>
        </p:nvPicPr>
        <p:blipFill rotWithShape="1">
          <a:blip r:embed="rId2"/>
          <a:srcRect l="4550" r="6900"/>
          <a:stretch/>
        </p:blipFill>
        <p:spPr>
          <a:xfrm>
            <a:off x="164010" y="109035"/>
            <a:ext cx="4488176" cy="6639930"/>
          </a:xfrm>
          <a:prstGeom prst="rect">
            <a:avLst/>
          </a:prstGeom>
          <a:effectLst/>
        </p:spPr>
      </p:pic>
      <p:cxnSp>
        <p:nvCxnSpPr>
          <p:cNvPr id="16" name="Straight Connector 10">
            <a:extLst>
              <a:ext uri="{FF2B5EF4-FFF2-40B4-BE49-F238E27FC236}">
                <a16:creationId xmlns:a16="http://schemas.microsoft.com/office/drawing/2014/main" xmlns=""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E1DC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408136"/>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06797" cy="1325563"/>
          </a:xfrm>
        </p:spPr>
        <p:txBody>
          <a:bodyPr>
            <a:normAutofit fontScale="90000"/>
          </a:bodyPr>
          <a:lstStyle/>
          <a:p>
            <a:pPr algn="just">
              <a:lnSpc>
                <a:spcPct val="107000"/>
              </a:lnSpc>
              <a:spcBef>
                <a:spcPts val="600"/>
              </a:spcBef>
              <a:spcAft>
                <a:spcPts val="800"/>
              </a:spcAft>
            </a:pPr>
            <a:r>
              <a:rPr lang="pt-BR"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GV cho HS thảo luận theo </a:t>
            </a:r>
            <a:r>
              <a:rPr lang="vi-VN" sz="4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cặp</a:t>
            </a:r>
            <a:r>
              <a:rPr lang="vi-VN"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4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 các câu hỏi:</a:t>
            </a:r>
            <a:r>
              <a:rPr lang="vi-VN"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r>
            <a:br>
              <a:rPr lang="vi-VN"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en-US" b="1" dirty="0">
              <a:solidFill>
                <a:srgbClr val="FF0000"/>
              </a:solidFill>
            </a:endParaRPr>
          </a:p>
        </p:txBody>
      </p:sp>
      <p:sp>
        <p:nvSpPr>
          <p:cNvPr id="3" name="Content Placeholder 2"/>
          <p:cNvSpPr>
            <a:spLocks noGrp="1"/>
          </p:cNvSpPr>
          <p:nvPr>
            <p:ph idx="1"/>
          </p:nvPr>
        </p:nvSpPr>
        <p:spPr>
          <a:xfrm>
            <a:off x="838201" y="1530203"/>
            <a:ext cx="10515600" cy="4351338"/>
          </a:xfrm>
        </p:spPr>
        <p:txBody>
          <a:bodyPr>
            <a:normAutofit/>
          </a:bodyPr>
          <a:lstStyle/>
          <a:p>
            <a:pPr marL="0" indent="0" algn="just">
              <a:lnSpc>
                <a:spcPct val="107000"/>
              </a:lnSpc>
              <a:spcBef>
                <a:spcPts val="600"/>
              </a:spcBef>
              <a:spcAft>
                <a:spcPts val="800"/>
              </a:spcAf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1. </a:t>
            </a:r>
            <a:r>
              <a:rPr lang="pt-BR"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một số nét cơ bản của xã hội Việt Nam trong quá trình tan rã?</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2. Quan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5.6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5.9,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thuỷ</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ndParaRPr>
          </a:p>
        </p:txBody>
      </p:sp>
    </p:spTree>
    <p:extLst>
      <p:ext uri="{BB962C8B-B14F-4D97-AF65-F5344CB8AC3E}">
        <p14:creationId xmlns:p14="http://schemas.microsoft.com/office/powerpoint/2010/main" val="2025637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hỗ dành sẵn cho Nội dung 3">
            <a:extLst>
              <a:ext uri="{FF2B5EF4-FFF2-40B4-BE49-F238E27FC236}">
                <a16:creationId xmlns:a16="http://schemas.microsoft.com/office/drawing/2014/main" xmlns="" id="{81B7074E-7348-42A5-A50F-96A64284ACB3}"/>
              </a:ext>
            </a:extLst>
          </p:cNvPr>
          <p:cNvPicPr>
            <a:picLocks noGrp="1" noChangeAspect="1"/>
          </p:cNvPicPr>
          <p:nvPr>
            <p:ph idx="1"/>
          </p:nvPr>
        </p:nvPicPr>
        <p:blipFill>
          <a:blip r:embed="rId2"/>
          <a:stretch>
            <a:fillRect/>
          </a:stretch>
        </p:blipFill>
        <p:spPr>
          <a:xfrm>
            <a:off x="2708089" y="365125"/>
            <a:ext cx="6775821" cy="4494628"/>
          </a:xfrm>
          <a:prstGeom prst="rect">
            <a:avLst/>
          </a:prstGeom>
        </p:spPr>
      </p:pic>
      <p:sp>
        <p:nvSpPr>
          <p:cNvPr id="5" name="Hộp Văn bản 4">
            <a:extLst>
              <a:ext uri="{FF2B5EF4-FFF2-40B4-BE49-F238E27FC236}">
                <a16:creationId xmlns:a16="http://schemas.microsoft.com/office/drawing/2014/main" xmlns="" id="{EC75CFFD-42D2-44AD-8A02-476B103529A6}"/>
              </a:ext>
            </a:extLst>
          </p:cNvPr>
          <p:cNvSpPr txBox="1"/>
          <p:nvPr/>
        </p:nvSpPr>
        <p:spPr>
          <a:xfrm>
            <a:off x="3521611" y="5084113"/>
            <a:ext cx="5148776" cy="523220"/>
          </a:xfrm>
          <a:prstGeom prst="rect">
            <a:avLst/>
          </a:prstGeom>
          <a:noFill/>
        </p:spPr>
        <p:txBody>
          <a:bodyPr wrap="square" rtlCol="0">
            <a:spAutoFit/>
          </a:bodyPr>
          <a:lstStyle/>
          <a:p>
            <a:pPr algn="ctr"/>
            <a:r>
              <a:rPr lang="vi-VN" sz="2800" b="0" i="0" dirty="0" err="1">
                <a:solidFill>
                  <a:srgbClr val="333333"/>
                </a:solidFill>
                <a:effectLst/>
                <a:latin typeface="time"/>
              </a:rPr>
              <a:t>Dấu</a:t>
            </a:r>
            <a:r>
              <a:rPr lang="vi-VN" sz="2800" b="0" i="0" dirty="0">
                <a:solidFill>
                  <a:srgbClr val="333333"/>
                </a:solidFill>
                <a:effectLst/>
                <a:latin typeface="time"/>
              </a:rPr>
              <a:t> </a:t>
            </a:r>
            <a:r>
              <a:rPr lang="vi-VN" sz="2800" b="0" i="0" dirty="0" err="1">
                <a:solidFill>
                  <a:srgbClr val="333333"/>
                </a:solidFill>
                <a:effectLst/>
                <a:latin typeface="time"/>
              </a:rPr>
              <a:t>tích</a:t>
            </a:r>
            <a:r>
              <a:rPr lang="vi-VN" sz="2800" b="0" i="0" dirty="0">
                <a:solidFill>
                  <a:srgbClr val="333333"/>
                </a:solidFill>
                <a:effectLst/>
                <a:latin typeface="time"/>
              </a:rPr>
              <a:t> </a:t>
            </a:r>
            <a:r>
              <a:rPr lang="vi-VN" sz="2800" b="0" i="0" dirty="0" err="1">
                <a:solidFill>
                  <a:srgbClr val="333333"/>
                </a:solidFill>
                <a:effectLst/>
                <a:latin typeface="time"/>
              </a:rPr>
              <a:t>Lò</a:t>
            </a:r>
            <a:r>
              <a:rPr lang="vi-VN" sz="2800" b="0" i="0" dirty="0">
                <a:solidFill>
                  <a:srgbClr val="333333"/>
                </a:solidFill>
                <a:effectLst/>
                <a:latin typeface="time"/>
              </a:rPr>
              <a:t> – Văn </a:t>
            </a:r>
            <a:r>
              <a:rPr lang="vi-VN" sz="2800" b="0" i="0" dirty="0" err="1">
                <a:solidFill>
                  <a:srgbClr val="333333"/>
                </a:solidFill>
                <a:effectLst/>
                <a:latin typeface="time"/>
              </a:rPr>
              <a:t>hóa</a:t>
            </a:r>
            <a:r>
              <a:rPr lang="vi-VN" sz="2800" b="0" i="0" dirty="0">
                <a:solidFill>
                  <a:srgbClr val="333333"/>
                </a:solidFill>
                <a:effectLst/>
                <a:latin typeface="time"/>
              </a:rPr>
              <a:t> </a:t>
            </a:r>
            <a:r>
              <a:rPr lang="vi-VN" sz="2800" b="0" i="0" dirty="0" err="1">
                <a:solidFill>
                  <a:srgbClr val="333333"/>
                </a:solidFill>
                <a:effectLst/>
                <a:latin typeface="time"/>
              </a:rPr>
              <a:t>Đồng</a:t>
            </a:r>
            <a:r>
              <a:rPr lang="vi-VN" sz="2800" b="0" i="0" dirty="0">
                <a:solidFill>
                  <a:srgbClr val="333333"/>
                </a:solidFill>
                <a:effectLst/>
                <a:latin typeface="time"/>
              </a:rPr>
              <a:t> </a:t>
            </a:r>
            <a:r>
              <a:rPr lang="vi-VN" sz="2800" b="0" i="0" dirty="0" err="1">
                <a:solidFill>
                  <a:srgbClr val="333333"/>
                </a:solidFill>
                <a:effectLst/>
                <a:latin typeface="time"/>
              </a:rPr>
              <a:t>Đậu</a:t>
            </a:r>
            <a:endParaRPr lang="vi-VN" sz="2800" dirty="0">
              <a:latin typeface="time"/>
            </a:endParaRPr>
          </a:p>
        </p:txBody>
      </p:sp>
    </p:spTree>
    <p:extLst>
      <p:ext uri="{BB962C8B-B14F-4D97-AF65-F5344CB8AC3E}">
        <p14:creationId xmlns:p14="http://schemas.microsoft.com/office/powerpoint/2010/main" val="1193954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hỗ dành sẵn cho Nội dung 3">
            <a:extLst>
              <a:ext uri="{FF2B5EF4-FFF2-40B4-BE49-F238E27FC236}">
                <a16:creationId xmlns:a16="http://schemas.microsoft.com/office/drawing/2014/main" xmlns="" id="{B5B6180A-8C8A-4B0E-B109-E71D2E6D394B}"/>
              </a:ext>
            </a:extLst>
          </p:cNvPr>
          <p:cNvPicPr>
            <a:picLocks noGrp="1" noChangeAspect="1"/>
          </p:cNvPicPr>
          <p:nvPr>
            <p:ph idx="1"/>
          </p:nvPr>
        </p:nvPicPr>
        <p:blipFill>
          <a:blip r:embed="rId2"/>
          <a:stretch>
            <a:fillRect/>
          </a:stretch>
        </p:blipFill>
        <p:spPr>
          <a:xfrm>
            <a:off x="2260687" y="365125"/>
            <a:ext cx="7066194" cy="5292825"/>
          </a:xfrm>
          <a:prstGeom prst="rect">
            <a:avLst/>
          </a:prstGeom>
        </p:spPr>
      </p:pic>
      <p:sp>
        <p:nvSpPr>
          <p:cNvPr id="5" name="Hộp Văn bản 4">
            <a:extLst>
              <a:ext uri="{FF2B5EF4-FFF2-40B4-BE49-F238E27FC236}">
                <a16:creationId xmlns:a16="http://schemas.microsoft.com/office/drawing/2014/main" xmlns="" id="{29D89B65-B381-420B-923C-384662D0E6D3}"/>
              </a:ext>
            </a:extLst>
          </p:cNvPr>
          <p:cNvSpPr txBox="1"/>
          <p:nvPr/>
        </p:nvSpPr>
        <p:spPr>
          <a:xfrm>
            <a:off x="4023360" y="5894363"/>
            <a:ext cx="4586068" cy="461665"/>
          </a:xfrm>
          <a:prstGeom prst="rect">
            <a:avLst/>
          </a:prstGeom>
          <a:noFill/>
        </p:spPr>
        <p:txBody>
          <a:bodyPr wrap="square" rtlCol="0">
            <a:spAutoFit/>
          </a:bodyPr>
          <a:lstStyle/>
          <a:p>
            <a:r>
              <a:rPr lang="vi-VN" sz="2400" dirty="0" err="1">
                <a:latin typeface="+mj-lt"/>
              </a:rPr>
              <a:t>Nồi</a:t>
            </a:r>
            <a:r>
              <a:rPr lang="vi-VN" sz="2400" dirty="0">
                <a:latin typeface="+mj-lt"/>
              </a:rPr>
              <a:t> </a:t>
            </a:r>
            <a:r>
              <a:rPr lang="vi-VN" sz="2400" dirty="0" err="1">
                <a:latin typeface="+mj-lt"/>
              </a:rPr>
              <a:t>gốm</a:t>
            </a:r>
            <a:r>
              <a:rPr lang="vi-VN" sz="2400" dirty="0">
                <a:latin typeface="+mj-lt"/>
              </a:rPr>
              <a:t> đen </a:t>
            </a:r>
            <a:r>
              <a:rPr lang="vi-VN" sz="2400" dirty="0" err="1">
                <a:latin typeface="+mj-lt"/>
              </a:rPr>
              <a:t>Phùng</a:t>
            </a:r>
            <a:r>
              <a:rPr lang="vi-VN" sz="2400" dirty="0">
                <a:latin typeface="+mj-lt"/>
              </a:rPr>
              <a:t> Nguyên</a:t>
            </a:r>
          </a:p>
        </p:txBody>
      </p:sp>
    </p:spTree>
    <p:extLst>
      <p:ext uri="{BB962C8B-B14F-4D97-AF65-F5344CB8AC3E}">
        <p14:creationId xmlns:p14="http://schemas.microsoft.com/office/powerpoint/2010/main" val="3648421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14EDDD54-B6FC-42FB-A284-FB2CDF255D20}"/>
              </a:ext>
            </a:extLst>
          </p:cNvPr>
          <p:cNvPicPr>
            <a:picLocks noChangeAspect="1"/>
          </p:cNvPicPr>
          <p:nvPr/>
        </p:nvPicPr>
        <p:blipFill>
          <a:blip r:embed="rId2"/>
          <a:stretch>
            <a:fillRect/>
          </a:stretch>
        </p:blipFill>
        <p:spPr>
          <a:xfrm>
            <a:off x="3117422" y="350422"/>
            <a:ext cx="5957155" cy="5204206"/>
          </a:xfrm>
          <a:prstGeom prst="rect">
            <a:avLst/>
          </a:prstGeom>
        </p:spPr>
      </p:pic>
      <p:sp>
        <p:nvSpPr>
          <p:cNvPr id="5" name="Hộp Văn bản 4">
            <a:extLst>
              <a:ext uri="{FF2B5EF4-FFF2-40B4-BE49-F238E27FC236}">
                <a16:creationId xmlns:a16="http://schemas.microsoft.com/office/drawing/2014/main" xmlns="" id="{F009B4C8-8516-4499-BC41-00BB93EDA1E7}"/>
              </a:ext>
            </a:extLst>
          </p:cNvPr>
          <p:cNvSpPr txBox="1"/>
          <p:nvPr/>
        </p:nvSpPr>
        <p:spPr>
          <a:xfrm>
            <a:off x="4628270" y="5830093"/>
            <a:ext cx="3559126" cy="461665"/>
          </a:xfrm>
          <a:prstGeom prst="rect">
            <a:avLst/>
          </a:prstGeom>
          <a:noFill/>
        </p:spPr>
        <p:txBody>
          <a:bodyPr wrap="square" rtlCol="0">
            <a:spAutoFit/>
          </a:bodyPr>
          <a:lstStyle/>
          <a:p>
            <a:r>
              <a:rPr lang="vi-VN" sz="2400" dirty="0" err="1">
                <a:latin typeface="+mj-lt"/>
              </a:rPr>
              <a:t>Thố</a:t>
            </a:r>
            <a:r>
              <a:rPr lang="vi-VN" sz="2400" dirty="0">
                <a:latin typeface="+mj-lt"/>
              </a:rPr>
              <a:t> </a:t>
            </a:r>
            <a:r>
              <a:rPr lang="vi-VN" sz="2400" dirty="0" err="1">
                <a:latin typeface="+mj-lt"/>
              </a:rPr>
              <a:t>gốm</a:t>
            </a:r>
            <a:r>
              <a:rPr lang="vi-VN" sz="2400" dirty="0">
                <a:latin typeface="+mj-lt"/>
              </a:rPr>
              <a:t> </a:t>
            </a:r>
            <a:r>
              <a:rPr lang="vi-VN" sz="2400" dirty="0" err="1">
                <a:latin typeface="+mj-lt"/>
              </a:rPr>
              <a:t>Phùng</a:t>
            </a:r>
            <a:r>
              <a:rPr lang="vi-VN" sz="2400" dirty="0">
                <a:latin typeface="+mj-lt"/>
              </a:rPr>
              <a:t> Nguyên</a:t>
            </a:r>
          </a:p>
        </p:txBody>
      </p:sp>
    </p:spTree>
    <p:extLst>
      <p:ext uri="{BB962C8B-B14F-4D97-AF65-F5344CB8AC3E}">
        <p14:creationId xmlns:p14="http://schemas.microsoft.com/office/powerpoint/2010/main" val="1152941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xmlns="" id="{08D1F3D5-483B-474B-846A-05219D18426E}"/>
              </a:ext>
            </a:extLst>
          </p:cNvPr>
          <p:cNvSpPr>
            <a:spLocks noGrp="1"/>
          </p:cNvSpPr>
          <p:nvPr>
            <p:ph idx="1"/>
          </p:nvPr>
        </p:nvSpPr>
        <p:spPr>
          <a:xfrm>
            <a:off x="369569" y="3092685"/>
            <a:ext cx="4909624" cy="3320668"/>
          </a:xfrm>
        </p:spPr>
        <p:txBody>
          <a:bodyPr>
            <a:normAutofit/>
          </a:bodyPr>
          <a:lstStyle/>
          <a:p>
            <a:pPr marL="0" indent="0" algn="just">
              <a:buNone/>
            </a:pPr>
            <a:r>
              <a:rPr lang="vi-VN" sz="3200" dirty="0" err="1">
                <a:latin typeface="+mj-lt"/>
              </a:rPr>
              <a:t>Đồ</a:t>
            </a:r>
            <a:r>
              <a:rPr lang="vi-VN" sz="3200" dirty="0">
                <a:latin typeface="+mj-lt"/>
              </a:rPr>
              <a:t> </a:t>
            </a:r>
            <a:r>
              <a:rPr lang="vi-VN" sz="3200" dirty="0" err="1">
                <a:latin typeface="+mj-lt"/>
              </a:rPr>
              <a:t>đồng</a:t>
            </a:r>
            <a:r>
              <a:rPr lang="vi-VN" sz="3200" dirty="0">
                <a:latin typeface="+mj-lt"/>
              </a:rPr>
              <a:t> văn </a:t>
            </a:r>
            <a:r>
              <a:rPr lang="vi-VN" sz="3200" dirty="0" err="1">
                <a:latin typeface="+mj-lt"/>
              </a:rPr>
              <a:t>hóa</a:t>
            </a:r>
            <a:r>
              <a:rPr lang="vi-VN" sz="3200" dirty="0">
                <a:latin typeface="+mj-lt"/>
              </a:rPr>
              <a:t> </a:t>
            </a:r>
            <a:r>
              <a:rPr lang="vi-VN" sz="3200" dirty="0" err="1">
                <a:latin typeface="+mj-lt"/>
              </a:rPr>
              <a:t>Đồng</a:t>
            </a:r>
            <a:r>
              <a:rPr lang="vi-VN" sz="3200" dirty="0">
                <a:latin typeface="+mj-lt"/>
              </a:rPr>
              <a:t> </a:t>
            </a:r>
            <a:r>
              <a:rPr lang="vi-VN" sz="3200" dirty="0" err="1">
                <a:latin typeface="+mj-lt"/>
              </a:rPr>
              <a:t>Đậu</a:t>
            </a:r>
            <a:endParaRPr lang="en-US" sz="3200" dirty="0">
              <a:latin typeface="+mj-lt"/>
            </a:endParaRPr>
          </a:p>
        </p:txBody>
      </p:sp>
      <p:pic>
        <p:nvPicPr>
          <p:cNvPr id="4" name="Chỗ dành sẵn cho Nội dung 3">
            <a:extLst>
              <a:ext uri="{FF2B5EF4-FFF2-40B4-BE49-F238E27FC236}">
                <a16:creationId xmlns:a16="http://schemas.microsoft.com/office/drawing/2014/main" xmlns="" id="{29FF6EEB-A6DE-4CE4-8DF8-D1279BEC5D70}"/>
              </a:ext>
            </a:extLst>
          </p:cNvPr>
          <p:cNvPicPr>
            <a:picLocks noChangeAspect="1"/>
          </p:cNvPicPr>
          <p:nvPr/>
        </p:nvPicPr>
        <p:blipFill rotWithShape="1">
          <a:blip r:embed="rId2"/>
          <a:srcRect r="2" b="1551"/>
          <a:stretch/>
        </p:blipFill>
        <p:spPr>
          <a:xfrm>
            <a:off x="5731132" y="233666"/>
            <a:ext cx="5997041" cy="571803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68229192"/>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Chỗ dành sẵn cho Nội dung 3">
            <a:extLst>
              <a:ext uri="{FF2B5EF4-FFF2-40B4-BE49-F238E27FC236}">
                <a16:creationId xmlns:a16="http://schemas.microsoft.com/office/drawing/2014/main" xmlns="" id="{E79FC725-01BE-41B0-9AC5-DD2301011642}"/>
              </a:ext>
            </a:extLst>
          </p:cNvPr>
          <p:cNvPicPr>
            <a:picLocks noGrp="1" noChangeAspect="1"/>
          </p:cNvPicPr>
          <p:nvPr>
            <p:ph idx="1"/>
          </p:nvPr>
        </p:nvPicPr>
        <p:blipFill>
          <a:blip r:embed="rId2"/>
          <a:stretch>
            <a:fillRect/>
          </a:stretch>
        </p:blipFill>
        <p:spPr>
          <a:xfrm>
            <a:off x="2054229" y="478302"/>
            <a:ext cx="8083541" cy="4688454"/>
          </a:xfrm>
          <a:prstGeom prst="rect">
            <a:avLst/>
          </a:prstGeom>
        </p:spPr>
      </p:pic>
      <p:sp>
        <p:nvSpPr>
          <p:cNvPr id="5" name="Hộp Văn bản 4">
            <a:extLst>
              <a:ext uri="{FF2B5EF4-FFF2-40B4-BE49-F238E27FC236}">
                <a16:creationId xmlns:a16="http://schemas.microsoft.com/office/drawing/2014/main" xmlns="" id="{1D6ECFF1-564F-47F5-A0D2-172992C323DC}"/>
              </a:ext>
            </a:extLst>
          </p:cNvPr>
          <p:cNvSpPr txBox="1"/>
          <p:nvPr/>
        </p:nvSpPr>
        <p:spPr>
          <a:xfrm>
            <a:off x="4009292" y="5528603"/>
            <a:ext cx="4726744" cy="461665"/>
          </a:xfrm>
          <a:prstGeom prst="rect">
            <a:avLst/>
          </a:prstGeom>
          <a:noFill/>
        </p:spPr>
        <p:txBody>
          <a:bodyPr wrap="square" rtlCol="0">
            <a:spAutoFit/>
          </a:bodyPr>
          <a:lstStyle/>
          <a:p>
            <a:pPr algn="ctr"/>
            <a:r>
              <a:rPr lang="vi-VN" sz="2400" dirty="0" err="1">
                <a:latin typeface="+mj-lt"/>
              </a:rPr>
              <a:t>Mảnh</a:t>
            </a:r>
            <a:r>
              <a:rPr lang="vi-VN" sz="2400" dirty="0">
                <a:latin typeface="+mj-lt"/>
              </a:rPr>
              <a:t> </a:t>
            </a:r>
            <a:r>
              <a:rPr lang="vi-VN" sz="2400" dirty="0" err="1">
                <a:latin typeface="+mj-lt"/>
              </a:rPr>
              <a:t>gốm</a:t>
            </a:r>
            <a:r>
              <a:rPr lang="vi-VN" sz="2400" dirty="0">
                <a:latin typeface="+mj-lt"/>
              </a:rPr>
              <a:t> văn </a:t>
            </a:r>
            <a:r>
              <a:rPr lang="vi-VN" sz="2400" dirty="0" err="1">
                <a:latin typeface="+mj-lt"/>
              </a:rPr>
              <a:t>hóa</a:t>
            </a:r>
            <a:r>
              <a:rPr lang="vi-VN" sz="2400" dirty="0">
                <a:latin typeface="+mj-lt"/>
              </a:rPr>
              <a:t> </a:t>
            </a:r>
            <a:r>
              <a:rPr lang="vi-VN" sz="2400" dirty="0" err="1">
                <a:latin typeface="+mj-lt"/>
              </a:rPr>
              <a:t>Gò</a:t>
            </a:r>
            <a:r>
              <a:rPr lang="vi-VN" sz="2400" dirty="0">
                <a:latin typeface="+mj-lt"/>
              </a:rPr>
              <a:t> Mun</a:t>
            </a:r>
          </a:p>
        </p:txBody>
      </p:sp>
    </p:spTree>
    <p:extLst>
      <p:ext uri="{BB962C8B-B14F-4D97-AF65-F5344CB8AC3E}">
        <p14:creationId xmlns:p14="http://schemas.microsoft.com/office/powerpoint/2010/main" val="2094528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ỗ dành sẵn cho Nội dung 3">
            <a:extLst>
              <a:ext uri="{FF2B5EF4-FFF2-40B4-BE49-F238E27FC236}">
                <a16:creationId xmlns:a16="http://schemas.microsoft.com/office/drawing/2014/main" xmlns="" id="{2F532C7B-17CE-4680-BD68-D4281615B1F7}"/>
              </a:ext>
            </a:extLst>
          </p:cNvPr>
          <p:cNvPicPr>
            <a:picLocks noGrp="1" noChangeAspect="1"/>
          </p:cNvPicPr>
          <p:nvPr>
            <p:ph idx="1"/>
          </p:nvPr>
        </p:nvPicPr>
        <p:blipFill>
          <a:blip r:embed="rId2"/>
          <a:stretch>
            <a:fillRect/>
          </a:stretch>
        </p:blipFill>
        <p:spPr>
          <a:xfrm>
            <a:off x="131280" y="120331"/>
            <a:ext cx="5366763" cy="3424727"/>
          </a:xfrm>
          <a:prstGeom prst="rect">
            <a:avLst/>
          </a:prstGeom>
        </p:spPr>
      </p:pic>
      <p:pic>
        <p:nvPicPr>
          <p:cNvPr id="5" name="Hình ảnh 4">
            <a:extLst>
              <a:ext uri="{FF2B5EF4-FFF2-40B4-BE49-F238E27FC236}">
                <a16:creationId xmlns:a16="http://schemas.microsoft.com/office/drawing/2014/main" xmlns="" id="{030DCEE7-0683-454C-B02E-0C4374DA3866}"/>
              </a:ext>
            </a:extLst>
          </p:cNvPr>
          <p:cNvPicPr>
            <a:picLocks noChangeAspect="1"/>
          </p:cNvPicPr>
          <p:nvPr/>
        </p:nvPicPr>
        <p:blipFill>
          <a:blip r:embed="rId3"/>
          <a:stretch>
            <a:fillRect/>
          </a:stretch>
        </p:blipFill>
        <p:spPr>
          <a:xfrm>
            <a:off x="5685183" y="3315736"/>
            <a:ext cx="6173881" cy="3542264"/>
          </a:xfrm>
          <a:prstGeom prst="rect">
            <a:avLst/>
          </a:prstGeom>
        </p:spPr>
      </p:pic>
      <p:sp>
        <p:nvSpPr>
          <p:cNvPr id="6" name="Hộp Văn bản 5">
            <a:extLst>
              <a:ext uri="{FF2B5EF4-FFF2-40B4-BE49-F238E27FC236}">
                <a16:creationId xmlns:a16="http://schemas.microsoft.com/office/drawing/2014/main" xmlns="" id="{A178E29F-46CA-455A-B78B-2A47F2E940AC}"/>
              </a:ext>
            </a:extLst>
          </p:cNvPr>
          <p:cNvSpPr txBox="1"/>
          <p:nvPr/>
        </p:nvSpPr>
        <p:spPr>
          <a:xfrm>
            <a:off x="5777949" y="1254673"/>
            <a:ext cx="6081115" cy="1815882"/>
          </a:xfrm>
          <a:prstGeom prst="rect">
            <a:avLst/>
          </a:prstGeom>
          <a:noFill/>
        </p:spPr>
        <p:txBody>
          <a:bodyPr wrap="square" rtlCol="0">
            <a:spAutoFit/>
          </a:bodyPr>
          <a:lstStyle/>
          <a:p>
            <a:pPr algn="just"/>
            <a:r>
              <a:rPr lang="vi-VN" sz="2800" dirty="0" err="1">
                <a:latin typeface="+mj-lt"/>
              </a:rPr>
              <a:t>Người</a:t>
            </a:r>
            <a:r>
              <a:rPr lang="vi-VN" sz="2800" dirty="0">
                <a:latin typeface="+mj-lt"/>
              </a:rPr>
              <a:t> </a:t>
            </a:r>
            <a:r>
              <a:rPr lang="vi-VN" sz="2800" dirty="0" err="1">
                <a:latin typeface="+mj-lt"/>
              </a:rPr>
              <a:t>Việt</a:t>
            </a:r>
            <a:r>
              <a:rPr lang="vi-VN" sz="2800" dirty="0">
                <a:latin typeface="+mj-lt"/>
              </a:rPr>
              <a:t> </a:t>
            </a:r>
            <a:r>
              <a:rPr lang="vi-VN" sz="2800" dirty="0" err="1">
                <a:latin typeface="+mj-lt"/>
              </a:rPr>
              <a:t>cổ</a:t>
            </a:r>
            <a:r>
              <a:rPr lang="vi-VN" sz="2800" dirty="0">
                <a:latin typeface="+mj-lt"/>
              </a:rPr>
              <a:t> sinh </a:t>
            </a:r>
            <a:r>
              <a:rPr lang="vi-VN" sz="2800" dirty="0" err="1">
                <a:latin typeface="+mj-lt"/>
              </a:rPr>
              <a:t>sống</a:t>
            </a:r>
            <a:r>
              <a:rPr lang="vi-VN" sz="2800" dirty="0">
                <a:latin typeface="+mj-lt"/>
              </a:rPr>
              <a:t> trong </a:t>
            </a:r>
            <a:r>
              <a:rPr lang="vi-VN" sz="2800" dirty="0" err="1">
                <a:latin typeface="+mj-lt"/>
              </a:rPr>
              <a:t>các</a:t>
            </a:r>
            <a:r>
              <a:rPr lang="vi-VN" sz="2800" dirty="0">
                <a:latin typeface="+mj-lt"/>
              </a:rPr>
              <a:t> hang </a:t>
            </a:r>
            <a:r>
              <a:rPr lang="vi-VN" sz="2800" dirty="0" err="1">
                <a:latin typeface="+mj-lt"/>
              </a:rPr>
              <a:t>đá</a:t>
            </a:r>
            <a:r>
              <a:rPr lang="vi-VN" sz="2800" dirty="0">
                <a:latin typeface="+mj-lt"/>
              </a:rPr>
              <a:t>, </a:t>
            </a:r>
            <a:r>
              <a:rPr lang="vi-VN" sz="2800" dirty="0" err="1">
                <a:latin typeface="+mj-lt"/>
              </a:rPr>
              <a:t>mái</a:t>
            </a:r>
            <a:r>
              <a:rPr lang="vi-VN" sz="2800" dirty="0">
                <a:latin typeface="+mj-lt"/>
              </a:rPr>
              <a:t> </a:t>
            </a:r>
            <a:r>
              <a:rPr lang="vi-VN" sz="2800" dirty="0" err="1">
                <a:latin typeface="+mj-lt"/>
              </a:rPr>
              <a:t>đá</a:t>
            </a:r>
            <a:r>
              <a:rPr lang="vi-VN" sz="2800" dirty="0">
                <a:latin typeface="+mj-lt"/>
              </a:rPr>
              <a:t> </a:t>
            </a:r>
            <a:r>
              <a:rPr lang="vi-VN" sz="2800" dirty="0" err="1">
                <a:latin typeface="+mj-lt"/>
              </a:rPr>
              <a:t>đã</a:t>
            </a:r>
            <a:r>
              <a:rPr lang="vi-VN" sz="2800" dirty="0">
                <a:latin typeface="+mj-lt"/>
              </a:rPr>
              <a:t> </a:t>
            </a:r>
            <a:r>
              <a:rPr lang="vi-VN" sz="2800" dirty="0" err="1">
                <a:latin typeface="+mj-lt"/>
              </a:rPr>
              <a:t>bắt</a:t>
            </a:r>
            <a:r>
              <a:rPr lang="vi-VN" sz="2800" dirty="0">
                <a:latin typeface="+mj-lt"/>
              </a:rPr>
              <a:t> </a:t>
            </a:r>
            <a:r>
              <a:rPr lang="vi-VN" sz="2800" dirty="0" err="1">
                <a:latin typeface="+mj-lt"/>
              </a:rPr>
              <a:t>đầu</a:t>
            </a:r>
            <a:r>
              <a:rPr lang="vi-VN" sz="2800" dirty="0">
                <a:latin typeface="+mj-lt"/>
              </a:rPr>
              <a:t> di </a:t>
            </a:r>
            <a:r>
              <a:rPr lang="vi-VN" sz="2800" dirty="0" err="1">
                <a:latin typeface="+mj-lt"/>
              </a:rPr>
              <a:t>chuyển</a:t>
            </a:r>
            <a:r>
              <a:rPr lang="vi-VN" sz="2800" dirty="0">
                <a:latin typeface="+mj-lt"/>
              </a:rPr>
              <a:t> </a:t>
            </a:r>
            <a:r>
              <a:rPr lang="vi-VN" sz="2800" dirty="0" err="1">
                <a:latin typeface="+mj-lt"/>
              </a:rPr>
              <a:t>xuống</a:t>
            </a:r>
            <a:r>
              <a:rPr lang="vi-VN" sz="2800" dirty="0">
                <a:latin typeface="+mj-lt"/>
              </a:rPr>
              <a:t> vung </a:t>
            </a:r>
            <a:r>
              <a:rPr lang="vi-VN" sz="2800" dirty="0" err="1">
                <a:latin typeface="+mj-lt"/>
              </a:rPr>
              <a:t>đồng</a:t>
            </a:r>
            <a:r>
              <a:rPr lang="vi-VN" sz="2800" dirty="0">
                <a:latin typeface="+mj-lt"/>
              </a:rPr>
              <a:t> </a:t>
            </a:r>
            <a:r>
              <a:rPr lang="vi-VN" sz="2800" dirty="0" err="1">
                <a:latin typeface="+mj-lt"/>
              </a:rPr>
              <a:t>bằng</a:t>
            </a:r>
            <a:r>
              <a:rPr lang="vi-VN" sz="2800" dirty="0">
                <a:latin typeface="+mj-lt"/>
              </a:rPr>
              <a:t> ven </a:t>
            </a:r>
            <a:r>
              <a:rPr lang="vi-VN" sz="2800" dirty="0" err="1">
                <a:latin typeface="+mj-lt"/>
              </a:rPr>
              <a:t>các</a:t>
            </a:r>
            <a:r>
              <a:rPr lang="vi-VN" sz="2800" dirty="0">
                <a:latin typeface="+mj-lt"/>
              </a:rPr>
              <a:t> con sông </a:t>
            </a:r>
            <a:r>
              <a:rPr lang="vi-VN" sz="2800" dirty="0" err="1">
                <a:latin typeface="+mj-lt"/>
              </a:rPr>
              <a:t>lớn</a:t>
            </a:r>
            <a:r>
              <a:rPr lang="vi-VN" sz="2800" dirty="0">
                <a:latin typeface="+mj-lt"/>
              </a:rPr>
              <a:t> </a:t>
            </a:r>
            <a:r>
              <a:rPr lang="vi-VN" sz="2800" dirty="0" err="1">
                <a:latin typeface="+mj-lt"/>
              </a:rPr>
              <a:t>để</a:t>
            </a:r>
            <a:r>
              <a:rPr lang="vi-VN" sz="2800" dirty="0">
                <a:latin typeface="+mj-lt"/>
              </a:rPr>
              <a:t> cư </a:t>
            </a:r>
            <a:r>
              <a:rPr lang="vi-VN" sz="2800" dirty="0" err="1">
                <a:latin typeface="+mj-lt"/>
              </a:rPr>
              <a:t>trú</a:t>
            </a:r>
            <a:endParaRPr lang="vi-VN" sz="2800" dirty="0">
              <a:latin typeface="+mj-lt"/>
            </a:endParaRPr>
          </a:p>
        </p:txBody>
      </p:sp>
      <p:pic>
        <p:nvPicPr>
          <p:cNvPr id="7" name="Hình ảnh 6">
            <a:extLst>
              <a:ext uri="{FF2B5EF4-FFF2-40B4-BE49-F238E27FC236}">
                <a16:creationId xmlns:a16="http://schemas.microsoft.com/office/drawing/2014/main" xmlns="" id="{1BCCC8CC-EBDE-4AC5-B51B-FC39EF6C777C}"/>
              </a:ext>
            </a:extLst>
          </p:cNvPr>
          <p:cNvPicPr>
            <a:picLocks noChangeAspect="1"/>
          </p:cNvPicPr>
          <p:nvPr/>
        </p:nvPicPr>
        <p:blipFill>
          <a:blip r:embed="rId4"/>
          <a:stretch>
            <a:fillRect/>
          </a:stretch>
        </p:blipFill>
        <p:spPr>
          <a:xfrm>
            <a:off x="131280" y="3789852"/>
            <a:ext cx="5357743" cy="2981101"/>
          </a:xfrm>
          <a:prstGeom prst="rect">
            <a:avLst/>
          </a:prstGeom>
        </p:spPr>
      </p:pic>
    </p:spTree>
    <p:extLst>
      <p:ext uri="{BB962C8B-B14F-4D97-AF65-F5344CB8AC3E}">
        <p14:creationId xmlns:p14="http://schemas.microsoft.com/office/powerpoint/2010/main" val="3795017216"/>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6447" y="1505284"/>
            <a:ext cx="9623474" cy="1325563"/>
          </a:xfrm>
        </p:spPr>
        <p:txBody>
          <a:bodyPr>
            <a:normAutofit/>
          </a:bodyPr>
          <a:lstStyle/>
          <a:p>
            <a:r>
              <a:rPr lang="en-US" sz="3200" b="1" dirty="0">
                <a:solidFill>
                  <a:srgbClr val="FF0000"/>
                </a:solidFill>
                <a:latin typeface="Times New Roman" panose="02020603050405020304" pitchFamily="18" charset="0"/>
              </a:rPr>
              <a:t>III. </a:t>
            </a:r>
            <a:r>
              <a:rPr lang="en-US" sz="3200" b="1" dirty="0" err="1">
                <a:solidFill>
                  <a:srgbClr val="FF0000"/>
                </a:solidFill>
                <a:latin typeface="Times New Roman" panose="02020603050405020304" pitchFamily="18" charset="0"/>
              </a:rPr>
              <a:t>Việt</a:t>
            </a:r>
            <a:r>
              <a:rPr lang="en-US" sz="3200" b="1" dirty="0">
                <a:solidFill>
                  <a:srgbClr val="FF0000"/>
                </a:solidFill>
                <a:latin typeface="Times New Roman" panose="02020603050405020304" pitchFamily="18" charset="0"/>
              </a:rPr>
              <a:t> Nam </a:t>
            </a:r>
            <a:r>
              <a:rPr lang="en-US" sz="3200" b="1" dirty="0" err="1">
                <a:solidFill>
                  <a:srgbClr val="FF0000"/>
                </a:solidFill>
                <a:latin typeface="Times New Roman" panose="02020603050405020304" pitchFamily="18" charset="0"/>
              </a:rPr>
              <a:t>cuối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thời</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kì</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nguyên</a:t>
            </a:r>
            <a:r>
              <a:rPr lang="en-US" sz="3200" b="1" dirty="0">
                <a:solidFill>
                  <a:srgbClr val="FF0000"/>
                </a:solidFill>
                <a:latin typeface="Times New Roman" panose="02020603050405020304" pitchFamily="18" charset="0"/>
              </a:rPr>
              <a:t> </a:t>
            </a:r>
            <a:r>
              <a:rPr lang="en-US" sz="3200" b="1" dirty="0" err="1" smtClean="0">
                <a:solidFill>
                  <a:srgbClr val="FF0000"/>
                </a:solidFill>
                <a:latin typeface="Times New Roman" panose="02020603050405020304" pitchFamily="18" charset="0"/>
              </a:rPr>
              <a:t>thủy</a:t>
            </a:r>
            <a:endParaRPr lang="en-US" sz="3200" dirty="0"/>
          </a:p>
        </p:txBody>
      </p:sp>
      <p:sp>
        <p:nvSpPr>
          <p:cNvPr id="3" name="Content Placeholder 2"/>
          <p:cNvSpPr>
            <a:spLocks noGrp="1"/>
          </p:cNvSpPr>
          <p:nvPr>
            <p:ph idx="1"/>
          </p:nvPr>
        </p:nvSpPr>
        <p:spPr>
          <a:xfrm>
            <a:off x="828599" y="2657463"/>
            <a:ext cx="10534324" cy="3485760"/>
          </a:xfrm>
        </p:spPr>
        <p:txBody>
          <a:bodyPr>
            <a:normAutofit/>
          </a:bodyPr>
          <a:lstStyle/>
          <a:p>
            <a:pPr marL="0" indent="0" algn="just">
              <a:lnSpc>
                <a:spcPct val="100000"/>
              </a:lnSpc>
              <a:spcBef>
                <a:spcPts val="600"/>
              </a:spcBef>
              <a:spcAft>
                <a:spcPts val="1000"/>
              </a:spcAf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4.000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Gò</a:t>
            </a:r>
            <a:r>
              <a:rPr lang="en-US" sz="2400" dirty="0">
                <a:latin typeface="Times New Roman" panose="02020603050405020304" pitchFamily="18" charset="0"/>
                <a:cs typeface="Times New Roman" panose="02020603050405020304" pitchFamily="18" charset="0"/>
              </a:rPr>
              <a:t> Mun </a:t>
            </a:r>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pt-B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nguyên thủy mở rộng địa bàn cư trú.</a:t>
            </a:r>
            <a:endParaRPr lang="en-US" sz="2400" dirty="0">
              <a:latin typeface="Times New Roman" panose="02020603050405020304" pitchFamily="18" charset="0"/>
              <a:cs typeface="Times New Roman" panose="02020603050405020304" pitchFamily="18" charset="0"/>
            </a:endParaRPr>
          </a:p>
          <a:p>
            <a:pPr algn="just">
              <a:lnSpc>
                <a:spcPct val="100000"/>
              </a:lnSpc>
              <a:buFontTx/>
              <a:buChar char="-"/>
            </a:pPr>
            <a:r>
              <a:rPr lang="vi-VN" sz="2400" dirty="0" err="1">
                <a:latin typeface="Times New Roman" panose="02020603050405020304" pitchFamily="18" charset="0"/>
                <a:cs typeface="Times New Roman" panose="02020603050405020304" pitchFamily="18" charset="0"/>
              </a:rPr>
              <a:t>Phát</a:t>
            </a:r>
            <a:r>
              <a:rPr lang="vi-VN" sz="2400" dirty="0">
                <a:latin typeface="Times New Roman" panose="02020603050405020304" pitchFamily="18" charset="0"/>
                <a:cs typeface="Times New Roman" panose="02020603050405020304" pitchFamily="18" charset="0"/>
              </a:rPr>
              <a:t> minh ra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lao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p>
          <a:p>
            <a:pPr marL="0" indent="0" algn="just">
              <a:lnSpc>
                <a:spcPct val="100000"/>
              </a:lnSpc>
              <a:spcBef>
                <a:spcPts val="600"/>
              </a:spcBef>
              <a:spcAft>
                <a:spcPts val="1000"/>
              </a:spcAft>
              <a:buNone/>
            </a:pPr>
            <a:r>
              <a:rPr lang="vi-VN"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 gốm phát triển, đẹp.</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00000"/>
              </a:lnSpc>
              <a:spcBef>
                <a:spcPts val="600"/>
              </a:spcBef>
              <a:spcAft>
                <a:spcPts val="1000"/>
              </a:spcAft>
              <a:buNone/>
            </a:pP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cư ven sông, có đời sống tinh thần phong phú.</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buNone/>
            </a:pPr>
            <a:endParaRPr lang="en-US" sz="24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7881" y="128790"/>
            <a:ext cx="10668644" cy="13528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3200" b="1" dirty="0" err="1" smtClean="0">
                <a:ln w="22225">
                  <a:solidFill>
                    <a:srgbClr val="ED7D31"/>
                  </a:solidFill>
                  <a:prstDash val="solid"/>
                </a:ln>
                <a:solidFill>
                  <a:srgbClr val="FF0000"/>
                </a:solidFill>
                <a:latin typeface="Calibri" panose="020F0502020204030204"/>
                <a:ea typeface="+mn-ea"/>
                <a:cs typeface="+mn-cs"/>
              </a:rPr>
              <a:t>Bài</a:t>
            </a:r>
            <a:r>
              <a:rPr lang="en-US" sz="3200" b="1" dirty="0" smtClean="0">
                <a:ln w="22225">
                  <a:solidFill>
                    <a:srgbClr val="ED7D31"/>
                  </a:solidFill>
                  <a:prstDash val="solid"/>
                </a:ln>
                <a:solidFill>
                  <a:srgbClr val="FF0000"/>
                </a:solidFill>
                <a:latin typeface="Calibri" panose="020F0502020204030204"/>
                <a:ea typeface="+mn-ea"/>
                <a:cs typeface="+mn-cs"/>
              </a:rPr>
              <a:t> 5: SỰ CHUYỂN BIẾN TỪ XÃ HỘI NGUYÊN THỦY</a:t>
            </a:r>
            <a:br>
              <a:rPr lang="en-US" sz="3200" b="1" dirty="0" smtClean="0">
                <a:ln w="22225">
                  <a:solidFill>
                    <a:srgbClr val="ED7D31"/>
                  </a:solidFill>
                  <a:prstDash val="solid"/>
                </a:ln>
                <a:solidFill>
                  <a:srgbClr val="FF0000"/>
                </a:solidFill>
                <a:latin typeface="Calibri" panose="020F0502020204030204"/>
                <a:ea typeface="+mn-ea"/>
                <a:cs typeface="+mn-cs"/>
              </a:rPr>
            </a:br>
            <a:r>
              <a:rPr lang="en-US" sz="3200" b="1" dirty="0" smtClean="0">
                <a:ln w="22225">
                  <a:solidFill>
                    <a:srgbClr val="ED7D31"/>
                  </a:solidFill>
                  <a:prstDash val="solid"/>
                </a:ln>
                <a:solidFill>
                  <a:srgbClr val="FF0000"/>
                </a:solidFill>
                <a:latin typeface="Calibri" panose="020F0502020204030204"/>
                <a:ea typeface="+mn-ea"/>
                <a:cs typeface="+mn-cs"/>
              </a:rPr>
              <a:t> SANG XÃ HỘI CÓ GIAI CẤP</a:t>
            </a:r>
            <a:endParaRPr lang="en-US" sz="3200" dirty="0"/>
          </a:p>
        </p:txBody>
      </p:sp>
    </p:spTree>
    <p:extLst>
      <p:ext uri="{BB962C8B-B14F-4D97-AF65-F5344CB8AC3E}">
        <p14:creationId xmlns:p14="http://schemas.microsoft.com/office/powerpoint/2010/main" val="98475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HOẠT ĐỘNG LUYỆN TẬP</a:t>
            </a:r>
          </a:p>
        </p:txBody>
      </p:sp>
      <p:sp>
        <p:nvSpPr>
          <p:cNvPr id="3" name="Content Placeholder 2"/>
          <p:cNvSpPr>
            <a:spLocks noGrp="1"/>
          </p:cNvSpPr>
          <p:nvPr>
            <p:ph idx="1"/>
          </p:nvPr>
        </p:nvSpPr>
        <p:spPr/>
        <p:txBody>
          <a:bodyPr/>
          <a:lstStyle/>
          <a:p>
            <a:pPr marL="0" indent="0" algn="just">
              <a:buNone/>
            </a:pPr>
            <a:r>
              <a:rPr lang="en-US" b="1" dirty="0" err="1">
                <a:latin typeface="Times New Roman" panose="02020603050405020304" pitchFamily="18" charset="0"/>
              </a:rPr>
              <a:t>Câu</a:t>
            </a:r>
            <a:r>
              <a:rPr lang="en-US" b="1" dirty="0">
                <a:latin typeface="Times New Roman" panose="02020603050405020304" pitchFamily="18" charset="0"/>
              </a:rPr>
              <a:t> 1: </a:t>
            </a:r>
            <a:r>
              <a:rPr lang="en-US" b="1" dirty="0" err="1">
                <a:latin typeface="Times New Roman" panose="02020603050405020304" pitchFamily="18" charset="0"/>
              </a:rPr>
              <a:t>Vào</a:t>
            </a:r>
            <a:r>
              <a:rPr lang="en-US" b="1" dirty="0">
                <a:latin typeface="Times New Roman" panose="02020603050405020304" pitchFamily="18" charset="0"/>
              </a:rPr>
              <a:t> </a:t>
            </a:r>
            <a:r>
              <a:rPr lang="en-US" b="1" dirty="0" err="1">
                <a:latin typeface="Times New Roman" panose="02020603050405020304" pitchFamily="18" charset="0"/>
              </a:rPr>
              <a:t>khoảng</a:t>
            </a:r>
            <a:r>
              <a:rPr lang="en-US" b="1" dirty="0">
                <a:latin typeface="Times New Roman" panose="02020603050405020304" pitchFamily="18" charset="0"/>
              </a:rPr>
              <a:t> </a:t>
            </a:r>
            <a:r>
              <a:rPr lang="en-US" b="1" dirty="0" err="1">
                <a:latin typeface="Times New Roman" panose="02020603050405020304" pitchFamily="18" charset="0"/>
              </a:rPr>
              <a:t>thiên</a:t>
            </a:r>
            <a:r>
              <a:rPr lang="en-US" b="1" dirty="0">
                <a:latin typeface="Times New Roman" panose="02020603050405020304" pitchFamily="18" charset="0"/>
              </a:rPr>
              <a:t> </a:t>
            </a:r>
            <a:r>
              <a:rPr lang="en-US" b="1" dirty="0" err="1">
                <a:latin typeface="Times New Roman" panose="02020603050405020304" pitchFamily="18" charset="0"/>
              </a:rPr>
              <a:t>niên</a:t>
            </a:r>
            <a:r>
              <a:rPr lang="en-US" b="1" dirty="0">
                <a:latin typeface="Times New Roman" panose="02020603050405020304" pitchFamily="18" charset="0"/>
              </a:rPr>
              <a:t> </a:t>
            </a:r>
            <a:r>
              <a:rPr lang="en-US" b="1" dirty="0" err="1">
                <a:latin typeface="Times New Roman" panose="02020603050405020304" pitchFamily="18" charset="0"/>
              </a:rPr>
              <a:t>kỉ</a:t>
            </a:r>
            <a:r>
              <a:rPr lang="en-US" b="1" dirty="0">
                <a:latin typeface="Times New Roman" panose="02020603050405020304" pitchFamily="18" charset="0"/>
              </a:rPr>
              <a:t> IV TCN, con </a:t>
            </a:r>
            <a:r>
              <a:rPr lang="en-US" b="1" dirty="0" err="1">
                <a:latin typeface="Times New Roman" panose="02020603050405020304" pitchFamily="18" charset="0"/>
              </a:rPr>
              <a:t>người</a:t>
            </a:r>
            <a:r>
              <a:rPr lang="en-US" b="1" dirty="0">
                <a:latin typeface="Times New Roman" panose="02020603050405020304" pitchFamily="18" charset="0"/>
              </a:rPr>
              <a:t> </a:t>
            </a:r>
            <a:r>
              <a:rPr lang="en-US" b="1" dirty="0" err="1">
                <a:latin typeface="Times New Roman" panose="02020603050405020304" pitchFamily="18" charset="0"/>
              </a:rPr>
              <a:t>tình</a:t>
            </a:r>
            <a:r>
              <a:rPr lang="en-US" b="1" dirty="0">
                <a:latin typeface="Times New Roman" panose="02020603050405020304" pitchFamily="18" charset="0"/>
              </a:rPr>
              <a:t> </a:t>
            </a:r>
            <a:r>
              <a:rPr lang="en-US" b="1" dirty="0" err="1">
                <a:latin typeface="Times New Roman" panose="02020603050405020304" pitchFamily="18" charset="0"/>
              </a:rPr>
              <a:t>cờ</a:t>
            </a:r>
            <a:r>
              <a:rPr lang="en-US" b="1" dirty="0">
                <a:latin typeface="Times New Roman" panose="02020603050405020304" pitchFamily="18" charset="0"/>
              </a:rPr>
              <a:t> </a:t>
            </a:r>
            <a:r>
              <a:rPr lang="en-US" b="1" dirty="0" err="1">
                <a:latin typeface="Times New Roman" panose="02020603050405020304" pitchFamily="18" charset="0"/>
              </a:rPr>
              <a:t>phát</a:t>
            </a:r>
            <a:r>
              <a:rPr lang="en-US" b="1" dirty="0">
                <a:latin typeface="Times New Roman" panose="02020603050405020304" pitchFamily="18" charset="0"/>
              </a:rPr>
              <a:t> </a:t>
            </a:r>
            <a:r>
              <a:rPr lang="en-US" b="1" dirty="0" err="1">
                <a:latin typeface="Times New Roman" panose="02020603050405020304" pitchFamily="18" charset="0"/>
              </a:rPr>
              <a:t>hiện</a:t>
            </a:r>
            <a:r>
              <a:rPr lang="en-US" b="1" dirty="0">
                <a:latin typeface="Times New Roman" panose="02020603050405020304" pitchFamily="18" charset="0"/>
              </a:rPr>
              <a:t> </a:t>
            </a:r>
            <a:r>
              <a:rPr lang="en-US" b="1" dirty="0" err="1">
                <a:latin typeface="Times New Roman" panose="02020603050405020304" pitchFamily="18" charset="0"/>
              </a:rPr>
              <a:t>ra</a:t>
            </a:r>
            <a:r>
              <a:rPr lang="en-US" b="1" dirty="0">
                <a:latin typeface="Times New Roman" panose="02020603050405020304" pitchFamily="18" charset="0"/>
              </a:rPr>
              <a:t> </a:t>
            </a:r>
            <a:r>
              <a:rPr lang="en-US" b="1" dirty="0" err="1">
                <a:latin typeface="Times New Roman" panose="02020603050405020304" pitchFamily="18" charset="0"/>
              </a:rPr>
              <a:t>kim</a:t>
            </a:r>
            <a:r>
              <a:rPr lang="en-US" b="1" dirty="0">
                <a:latin typeface="Times New Roman" panose="02020603050405020304" pitchFamily="18" charset="0"/>
              </a:rPr>
              <a:t> </a:t>
            </a:r>
            <a:r>
              <a:rPr lang="en-US" b="1" dirty="0" err="1">
                <a:latin typeface="Times New Roman" panose="02020603050405020304" pitchFamily="18" charset="0"/>
              </a:rPr>
              <a:t>loại</a:t>
            </a:r>
            <a:r>
              <a:rPr lang="en-US" b="1" dirty="0">
                <a:latin typeface="Times New Roman" panose="02020603050405020304" pitchFamily="18" charset="0"/>
              </a:rPr>
              <a:t> </a:t>
            </a:r>
            <a:r>
              <a:rPr lang="en-US" b="1" dirty="0" err="1">
                <a:latin typeface="Times New Roman" panose="02020603050405020304" pitchFamily="18" charset="0"/>
              </a:rPr>
              <a:t>nào</a:t>
            </a:r>
            <a:r>
              <a:rPr lang="en-US" b="1" dirty="0">
                <a:latin typeface="Times New Roman" panose="02020603050405020304" pitchFamily="18" charset="0"/>
              </a:rPr>
              <a:t>?</a:t>
            </a:r>
          </a:p>
          <a:p>
            <a:pPr marL="514350" indent="-514350" algn="just">
              <a:buAutoNum type="alphaUcPeriod"/>
            </a:pPr>
            <a:r>
              <a:rPr lang="en-US" dirty="0" err="1">
                <a:latin typeface="Times New Roman" panose="02020603050405020304" pitchFamily="18" charset="0"/>
              </a:rPr>
              <a:t>Đồng</a:t>
            </a:r>
            <a:r>
              <a:rPr lang="en-US" dirty="0">
                <a:latin typeface="Times New Roman" panose="02020603050405020304" pitchFamily="18" charset="0"/>
              </a:rPr>
              <a:t> </a:t>
            </a:r>
            <a:r>
              <a:rPr lang="en-US" dirty="0" err="1">
                <a:latin typeface="Times New Roman" panose="02020603050405020304" pitchFamily="18" charset="0"/>
              </a:rPr>
              <a:t>đỏ</a:t>
            </a:r>
            <a:r>
              <a:rPr lang="en-US" dirty="0">
                <a:latin typeface="Times New Roman" panose="02020603050405020304" pitchFamily="18" charset="0"/>
              </a:rPr>
              <a:t> 					C. </a:t>
            </a:r>
            <a:r>
              <a:rPr lang="en-US" dirty="0" err="1">
                <a:latin typeface="Times New Roman" panose="02020603050405020304" pitchFamily="18" charset="0"/>
              </a:rPr>
              <a:t>Kẽm</a:t>
            </a:r>
            <a:endParaRPr lang="en-US" dirty="0">
              <a:latin typeface="Times New Roman" panose="02020603050405020304" pitchFamily="18" charset="0"/>
            </a:endParaRPr>
          </a:p>
          <a:p>
            <a:pPr marL="514350" indent="-514350" algn="just">
              <a:buAutoNum type="alphaUcPeriod"/>
            </a:pPr>
            <a:r>
              <a:rPr lang="en-US" dirty="0" err="1">
                <a:latin typeface="Times New Roman" panose="02020603050405020304" pitchFamily="18" charset="0"/>
              </a:rPr>
              <a:t>Thiếc</a:t>
            </a:r>
            <a:r>
              <a:rPr lang="en-US" dirty="0">
                <a:latin typeface="Times New Roman" panose="02020603050405020304" pitchFamily="18" charset="0"/>
              </a:rPr>
              <a:t>						D. </a:t>
            </a:r>
            <a:r>
              <a:rPr lang="en-US" dirty="0" err="1">
                <a:latin typeface="Times New Roman" panose="02020603050405020304" pitchFamily="18" charset="0"/>
              </a:rPr>
              <a:t>Chì</a:t>
            </a:r>
            <a:endParaRPr lang="en-US" dirty="0">
              <a:latin typeface="Times New Roman" panose="02020603050405020304" pitchFamily="18" charset="0"/>
            </a:endParaRPr>
          </a:p>
        </p:txBody>
      </p:sp>
      <p:sp>
        <p:nvSpPr>
          <p:cNvPr id="4" name="Oval 3"/>
          <p:cNvSpPr/>
          <p:nvPr/>
        </p:nvSpPr>
        <p:spPr>
          <a:xfrm>
            <a:off x="838200" y="2686929"/>
            <a:ext cx="407963" cy="5767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Tree>
    <p:extLst>
      <p:ext uri="{BB962C8B-B14F-4D97-AF65-F5344CB8AC3E}">
        <p14:creationId xmlns:p14="http://schemas.microsoft.com/office/powerpoint/2010/main" val="27710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53096" y="241300"/>
            <a:ext cx="5493911" cy="6507230"/>
          </a:xfrm>
          <a:prstGeom prst="rect">
            <a:avLst/>
          </a:prstGeom>
        </p:spPr>
      </p:pic>
      <p:pic>
        <p:nvPicPr>
          <p:cNvPr id="7" name="Picture 5" descr="Riu"/>
          <p:cNvPicPr>
            <a:picLocks noChangeAspect="1"/>
          </p:cNvPicPr>
          <p:nvPr/>
        </p:nvPicPr>
        <p:blipFill>
          <a:blip r:embed="rId3">
            <a:grayscl/>
          </a:blip>
          <a:stretch>
            <a:fillRect/>
          </a:stretch>
        </p:blipFill>
        <p:spPr>
          <a:xfrm>
            <a:off x="6134471" y="415290"/>
            <a:ext cx="5611060" cy="3115073"/>
          </a:xfrm>
          <a:prstGeom prst="rect">
            <a:avLst/>
          </a:prstGeom>
          <a:noFill/>
          <a:ln w="9525">
            <a:noFill/>
          </a:ln>
        </p:spPr>
      </p:pic>
      <p:pic>
        <p:nvPicPr>
          <p:cNvPr id="8" name="Picture 4" descr="Riu3"/>
          <p:cNvPicPr>
            <a:picLocks noChangeAspect="1"/>
          </p:cNvPicPr>
          <p:nvPr/>
        </p:nvPicPr>
        <p:blipFill>
          <a:blip r:embed="rId4"/>
          <a:stretch>
            <a:fillRect/>
          </a:stretch>
        </p:blipFill>
        <p:spPr>
          <a:xfrm>
            <a:off x="6134470" y="3633470"/>
            <a:ext cx="5611061" cy="2999150"/>
          </a:xfrm>
          <a:prstGeom prst="rect">
            <a:avLst/>
          </a:prstGeom>
          <a:noFill/>
          <a:ln w="9525">
            <a:noFill/>
          </a:ln>
        </p:spPr>
      </p:pic>
    </p:spTree>
    <p:extLst>
      <p:ext uri="{BB962C8B-B14F-4D97-AF65-F5344CB8AC3E}">
        <p14:creationId xmlns:p14="http://schemas.microsoft.com/office/powerpoint/2010/main" val="28479494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just">
              <a:buNone/>
            </a:pPr>
            <a:r>
              <a:rPr lang="en-US" b="1" dirty="0" err="1">
                <a:latin typeface="Times New Roman" panose="02020603050405020304" pitchFamily="18" charset="0"/>
              </a:rPr>
              <a:t>Câu</a:t>
            </a:r>
            <a:r>
              <a:rPr lang="en-US" b="1" dirty="0">
                <a:latin typeface="Times New Roman" panose="02020603050405020304" pitchFamily="18" charset="0"/>
              </a:rPr>
              <a:t> 2. </a:t>
            </a:r>
            <a:r>
              <a:rPr lang="en-US" b="1" dirty="0" err="1">
                <a:latin typeface="Times New Roman" panose="02020603050405020304" pitchFamily="18" charset="0"/>
              </a:rPr>
              <a:t>Công</a:t>
            </a:r>
            <a:r>
              <a:rPr lang="en-US" b="1" dirty="0">
                <a:latin typeface="Times New Roman" panose="02020603050405020304" pitchFamily="18" charset="0"/>
              </a:rPr>
              <a:t> </a:t>
            </a:r>
            <a:r>
              <a:rPr lang="en-US" b="1" dirty="0" err="1">
                <a:latin typeface="Times New Roman" panose="02020603050405020304" pitchFamily="18" charset="0"/>
              </a:rPr>
              <a:t>cụ</a:t>
            </a:r>
            <a:r>
              <a:rPr lang="en-US" b="1" dirty="0">
                <a:latin typeface="Times New Roman" panose="02020603050405020304" pitchFamily="18" charset="0"/>
              </a:rPr>
              <a:t> </a:t>
            </a:r>
            <a:r>
              <a:rPr lang="en-US" b="1" dirty="0" err="1">
                <a:latin typeface="Times New Roman" panose="02020603050405020304" pitchFamily="18" charset="0"/>
              </a:rPr>
              <a:t>lao</a:t>
            </a:r>
            <a:r>
              <a:rPr lang="en-US" b="1" dirty="0">
                <a:latin typeface="Times New Roman" panose="02020603050405020304" pitchFamily="18" charset="0"/>
              </a:rPr>
              <a:t> </a:t>
            </a:r>
            <a:r>
              <a:rPr lang="en-US" b="1" dirty="0" err="1">
                <a:latin typeface="Times New Roman" panose="02020603050405020304" pitchFamily="18" charset="0"/>
              </a:rPr>
              <a:t>động</a:t>
            </a:r>
            <a:r>
              <a:rPr lang="en-US" b="1" dirty="0">
                <a:latin typeface="Times New Roman" panose="02020603050405020304" pitchFamily="18" charset="0"/>
              </a:rPr>
              <a:t> </a:t>
            </a:r>
            <a:r>
              <a:rPr lang="en-US" b="1" dirty="0" err="1">
                <a:latin typeface="Times New Roman" panose="02020603050405020304" pitchFamily="18" charset="0"/>
              </a:rPr>
              <a:t>và</a:t>
            </a:r>
            <a:r>
              <a:rPr lang="en-US" b="1" dirty="0">
                <a:latin typeface="Times New Roman" panose="02020603050405020304" pitchFamily="18" charset="0"/>
              </a:rPr>
              <a:t> </a:t>
            </a:r>
            <a:r>
              <a:rPr lang="en-US" b="1" dirty="0" err="1">
                <a:latin typeface="Times New Roman" panose="02020603050405020304" pitchFamily="18" charset="0"/>
              </a:rPr>
              <a:t>vũ</a:t>
            </a:r>
            <a:r>
              <a:rPr lang="en-US" b="1" dirty="0">
                <a:latin typeface="Times New Roman" panose="02020603050405020304" pitchFamily="18" charset="0"/>
              </a:rPr>
              <a:t> </a:t>
            </a:r>
            <a:r>
              <a:rPr lang="en-US" b="1" dirty="0" err="1">
                <a:latin typeface="Times New Roman" panose="02020603050405020304" pitchFamily="18" charset="0"/>
              </a:rPr>
              <a:t>khí</a:t>
            </a:r>
            <a:r>
              <a:rPr lang="en-US" b="1" dirty="0">
                <a:latin typeface="Times New Roman" panose="02020603050405020304" pitchFamily="18" charset="0"/>
              </a:rPr>
              <a:t> </a:t>
            </a:r>
            <a:r>
              <a:rPr lang="en-US" b="1" dirty="0" err="1">
                <a:latin typeface="Times New Roman" panose="02020603050405020304" pitchFamily="18" charset="0"/>
              </a:rPr>
              <a:t>bằng</a:t>
            </a:r>
            <a:r>
              <a:rPr lang="en-US" b="1" dirty="0">
                <a:latin typeface="Times New Roman" panose="02020603050405020304" pitchFamily="18" charset="0"/>
              </a:rPr>
              <a:t> </a:t>
            </a:r>
            <a:r>
              <a:rPr lang="en-US" b="1" dirty="0" err="1">
                <a:latin typeface="Times New Roman" panose="02020603050405020304" pitchFamily="18" charset="0"/>
              </a:rPr>
              <a:t>kim</a:t>
            </a:r>
            <a:r>
              <a:rPr lang="en-US" b="1" dirty="0">
                <a:latin typeface="Times New Roman" panose="02020603050405020304" pitchFamily="18" charset="0"/>
              </a:rPr>
              <a:t> </a:t>
            </a:r>
            <a:r>
              <a:rPr lang="en-US" b="1" dirty="0" err="1">
                <a:latin typeface="Times New Roman" panose="02020603050405020304" pitchFamily="18" charset="0"/>
              </a:rPr>
              <a:t>loại</a:t>
            </a:r>
            <a:r>
              <a:rPr lang="en-US" b="1" dirty="0">
                <a:latin typeface="Times New Roman" panose="02020603050405020304" pitchFamily="18" charset="0"/>
              </a:rPr>
              <a:t> </a:t>
            </a:r>
            <a:r>
              <a:rPr lang="en-US" b="1" dirty="0" err="1">
                <a:latin typeface="Times New Roman" panose="02020603050405020304" pitchFamily="18" charset="0"/>
              </a:rPr>
              <a:t>ra</a:t>
            </a:r>
            <a:r>
              <a:rPr lang="en-US" b="1" dirty="0">
                <a:latin typeface="Times New Roman" panose="02020603050405020304" pitchFamily="18" charset="0"/>
              </a:rPr>
              <a:t> </a:t>
            </a:r>
            <a:r>
              <a:rPr lang="en-US" b="1" dirty="0" err="1">
                <a:latin typeface="Times New Roman" panose="02020603050405020304" pitchFamily="18" charset="0"/>
              </a:rPr>
              <a:t>đời</a:t>
            </a:r>
            <a:r>
              <a:rPr lang="en-US" b="1" dirty="0">
                <a:latin typeface="Times New Roman" panose="02020603050405020304" pitchFamily="18" charset="0"/>
              </a:rPr>
              <a:t> </a:t>
            </a:r>
            <a:r>
              <a:rPr lang="en-US" b="1" dirty="0" err="1">
                <a:latin typeface="Times New Roman" panose="02020603050405020304" pitchFamily="18" charset="0"/>
              </a:rPr>
              <a:t>sớm</a:t>
            </a:r>
            <a:r>
              <a:rPr lang="en-US" b="1" dirty="0">
                <a:latin typeface="Times New Roman" panose="02020603050405020304" pitchFamily="18" charset="0"/>
              </a:rPr>
              <a:t> </a:t>
            </a:r>
            <a:r>
              <a:rPr lang="en-US" b="1" dirty="0" err="1">
                <a:latin typeface="Times New Roman" panose="02020603050405020304" pitchFamily="18" charset="0"/>
              </a:rPr>
              <a:t>nhất</a:t>
            </a:r>
            <a:r>
              <a:rPr lang="en-US" b="1" dirty="0">
                <a:latin typeface="Times New Roman" panose="02020603050405020304" pitchFamily="18" charset="0"/>
              </a:rPr>
              <a:t> ở?</a:t>
            </a:r>
          </a:p>
          <a:p>
            <a:pPr marL="514350" indent="-514350" algn="just">
              <a:buAutoNum type="alphaUcPeriod"/>
            </a:pPr>
            <a:r>
              <a:rPr lang="en-US" dirty="0" err="1">
                <a:latin typeface="Times New Roman" panose="02020603050405020304" pitchFamily="18" charset="0"/>
              </a:rPr>
              <a:t>Tây</a:t>
            </a:r>
            <a:r>
              <a:rPr lang="en-US" dirty="0">
                <a:latin typeface="Times New Roman" panose="02020603050405020304" pitchFamily="18" charset="0"/>
              </a:rPr>
              <a:t> Á </a:t>
            </a:r>
            <a:r>
              <a:rPr lang="en-US" dirty="0" err="1">
                <a:latin typeface="Times New Roman" panose="02020603050405020304" pitchFamily="18" charset="0"/>
              </a:rPr>
              <a:t>và</a:t>
            </a:r>
            <a:r>
              <a:rPr lang="en-US" dirty="0">
                <a:latin typeface="Times New Roman" panose="02020603050405020304" pitchFamily="18" charset="0"/>
              </a:rPr>
              <a:t> </a:t>
            </a:r>
            <a:r>
              <a:rPr lang="en-US" dirty="0" err="1">
                <a:latin typeface="Times New Roman" panose="02020603050405020304" pitchFamily="18" charset="0"/>
              </a:rPr>
              <a:t>Đông</a:t>
            </a:r>
            <a:r>
              <a:rPr lang="en-US" dirty="0">
                <a:latin typeface="Times New Roman" panose="02020603050405020304" pitchFamily="18" charset="0"/>
              </a:rPr>
              <a:t> Nam Á			C. </a:t>
            </a:r>
            <a:r>
              <a:rPr lang="en-US" dirty="0" err="1">
                <a:latin typeface="Times New Roman" panose="02020603050405020304" pitchFamily="18" charset="0"/>
              </a:rPr>
              <a:t>Tây</a:t>
            </a:r>
            <a:r>
              <a:rPr lang="en-US" dirty="0">
                <a:latin typeface="Times New Roman" panose="02020603050405020304" pitchFamily="18" charset="0"/>
              </a:rPr>
              <a:t> Á </a:t>
            </a:r>
            <a:r>
              <a:rPr lang="en-US" dirty="0" err="1">
                <a:latin typeface="Times New Roman" panose="02020603050405020304" pitchFamily="18" charset="0"/>
              </a:rPr>
              <a:t>và</a:t>
            </a:r>
            <a:r>
              <a:rPr lang="en-US" dirty="0">
                <a:latin typeface="Times New Roman" panose="02020603050405020304" pitchFamily="18" charset="0"/>
              </a:rPr>
              <a:t> Nam </a:t>
            </a:r>
            <a:r>
              <a:rPr lang="en-US" dirty="0" err="1">
                <a:latin typeface="Times New Roman" panose="02020603050405020304" pitchFamily="18" charset="0"/>
              </a:rPr>
              <a:t>Mĩ</a:t>
            </a:r>
            <a:endParaRPr lang="en-US" dirty="0">
              <a:latin typeface="Times New Roman" panose="02020603050405020304" pitchFamily="18" charset="0"/>
            </a:endParaRPr>
          </a:p>
          <a:p>
            <a:pPr marL="514350" indent="-514350" algn="just">
              <a:buAutoNum type="alphaUcPeriod"/>
            </a:pPr>
            <a:r>
              <a:rPr lang="en-US" dirty="0" err="1">
                <a:latin typeface="Times New Roman" panose="02020603050405020304" pitchFamily="18" charset="0"/>
              </a:rPr>
              <a:t>Tây</a:t>
            </a:r>
            <a:r>
              <a:rPr lang="en-US" dirty="0">
                <a:latin typeface="Times New Roman" panose="02020603050405020304" pitchFamily="18" charset="0"/>
              </a:rPr>
              <a:t> Á </a:t>
            </a:r>
            <a:r>
              <a:rPr lang="en-US" dirty="0" err="1">
                <a:latin typeface="Times New Roman" panose="02020603050405020304" pitchFamily="18" charset="0"/>
              </a:rPr>
              <a:t>và</a:t>
            </a:r>
            <a:r>
              <a:rPr lang="en-US" dirty="0">
                <a:latin typeface="Times New Roman" panose="02020603050405020304" pitchFamily="18" charset="0"/>
              </a:rPr>
              <a:t> </a:t>
            </a:r>
            <a:r>
              <a:rPr lang="en-US" dirty="0" err="1">
                <a:latin typeface="Times New Roman" panose="02020603050405020304" pitchFamily="18" charset="0"/>
              </a:rPr>
              <a:t>Bắc</a:t>
            </a:r>
            <a:r>
              <a:rPr lang="en-US" dirty="0">
                <a:latin typeface="Times New Roman" panose="02020603050405020304" pitchFamily="18" charset="0"/>
              </a:rPr>
              <a:t> Phi				D. </a:t>
            </a:r>
            <a:r>
              <a:rPr lang="en-US" dirty="0" err="1">
                <a:latin typeface="Times New Roman" panose="02020603050405020304" pitchFamily="18" charset="0"/>
              </a:rPr>
              <a:t>Tây</a:t>
            </a:r>
            <a:r>
              <a:rPr lang="en-US" dirty="0">
                <a:latin typeface="Times New Roman" panose="02020603050405020304" pitchFamily="18" charset="0"/>
              </a:rPr>
              <a:t> Á </a:t>
            </a:r>
            <a:r>
              <a:rPr lang="en-US" dirty="0" err="1">
                <a:latin typeface="Times New Roman" panose="02020603050405020304" pitchFamily="18" charset="0"/>
              </a:rPr>
              <a:t>và</a:t>
            </a:r>
            <a:r>
              <a:rPr lang="en-US" dirty="0">
                <a:latin typeface="Times New Roman" panose="02020603050405020304" pitchFamily="18" charset="0"/>
              </a:rPr>
              <a:t> Nam Á</a:t>
            </a:r>
          </a:p>
        </p:txBody>
      </p:sp>
      <p:sp>
        <p:nvSpPr>
          <p:cNvPr id="4" name="Oval 3"/>
          <p:cNvSpPr/>
          <p:nvPr/>
        </p:nvSpPr>
        <p:spPr>
          <a:xfrm>
            <a:off x="838200" y="2869809"/>
            <a:ext cx="427892" cy="3798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Tree>
    <p:extLst>
      <p:ext uri="{BB962C8B-B14F-4D97-AF65-F5344CB8AC3E}">
        <p14:creationId xmlns:p14="http://schemas.microsoft.com/office/powerpoint/2010/main" val="29897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1226"/>
            <a:ext cx="10515600" cy="4351338"/>
          </a:xfrm>
        </p:spPr>
        <p:txBody>
          <a:bodyPr/>
          <a:lstStyle/>
          <a:p>
            <a:pPr marL="0" indent="0" algn="just">
              <a:buNone/>
            </a:pPr>
            <a:r>
              <a:rPr lang="en-US" b="1" dirty="0" err="1">
                <a:latin typeface="Times New Roman" panose="02020603050405020304" pitchFamily="18" charset="0"/>
              </a:rPr>
              <a:t>Câu</a:t>
            </a:r>
            <a:r>
              <a:rPr lang="en-US" b="1" dirty="0">
                <a:latin typeface="Times New Roman" panose="02020603050405020304" pitchFamily="18" charset="0"/>
              </a:rPr>
              <a:t> 3. </a:t>
            </a:r>
            <a:r>
              <a:rPr lang="en-US" b="1" dirty="0" err="1">
                <a:latin typeface="Times New Roman" panose="02020603050405020304" pitchFamily="18" charset="0"/>
              </a:rPr>
              <a:t>Các</a:t>
            </a:r>
            <a:r>
              <a:rPr lang="en-US" b="1" dirty="0">
                <a:latin typeface="Times New Roman" panose="02020603050405020304" pitchFamily="18" charset="0"/>
              </a:rPr>
              <a:t> </a:t>
            </a:r>
            <a:r>
              <a:rPr lang="en-US" b="1" dirty="0" err="1">
                <a:latin typeface="Times New Roman" panose="02020603050405020304" pitchFamily="18" charset="0"/>
              </a:rPr>
              <a:t>nền</a:t>
            </a:r>
            <a:r>
              <a:rPr lang="en-US" b="1" dirty="0">
                <a:latin typeface="Times New Roman" panose="02020603050405020304" pitchFamily="18" charset="0"/>
              </a:rPr>
              <a:t> </a:t>
            </a:r>
            <a:r>
              <a:rPr lang="en-US" b="1" dirty="0" err="1">
                <a:latin typeface="Times New Roman" panose="02020603050405020304" pitchFamily="18" charset="0"/>
              </a:rPr>
              <a:t>văn</a:t>
            </a:r>
            <a:r>
              <a:rPr lang="en-US" b="1" dirty="0">
                <a:latin typeface="Times New Roman" panose="02020603050405020304" pitchFamily="18" charset="0"/>
              </a:rPr>
              <a:t> </a:t>
            </a:r>
            <a:r>
              <a:rPr lang="en-US" b="1" dirty="0" err="1">
                <a:latin typeface="Times New Roman" panose="02020603050405020304" pitchFamily="18" charset="0"/>
              </a:rPr>
              <a:t>hóa</a:t>
            </a:r>
            <a:r>
              <a:rPr lang="en-US" b="1" dirty="0">
                <a:latin typeface="Times New Roman" panose="02020603050405020304" pitchFamily="18" charset="0"/>
              </a:rPr>
              <a:t> </a:t>
            </a:r>
            <a:r>
              <a:rPr lang="en-US" b="1" dirty="0" err="1">
                <a:latin typeface="Times New Roman" panose="02020603050405020304" pitchFamily="18" charset="0"/>
              </a:rPr>
              <a:t>gắn</a:t>
            </a:r>
            <a:r>
              <a:rPr lang="en-US" b="1" dirty="0">
                <a:latin typeface="Times New Roman" panose="02020603050405020304" pitchFamily="18" charset="0"/>
              </a:rPr>
              <a:t> </a:t>
            </a:r>
            <a:r>
              <a:rPr lang="en-US" b="1" dirty="0" err="1">
                <a:latin typeface="Times New Roman" panose="02020603050405020304" pitchFamily="18" charset="0"/>
              </a:rPr>
              <a:t>với</a:t>
            </a:r>
            <a:r>
              <a:rPr lang="en-US" b="1" dirty="0">
                <a:latin typeface="Times New Roman" panose="02020603050405020304" pitchFamily="18" charset="0"/>
              </a:rPr>
              <a:t> </a:t>
            </a:r>
            <a:r>
              <a:rPr lang="en-US" b="1" dirty="0" err="1">
                <a:latin typeface="Times New Roman" panose="02020603050405020304" pitchFamily="18" charset="0"/>
              </a:rPr>
              <a:t>thời</a:t>
            </a:r>
            <a:r>
              <a:rPr lang="en-US" b="1" dirty="0">
                <a:latin typeface="Times New Roman" panose="02020603050405020304" pitchFamily="18" charset="0"/>
              </a:rPr>
              <a:t> </a:t>
            </a:r>
            <a:r>
              <a:rPr lang="en-US" b="1" dirty="0" err="1">
                <a:latin typeface="Times New Roman" panose="02020603050405020304" pitchFamily="18" charset="0"/>
              </a:rPr>
              <a:t>kì</a:t>
            </a:r>
            <a:r>
              <a:rPr lang="en-US" b="1" dirty="0">
                <a:latin typeface="Times New Roman" panose="02020603050405020304" pitchFamily="18" charset="0"/>
              </a:rPr>
              <a:t> </a:t>
            </a:r>
            <a:r>
              <a:rPr lang="en-US" b="1" dirty="0" err="1">
                <a:latin typeface="Times New Roman" panose="02020603050405020304" pitchFamily="18" charset="0"/>
              </a:rPr>
              <a:t>chuyển</a:t>
            </a:r>
            <a:r>
              <a:rPr lang="en-US" b="1" dirty="0">
                <a:latin typeface="Times New Roman" panose="02020603050405020304" pitchFamily="18" charset="0"/>
              </a:rPr>
              <a:t> </a:t>
            </a:r>
            <a:r>
              <a:rPr lang="en-US" b="1" dirty="0" err="1">
                <a:latin typeface="Times New Roman" panose="02020603050405020304" pitchFamily="18" charset="0"/>
              </a:rPr>
              <a:t>biến</a:t>
            </a:r>
            <a:r>
              <a:rPr lang="en-US" b="1" dirty="0">
                <a:latin typeface="Times New Roman" panose="02020603050405020304" pitchFamily="18" charset="0"/>
              </a:rPr>
              <a:t> </a:t>
            </a:r>
            <a:r>
              <a:rPr lang="en-US" b="1" dirty="0" err="1">
                <a:latin typeface="Times New Roman" panose="02020603050405020304" pitchFamily="18" charset="0"/>
              </a:rPr>
              <a:t>của</a:t>
            </a:r>
            <a:r>
              <a:rPr lang="en-US" b="1" dirty="0">
                <a:latin typeface="Times New Roman" panose="02020603050405020304" pitchFamily="18" charset="0"/>
              </a:rPr>
              <a:t> </a:t>
            </a:r>
            <a:r>
              <a:rPr lang="en-US" b="1" dirty="0" err="1">
                <a:latin typeface="Times New Roman" panose="02020603050405020304" pitchFamily="18" charset="0"/>
              </a:rPr>
              <a:t>xã</a:t>
            </a:r>
            <a:r>
              <a:rPr lang="en-US" b="1" dirty="0">
                <a:latin typeface="Times New Roman" panose="02020603050405020304" pitchFamily="18" charset="0"/>
              </a:rPr>
              <a:t> </a:t>
            </a:r>
            <a:r>
              <a:rPr lang="en-US" b="1" dirty="0" err="1">
                <a:latin typeface="Times New Roman" panose="02020603050405020304" pitchFamily="18" charset="0"/>
              </a:rPr>
              <a:t>hội</a:t>
            </a:r>
            <a:r>
              <a:rPr lang="en-US" b="1" dirty="0">
                <a:latin typeface="Times New Roman" panose="02020603050405020304" pitchFamily="18" charset="0"/>
              </a:rPr>
              <a:t> </a:t>
            </a:r>
            <a:r>
              <a:rPr lang="en-US" b="1" dirty="0" err="1">
                <a:latin typeface="Times New Roman" panose="02020603050405020304" pitchFamily="18" charset="0"/>
              </a:rPr>
              <a:t>nguyên</a:t>
            </a:r>
            <a:r>
              <a:rPr lang="en-US" b="1" dirty="0">
                <a:latin typeface="Times New Roman" panose="02020603050405020304" pitchFamily="18" charset="0"/>
              </a:rPr>
              <a:t> </a:t>
            </a:r>
            <a:r>
              <a:rPr lang="en-US" b="1" dirty="0" err="1">
                <a:latin typeface="Times New Roman" panose="02020603050405020304" pitchFamily="18" charset="0"/>
              </a:rPr>
              <a:t>thủy</a:t>
            </a:r>
            <a:r>
              <a:rPr lang="en-US" b="1" dirty="0">
                <a:latin typeface="Times New Roman" panose="02020603050405020304" pitchFamily="18" charset="0"/>
              </a:rPr>
              <a:t> ở </a:t>
            </a:r>
            <a:r>
              <a:rPr lang="en-US" b="1" dirty="0" err="1">
                <a:latin typeface="Times New Roman" panose="02020603050405020304" pitchFamily="18" charset="0"/>
              </a:rPr>
              <a:t>Việt</a:t>
            </a:r>
            <a:r>
              <a:rPr lang="en-US" b="1" dirty="0">
                <a:latin typeface="Times New Roman" panose="02020603050405020304" pitchFamily="18" charset="0"/>
              </a:rPr>
              <a:t> Nam </a:t>
            </a:r>
            <a:r>
              <a:rPr lang="en-US" b="1" dirty="0" err="1">
                <a:latin typeface="Times New Roman" panose="02020603050405020304" pitchFamily="18" charset="0"/>
              </a:rPr>
              <a:t>là</a:t>
            </a:r>
            <a:r>
              <a:rPr lang="en-US" b="1" dirty="0">
                <a:latin typeface="Times New Roman" panose="02020603050405020304" pitchFamily="18" charset="0"/>
              </a:rPr>
              <a:t>?</a:t>
            </a:r>
          </a:p>
          <a:p>
            <a:pPr marL="514350" indent="-514350" algn="just">
              <a:buAutoNum type="alphaUcPeriod"/>
            </a:pPr>
            <a:r>
              <a:rPr lang="en-US" dirty="0" err="1">
                <a:latin typeface="Times New Roman" panose="02020603050405020304" pitchFamily="18" charset="0"/>
              </a:rPr>
              <a:t>Phùng</a:t>
            </a:r>
            <a:r>
              <a:rPr lang="en-US" dirty="0">
                <a:latin typeface="Times New Roman" panose="02020603050405020304" pitchFamily="18" charset="0"/>
              </a:rPr>
              <a:t> </a:t>
            </a:r>
            <a:r>
              <a:rPr lang="en-US" dirty="0" err="1">
                <a:latin typeface="Times New Roman" panose="02020603050405020304" pitchFamily="18" charset="0"/>
              </a:rPr>
              <a:t>Nguyên</a:t>
            </a:r>
            <a:r>
              <a:rPr lang="en-US" dirty="0">
                <a:latin typeface="Times New Roman" panose="02020603050405020304" pitchFamily="18" charset="0"/>
              </a:rPr>
              <a:t>, </a:t>
            </a:r>
            <a:r>
              <a:rPr lang="en-US" dirty="0" err="1">
                <a:latin typeface="Times New Roman" panose="02020603050405020304" pitchFamily="18" charset="0"/>
              </a:rPr>
              <a:t>Đồng</a:t>
            </a:r>
            <a:r>
              <a:rPr lang="en-US" dirty="0">
                <a:latin typeface="Times New Roman" panose="02020603050405020304" pitchFamily="18" charset="0"/>
              </a:rPr>
              <a:t> </a:t>
            </a:r>
            <a:r>
              <a:rPr lang="en-US" dirty="0" err="1">
                <a:latin typeface="Times New Roman" panose="02020603050405020304" pitchFamily="18" charset="0"/>
              </a:rPr>
              <a:t>Đậu</a:t>
            </a:r>
            <a:r>
              <a:rPr lang="en-US" dirty="0">
                <a:latin typeface="Times New Roman" panose="02020603050405020304" pitchFamily="18" charset="0"/>
              </a:rPr>
              <a:t>, </a:t>
            </a:r>
            <a:r>
              <a:rPr lang="en-US" dirty="0" err="1">
                <a:latin typeface="Times New Roman" panose="02020603050405020304" pitchFamily="18" charset="0"/>
              </a:rPr>
              <a:t>Gò</a:t>
            </a:r>
            <a:r>
              <a:rPr lang="en-US" dirty="0">
                <a:latin typeface="Times New Roman" panose="02020603050405020304" pitchFamily="18" charset="0"/>
              </a:rPr>
              <a:t> </a:t>
            </a:r>
            <a:r>
              <a:rPr lang="en-US" dirty="0" err="1">
                <a:latin typeface="Times New Roman" panose="02020603050405020304" pitchFamily="18" charset="0"/>
              </a:rPr>
              <a:t>Mun</a:t>
            </a:r>
            <a:endParaRPr lang="en-US" dirty="0">
              <a:latin typeface="Times New Roman" panose="02020603050405020304" pitchFamily="18" charset="0"/>
            </a:endParaRPr>
          </a:p>
          <a:p>
            <a:pPr marL="514350" indent="-514350" algn="just">
              <a:buAutoNum type="alphaUcPeriod"/>
            </a:pPr>
            <a:r>
              <a:rPr lang="en-US" dirty="0" err="1">
                <a:latin typeface="Times New Roman" panose="02020603050405020304" pitchFamily="18" charset="0"/>
              </a:rPr>
              <a:t>Phùng</a:t>
            </a:r>
            <a:r>
              <a:rPr lang="en-US" dirty="0">
                <a:latin typeface="Times New Roman" panose="02020603050405020304" pitchFamily="18" charset="0"/>
              </a:rPr>
              <a:t> </a:t>
            </a:r>
            <a:r>
              <a:rPr lang="en-US" dirty="0" err="1">
                <a:latin typeface="Times New Roman" panose="02020603050405020304" pitchFamily="18" charset="0"/>
              </a:rPr>
              <a:t>Nguyên</a:t>
            </a:r>
            <a:r>
              <a:rPr lang="en-US" dirty="0">
                <a:latin typeface="Times New Roman" panose="02020603050405020304" pitchFamily="18" charset="0"/>
              </a:rPr>
              <a:t>, </a:t>
            </a:r>
            <a:r>
              <a:rPr lang="en-US" dirty="0" err="1">
                <a:latin typeface="Times New Roman" panose="02020603050405020304" pitchFamily="18" charset="0"/>
              </a:rPr>
              <a:t>Đồng</a:t>
            </a:r>
            <a:r>
              <a:rPr lang="en-US" dirty="0">
                <a:latin typeface="Times New Roman" panose="02020603050405020304" pitchFamily="18" charset="0"/>
              </a:rPr>
              <a:t> </a:t>
            </a:r>
            <a:r>
              <a:rPr lang="en-US" dirty="0" err="1">
                <a:latin typeface="Times New Roman" panose="02020603050405020304" pitchFamily="18" charset="0"/>
              </a:rPr>
              <a:t>Đậu</a:t>
            </a:r>
            <a:r>
              <a:rPr lang="en-US" dirty="0">
                <a:latin typeface="Times New Roman" panose="02020603050405020304" pitchFamily="18" charset="0"/>
              </a:rPr>
              <a:t>, </a:t>
            </a:r>
            <a:r>
              <a:rPr lang="en-US" dirty="0" err="1">
                <a:latin typeface="Times New Roman" panose="02020603050405020304" pitchFamily="18" charset="0"/>
              </a:rPr>
              <a:t>Óc</a:t>
            </a:r>
            <a:r>
              <a:rPr lang="en-US" dirty="0">
                <a:latin typeface="Times New Roman" panose="02020603050405020304" pitchFamily="18" charset="0"/>
              </a:rPr>
              <a:t> </a:t>
            </a:r>
            <a:r>
              <a:rPr lang="en-US" dirty="0" err="1">
                <a:latin typeface="Times New Roman" panose="02020603050405020304" pitchFamily="18" charset="0"/>
              </a:rPr>
              <a:t>Eo</a:t>
            </a:r>
            <a:endParaRPr lang="en-US" dirty="0">
              <a:latin typeface="Times New Roman" panose="02020603050405020304" pitchFamily="18" charset="0"/>
            </a:endParaRPr>
          </a:p>
          <a:p>
            <a:pPr marL="514350" indent="-514350" algn="just">
              <a:buAutoNum type="alphaUcPeriod"/>
            </a:pPr>
            <a:r>
              <a:rPr lang="en-US" dirty="0" err="1">
                <a:latin typeface="Times New Roman" panose="02020603050405020304" pitchFamily="18" charset="0"/>
              </a:rPr>
              <a:t>Phùng</a:t>
            </a:r>
            <a:r>
              <a:rPr lang="en-US" dirty="0">
                <a:latin typeface="Times New Roman" panose="02020603050405020304" pitchFamily="18" charset="0"/>
              </a:rPr>
              <a:t> </a:t>
            </a:r>
            <a:r>
              <a:rPr lang="en-US" dirty="0" err="1">
                <a:latin typeface="Times New Roman" panose="02020603050405020304" pitchFamily="18" charset="0"/>
              </a:rPr>
              <a:t>Nguyên</a:t>
            </a:r>
            <a:r>
              <a:rPr lang="en-US" dirty="0">
                <a:latin typeface="Times New Roman" panose="02020603050405020304" pitchFamily="18" charset="0"/>
              </a:rPr>
              <a:t>, </a:t>
            </a:r>
            <a:r>
              <a:rPr lang="en-US" dirty="0" err="1">
                <a:latin typeface="Times New Roman" panose="02020603050405020304" pitchFamily="18" charset="0"/>
              </a:rPr>
              <a:t>Núi</a:t>
            </a:r>
            <a:r>
              <a:rPr lang="en-US" dirty="0">
                <a:latin typeface="Times New Roman" panose="02020603050405020304" pitchFamily="18" charset="0"/>
              </a:rPr>
              <a:t> </a:t>
            </a:r>
            <a:r>
              <a:rPr lang="en-US" dirty="0" err="1">
                <a:latin typeface="Times New Roman" panose="02020603050405020304" pitchFamily="18" charset="0"/>
              </a:rPr>
              <a:t>Đọ</a:t>
            </a:r>
            <a:r>
              <a:rPr lang="en-US" dirty="0">
                <a:latin typeface="Times New Roman" panose="02020603050405020304" pitchFamily="18" charset="0"/>
              </a:rPr>
              <a:t>, </a:t>
            </a:r>
            <a:r>
              <a:rPr lang="en-US" dirty="0" err="1">
                <a:latin typeface="Times New Roman" panose="02020603050405020304" pitchFamily="18" charset="0"/>
              </a:rPr>
              <a:t>Đa</a:t>
            </a:r>
            <a:r>
              <a:rPr lang="en-US" dirty="0">
                <a:latin typeface="Times New Roman" panose="02020603050405020304" pitchFamily="18" charset="0"/>
              </a:rPr>
              <a:t> </a:t>
            </a:r>
            <a:r>
              <a:rPr lang="en-US" dirty="0" err="1">
                <a:latin typeface="Times New Roman" panose="02020603050405020304" pitchFamily="18" charset="0"/>
              </a:rPr>
              <a:t>Bút</a:t>
            </a:r>
            <a:endParaRPr lang="en-US" dirty="0">
              <a:latin typeface="Times New Roman" panose="02020603050405020304" pitchFamily="18" charset="0"/>
            </a:endParaRPr>
          </a:p>
          <a:p>
            <a:pPr marL="514350" indent="-514350" algn="just">
              <a:buAutoNum type="alphaUcPeriod"/>
            </a:pPr>
            <a:r>
              <a:rPr lang="en-US" dirty="0" err="1">
                <a:latin typeface="Times New Roman" panose="02020603050405020304" pitchFamily="18" charset="0"/>
              </a:rPr>
              <a:t>Đồng</a:t>
            </a:r>
            <a:r>
              <a:rPr lang="en-US" dirty="0">
                <a:latin typeface="Times New Roman" panose="02020603050405020304" pitchFamily="18" charset="0"/>
              </a:rPr>
              <a:t> </a:t>
            </a:r>
            <a:r>
              <a:rPr lang="en-US" dirty="0" err="1">
                <a:latin typeface="Times New Roman" panose="02020603050405020304" pitchFamily="18" charset="0"/>
              </a:rPr>
              <a:t>Đậu</a:t>
            </a:r>
            <a:r>
              <a:rPr lang="en-US" dirty="0">
                <a:latin typeface="Times New Roman" panose="02020603050405020304" pitchFamily="18" charset="0"/>
              </a:rPr>
              <a:t>, </a:t>
            </a:r>
            <a:r>
              <a:rPr lang="en-US" dirty="0" err="1">
                <a:latin typeface="Times New Roman" panose="02020603050405020304" pitchFamily="18" charset="0"/>
              </a:rPr>
              <a:t>Hoa</a:t>
            </a:r>
            <a:r>
              <a:rPr lang="en-US" dirty="0">
                <a:latin typeface="Times New Roman" panose="02020603050405020304" pitchFamily="18" charset="0"/>
              </a:rPr>
              <a:t> </a:t>
            </a:r>
            <a:r>
              <a:rPr lang="en-US" dirty="0" err="1">
                <a:latin typeface="Times New Roman" panose="02020603050405020304" pitchFamily="18" charset="0"/>
              </a:rPr>
              <a:t>Lộc</a:t>
            </a:r>
            <a:r>
              <a:rPr lang="en-US" dirty="0">
                <a:latin typeface="Times New Roman" panose="02020603050405020304" pitchFamily="18" charset="0"/>
              </a:rPr>
              <a:t>, </a:t>
            </a:r>
            <a:r>
              <a:rPr lang="en-US" dirty="0" err="1">
                <a:latin typeface="Times New Roman" panose="02020603050405020304" pitchFamily="18" charset="0"/>
              </a:rPr>
              <a:t>Tràng</a:t>
            </a:r>
            <a:r>
              <a:rPr lang="en-US" dirty="0">
                <a:latin typeface="Times New Roman" panose="02020603050405020304" pitchFamily="18" charset="0"/>
              </a:rPr>
              <a:t> An</a:t>
            </a:r>
          </a:p>
          <a:p>
            <a:pPr marL="0" indent="0" algn="just">
              <a:buNone/>
            </a:pPr>
            <a:endParaRPr lang="en-US" dirty="0">
              <a:latin typeface="Times New Roman" panose="02020603050405020304" pitchFamily="18" charset="0"/>
            </a:endParaRPr>
          </a:p>
        </p:txBody>
      </p:sp>
      <p:sp>
        <p:nvSpPr>
          <p:cNvPr id="4" name="Oval 3"/>
          <p:cNvSpPr/>
          <p:nvPr/>
        </p:nvSpPr>
        <p:spPr>
          <a:xfrm>
            <a:off x="838200" y="1885072"/>
            <a:ext cx="323557" cy="3376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Tree>
    <p:extLst>
      <p:ext uri="{BB962C8B-B14F-4D97-AF65-F5344CB8AC3E}">
        <p14:creationId xmlns:p14="http://schemas.microsoft.com/office/powerpoint/2010/main" val="144875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8C21BC1-DEC7-4787-BF3B-4A52724557EB}"/>
              </a:ext>
            </a:extLst>
          </p:cNvPr>
          <p:cNvSpPr>
            <a:spLocks noGrp="1"/>
          </p:cNvSpPr>
          <p:nvPr>
            <p:ph type="title"/>
          </p:nvPr>
        </p:nvSpPr>
        <p:spPr/>
        <p:txBody>
          <a:bodyPr>
            <a:normAutofit/>
          </a:bodyPr>
          <a:lstStyle/>
          <a:p>
            <a:pPr algn="ctr"/>
            <a:r>
              <a:rPr lang="pt-BR" sz="6000" b="1" dirty="0" smtClean="0">
                <a:solidFill>
                  <a:srgbClr val="FF0000"/>
                </a:solidFill>
                <a:effectLst/>
                <a:latin typeface="Times New Roman" panose="02020603050405020304" pitchFamily="18" charset="0"/>
                <a:ea typeface="Times New Roman" panose="02020603050405020304" pitchFamily="18" charset="0"/>
              </a:rPr>
              <a:t>Trò chơi: “ </a:t>
            </a:r>
            <a:r>
              <a:rPr lang="pt-BR" sz="6000" b="1" dirty="0">
                <a:solidFill>
                  <a:srgbClr val="FF0000"/>
                </a:solidFill>
                <a:effectLst/>
                <a:latin typeface="Times New Roman" panose="02020603050405020304" pitchFamily="18" charset="0"/>
                <a:ea typeface="Times New Roman" panose="02020603050405020304" pitchFamily="18" charset="0"/>
              </a:rPr>
              <a:t>Ai nhanh trí hơn”</a:t>
            </a:r>
            <a:endParaRPr lang="vi-VN" sz="6000" b="1" dirty="0">
              <a:solidFill>
                <a:srgbClr val="FF0000"/>
              </a:solidFill>
            </a:endParaRPr>
          </a:p>
        </p:txBody>
      </p:sp>
      <p:sp>
        <p:nvSpPr>
          <p:cNvPr id="3" name="Chỗ dành sẵn cho Nội dung 2">
            <a:extLst>
              <a:ext uri="{FF2B5EF4-FFF2-40B4-BE49-F238E27FC236}">
                <a16:creationId xmlns:a16="http://schemas.microsoft.com/office/drawing/2014/main" xmlns="" id="{BB90E561-54FF-4F80-8206-12BA30A6E491}"/>
              </a:ext>
            </a:extLst>
          </p:cNvPr>
          <p:cNvSpPr>
            <a:spLocks noGrp="1"/>
          </p:cNvSpPr>
          <p:nvPr>
            <p:ph idx="1"/>
          </p:nvPr>
        </p:nvSpPr>
        <p:spPr/>
        <p:txBody>
          <a:bodyPr/>
          <a:lstStyle/>
          <a:p>
            <a:pPr algn="just"/>
            <a:r>
              <a:rPr lang="en-US" sz="2800" dirty="0">
                <a:effectLst/>
                <a:latin typeface="Times New Roman" panose="02020603050405020304" pitchFamily="18" charset="0"/>
                <a:ea typeface="Times New Roman" panose="02020603050405020304" pitchFamily="18" charset="0"/>
              </a:rPr>
              <a:t>HS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4 </a:t>
            </a:r>
            <a:r>
              <a:rPr lang="en-US" sz="2800" dirty="0" err="1">
                <a:effectLst/>
                <a:latin typeface="Times New Roman" panose="02020603050405020304" pitchFamily="18" charset="0"/>
                <a:ea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10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p>
          <a:p>
            <a:pPr algn="just">
              <a:lnSpc>
                <a:spcPct val="115000"/>
              </a:lnSpc>
              <a:spcAft>
                <a:spcPts val="800"/>
              </a:spcAft>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30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vi-VN" dirty="0"/>
          </a:p>
        </p:txBody>
      </p:sp>
    </p:spTree>
    <p:extLst>
      <p:ext uri="{BB962C8B-B14F-4D97-AF65-F5344CB8AC3E}">
        <p14:creationId xmlns:p14="http://schemas.microsoft.com/office/powerpoint/2010/main" val="15444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60207639-0BE6-4823-84DD-461DB2FDA1D7}"/>
              </a:ext>
            </a:extLst>
          </p:cNvPr>
          <p:cNvSpPr>
            <a:spLocks noGrp="1"/>
          </p:cNvSpPr>
          <p:nvPr>
            <p:ph idx="1"/>
          </p:nvPr>
        </p:nvSpPr>
        <p:spPr>
          <a:xfrm>
            <a:off x="1617784" y="365125"/>
            <a:ext cx="10097137" cy="5817014"/>
          </a:xfrm>
        </p:spPr>
        <p:txBody>
          <a:bodyPr>
            <a:normAutofit fontScale="77500" lnSpcReduction="20000"/>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tế</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cuối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nguyên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thủy</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hội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cuối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nguyên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thủy</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minh </a:t>
            </a:r>
            <a:r>
              <a:rPr lang="en-US" dirty="0" err="1">
                <a:latin typeface="Times New Roman" panose="02020603050405020304" pitchFamily="18" charset="0"/>
                <a:ea typeface="Calibri" panose="020F0502020204030204" pitchFamily="34" charset="0"/>
                <a:cs typeface="Times New Roman" panose="02020603050405020304" pitchFamily="18" charset="0"/>
              </a:rPr>
              <a:t>nào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quan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trọng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nguyên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thủy</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smtClean="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Kim </a:t>
            </a:r>
            <a:r>
              <a:rPr lang="en-US" dirty="0" err="1">
                <a:latin typeface="Times New Roman" panose="02020603050405020304" pitchFamily="18" charset="0"/>
                <a:ea typeface="Calibri" panose="020F0502020204030204" pitchFamily="34" charset="0"/>
                <a:cs typeface="Times New Roman" panose="02020603050405020304" pitchFamily="18" charset="0"/>
              </a:rPr>
              <a:t>loại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hiện</a:t>
            </a:r>
            <a:r>
              <a:rPr lang="en-US" dirty="0">
                <a:latin typeface="Times New Roman" panose="02020603050405020304" pitchFamily="18" charset="0"/>
                <a:ea typeface="Calibri" panose="020F0502020204030204" pitchFamily="34" charset="0"/>
                <a:cs typeface="Times New Roman" panose="02020603050405020304" pitchFamily="18" charset="0"/>
              </a:rPr>
              <a:t> ra </a:t>
            </a:r>
            <a:r>
              <a:rPr lang="en-US" dirty="0" err="1">
                <a:latin typeface="Times New Roman" panose="02020603050405020304" pitchFamily="18" charset="0"/>
                <a:ea typeface="Calibri" panose="020F0502020204030204" pitchFamily="34" charset="0"/>
                <a:cs typeface="Times New Roman" panose="02020603050405020304" pitchFamily="18" charset="0"/>
              </a:rPr>
              <a:t>như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thế</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nào</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Kim </a:t>
            </a:r>
            <a:r>
              <a:rPr lang="en-US" dirty="0" err="1">
                <a:latin typeface="Times New Roman" panose="02020603050405020304" pitchFamily="18" charset="0"/>
                <a:ea typeface="Calibri" panose="020F0502020204030204" pitchFamily="34" charset="0"/>
                <a:cs typeface="Times New Roman" panose="02020603050405020304" pitchFamily="18" charset="0"/>
              </a:rPr>
              <a:t>loại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nhằm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mục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đích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gì</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một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số</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cụ</a:t>
            </a:r>
            <a:r>
              <a:rPr lang="en-US" dirty="0">
                <a:latin typeface="Times New Roman" panose="02020603050405020304" pitchFamily="18" charset="0"/>
                <a:ea typeface="Calibri" panose="020F0502020204030204" pitchFamily="34" charset="0"/>
                <a:cs typeface="Times New Roman" panose="02020603050405020304" pitchFamily="18" charset="0"/>
              </a:rPr>
              <a:t> lao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Việt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cổ</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Vì</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hội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phân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hóa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triệt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để</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Hiểu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thế</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tính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công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đồng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hội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nguyên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thủy</a:t>
            </a:r>
            <a:r>
              <a:rPr lang="en-US" dirty="0">
                <a:latin typeface="Times New Roman" panose="02020603050405020304" pitchFamily="18" charset="0"/>
                <a:ea typeface="Calibri" panose="020F0502020204030204" pitchFamily="34" charset="0"/>
                <a:cs typeface="Times New Roman" panose="02020603050405020304" pitchFamily="18" charset="0"/>
              </a:rPr>
              <a:t> ở </a:t>
            </a:r>
            <a:r>
              <a:rPr lang="en-US"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Đông</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Những</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ngành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sản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xuất</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Việt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cổ</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vi-VN" sz="2000" dirty="0">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844844665"/>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495" y="379828"/>
            <a:ext cx="10515600" cy="1325563"/>
          </a:xfrm>
        </p:spPr>
        <p:txBody>
          <a:bodyPr/>
          <a:lstStyle/>
          <a:p>
            <a:pPr algn="ctr"/>
            <a:r>
              <a:rPr lang="en-US" b="1" dirty="0">
                <a:solidFill>
                  <a:srgbClr val="FF0000"/>
                </a:solidFill>
              </a:rPr>
              <a:t>HOẠT ĐỘNG VẬN DỤNG</a:t>
            </a:r>
          </a:p>
        </p:txBody>
      </p:sp>
      <p:sp>
        <p:nvSpPr>
          <p:cNvPr id="3" name="Content Placeholder 2"/>
          <p:cNvSpPr>
            <a:spLocks noGrp="1"/>
          </p:cNvSpPr>
          <p:nvPr>
            <p:ph idx="1"/>
          </p:nvPr>
        </p:nvSpPr>
        <p:spPr>
          <a:xfrm>
            <a:off x="1434905" y="1507808"/>
            <a:ext cx="8398412" cy="5061804"/>
          </a:xfrm>
        </p:spPr>
        <p:txBody>
          <a:bodyPr/>
          <a:lstStyle/>
          <a:p>
            <a:pPr marL="0" indent="0" algn="ctr">
              <a:lnSpc>
                <a:spcPct val="115000"/>
              </a:lnSpc>
              <a:spcAft>
                <a:spcPts val="800"/>
              </a:spcAft>
              <a:buNone/>
            </a:pP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HS CHỌN MỘT CÂU ĐỂ LÀM</a:t>
            </a:r>
          </a:p>
          <a:p>
            <a:pPr algn="just">
              <a:lnSpc>
                <a:spcPct val="115000"/>
              </a:lnSpc>
              <a:spcAft>
                <a:spcPts val="800"/>
              </a:spcAft>
            </a:pPr>
            <a:r>
              <a:rPr lang="en-US" sz="2800" dirty="0" err="1" smtClean="0">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Nộp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HS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US" dirty="0">
              <a:latin typeface="Times New Roman" panose="02020603050405020304" pitchFamily="18" charset="0"/>
            </a:endParaRPr>
          </a:p>
        </p:txBody>
      </p:sp>
    </p:spTree>
    <p:extLst>
      <p:ext uri="{BB962C8B-B14F-4D97-AF65-F5344CB8AC3E}">
        <p14:creationId xmlns:p14="http://schemas.microsoft.com/office/powerpoint/2010/main" val="56122841"/>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b="1">
                <a:solidFill>
                  <a:srgbClr val="FF0000"/>
                </a:solidFill>
              </a:rPr>
              <a:t>HƯỚNG DẪN VỀ NHÀ</a:t>
            </a:r>
            <a:endParaRPr lang="en-US" b="1" dirty="0">
              <a:solidFill>
                <a:srgbClr val="FF0000"/>
              </a:solidFill>
            </a:endParaRPr>
          </a:p>
        </p:txBody>
      </p:sp>
      <p:sp>
        <p:nvSpPr>
          <p:cNvPr id="3" name="Content Placeholder 2"/>
          <p:cNvSpPr>
            <a:spLocks noGrp="1"/>
          </p:cNvSpPr>
          <p:nvPr>
            <p:ph idx="1"/>
          </p:nvPr>
        </p:nvSpPr>
        <p:spPr>
          <a:xfrm>
            <a:off x="2855741" y="1966302"/>
            <a:ext cx="8793480" cy="4351338"/>
          </a:xfrm>
        </p:spPr>
        <p:txBody>
          <a:bodyPr/>
          <a:lstStyle/>
          <a:p>
            <a:pPr algn="just">
              <a:buFontTx/>
              <a:buChar char="-"/>
            </a:pPr>
            <a:r>
              <a:rPr lang="en-US" dirty="0" err="1">
                <a:latin typeface="Times New Roman" panose="02020603050405020304" pitchFamily="18" charset="0"/>
              </a:rPr>
              <a:t>Chuẩn</a:t>
            </a:r>
            <a:r>
              <a:rPr lang="en-US" dirty="0">
                <a:latin typeface="Times New Roman" panose="02020603050405020304" pitchFamily="18" charset="0"/>
              </a:rPr>
              <a:t> </a:t>
            </a:r>
            <a:r>
              <a:rPr lang="en-US" dirty="0" err="1">
                <a:latin typeface="Times New Roman" panose="02020603050405020304" pitchFamily="18" charset="0"/>
              </a:rPr>
              <a:t>bị</a:t>
            </a:r>
            <a:r>
              <a:rPr lang="en-US" dirty="0">
                <a:latin typeface="Times New Roman" panose="02020603050405020304" pitchFamily="18" charset="0"/>
              </a:rPr>
              <a:t> </a:t>
            </a:r>
            <a:r>
              <a:rPr lang="en-US" dirty="0" err="1">
                <a:latin typeface="Times New Roman" panose="02020603050405020304" pitchFamily="18" charset="0"/>
              </a:rPr>
              <a:t>bài</a:t>
            </a:r>
            <a:r>
              <a:rPr lang="en-US" dirty="0">
                <a:latin typeface="Times New Roman" panose="02020603050405020304" pitchFamily="18" charset="0"/>
              </a:rPr>
              <a:t> 6</a:t>
            </a:r>
          </a:p>
          <a:p>
            <a:pPr marL="0" marR="0" indent="0" algn="just">
              <a:lnSpc>
                <a:spcPct val="115000"/>
              </a:lnSpc>
              <a:spcBef>
                <a:spcPts val="0"/>
              </a:spcBef>
              <a:spcAft>
                <a:spcPts val="0"/>
              </a:spcAft>
              <a:buNone/>
            </a:pP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Tìm</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hiểu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điều</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kiện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tự</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nhiên</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của</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nước</a:t>
            </a:r>
            <a:r>
              <a:rPr lang="en-US" dirty="0">
                <a:effectLst/>
                <a:latin typeface="Times New Roman" panose="02020603050405020304" pitchFamily="18" charset="0"/>
                <a:ea typeface="Times New Roman" panose="02020603050405020304" pitchFamily="18" charset="0"/>
              </a:rPr>
              <a:t> Ai </a:t>
            </a:r>
            <a:r>
              <a:rPr lang="en-US" dirty="0" err="1">
                <a:effectLst/>
                <a:latin typeface="Times New Roman" panose="02020603050405020304" pitchFamily="18" charset="0"/>
                <a:ea typeface="Times New Roman" panose="02020603050405020304" pitchFamily="18" charset="0"/>
              </a:rPr>
              <a:t>Cập</a:t>
            </a:r>
            <a:endParaRPr lang="en-US" sz="2400" dirty="0">
              <a:effectLst/>
              <a:latin typeface="Times New Roman" panose="02020603050405020304" pitchFamily="18" charset="0"/>
              <a:ea typeface="Times New Roman" panose="02020603050405020304" pitchFamily="18" charset="0"/>
            </a:endParaRPr>
          </a:p>
          <a:p>
            <a:pPr marL="0" marR="0" indent="0" algn="just">
              <a:lnSpc>
                <a:spcPct val="115000"/>
              </a:lnSpc>
              <a:spcBef>
                <a:spcPts val="0"/>
              </a:spcBef>
              <a:spcAft>
                <a:spcPts val="0"/>
              </a:spcAft>
              <a:buNone/>
            </a:pP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Nhà</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nước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cổ</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đại</a:t>
            </a:r>
            <a:r>
              <a:rPr lang="en-US" dirty="0">
                <a:effectLst/>
                <a:latin typeface="Times New Roman" panose="02020603050405020304" pitchFamily="18" charset="0"/>
                <a:ea typeface="Times New Roman" panose="02020603050405020304" pitchFamily="18" charset="0"/>
              </a:rPr>
              <a:t> Ai </a:t>
            </a:r>
            <a:r>
              <a:rPr lang="en-US" dirty="0" err="1">
                <a:effectLst/>
                <a:latin typeface="Times New Roman" panose="02020603050405020304" pitchFamily="18" charset="0"/>
                <a:ea typeface="Times New Roman" panose="02020603050405020304" pitchFamily="18" charset="0"/>
              </a:rPr>
              <a:t>cập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được</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thành</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lập</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như</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thế</a:t>
            </a:r>
            <a:r>
              <a:rPr lang="en-US" dirty="0">
                <a:effectLst/>
                <a:latin typeface="Times New Roman" panose="02020603050405020304" pitchFamily="18" charset="0"/>
                <a:ea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rPr>
              <a:t>nào</a:t>
            </a:r>
            <a:endParaRPr lang="en-US" sz="2400" dirty="0">
              <a:effectLst/>
              <a:latin typeface="Times New Roman" panose="02020603050405020304" pitchFamily="18" charset="0"/>
              <a:ea typeface="Times New Roman" panose="02020603050405020304" pitchFamily="18" charset="0"/>
            </a:endParaRPr>
          </a:p>
          <a:p>
            <a:pPr algn="just">
              <a:buFontTx/>
              <a:buChar char="-"/>
            </a:pPr>
            <a:endParaRPr lang="en-US" dirty="0">
              <a:latin typeface="Times New Roman" panose="02020603050405020304" pitchFamily="18" charset="0"/>
            </a:endParaRPr>
          </a:p>
        </p:txBody>
      </p:sp>
    </p:spTree>
    <p:extLst>
      <p:ext uri="{BB962C8B-B14F-4D97-AF65-F5344CB8AC3E}">
        <p14:creationId xmlns:p14="http://schemas.microsoft.com/office/powerpoint/2010/main" val="693708606"/>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513743" y="846115"/>
            <a:ext cx="7104062" cy="1025032"/>
          </a:xfrm>
          <a:prstGeom prst="roundRect">
            <a:avLst/>
          </a:prstGeom>
          <a:solidFill>
            <a:schemeClr val="accent3">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cxnSp>
        <p:nvCxnSpPr>
          <p:cNvPr id="22" name="Straight Connector 21"/>
          <p:cNvCxnSpPr/>
          <p:nvPr/>
        </p:nvCxnSpPr>
        <p:spPr>
          <a:xfrm flipH="1">
            <a:off x="5748338" y="1943100"/>
            <a:ext cx="11112" cy="2698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863850" y="1943101"/>
            <a:ext cx="5975350" cy="619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759450" y="1970088"/>
            <a:ext cx="0" cy="4000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849563" y="1970089"/>
            <a:ext cx="0" cy="2952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839200" y="2028826"/>
            <a:ext cx="0" cy="384175"/>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684224" y="2324315"/>
            <a:ext cx="2582976" cy="2029893"/>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0" name="Rounded Rectangle 39"/>
          <p:cNvSpPr/>
          <p:nvPr/>
        </p:nvSpPr>
        <p:spPr>
          <a:xfrm>
            <a:off x="1698999" y="2412434"/>
            <a:ext cx="2568207" cy="176593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1" name="Rounded Rectangle 40"/>
          <p:cNvSpPr/>
          <p:nvPr/>
        </p:nvSpPr>
        <p:spPr>
          <a:xfrm>
            <a:off x="4581526" y="2386345"/>
            <a:ext cx="2968496" cy="179202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2" name="Rounded Rectangle 41"/>
          <p:cNvSpPr/>
          <p:nvPr/>
        </p:nvSpPr>
        <p:spPr>
          <a:xfrm>
            <a:off x="4667256" y="2429196"/>
            <a:ext cx="2934485" cy="179202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5" name="Rounded Rectangle 44"/>
          <p:cNvSpPr/>
          <p:nvPr/>
        </p:nvSpPr>
        <p:spPr>
          <a:xfrm>
            <a:off x="8001002" y="2429139"/>
            <a:ext cx="2622319" cy="173899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6" name="Rounded Rectangle 45"/>
          <p:cNvSpPr/>
          <p:nvPr/>
        </p:nvSpPr>
        <p:spPr>
          <a:xfrm>
            <a:off x="8001000" y="2490323"/>
            <a:ext cx="2588930" cy="160992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9" name="TextBox 48"/>
          <p:cNvSpPr txBox="1">
            <a:spLocks noChangeArrowheads="1"/>
          </p:cNvSpPr>
          <p:nvPr/>
        </p:nvSpPr>
        <p:spPr bwMode="auto">
          <a:xfrm>
            <a:off x="1403797" y="2576308"/>
            <a:ext cx="280625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Unicode MS" panose="020B0604020202020204" pitchFamily="34" charset="-128"/>
              </a:defRPr>
            </a:lvl1pPr>
            <a:lvl2pPr marL="742950" indent="-285750">
              <a:defRPr>
                <a:solidFill>
                  <a:schemeClr val="tx1"/>
                </a:solidFill>
                <a:latin typeface="Arial" panose="020B0604020202020204" pitchFamily="34" charset="0"/>
                <a:ea typeface="Arial Unicode MS" panose="020B0604020202020204" pitchFamily="34" charset="-128"/>
              </a:defRPr>
            </a:lvl2pPr>
            <a:lvl3pPr marL="1143000" indent="-228600">
              <a:defRPr>
                <a:solidFill>
                  <a:schemeClr val="tx1"/>
                </a:solidFill>
                <a:latin typeface="Arial" panose="020B0604020202020204" pitchFamily="34" charset="0"/>
                <a:ea typeface="Arial Unicode MS" panose="020B0604020202020204" pitchFamily="34" charset="-128"/>
              </a:defRPr>
            </a:lvl3pPr>
            <a:lvl4pPr marL="1600200" indent="-228600">
              <a:defRPr>
                <a:solidFill>
                  <a:schemeClr val="tx1"/>
                </a:solidFill>
                <a:latin typeface="Arial" panose="020B0604020202020204" pitchFamily="34" charset="0"/>
                <a:ea typeface="Arial Unicode MS" panose="020B0604020202020204" pitchFamily="34" charset="-128"/>
              </a:defRPr>
            </a:lvl4pPr>
            <a:lvl5pPr marL="2057400" indent="-228600">
              <a:defRPr>
                <a:solidFill>
                  <a:schemeClr val="tx1"/>
                </a:solidFill>
                <a:latin typeface="Arial" panose="020B0604020202020204" pitchFamily="34" charset="0"/>
                <a:ea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fontAlgn="base" latinLnBrk="1">
              <a:spcBef>
                <a:spcPct val="0"/>
              </a:spcBef>
              <a:spcAft>
                <a:spcPct val="0"/>
              </a:spcAft>
            </a:pPr>
            <a:r>
              <a:rPr lang="en-US" altLang="en-US" sz="2400" i="1" dirty="0" err="1">
                <a:solidFill>
                  <a:srgbClr val="5F5F5F"/>
                </a:solidFill>
                <a:latin typeface="Times New Roman" panose="02020603050405020304" pitchFamily="18" charset="0"/>
                <a:cs typeface="Times New Roman" panose="02020603050405020304" pitchFamily="18" charset="0"/>
              </a:rPr>
              <a:t>Câu</a:t>
            </a:r>
            <a:r>
              <a:rPr lang="en-US" altLang="en-US" sz="2400" i="1" dirty="0">
                <a:solidFill>
                  <a:srgbClr val="5F5F5F"/>
                </a:solidFill>
                <a:latin typeface="Times New Roman" panose="02020603050405020304" pitchFamily="18" charset="0"/>
                <a:cs typeface="Times New Roman" panose="02020603050405020304" pitchFamily="18" charset="0"/>
              </a:rPr>
              <a:t> 1</a:t>
            </a:r>
          </a:p>
          <a:p>
            <a:pPr algn="ctr" fontAlgn="base" latinLnBrk="1">
              <a:spcBef>
                <a:spcPct val="0"/>
              </a:spcBef>
              <a:spcAft>
                <a:spcPct val="0"/>
              </a:spcAft>
            </a:pPr>
            <a:r>
              <a:rPr lang="en-US" altLang="en-US" sz="2400" i="1" dirty="0" err="1" smtClean="0">
                <a:solidFill>
                  <a:srgbClr val="0070C0"/>
                </a:solidFill>
                <a:latin typeface="Times New Roman" panose="02020603050405020304" pitchFamily="18" charset="0"/>
                <a:cs typeface="Times New Roman" panose="02020603050405020304" pitchFamily="18" charset="0"/>
              </a:rPr>
              <a:t>Em</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nhìn</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thấy</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những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công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cụ</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lao</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động</a:t>
            </a:r>
            <a:r>
              <a:rPr lang="en-US" altLang="en-US" sz="2400" i="1" dirty="0" smtClean="0">
                <a:solidFill>
                  <a:srgbClr val="0070C0"/>
                </a:solidFill>
                <a:latin typeface="Times New Roman" panose="02020603050405020304" pitchFamily="18" charset="0"/>
                <a:cs typeface="Times New Roman" panose="02020603050405020304" pitchFamily="18" charset="0"/>
              </a:rPr>
              <a:t> </a:t>
            </a:r>
          </a:p>
          <a:p>
            <a:pPr algn="ctr" fontAlgn="base" latinLnBrk="1">
              <a:spcBef>
                <a:spcPct val="0"/>
              </a:spcBef>
              <a:spcAft>
                <a:spcPct val="0"/>
              </a:spcAft>
            </a:pPr>
            <a:r>
              <a:rPr lang="en-US" altLang="en-US" sz="2400" i="1" dirty="0" err="1" smtClean="0">
                <a:solidFill>
                  <a:srgbClr val="0070C0"/>
                </a:solidFill>
                <a:latin typeface="Times New Roman" panose="02020603050405020304" pitchFamily="18" charset="0"/>
                <a:cs typeface="Times New Roman" panose="02020603050405020304" pitchFamily="18" charset="0"/>
              </a:rPr>
              <a:t>nào</a:t>
            </a:r>
            <a:r>
              <a:rPr lang="en-US" altLang="en-US" sz="2400" i="1" dirty="0" smtClean="0">
                <a:solidFill>
                  <a:srgbClr val="0070C0"/>
                </a:solidFill>
                <a:latin typeface="Times New Roman" panose="02020603050405020304" pitchFamily="18" charset="0"/>
                <a:cs typeface="Times New Roman" panose="02020603050405020304" pitchFamily="18" charset="0"/>
              </a:rPr>
              <a:t>?</a:t>
            </a:r>
            <a:endParaRPr lang="en-US" altLang="en-US" sz="2400" i="1" dirty="0">
              <a:solidFill>
                <a:srgbClr val="0070C0"/>
              </a:solidFill>
              <a:latin typeface="Times New Roman" panose="02020603050405020304" pitchFamily="18" charset="0"/>
              <a:cs typeface="Times New Roman" panose="02020603050405020304" pitchFamily="18" charset="0"/>
            </a:endParaRPr>
          </a:p>
        </p:txBody>
      </p:sp>
      <p:sp>
        <p:nvSpPr>
          <p:cNvPr id="50" name="TextBox 49"/>
          <p:cNvSpPr txBox="1">
            <a:spLocks noChangeArrowheads="1"/>
          </p:cNvSpPr>
          <p:nvPr/>
        </p:nvSpPr>
        <p:spPr bwMode="auto">
          <a:xfrm>
            <a:off x="4667250" y="2530475"/>
            <a:ext cx="3035300" cy="23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tabLst>
                <a:tab pos="509588" algn="l"/>
              </a:tabLst>
              <a:defRPr>
                <a:solidFill>
                  <a:schemeClr val="tx1"/>
                </a:solidFill>
                <a:latin typeface="Arial" panose="020B0604020202020204" pitchFamily="34" charset="0"/>
                <a:ea typeface="Arial Unicode MS" panose="020B0604020202020204" pitchFamily="34" charset="-128"/>
              </a:defRPr>
            </a:lvl1pPr>
            <a:lvl2pPr marL="742950" indent="-285750" defTabSz="815975">
              <a:tabLst>
                <a:tab pos="509588" algn="l"/>
              </a:tabLst>
              <a:defRPr>
                <a:solidFill>
                  <a:schemeClr val="tx1"/>
                </a:solidFill>
                <a:latin typeface="Arial" panose="020B0604020202020204" pitchFamily="34" charset="0"/>
                <a:ea typeface="Arial Unicode MS" panose="020B0604020202020204" pitchFamily="34" charset="-128"/>
              </a:defRPr>
            </a:lvl2pPr>
            <a:lvl3pPr marL="1143000" indent="-228600" defTabSz="815975">
              <a:tabLst>
                <a:tab pos="509588" algn="l"/>
              </a:tabLst>
              <a:defRPr>
                <a:solidFill>
                  <a:schemeClr val="tx1"/>
                </a:solidFill>
                <a:latin typeface="Arial" panose="020B0604020202020204" pitchFamily="34" charset="0"/>
                <a:ea typeface="Arial Unicode MS" panose="020B0604020202020204" pitchFamily="34" charset="-128"/>
              </a:defRPr>
            </a:lvl3pPr>
            <a:lvl4pPr marL="1600200" indent="-228600" defTabSz="815975">
              <a:tabLst>
                <a:tab pos="509588" algn="l"/>
              </a:tabLst>
              <a:defRPr>
                <a:solidFill>
                  <a:schemeClr val="tx1"/>
                </a:solidFill>
                <a:latin typeface="Arial" panose="020B0604020202020204" pitchFamily="34" charset="0"/>
                <a:ea typeface="Arial Unicode MS" panose="020B0604020202020204" pitchFamily="34" charset="-128"/>
              </a:defRPr>
            </a:lvl4pPr>
            <a:lvl5pPr marL="2057400" indent="-228600" defTabSz="815975">
              <a:tabLst>
                <a:tab pos="509588" algn="l"/>
              </a:tabLst>
              <a:defRPr>
                <a:solidFill>
                  <a:schemeClr val="tx1"/>
                </a:solidFill>
                <a:latin typeface="Arial" panose="020B0604020202020204" pitchFamily="34" charset="0"/>
                <a:ea typeface="Arial Unicode MS" panose="020B0604020202020204" pitchFamily="34" charset="-128"/>
              </a:defRPr>
            </a:lvl5pPr>
            <a:lvl6pPr marL="25146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6pPr>
            <a:lvl7pPr marL="29718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7pPr>
            <a:lvl8pPr marL="34290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8pPr>
            <a:lvl9pPr marL="38862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9pPr>
          </a:lstStyle>
          <a:p>
            <a:pPr algn="ctr" eaLnBrk="0" fontAlgn="base" hangingPunct="0">
              <a:lnSpc>
                <a:spcPct val="115000"/>
              </a:lnSpc>
              <a:spcBef>
                <a:spcPct val="0"/>
              </a:spcBef>
              <a:spcAft>
                <a:spcPts val="400"/>
              </a:spcAft>
              <a:buClr>
                <a:srgbClr val="000000"/>
              </a:buClr>
              <a:buSzPts val="1000"/>
            </a:pPr>
            <a:r>
              <a:rPr lang="en-US" altLang="en-US" sz="2400" i="1" dirty="0" err="1">
                <a:solidFill>
                  <a:srgbClr val="5F5F5F"/>
                </a:solidFill>
                <a:latin typeface="Times New Roman" panose="02020603050405020304" pitchFamily="18" charset="0"/>
                <a:cs typeface="Times New Roman" panose="02020603050405020304" pitchFamily="18" charset="0"/>
              </a:rPr>
              <a:t>Câu</a:t>
            </a:r>
            <a:r>
              <a:rPr lang="en-US" altLang="en-US" sz="2400" i="1" dirty="0">
                <a:solidFill>
                  <a:srgbClr val="5F5F5F"/>
                </a:solidFill>
                <a:latin typeface="Times New Roman" panose="02020603050405020304" pitchFamily="18" charset="0"/>
                <a:cs typeface="Times New Roman" panose="02020603050405020304" pitchFamily="18" charset="0"/>
              </a:rPr>
              <a:t> </a:t>
            </a:r>
            <a:r>
              <a:rPr lang="en-US" altLang="en-US" sz="2400" i="1" dirty="0" smtClean="0">
                <a:solidFill>
                  <a:srgbClr val="5F5F5F"/>
                </a:solidFill>
                <a:latin typeface="Times New Roman" panose="02020603050405020304" pitchFamily="18" charset="0"/>
                <a:cs typeface="Times New Roman" panose="02020603050405020304" pitchFamily="18" charset="0"/>
              </a:rPr>
              <a:t>2:</a:t>
            </a:r>
            <a:r>
              <a:rPr lang="en-US" altLang="en-US" sz="2400" i="1" dirty="0" smtClean="0">
                <a:solidFill>
                  <a:srgbClr val="0070C0"/>
                </a:solidFill>
                <a:latin typeface="Times New Roman" panose="02020603050405020304" pitchFamily="18" charset="0"/>
                <a:cs typeface="Times New Roman" panose="02020603050405020304" pitchFamily="18" charset="0"/>
              </a:rPr>
              <a:t>Công </a:t>
            </a:r>
            <a:r>
              <a:rPr lang="en-US" altLang="en-US" sz="2400" i="1" dirty="0" err="1" smtClean="0">
                <a:solidFill>
                  <a:srgbClr val="0070C0"/>
                </a:solidFill>
                <a:latin typeface="Times New Roman" panose="02020603050405020304" pitchFamily="18" charset="0"/>
                <a:cs typeface="Times New Roman" panose="02020603050405020304" pitchFamily="18" charset="0"/>
              </a:rPr>
              <a:t>cụ</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lao</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động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đó</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dùng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để</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làm</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gì</a:t>
            </a:r>
            <a:r>
              <a:rPr lang="en-US" altLang="en-US" sz="2400" i="1" dirty="0" smtClean="0">
                <a:solidFill>
                  <a:srgbClr val="0070C0"/>
                </a:solidFill>
                <a:latin typeface="Times New Roman" panose="02020603050405020304" pitchFamily="18" charset="0"/>
                <a:cs typeface="Times New Roman" panose="02020603050405020304" pitchFamily="18" charset="0"/>
              </a:rPr>
              <a:t>?</a:t>
            </a:r>
            <a:endParaRPr lang="en-US" altLang="en-US" sz="2400" i="1" dirty="0">
              <a:solidFill>
                <a:srgbClr val="0070C0"/>
              </a:solidFill>
              <a:latin typeface="Times New Roman" panose="02020603050405020304" pitchFamily="18" charset="0"/>
              <a:cs typeface="Times New Roman" panose="02020603050405020304" pitchFamily="18" charset="0"/>
            </a:endParaRPr>
          </a:p>
          <a:p>
            <a:pPr algn="ctr" eaLnBrk="0" fontAlgn="base" hangingPunct="0">
              <a:lnSpc>
                <a:spcPct val="115000"/>
              </a:lnSpc>
              <a:spcBef>
                <a:spcPct val="0"/>
              </a:spcBef>
              <a:spcAft>
                <a:spcPts val="400"/>
              </a:spcAft>
              <a:buClr>
                <a:srgbClr val="000000"/>
              </a:buClr>
              <a:buSzPts val="1000"/>
            </a:pPr>
            <a:endParaRPr lang="en-US" altLang="en-US" sz="2400" dirty="0">
              <a:solidFill>
                <a:srgbClr val="5F5F5F"/>
              </a:solidFill>
              <a:latin typeface="Times New Roman" panose="02020603050405020304" pitchFamily="18" charset="0"/>
              <a:cs typeface="Times New Roman" panose="02020603050405020304" pitchFamily="18" charset="0"/>
            </a:endParaRPr>
          </a:p>
          <a:p>
            <a:pPr algn="ctr" eaLnBrk="0" fontAlgn="base" hangingPunct="0">
              <a:lnSpc>
                <a:spcPct val="115000"/>
              </a:lnSpc>
              <a:spcBef>
                <a:spcPct val="0"/>
              </a:spcBef>
              <a:spcAft>
                <a:spcPts val="400"/>
              </a:spcAft>
              <a:buClr>
                <a:srgbClr val="000000"/>
              </a:buClr>
              <a:buSzPts val="1000"/>
            </a:pPr>
            <a:endParaRPr lang="vi-VN" altLang="en-US" sz="2400" b="1" dirty="0">
              <a:solidFill>
                <a:srgbClr val="5F5F5F"/>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7915275" y="2581276"/>
            <a:ext cx="28257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ea typeface="Arial Unicode MS" panose="020B0604020202020204" pitchFamily="34" charset="-128"/>
              </a:defRPr>
            </a:lvl1pPr>
            <a:lvl2pPr marL="742950" indent="-285750" defTabSz="815975">
              <a:defRPr>
                <a:solidFill>
                  <a:schemeClr val="tx1"/>
                </a:solidFill>
                <a:latin typeface="Arial" panose="020B0604020202020204" pitchFamily="34" charset="0"/>
                <a:ea typeface="Arial Unicode MS" panose="020B0604020202020204" pitchFamily="34" charset="-128"/>
              </a:defRPr>
            </a:lvl2pPr>
            <a:lvl3pPr marL="1143000" indent="-228600" defTabSz="815975">
              <a:defRPr>
                <a:solidFill>
                  <a:schemeClr val="tx1"/>
                </a:solidFill>
                <a:latin typeface="Arial" panose="020B0604020202020204" pitchFamily="34" charset="0"/>
                <a:ea typeface="Arial Unicode MS" panose="020B0604020202020204" pitchFamily="34" charset="-128"/>
              </a:defRPr>
            </a:lvl3pPr>
            <a:lvl4pPr marL="1600200" indent="-228600" defTabSz="815975">
              <a:defRPr>
                <a:solidFill>
                  <a:schemeClr val="tx1"/>
                </a:solidFill>
                <a:latin typeface="Arial" panose="020B0604020202020204" pitchFamily="34" charset="0"/>
                <a:ea typeface="Arial Unicode MS" panose="020B0604020202020204" pitchFamily="34" charset="-128"/>
              </a:defRPr>
            </a:lvl4pPr>
            <a:lvl5pPr marL="2057400" indent="-228600" defTabSz="815975">
              <a:defRPr>
                <a:solidFill>
                  <a:schemeClr val="tx1"/>
                </a:solidFill>
                <a:latin typeface="Arial" panose="020B0604020202020204" pitchFamily="34" charset="0"/>
                <a:ea typeface="Arial Unicode MS" panose="020B0604020202020204" pitchFamily="34" charset="-128"/>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eaLnBrk="0" fontAlgn="base" hangingPunct="0">
              <a:spcBef>
                <a:spcPct val="50000"/>
              </a:spcBef>
              <a:spcAft>
                <a:spcPct val="0"/>
              </a:spcAft>
            </a:pPr>
            <a:r>
              <a:rPr lang="en-US" altLang="en-US" sz="2400" i="1" dirty="0" err="1">
                <a:solidFill>
                  <a:srgbClr val="5F5F5F"/>
                </a:solidFill>
                <a:latin typeface="Times New Roman" panose="02020603050405020304" pitchFamily="18" charset="0"/>
                <a:cs typeface="Times New Roman" panose="02020603050405020304" pitchFamily="18" charset="0"/>
              </a:rPr>
              <a:t>Câu</a:t>
            </a:r>
            <a:r>
              <a:rPr lang="en-US" altLang="en-US" sz="2400" i="1" dirty="0">
                <a:solidFill>
                  <a:srgbClr val="5F5F5F"/>
                </a:solidFill>
                <a:latin typeface="Times New Roman" panose="02020603050405020304" pitchFamily="18" charset="0"/>
                <a:cs typeface="Times New Roman" panose="02020603050405020304" pitchFamily="18" charset="0"/>
              </a:rPr>
              <a:t> 3: </a:t>
            </a:r>
            <a:r>
              <a:rPr lang="en-US" altLang="en-US" sz="2400" i="1" dirty="0" err="1" smtClean="0">
                <a:solidFill>
                  <a:srgbClr val="0070C0"/>
                </a:solidFill>
                <a:latin typeface="Times New Roman" panose="02020603050405020304" pitchFamily="18" charset="0"/>
                <a:cs typeface="Times New Roman" panose="02020603050405020304" pitchFamily="18" charset="0"/>
              </a:rPr>
              <a:t>Ngày</a:t>
            </a:r>
            <a:r>
              <a:rPr lang="en-US" altLang="en-US" sz="2400" i="1" dirty="0" smtClean="0">
                <a:solidFill>
                  <a:srgbClr val="0070C0"/>
                </a:solidFill>
                <a:latin typeface="Times New Roman" panose="02020603050405020304" pitchFamily="18" charset="0"/>
                <a:cs typeface="Times New Roman" panose="02020603050405020304" pitchFamily="18" charset="0"/>
              </a:rPr>
              <a:t> nay con </a:t>
            </a:r>
            <a:r>
              <a:rPr lang="en-US" altLang="en-US" sz="2400" i="1" dirty="0" err="1" smtClean="0">
                <a:solidFill>
                  <a:srgbClr val="0070C0"/>
                </a:solidFill>
                <a:latin typeface="Times New Roman" panose="02020603050405020304" pitchFamily="18" charset="0"/>
                <a:cs typeface="Times New Roman" panose="02020603050405020304" pitchFamily="18" charset="0"/>
              </a:rPr>
              <a:t>người</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có</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sử</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dụng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những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công</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cụ</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smtClean="0">
                <a:solidFill>
                  <a:srgbClr val="0070C0"/>
                </a:solidFill>
                <a:latin typeface="Times New Roman" panose="02020603050405020304" pitchFamily="18" charset="0"/>
                <a:cs typeface="Times New Roman" panose="02020603050405020304" pitchFamily="18" charset="0"/>
              </a:rPr>
              <a:t>đó</a:t>
            </a:r>
            <a:r>
              <a:rPr lang="en-US" altLang="en-US" sz="2400" i="1" dirty="0" smtClean="0">
                <a:solidFill>
                  <a:srgbClr val="0070C0"/>
                </a:solidFill>
                <a:latin typeface="Times New Roman" panose="02020603050405020304" pitchFamily="18" charset="0"/>
                <a:cs typeface="Times New Roman" panose="02020603050405020304" pitchFamily="18" charset="0"/>
              </a:rPr>
              <a:t> hay </a:t>
            </a:r>
            <a:r>
              <a:rPr lang="en-US" altLang="en-US" sz="2400" i="1" dirty="0" err="1" smtClean="0">
                <a:solidFill>
                  <a:srgbClr val="0070C0"/>
                </a:solidFill>
                <a:latin typeface="Times New Roman" panose="02020603050405020304" pitchFamily="18" charset="0"/>
                <a:cs typeface="Times New Roman" panose="02020603050405020304" pitchFamily="18" charset="0"/>
              </a:rPr>
              <a:t>không</a:t>
            </a:r>
            <a:r>
              <a:rPr lang="vi-VN" altLang="en-US" sz="2400" i="1" dirty="0" smtClean="0">
                <a:solidFill>
                  <a:srgbClr val="0070C0"/>
                </a:solidFill>
                <a:latin typeface="Times New Roman" panose="02020603050405020304" pitchFamily="18" charset="0"/>
                <a:cs typeface="Times New Roman" panose="02020603050405020304" pitchFamily="18" charset="0"/>
              </a:rPr>
              <a:t>?</a:t>
            </a:r>
            <a:endParaRPr lang="vi-VN" altLang="en-US" sz="2400" i="1" dirty="0">
              <a:solidFill>
                <a:srgbClr val="0070C0"/>
              </a:solidFill>
              <a:latin typeface="Times New Roman" panose="02020603050405020304" pitchFamily="18" charset="0"/>
              <a:cs typeface="Times New Roman" panose="02020603050405020304" pitchFamily="18" charset="0"/>
            </a:endParaRPr>
          </a:p>
          <a:p>
            <a:pPr algn="ctr" eaLnBrk="0" fontAlgn="base" hangingPunct="0">
              <a:spcBef>
                <a:spcPct val="50000"/>
              </a:spcBef>
              <a:spcAft>
                <a:spcPct val="0"/>
              </a:spcAft>
            </a:pPr>
            <a:endParaRPr lang="en-US" altLang="en-US" sz="2400" dirty="0">
              <a:solidFill>
                <a:srgbClr val="5F5F5F"/>
              </a:solidFill>
              <a:latin typeface="Times New Roman" panose="02020603050405020304" pitchFamily="18" charset="0"/>
              <a:cs typeface="Times New Roman" panose="02020603050405020304" pitchFamily="18" charset="0"/>
            </a:endParaRPr>
          </a:p>
          <a:p>
            <a:pPr algn="ctr" eaLnBrk="0" fontAlgn="base" hangingPunct="0">
              <a:spcBef>
                <a:spcPct val="50000"/>
              </a:spcBef>
              <a:spcAft>
                <a:spcPct val="0"/>
              </a:spcAft>
            </a:pPr>
            <a:endParaRPr lang="en-US" altLang="en-US" sz="2400" b="1" dirty="0">
              <a:solidFill>
                <a:srgbClr val="5F5F5F"/>
              </a:solidFill>
              <a:latin typeface="Times New Roman" panose="02020603050405020304" pitchFamily="18" charset="0"/>
              <a:cs typeface="Times New Roman" panose="02020603050405020304" pitchFamily="18" charset="0"/>
            </a:endParaRPr>
          </a:p>
        </p:txBody>
      </p:sp>
      <p:sp>
        <p:nvSpPr>
          <p:cNvPr id="20" name="Down Arrow 19"/>
          <p:cNvSpPr/>
          <p:nvPr/>
        </p:nvSpPr>
        <p:spPr>
          <a:xfrm>
            <a:off x="2470151" y="4346576"/>
            <a:ext cx="760413"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Arial"/>
              <a:ea typeface="Arial Unicode MS"/>
              <a:cs typeface="Arial" panose="020B0604020202020204" pitchFamily="34" charset="0"/>
            </a:endParaRPr>
          </a:p>
        </p:txBody>
      </p:sp>
      <p:sp>
        <p:nvSpPr>
          <p:cNvPr id="21" name="Rounded Rectangle 20"/>
          <p:cNvSpPr/>
          <p:nvPr/>
        </p:nvSpPr>
        <p:spPr>
          <a:xfrm>
            <a:off x="1638300" y="4897711"/>
            <a:ext cx="2628900" cy="1997772"/>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Arial"/>
              <a:ea typeface="Arial Unicode MS"/>
              <a:cs typeface="Arial" panose="020B0604020202020204" pitchFamily="34" charset="0"/>
            </a:endParaRPr>
          </a:p>
        </p:txBody>
      </p:sp>
      <p:sp>
        <p:nvSpPr>
          <p:cNvPr id="24" name="TextBox 23"/>
          <p:cNvSpPr txBox="1">
            <a:spLocks noChangeArrowheads="1"/>
          </p:cNvSpPr>
          <p:nvPr/>
        </p:nvSpPr>
        <p:spPr bwMode="auto">
          <a:xfrm>
            <a:off x="1687514" y="4897439"/>
            <a:ext cx="25225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ea typeface="Arial Unicode MS" panose="020B0604020202020204" pitchFamily="34" charset="-128"/>
              </a:defRPr>
            </a:lvl1pPr>
            <a:lvl2pPr marL="742950" indent="-285750" defTabSz="815975">
              <a:defRPr>
                <a:solidFill>
                  <a:schemeClr val="tx1"/>
                </a:solidFill>
                <a:latin typeface="Arial" panose="020B0604020202020204" pitchFamily="34" charset="0"/>
                <a:ea typeface="Arial Unicode MS" panose="020B0604020202020204" pitchFamily="34" charset="-128"/>
              </a:defRPr>
            </a:lvl2pPr>
            <a:lvl3pPr marL="1143000" indent="-228600" defTabSz="815975">
              <a:defRPr>
                <a:solidFill>
                  <a:schemeClr val="tx1"/>
                </a:solidFill>
                <a:latin typeface="Arial" panose="020B0604020202020204" pitchFamily="34" charset="0"/>
                <a:ea typeface="Arial Unicode MS" panose="020B0604020202020204" pitchFamily="34" charset="-128"/>
              </a:defRPr>
            </a:lvl3pPr>
            <a:lvl4pPr marL="1600200" indent="-228600" defTabSz="815975">
              <a:defRPr>
                <a:solidFill>
                  <a:schemeClr val="tx1"/>
                </a:solidFill>
                <a:latin typeface="Arial" panose="020B0604020202020204" pitchFamily="34" charset="0"/>
                <a:ea typeface="Arial Unicode MS" panose="020B0604020202020204" pitchFamily="34" charset="-128"/>
              </a:defRPr>
            </a:lvl4pPr>
            <a:lvl5pPr marL="2057400" indent="-228600" defTabSz="815975">
              <a:defRPr>
                <a:solidFill>
                  <a:schemeClr val="tx1"/>
                </a:solidFill>
                <a:latin typeface="Arial" panose="020B0604020202020204" pitchFamily="34" charset="0"/>
                <a:ea typeface="Arial Unicode MS" panose="020B0604020202020204" pitchFamily="34" charset="-128"/>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25" name="Down Arrow 24"/>
          <p:cNvSpPr/>
          <p:nvPr/>
        </p:nvSpPr>
        <p:spPr>
          <a:xfrm>
            <a:off x="5637213" y="4221163"/>
            <a:ext cx="658812"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Arial"/>
              <a:ea typeface="Arial Unicode MS"/>
              <a:cs typeface="Arial" panose="020B0604020202020204" pitchFamily="34" charset="0"/>
            </a:endParaRPr>
          </a:p>
        </p:txBody>
      </p:sp>
      <p:sp>
        <p:nvSpPr>
          <p:cNvPr id="26" name="Rounded Rectangle 25"/>
          <p:cNvSpPr/>
          <p:nvPr/>
        </p:nvSpPr>
        <p:spPr>
          <a:xfrm>
            <a:off x="4667251" y="4729236"/>
            <a:ext cx="2797046" cy="2102051"/>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ea typeface="Arial Unicode MS"/>
              <a:cs typeface="Times New Roman" pitchFamily="18" charset="0"/>
            </a:endParaRPr>
          </a:p>
        </p:txBody>
      </p:sp>
      <p:sp>
        <p:nvSpPr>
          <p:cNvPr id="27" name="Rounded Rectangle 26"/>
          <p:cNvSpPr/>
          <p:nvPr/>
        </p:nvSpPr>
        <p:spPr>
          <a:xfrm>
            <a:off x="7726334" y="4729236"/>
            <a:ext cx="2914650" cy="2044963"/>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ea typeface="Arial Unicode MS"/>
              <a:cs typeface="Times New Roman" pitchFamily="18" charset="0"/>
            </a:endParaRPr>
          </a:p>
        </p:txBody>
      </p:sp>
      <p:sp>
        <p:nvSpPr>
          <p:cNvPr id="29" name="Down Arrow 28"/>
          <p:cNvSpPr/>
          <p:nvPr/>
        </p:nvSpPr>
        <p:spPr>
          <a:xfrm>
            <a:off x="8947151" y="4195764"/>
            <a:ext cx="519113"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Arial"/>
              <a:ea typeface="Arial Unicode MS"/>
              <a:cs typeface="Arial" panose="020B0604020202020204" pitchFamily="34" charset="0"/>
            </a:endParaRPr>
          </a:p>
        </p:txBody>
      </p:sp>
      <p:sp>
        <p:nvSpPr>
          <p:cNvPr id="30" name="TextBox 29"/>
          <p:cNvSpPr txBox="1">
            <a:spLocks noChangeArrowheads="1"/>
          </p:cNvSpPr>
          <p:nvPr/>
        </p:nvSpPr>
        <p:spPr bwMode="auto">
          <a:xfrm>
            <a:off x="4824413" y="4495801"/>
            <a:ext cx="25717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ea typeface="Arial Unicode MS" panose="020B0604020202020204" pitchFamily="34" charset="-128"/>
              </a:defRPr>
            </a:lvl1pPr>
            <a:lvl2pPr marL="742950" indent="-285750" defTabSz="815975">
              <a:defRPr>
                <a:solidFill>
                  <a:schemeClr val="tx1"/>
                </a:solidFill>
                <a:latin typeface="Arial" panose="020B0604020202020204" pitchFamily="34" charset="0"/>
                <a:ea typeface="Arial Unicode MS" panose="020B0604020202020204" pitchFamily="34" charset="-128"/>
              </a:defRPr>
            </a:lvl2pPr>
            <a:lvl3pPr marL="1143000" indent="-228600" defTabSz="815975">
              <a:defRPr>
                <a:solidFill>
                  <a:schemeClr val="tx1"/>
                </a:solidFill>
                <a:latin typeface="Arial" panose="020B0604020202020204" pitchFamily="34" charset="0"/>
                <a:ea typeface="Arial Unicode MS" panose="020B0604020202020204" pitchFamily="34" charset="-128"/>
              </a:defRPr>
            </a:lvl3pPr>
            <a:lvl4pPr marL="1600200" indent="-228600" defTabSz="815975">
              <a:defRPr>
                <a:solidFill>
                  <a:schemeClr val="tx1"/>
                </a:solidFill>
                <a:latin typeface="Arial" panose="020B0604020202020204" pitchFamily="34" charset="0"/>
                <a:ea typeface="Arial Unicode MS" panose="020B0604020202020204" pitchFamily="34" charset="-128"/>
              </a:defRPr>
            </a:lvl4pPr>
            <a:lvl5pPr marL="2057400" indent="-228600" defTabSz="815975">
              <a:defRPr>
                <a:solidFill>
                  <a:schemeClr val="tx1"/>
                </a:solidFill>
                <a:latin typeface="Arial" panose="020B0604020202020204" pitchFamily="34" charset="0"/>
                <a:ea typeface="Arial Unicode MS" panose="020B0604020202020204" pitchFamily="34" charset="-128"/>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31" name="TextBox 30"/>
          <p:cNvSpPr txBox="1">
            <a:spLocks noChangeArrowheads="1"/>
          </p:cNvSpPr>
          <p:nvPr/>
        </p:nvSpPr>
        <p:spPr bwMode="auto">
          <a:xfrm>
            <a:off x="7915276" y="4391026"/>
            <a:ext cx="25828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ea typeface="Arial Unicode MS" panose="020B0604020202020204" pitchFamily="34" charset="-128"/>
              </a:defRPr>
            </a:lvl1pPr>
            <a:lvl2pPr marL="742950" indent="-285750" defTabSz="815975">
              <a:defRPr>
                <a:solidFill>
                  <a:schemeClr val="tx1"/>
                </a:solidFill>
                <a:latin typeface="Arial" panose="020B0604020202020204" pitchFamily="34" charset="0"/>
                <a:ea typeface="Arial Unicode MS" panose="020B0604020202020204" pitchFamily="34" charset="-128"/>
              </a:defRPr>
            </a:lvl2pPr>
            <a:lvl3pPr marL="1143000" indent="-228600" defTabSz="815975">
              <a:defRPr>
                <a:solidFill>
                  <a:schemeClr val="tx1"/>
                </a:solidFill>
                <a:latin typeface="Arial" panose="020B0604020202020204" pitchFamily="34" charset="0"/>
                <a:ea typeface="Arial Unicode MS" panose="020B0604020202020204" pitchFamily="34" charset="-128"/>
              </a:defRPr>
            </a:lvl3pPr>
            <a:lvl4pPr marL="1600200" indent="-228600" defTabSz="815975">
              <a:defRPr>
                <a:solidFill>
                  <a:schemeClr val="tx1"/>
                </a:solidFill>
                <a:latin typeface="Arial" panose="020B0604020202020204" pitchFamily="34" charset="0"/>
                <a:ea typeface="Arial Unicode MS" panose="020B0604020202020204" pitchFamily="34" charset="-128"/>
              </a:defRPr>
            </a:lvl4pPr>
            <a:lvl5pPr marL="2057400" indent="-228600" defTabSz="815975">
              <a:defRPr>
                <a:solidFill>
                  <a:schemeClr val="tx1"/>
                </a:solidFill>
                <a:latin typeface="Arial" panose="020B0604020202020204" pitchFamily="34" charset="0"/>
                <a:ea typeface="Arial Unicode MS" panose="020B0604020202020204" pitchFamily="34" charset="-128"/>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fontAlgn="base">
              <a:spcBef>
                <a:spcPct val="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a:t>
            </a:r>
            <a:endParaRPr lang="vi-VN" altLang="en-US" sz="2800" b="1" i="1">
              <a:solidFill>
                <a:srgbClr val="000000"/>
              </a:solidFill>
              <a:latin typeface="Times New Roman" panose="02020603050405020304" pitchFamily="18" charset="0"/>
              <a:cs typeface="Times New Roman" panose="02020603050405020304" pitchFamily="18" charset="0"/>
            </a:endParaRPr>
          </a:p>
        </p:txBody>
      </p:sp>
      <p:sp>
        <p:nvSpPr>
          <p:cNvPr id="16410" name="Rectangle 35"/>
          <p:cNvSpPr>
            <a:spLocks noChangeArrowheads="1"/>
          </p:cNvSpPr>
          <p:nvPr/>
        </p:nvSpPr>
        <p:spPr bwMode="auto">
          <a:xfrm>
            <a:off x="2386013" y="919164"/>
            <a:ext cx="7448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defRPr>
                <a:solidFill>
                  <a:schemeClr val="tx1"/>
                </a:solidFill>
                <a:latin typeface="Arial" panose="020B0604020202020204" pitchFamily="34" charset="0"/>
                <a:ea typeface="Arial Unicode MS" panose="020B0604020202020204" pitchFamily="34" charset="-128"/>
              </a:defRPr>
            </a:lvl1pPr>
            <a:lvl2pPr marL="742950" indent="-285750">
              <a:defRPr>
                <a:solidFill>
                  <a:schemeClr val="tx1"/>
                </a:solidFill>
                <a:latin typeface="Arial" panose="020B0604020202020204" pitchFamily="34" charset="0"/>
                <a:ea typeface="Arial Unicode MS" panose="020B0604020202020204" pitchFamily="34" charset="-128"/>
              </a:defRPr>
            </a:lvl2pPr>
            <a:lvl3pPr marL="1143000" indent="-228600">
              <a:defRPr>
                <a:solidFill>
                  <a:schemeClr val="tx1"/>
                </a:solidFill>
                <a:latin typeface="Arial" panose="020B0604020202020204" pitchFamily="34" charset="0"/>
                <a:ea typeface="Arial Unicode MS" panose="020B0604020202020204" pitchFamily="34" charset="-128"/>
              </a:defRPr>
            </a:lvl3pPr>
            <a:lvl4pPr marL="1600200" indent="-228600">
              <a:defRPr>
                <a:solidFill>
                  <a:schemeClr val="tx1"/>
                </a:solidFill>
                <a:latin typeface="Arial" panose="020B0604020202020204" pitchFamily="34" charset="0"/>
                <a:ea typeface="Arial Unicode MS" panose="020B0604020202020204" pitchFamily="34" charset="-128"/>
              </a:defRPr>
            </a:lvl4pPr>
            <a:lvl5pPr marL="2057400" indent="-228600">
              <a:defRPr>
                <a:solidFill>
                  <a:schemeClr val="tx1"/>
                </a:solidFill>
                <a:latin typeface="Arial" panose="020B0604020202020204" pitchFamily="34" charset="0"/>
                <a:ea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eaLnBrk="0" fontAlgn="base" hangingPunct="0">
              <a:spcBef>
                <a:spcPct val="50000"/>
              </a:spcBef>
              <a:spcAft>
                <a:spcPts val="800"/>
              </a:spcAft>
            </a:pP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Mỗi</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học</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sinh</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xem</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hình</a:t>
            </a:r>
            <a:r>
              <a:rPr lang="en-US" altLang="en-US" sz="28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smtClean="0">
                <a:solidFill>
                  <a:prstClr val="black"/>
                </a:solidFill>
                <a:latin typeface="Calibri" panose="020F0502020204030204" pitchFamily="34" charset="0"/>
                <a:ea typeface="Calibri" panose="020F0502020204030204" pitchFamily="34" charset="0"/>
                <a:cs typeface="Times New Roman" panose="02020603050405020304" pitchFamily="18" charset="0"/>
              </a:rPr>
              <a:t>ảnh</a:t>
            </a:r>
            <a:r>
              <a:rPr lang="en-US" altLang="en-US" sz="28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đọc</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thông</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tin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từ</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SGK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trả</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lời</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các</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câu</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hỏi</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altLang="en-US" sz="2800" b="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sau</a:t>
            </a:r>
            <a:r>
              <a:rPr lang="en-US"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33" name="Rounded Rectangle 32"/>
          <p:cNvSpPr/>
          <p:nvPr/>
        </p:nvSpPr>
        <p:spPr>
          <a:xfrm>
            <a:off x="4410075" y="36177"/>
            <a:ext cx="3505200" cy="609600"/>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3600" b="1" dirty="0">
                <a:solidFill>
                  <a:prstClr val="white"/>
                </a:solidFill>
                <a:latin typeface="Times New Roman" pitchFamily="18" charset="0"/>
                <a:ea typeface="Arial Unicode MS"/>
                <a:cs typeface="Times New Roman" pitchFamily="18" charset="0"/>
              </a:rPr>
              <a:t>KHỞI ĐỘNG</a:t>
            </a:r>
          </a:p>
        </p:txBody>
      </p:sp>
    </p:spTree>
    <p:extLst>
      <p:ext uri="{BB962C8B-B14F-4D97-AF65-F5344CB8AC3E}">
        <p14:creationId xmlns:p14="http://schemas.microsoft.com/office/powerpoint/2010/main" val="7940323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par>
                                <p:cTn id="26" presetID="16" presetClass="entr" presetSubtype="21"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par>
                                <p:cTn id="29" presetID="16" presetClass="entr" presetSubtype="21"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down)">
                                      <p:cBhvr>
                                        <p:cTn id="41" dur="500"/>
                                        <p:tgtEl>
                                          <p:spTgt spid="50"/>
                                        </p:tgtEl>
                                      </p:cBhvr>
                                    </p:animEffect>
                                  </p:childTnLst>
                                </p:cTn>
                              </p:par>
                              <p:par>
                                <p:cTn id="42" presetID="16" presetClass="entr" presetSubtype="21"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inVertical)">
                                      <p:cBhvr>
                                        <p:cTn id="52" dur="500"/>
                                        <p:tgtEl>
                                          <p:spTgt spid="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circle(in)">
                                      <p:cBhvr>
                                        <p:cTn id="57" dur="2000"/>
                                        <p:tgtEl>
                                          <p:spTgt spid="5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down)">
                                      <p:cBhvr>
                                        <p:cTn id="66" dur="500"/>
                                        <p:tgtEl>
                                          <p:spTgt spid="20"/>
                                        </p:tgtEl>
                                      </p:cBhvr>
                                    </p:animEffect>
                                  </p:childTnLst>
                                </p:cTn>
                              </p:par>
                              <p:par>
                                <p:cTn id="67" presetID="16" presetClass="entr" presetSubtype="21"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arn(inVertical)">
                                      <p:cBhvr>
                                        <p:cTn id="69" dur="500"/>
                                        <p:tgtEl>
                                          <p:spTgt spid="21"/>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wipe(down)">
                                      <p:cBhvr>
                                        <p:cTn id="75" dur="500"/>
                                        <p:tgtEl>
                                          <p:spTgt spid="25"/>
                                        </p:tgtEl>
                                      </p:cBhvr>
                                    </p:animEffect>
                                  </p:childTnLst>
                                </p:cTn>
                              </p:par>
                              <p:par>
                                <p:cTn id="76" presetID="16" presetClass="entr" presetSubtype="21"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barn(inVertical)">
                                      <p:cBhvr>
                                        <p:cTn id="78" dur="500"/>
                                        <p:tgtEl>
                                          <p:spTgt spid="26"/>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circle(in)">
                                      <p:cBhvr>
                                        <p:cTn id="81" dur="2000"/>
                                        <p:tgtEl>
                                          <p:spTgt spid="29"/>
                                        </p:tgtEl>
                                      </p:cBhvr>
                                    </p:animEffect>
                                  </p:childTnLst>
                                </p:cTn>
                              </p:par>
                              <p:par>
                                <p:cTn id="82" presetID="16" presetClass="entr" presetSubtype="21"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00"/>
                                        <p:tgtEl>
                                          <p:spTgt spid="30"/>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circle(in)">
                                      <p:cBhvr>
                                        <p:cTn id="9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P spid="20" grpId="0" animBg="1"/>
      <p:bldP spid="24" grpId="0"/>
      <p:bldP spid="25" grpId="0" animBg="1"/>
      <p:bldP spid="29" grpId="0" animBg="1"/>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H="1">
            <a:off x="5748338" y="1943100"/>
            <a:ext cx="11112" cy="2698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a:off x="2863850" y="573088"/>
            <a:ext cx="5975350" cy="6191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5748338" y="635001"/>
            <a:ext cx="11112" cy="760413"/>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flipH="1">
            <a:off x="2849563" y="644525"/>
            <a:ext cx="0" cy="68580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a:off x="8839200" y="650875"/>
            <a:ext cx="0" cy="67945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1620340" y="1330038"/>
            <a:ext cx="2582976" cy="2029893"/>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0" name="Rounded Rectangle 39"/>
          <p:cNvSpPr/>
          <p:nvPr/>
        </p:nvSpPr>
        <p:spPr>
          <a:xfrm>
            <a:off x="1687706" y="1556167"/>
            <a:ext cx="2568207" cy="1765935"/>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1" name="Rounded Rectangle 40"/>
          <p:cNvSpPr/>
          <p:nvPr/>
        </p:nvSpPr>
        <p:spPr>
          <a:xfrm>
            <a:off x="4543002" y="1454298"/>
            <a:ext cx="2968496" cy="179202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2" name="Rounded Rectangle 41"/>
          <p:cNvSpPr/>
          <p:nvPr/>
        </p:nvSpPr>
        <p:spPr>
          <a:xfrm>
            <a:off x="4653656" y="1622336"/>
            <a:ext cx="2934485" cy="1792027"/>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5" name="Rounded Rectangle 44"/>
          <p:cNvSpPr/>
          <p:nvPr/>
        </p:nvSpPr>
        <p:spPr>
          <a:xfrm>
            <a:off x="7933922" y="1394645"/>
            <a:ext cx="2622319" cy="1738996"/>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6" name="Rounded Rectangle 45"/>
          <p:cNvSpPr/>
          <p:nvPr/>
        </p:nvSpPr>
        <p:spPr>
          <a:xfrm>
            <a:off x="8052054" y="1596298"/>
            <a:ext cx="2588930" cy="1818064"/>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latin typeface="Arial"/>
              <a:ea typeface="Arial Unicode MS"/>
            </a:endParaRPr>
          </a:p>
        </p:txBody>
      </p:sp>
      <p:sp>
        <p:nvSpPr>
          <p:cNvPr id="49" name="TextBox 48"/>
          <p:cNvSpPr txBox="1">
            <a:spLocks noChangeArrowheads="1"/>
          </p:cNvSpPr>
          <p:nvPr/>
        </p:nvSpPr>
        <p:spPr bwMode="auto">
          <a:xfrm>
            <a:off x="1506828" y="1431925"/>
            <a:ext cx="27841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Unicode MS" panose="020B0604020202020204" pitchFamily="34" charset="-128"/>
              </a:defRPr>
            </a:lvl1pPr>
            <a:lvl2pPr marL="742950" indent="-285750">
              <a:defRPr>
                <a:solidFill>
                  <a:schemeClr val="tx1"/>
                </a:solidFill>
                <a:latin typeface="Arial" panose="020B0604020202020204" pitchFamily="34" charset="0"/>
                <a:ea typeface="Arial Unicode MS" panose="020B0604020202020204" pitchFamily="34" charset="-128"/>
              </a:defRPr>
            </a:lvl2pPr>
            <a:lvl3pPr marL="1143000" indent="-228600">
              <a:defRPr>
                <a:solidFill>
                  <a:schemeClr val="tx1"/>
                </a:solidFill>
                <a:latin typeface="Arial" panose="020B0604020202020204" pitchFamily="34" charset="0"/>
                <a:ea typeface="Arial Unicode MS" panose="020B0604020202020204" pitchFamily="34" charset="-128"/>
              </a:defRPr>
            </a:lvl3pPr>
            <a:lvl4pPr marL="1600200" indent="-228600">
              <a:defRPr>
                <a:solidFill>
                  <a:schemeClr val="tx1"/>
                </a:solidFill>
                <a:latin typeface="Arial" panose="020B0604020202020204" pitchFamily="34" charset="0"/>
                <a:ea typeface="Arial Unicode MS" panose="020B0604020202020204" pitchFamily="34" charset="-128"/>
              </a:defRPr>
            </a:lvl4pPr>
            <a:lvl5pPr marL="2057400" indent="-228600">
              <a:defRPr>
                <a:solidFill>
                  <a:schemeClr val="tx1"/>
                </a:solidFill>
                <a:latin typeface="Arial" panose="020B0604020202020204" pitchFamily="34" charset="0"/>
                <a:ea typeface="Arial Unicode MS" panose="020B060402020202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fontAlgn="base" latinLnBrk="1">
              <a:spcBef>
                <a:spcPct val="0"/>
              </a:spcBef>
              <a:spcAft>
                <a:spcPct val="0"/>
              </a:spcAft>
            </a:pPr>
            <a:r>
              <a:rPr lang="en-US" altLang="en-US" sz="2400" i="1" dirty="0" err="1">
                <a:solidFill>
                  <a:srgbClr val="5F5F5F"/>
                </a:solidFill>
                <a:latin typeface="Times New Roman" panose="02020603050405020304" pitchFamily="18" charset="0"/>
                <a:cs typeface="Times New Roman" panose="02020603050405020304" pitchFamily="18" charset="0"/>
              </a:rPr>
              <a:t>Câu</a:t>
            </a:r>
            <a:r>
              <a:rPr lang="en-US" altLang="en-US" sz="2400" i="1" dirty="0">
                <a:solidFill>
                  <a:srgbClr val="5F5F5F"/>
                </a:solidFill>
                <a:latin typeface="Times New Roman" panose="02020603050405020304" pitchFamily="18" charset="0"/>
                <a:cs typeface="Times New Roman" panose="02020603050405020304" pitchFamily="18" charset="0"/>
              </a:rPr>
              <a:t> 1</a:t>
            </a:r>
          </a:p>
          <a:p>
            <a:pPr algn="ctr" fontAlgn="base" latinLnBrk="1">
              <a:spcBef>
                <a:spcPct val="0"/>
              </a:spcBef>
              <a:spcAft>
                <a:spcPct val="0"/>
              </a:spcAft>
            </a:pPr>
            <a:r>
              <a:rPr lang="en-US" altLang="en-US" sz="2400" i="1" dirty="0" err="1" smtClean="0">
                <a:solidFill>
                  <a:srgbClr val="0070C0"/>
                </a:solidFill>
                <a:latin typeface="Times New Roman" panose="02020603050405020304" pitchFamily="18" charset="0"/>
                <a:cs typeface="Times New Roman" panose="02020603050405020304" pitchFamily="18" charset="0"/>
              </a:rPr>
              <a:t>Em</a:t>
            </a:r>
            <a:r>
              <a:rPr lang="en-US" altLang="en-US" sz="2400" i="1" dirty="0" smtClean="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nhìn</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thấy</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những</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công</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cụ</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lao</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động</a:t>
            </a:r>
            <a:r>
              <a:rPr lang="en-US" altLang="en-US" sz="2400" i="1" dirty="0">
                <a:solidFill>
                  <a:srgbClr val="0070C0"/>
                </a:solidFill>
                <a:latin typeface="Times New Roman" panose="02020603050405020304" pitchFamily="18" charset="0"/>
                <a:cs typeface="Times New Roman" panose="02020603050405020304" pitchFamily="18" charset="0"/>
              </a:rPr>
              <a:t> </a:t>
            </a:r>
          </a:p>
          <a:p>
            <a:pPr algn="ctr" fontAlgn="base" latinLnBrk="1">
              <a:spcBef>
                <a:spcPct val="0"/>
              </a:spcBef>
              <a:spcAft>
                <a:spcPct val="0"/>
              </a:spcAft>
            </a:pPr>
            <a:r>
              <a:rPr lang="en-US" altLang="en-US" sz="2400" i="1" dirty="0" err="1">
                <a:solidFill>
                  <a:srgbClr val="0070C0"/>
                </a:solidFill>
                <a:latin typeface="Times New Roman" panose="02020603050405020304" pitchFamily="18" charset="0"/>
                <a:cs typeface="Times New Roman" panose="02020603050405020304" pitchFamily="18" charset="0"/>
              </a:rPr>
              <a:t>n</a:t>
            </a:r>
            <a:r>
              <a:rPr lang="en-US" altLang="en-US" sz="2400" i="1" dirty="0" err="1" smtClean="0">
                <a:solidFill>
                  <a:srgbClr val="0070C0"/>
                </a:solidFill>
                <a:latin typeface="Times New Roman" panose="02020603050405020304" pitchFamily="18" charset="0"/>
                <a:cs typeface="Times New Roman" panose="02020603050405020304" pitchFamily="18" charset="0"/>
              </a:rPr>
              <a:t>ào</a:t>
            </a:r>
            <a:r>
              <a:rPr lang="en-US" altLang="en-US" sz="2400" i="1" dirty="0" smtClean="0">
                <a:solidFill>
                  <a:srgbClr val="0070C0"/>
                </a:solidFill>
                <a:latin typeface="Times New Roman" panose="02020603050405020304" pitchFamily="18" charset="0"/>
                <a:cs typeface="Times New Roman" panose="02020603050405020304" pitchFamily="18" charset="0"/>
              </a:rPr>
              <a:t>?</a:t>
            </a:r>
            <a:endParaRPr lang="en-US" altLang="en-US" sz="2400" i="1" dirty="0">
              <a:solidFill>
                <a:srgbClr val="0070C0"/>
              </a:solidFill>
              <a:latin typeface="Times New Roman" panose="02020603050405020304" pitchFamily="18" charset="0"/>
              <a:cs typeface="Times New Roman" panose="02020603050405020304" pitchFamily="18" charset="0"/>
            </a:endParaRPr>
          </a:p>
          <a:p>
            <a:pPr algn="ctr" fontAlgn="base" latinLnBrk="1">
              <a:spcBef>
                <a:spcPct val="0"/>
              </a:spcBef>
              <a:spcAft>
                <a:spcPct val="0"/>
              </a:spcAft>
            </a:pPr>
            <a:r>
              <a:rPr lang="en-US" altLang="en-US" sz="2400" i="1" dirty="0" smtClean="0">
                <a:solidFill>
                  <a:srgbClr val="0070C0"/>
                </a:solidFill>
                <a:latin typeface="Times New Roman" panose="02020603050405020304" pitchFamily="18" charset="0"/>
                <a:cs typeface="Times New Roman" panose="02020603050405020304" pitchFamily="18" charset="0"/>
              </a:rPr>
              <a:t>?</a:t>
            </a:r>
            <a:endParaRPr lang="en-US" altLang="en-US" sz="2400" i="1" dirty="0">
              <a:solidFill>
                <a:srgbClr val="0070C0"/>
              </a:solidFill>
              <a:latin typeface="Times New Roman" panose="02020603050405020304" pitchFamily="18" charset="0"/>
              <a:cs typeface="Times New Roman" panose="02020603050405020304" pitchFamily="18" charset="0"/>
            </a:endParaRPr>
          </a:p>
        </p:txBody>
      </p:sp>
      <p:sp>
        <p:nvSpPr>
          <p:cNvPr id="50" name="TextBox 49"/>
          <p:cNvSpPr txBox="1">
            <a:spLocks noChangeArrowheads="1"/>
          </p:cNvSpPr>
          <p:nvPr/>
        </p:nvSpPr>
        <p:spPr bwMode="auto">
          <a:xfrm>
            <a:off x="4500563" y="1677988"/>
            <a:ext cx="3035300" cy="279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tabLst>
                <a:tab pos="509588" algn="l"/>
              </a:tabLst>
              <a:defRPr>
                <a:solidFill>
                  <a:schemeClr val="tx1"/>
                </a:solidFill>
                <a:latin typeface="Arial" panose="020B0604020202020204" pitchFamily="34" charset="0"/>
                <a:ea typeface="Arial Unicode MS" panose="020B0604020202020204" pitchFamily="34" charset="-128"/>
              </a:defRPr>
            </a:lvl1pPr>
            <a:lvl2pPr marL="742950" indent="-285750" defTabSz="815975">
              <a:tabLst>
                <a:tab pos="509588" algn="l"/>
              </a:tabLst>
              <a:defRPr>
                <a:solidFill>
                  <a:schemeClr val="tx1"/>
                </a:solidFill>
                <a:latin typeface="Arial" panose="020B0604020202020204" pitchFamily="34" charset="0"/>
                <a:ea typeface="Arial Unicode MS" panose="020B0604020202020204" pitchFamily="34" charset="-128"/>
              </a:defRPr>
            </a:lvl2pPr>
            <a:lvl3pPr marL="1143000" indent="-228600" defTabSz="815975">
              <a:tabLst>
                <a:tab pos="509588" algn="l"/>
              </a:tabLst>
              <a:defRPr>
                <a:solidFill>
                  <a:schemeClr val="tx1"/>
                </a:solidFill>
                <a:latin typeface="Arial" panose="020B0604020202020204" pitchFamily="34" charset="0"/>
                <a:ea typeface="Arial Unicode MS" panose="020B0604020202020204" pitchFamily="34" charset="-128"/>
              </a:defRPr>
            </a:lvl3pPr>
            <a:lvl4pPr marL="1600200" indent="-228600" defTabSz="815975">
              <a:tabLst>
                <a:tab pos="509588" algn="l"/>
              </a:tabLst>
              <a:defRPr>
                <a:solidFill>
                  <a:schemeClr val="tx1"/>
                </a:solidFill>
                <a:latin typeface="Arial" panose="020B0604020202020204" pitchFamily="34" charset="0"/>
                <a:ea typeface="Arial Unicode MS" panose="020B0604020202020204" pitchFamily="34" charset="-128"/>
              </a:defRPr>
            </a:lvl4pPr>
            <a:lvl5pPr marL="2057400" indent="-228600" defTabSz="815975">
              <a:tabLst>
                <a:tab pos="509588" algn="l"/>
              </a:tabLst>
              <a:defRPr>
                <a:solidFill>
                  <a:schemeClr val="tx1"/>
                </a:solidFill>
                <a:latin typeface="Arial" panose="020B0604020202020204" pitchFamily="34" charset="0"/>
                <a:ea typeface="Arial Unicode MS" panose="020B0604020202020204" pitchFamily="34" charset="-128"/>
              </a:defRPr>
            </a:lvl5pPr>
            <a:lvl6pPr marL="25146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6pPr>
            <a:lvl7pPr marL="29718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7pPr>
            <a:lvl8pPr marL="34290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8pPr>
            <a:lvl9pPr marL="3886200" indent="-228600" defTabSz="815975" eaLnBrk="0" fontAlgn="base" hangingPunct="0">
              <a:spcBef>
                <a:spcPct val="0"/>
              </a:spcBef>
              <a:spcAft>
                <a:spcPct val="0"/>
              </a:spcAft>
              <a:tabLst>
                <a:tab pos="509588" algn="l"/>
              </a:tabLst>
              <a:defRPr>
                <a:solidFill>
                  <a:schemeClr val="tx1"/>
                </a:solidFill>
                <a:latin typeface="Arial" panose="020B0604020202020204" pitchFamily="34" charset="0"/>
                <a:ea typeface="Arial Unicode MS" panose="020B0604020202020204" pitchFamily="34" charset="-128"/>
              </a:defRPr>
            </a:lvl9pPr>
          </a:lstStyle>
          <a:p>
            <a:pPr algn="ctr" eaLnBrk="0" fontAlgn="base" hangingPunct="0">
              <a:lnSpc>
                <a:spcPct val="115000"/>
              </a:lnSpc>
              <a:spcBef>
                <a:spcPct val="0"/>
              </a:spcBef>
              <a:spcAft>
                <a:spcPts val="400"/>
              </a:spcAft>
              <a:buClr>
                <a:srgbClr val="000000"/>
              </a:buClr>
              <a:buSzPts val="1000"/>
            </a:pPr>
            <a:r>
              <a:rPr lang="en-US" altLang="en-US" sz="2400" i="1" dirty="0" err="1">
                <a:solidFill>
                  <a:srgbClr val="5F5F5F"/>
                </a:solidFill>
                <a:latin typeface="Times New Roman" panose="02020603050405020304" pitchFamily="18" charset="0"/>
                <a:cs typeface="Times New Roman" panose="02020603050405020304" pitchFamily="18" charset="0"/>
              </a:rPr>
              <a:t>Câu</a:t>
            </a:r>
            <a:r>
              <a:rPr lang="en-US" altLang="en-US" sz="2400" i="1" dirty="0">
                <a:solidFill>
                  <a:srgbClr val="5F5F5F"/>
                </a:solidFill>
                <a:latin typeface="Times New Roman" panose="02020603050405020304" pitchFamily="18" charset="0"/>
                <a:cs typeface="Times New Roman" panose="02020603050405020304" pitchFamily="18" charset="0"/>
              </a:rPr>
              <a:t> 2:</a:t>
            </a:r>
            <a:r>
              <a:rPr lang="en-US" altLang="en-US" sz="2400" i="1" dirty="0">
                <a:solidFill>
                  <a:srgbClr val="0070C0"/>
                </a:solidFill>
                <a:latin typeface="Times New Roman" panose="02020603050405020304" pitchFamily="18" charset="0"/>
                <a:cs typeface="Times New Roman" panose="02020603050405020304" pitchFamily="18" charset="0"/>
              </a:rPr>
              <a:t>Công </a:t>
            </a:r>
            <a:r>
              <a:rPr lang="en-US" altLang="en-US" sz="2400" i="1" dirty="0" err="1">
                <a:solidFill>
                  <a:srgbClr val="0070C0"/>
                </a:solidFill>
                <a:latin typeface="Times New Roman" panose="02020603050405020304" pitchFamily="18" charset="0"/>
                <a:cs typeface="Times New Roman" panose="02020603050405020304" pitchFamily="18" charset="0"/>
              </a:rPr>
              <a:t>cụ</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lao</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động</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đó</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dùng</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để</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làm</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gì</a:t>
            </a:r>
            <a:r>
              <a:rPr lang="en-US" altLang="en-US" sz="2400" i="1" dirty="0">
                <a:solidFill>
                  <a:srgbClr val="0070C0"/>
                </a:solidFill>
                <a:latin typeface="Times New Roman" panose="02020603050405020304" pitchFamily="18" charset="0"/>
                <a:cs typeface="Times New Roman" panose="02020603050405020304" pitchFamily="18" charset="0"/>
              </a:rPr>
              <a:t>?</a:t>
            </a:r>
          </a:p>
          <a:p>
            <a:pPr algn="ctr" eaLnBrk="0" fontAlgn="base" hangingPunct="0">
              <a:lnSpc>
                <a:spcPct val="115000"/>
              </a:lnSpc>
              <a:spcBef>
                <a:spcPct val="0"/>
              </a:spcBef>
              <a:spcAft>
                <a:spcPts val="400"/>
              </a:spcAft>
              <a:buClr>
                <a:srgbClr val="000000"/>
              </a:buClr>
              <a:buSzPts val="1000"/>
            </a:pPr>
            <a:endParaRPr lang="en-US" altLang="en-US" sz="2400" dirty="0">
              <a:solidFill>
                <a:srgbClr val="5F5F5F"/>
              </a:solidFill>
              <a:latin typeface="Times New Roman" panose="02020603050405020304" pitchFamily="18" charset="0"/>
              <a:cs typeface="Times New Roman" panose="02020603050405020304" pitchFamily="18" charset="0"/>
            </a:endParaRPr>
          </a:p>
          <a:p>
            <a:pPr algn="ctr" eaLnBrk="0" fontAlgn="base" hangingPunct="0">
              <a:lnSpc>
                <a:spcPct val="115000"/>
              </a:lnSpc>
              <a:spcBef>
                <a:spcPct val="0"/>
              </a:spcBef>
              <a:spcAft>
                <a:spcPts val="400"/>
              </a:spcAft>
              <a:buClr>
                <a:srgbClr val="000000"/>
              </a:buClr>
              <a:buSzPts val="1000"/>
            </a:pPr>
            <a:endParaRPr lang="vi-VN" altLang="en-US" sz="2400" b="1" dirty="0">
              <a:solidFill>
                <a:srgbClr val="5F5F5F"/>
              </a:solidFill>
              <a:latin typeface="Times New Roman" panose="02020603050405020304" pitchFamily="18" charset="0"/>
              <a:cs typeface="Times New Roman" panose="02020603050405020304" pitchFamily="18" charset="0"/>
            </a:endParaRPr>
          </a:p>
          <a:p>
            <a:pPr algn="ctr" eaLnBrk="0" fontAlgn="base" hangingPunct="0">
              <a:lnSpc>
                <a:spcPct val="115000"/>
              </a:lnSpc>
              <a:spcBef>
                <a:spcPct val="0"/>
              </a:spcBef>
              <a:spcAft>
                <a:spcPts val="400"/>
              </a:spcAft>
              <a:buClr>
                <a:srgbClr val="000000"/>
              </a:buClr>
              <a:buSzPts val="1000"/>
            </a:pPr>
            <a:r>
              <a:rPr lang="en-US" altLang="en-US" sz="2400" i="1" dirty="0" smtClean="0">
                <a:solidFill>
                  <a:srgbClr val="0070C0"/>
                </a:solidFill>
                <a:latin typeface="Times New Roman" panose="02020603050405020304" pitchFamily="18" charset="0"/>
                <a:cs typeface="Times New Roman" panose="02020603050405020304" pitchFamily="18" charset="0"/>
              </a:rPr>
              <a:t>?</a:t>
            </a:r>
            <a:endParaRPr lang="en-US" altLang="en-US" sz="2400" i="1" dirty="0">
              <a:solidFill>
                <a:srgbClr val="0070C0"/>
              </a:solidFill>
              <a:latin typeface="Times New Roman" panose="02020603050405020304" pitchFamily="18" charset="0"/>
              <a:cs typeface="Times New Roman" panose="02020603050405020304" pitchFamily="18" charset="0"/>
            </a:endParaRPr>
          </a:p>
        </p:txBody>
      </p:sp>
      <p:sp>
        <p:nvSpPr>
          <p:cNvPr id="52" name="TextBox 51"/>
          <p:cNvSpPr txBox="1">
            <a:spLocks noChangeArrowheads="1"/>
          </p:cNvSpPr>
          <p:nvPr/>
        </p:nvSpPr>
        <p:spPr bwMode="auto">
          <a:xfrm>
            <a:off x="7933644" y="1677988"/>
            <a:ext cx="282575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5975">
              <a:defRPr>
                <a:solidFill>
                  <a:schemeClr val="tx1"/>
                </a:solidFill>
                <a:latin typeface="Arial" panose="020B0604020202020204" pitchFamily="34" charset="0"/>
                <a:ea typeface="Arial Unicode MS" panose="020B0604020202020204" pitchFamily="34" charset="-128"/>
              </a:defRPr>
            </a:lvl1pPr>
            <a:lvl2pPr marL="742950" indent="-285750" defTabSz="815975">
              <a:defRPr>
                <a:solidFill>
                  <a:schemeClr val="tx1"/>
                </a:solidFill>
                <a:latin typeface="Arial" panose="020B0604020202020204" pitchFamily="34" charset="0"/>
                <a:ea typeface="Arial Unicode MS" panose="020B0604020202020204" pitchFamily="34" charset="-128"/>
              </a:defRPr>
            </a:lvl2pPr>
            <a:lvl3pPr marL="1143000" indent="-228600" defTabSz="815975">
              <a:defRPr>
                <a:solidFill>
                  <a:schemeClr val="tx1"/>
                </a:solidFill>
                <a:latin typeface="Arial" panose="020B0604020202020204" pitchFamily="34" charset="0"/>
                <a:ea typeface="Arial Unicode MS" panose="020B0604020202020204" pitchFamily="34" charset="-128"/>
              </a:defRPr>
            </a:lvl3pPr>
            <a:lvl4pPr marL="1600200" indent="-228600" defTabSz="815975">
              <a:defRPr>
                <a:solidFill>
                  <a:schemeClr val="tx1"/>
                </a:solidFill>
                <a:latin typeface="Arial" panose="020B0604020202020204" pitchFamily="34" charset="0"/>
                <a:ea typeface="Arial Unicode MS" panose="020B0604020202020204" pitchFamily="34" charset="-128"/>
              </a:defRPr>
            </a:lvl4pPr>
            <a:lvl5pPr marL="2057400" indent="-228600" defTabSz="815975">
              <a:defRPr>
                <a:solidFill>
                  <a:schemeClr val="tx1"/>
                </a:solidFill>
                <a:latin typeface="Arial" panose="020B0604020202020204" pitchFamily="34" charset="0"/>
                <a:ea typeface="Arial Unicode MS" panose="020B0604020202020204" pitchFamily="34" charset="-128"/>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ea typeface="Arial Unicode MS" panose="020B0604020202020204" pitchFamily="34" charset="-128"/>
              </a:defRPr>
            </a:lvl9pPr>
          </a:lstStyle>
          <a:p>
            <a:pPr algn="ctr" eaLnBrk="0" fontAlgn="base" hangingPunct="0">
              <a:spcBef>
                <a:spcPct val="50000"/>
              </a:spcBef>
              <a:spcAft>
                <a:spcPct val="0"/>
              </a:spcAft>
            </a:pPr>
            <a:r>
              <a:rPr lang="en-US" altLang="en-US" sz="2400" i="1" dirty="0" err="1">
                <a:solidFill>
                  <a:srgbClr val="5F5F5F"/>
                </a:solidFill>
                <a:latin typeface="Times New Roman" panose="02020603050405020304" pitchFamily="18" charset="0"/>
                <a:cs typeface="Times New Roman" panose="02020603050405020304" pitchFamily="18" charset="0"/>
              </a:rPr>
              <a:t>Câu</a:t>
            </a:r>
            <a:r>
              <a:rPr lang="en-US" altLang="en-US" sz="2400" i="1" dirty="0">
                <a:solidFill>
                  <a:srgbClr val="5F5F5F"/>
                </a:solidFill>
                <a:latin typeface="Times New Roman" panose="02020603050405020304" pitchFamily="18" charset="0"/>
                <a:cs typeface="Times New Roman" panose="02020603050405020304" pitchFamily="18" charset="0"/>
              </a:rPr>
              <a:t> 3: </a:t>
            </a:r>
            <a:r>
              <a:rPr lang="en-US" altLang="en-US" sz="2400" i="1" dirty="0" err="1">
                <a:solidFill>
                  <a:srgbClr val="0070C0"/>
                </a:solidFill>
                <a:latin typeface="Times New Roman" panose="02020603050405020304" pitchFamily="18" charset="0"/>
                <a:cs typeface="Times New Roman" panose="02020603050405020304" pitchFamily="18" charset="0"/>
              </a:rPr>
              <a:t>Ngày</a:t>
            </a:r>
            <a:r>
              <a:rPr lang="en-US" altLang="en-US" sz="2400" i="1" dirty="0">
                <a:solidFill>
                  <a:srgbClr val="0070C0"/>
                </a:solidFill>
                <a:latin typeface="Times New Roman" panose="02020603050405020304" pitchFamily="18" charset="0"/>
                <a:cs typeface="Times New Roman" panose="02020603050405020304" pitchFamily="18" charset="0"/>
              </a:rPr>
              <a:t> nay con </a:t>
            </a:r>
            <a:r>
              <a:rPr lang="en-US" altLang="en-US" sz="2400" i="1" dirty="0" err="1">
                <a:solidFill>
                  <a:srgbClr val="0070C0"/>
                </a:solidFill>
                <a:latin typeface="Times New Roman" panose="02020603050405020304" pitchFamily="18" charset="0"/>
                <a:cs typeface="Times New Roman" panose="02020603050405020304" pitchFamily="18" charset="0"/>
              </a:rPr>
              <a:t>người</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có</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sử</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dụng</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những</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công</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cụ</a:t>
            </a:r>
            <a:r>
              <a:rPr lang="en-US" altLang="en-US" sz="2400" i="1" dirty="0">
                <a:solidFill>
                  <a:srgbClr val="0070C0"/>
                </a:solidFill>
                <a:latin typeface="Times New Roman" panose="02020603050405020304" pitchFamily="18" charset="0"/>
                <a:cs typeface="Times New Roman" panose="02020603050405020304" pitchFamily="18" charset="0"/>
              </a:rPr>
              <a:t> </a:t>
            </a:r>
            <a:r>
              <a:rPr lang="en-US" altLang="en-US" sz="2400" i="1" dirty="0" err="1">
                <a:solidFill>
                  <a:srgbClr val="0070C0"/>
                </a:solidFill>
                <a:latin typeface="Times New Roman" panose="02020603050405020304" pitchFamily="18" charset="0"/>
                <a:cs typeface="Times New Roman" panose="02020603050405020304" pitchFamily="18" charset="0"/>
              </a:rPr>
              <a:t>đó</a:t>
            </a:r>
            <a:r>
              <a:rPr lang="en-US" altLang="en-US" sz="2400" i="1" dirty="0">
                <a:solidFill>
                  <a:srgbClr val="0070C0"/>
                </a:solidFill>
                <a:latin typeface="Times New Roman" panose="02020603050405020304" pitchFamily="18" charset="0"/>
                <a:cs typeface="Times New Roman" panose="02020603050405020304" pitchFamily="18" charset="0"/>
              </a:rPr>
              <a:t> hay </a:t>
            </a:r>
            <a:r>
              <a:rPr lang="en-US" altLang="en-US" sz="2400" i="1" dirty="0" err="1">
                <a:solidFill>
                  <a:srgbClr val="0070C0"/>
                </a:solidFill>
                <a:latin typeface="Times New Roman" panose="02020603050405020304" pitchFamily="18" charset="0"/>
                <a:cs typeface="Times New Roman" panose="02020603050405020304" pitchFamily="18" charset="0"/>
              </a:rPr>
              <a:t>không</a:t>
            </a:r>
            <a:r>
              <a:rPr lang="vi-VN" altLang="en-US" sz="2400" i="1" dirty="0">
                <a:solidFill>
                  <a:srgbClr val="0070C0"/>
                </a:solidFill>
                <a:latin typeface="Times New Roman" panose="02020603050405020304" pitchFamily="18" charset="0"/>
                <a:cs typeface="Times New Roman" panose="02020603050405020304" pitchFamily="18" charset="0"/>
              </a:rPr>
              <a:t>?</a:t>
            </a:r>
          </a:p>
          <a:p>
            <a:pPr algn="ctr" eaLnBrk="0" fontAlgn="base" hangingPunct="0">
              <a:spcBef>
                <a:spcPct val="50000"/>
              </a:spcBef>
              <a:spcAft>
                <a:spcPct val="0"/>
              </a:spcAft>
            </a:pPr>
            <a:endParaRPr lang="en-US" altLang="en-US" sz="2400" dirty="0">
              <a:solidFill>
                <a:srgbClr val="5F5F5F"/>
              </a:solidFill>
              <a:latin typeface="Times New Roman" panose="02020603050405020304" pitchFamily="18" charset="0"/>
              <a:cs typeface="Times New Roman" panose="02020603050405020304" pitchFamily="18" charset="0"/>
            </a:endParaRPr>
          </a:p>
          <a:p>
            <a:pPr algn="ctr" eaLnBrk="0" fontAlgn="base" hangingPunct="0">
              <a:spcBef>
                <a:spcPct val="50000"/>
              </a:spcBef>
              <a:spcAft>
                <a:spcPct val="0"/>
              </a:spcAft>
            </a:pPr>
            <a:endParaRPr lang="en-US" altLang="en-US" sz="2400" b="1" dirty="0">
              <a:solidFill>
                <a:srgbClr val="5F5F5F"/>
              </a:solidFill>
              <a:latin typeface="Times New Roman" panose="02020603050405020304" pitchFamily="18" charset="0"/>
              <a:cs typeface="Times New Roman" panose="02020603050405020304" pitchFamily="18" charset="0"/>
            </a:endParaRPr>
          </a:p>
        </p:txBody>
      </p:sp>
      <p:sp>
        <p:nvSpPr>
          <p:cNvPr id="20" name="Down Arrow 19"/>
          <p:cNvSpPr/>
          <p:nvPr/>
        </p:nvSpPr>
        <p:spPr>
          <a:xfrm>
            <a:off x="2470151" y="3484563"/>
            <a:ext cx="760413" cy="925512"/>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Arial"/>
              <a:ea typeface="Arial Unicode MS"/>
              <a:cs typeface="Arial" panose="020B0604020202020204" pitchFamily="34" charset="0"/>
            </a:endParaRPr>
          </a:p>
        </p:txBody>
      </p:sp>
      <p:sp>
        <p:nvSpPr>
          <p:cNvPr id="21" name="Rounded Rectangle 20"/>
          <p:cNvSpPr/>
          <p:nvPr/>
        </p:nvSpPr>
        <p:spPr>
          <a:xfrm>
            <a:off x="1687705" y="4457718"/>
            <a:ext cx="2628900" cy="2400282"/>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r>
              <a:rPr lang="en-US" sz="2800" b="1" kern="0" dirty="0" err="1" smtClean="0">
                <a:solidFill>
                  <a:prstClr val="black"/>
                </a:solidFill>
                <a:latin typeface="Times New Roman" panose="02020603050405020304" pitchFamily="18" charset="0"/>
                <a:ea typeface="Arial Unicode MS"/>
                <a:cs typeface="Times New Roman" panose="02020603050405020304" pitchFamily="18" charset="0"/>
              </a:rPr>
              <a:t>Rìu</a:t>
            </a:r>
            <a:r>
              <a:rPr lang="en-US" sz="2800" b="1" kern="0" dirty="0" smtClean="0">
                <a:solidFill>
                  <a:prstClr val="black"/>
                </a:solidFill>
                <a:latin typeface="Times New Roman" panose="02020603050405020304" pitchFamily="18" charset="0"/>
                <a:ea typeface="Arial Unicode MS"/>
                <a:cs typeface="Times New Roman" panose="02020603050405020304" pitchFamily="18" charset="0"/>
              </a:rPr>
              <a:t>, </a:t>
            </a:r>
            <a:r>
              <a:rPr lang="en-US" sz="2800" b="1" kern="0" dirty="0" err="1" smtClean="0">
                <a:solidFill>
                  <a:prstClr val="black"/>
                </a:solidFill>
                <a:latin typeface="Times New Roman" panose="02020603050405020304" pitchFamily="18" charset="0"/>
                <a:ea typeface="Arial Unicode MS"/>
                <a:cs typeface="Times New Roman" panose="02020603050405020304" pitchFamily="18" charset="0"/>
              </a:rPr>
              <a:t>dao</a:t>
            </a:r>
            <a:r>
              <a:rPr lang="en-US" sz="2800" b="1" kern="0" dirty="0" smtClean="0">
                <a:solidFill>
                  <a:prstClr val="black"/>
                </a:solidFill>
                <a:latin typeface="Times New Roman" panose="02020603050405020304" pitchFamily="18" charset="0"/>
                <a:ea typeface="Arial Unicode MS"/>
                <a:cs typeface="Times New Roman" panose="02020603050405020304" pitchFamily="18" charset="0"/>
              </a:rPr>
              <a:t>, </a:t>
            </a:r>
            <a:r>
              <a:rPr lang="en-US" sz="2800" b="1" kern="0" dirty="0" err="1" smtClean="0">
                <a:solidFill>
                  <a:prstClr val="black"/>
                </a:solidFill>
                <a:latin typeface="Times New Roman" panose="02020603050405020304" pitchFamily="18" charset="0"/>
                <a:ea typeface="Arial Unicode MS"/>
                <a:cs typeface="Times New Roman" panose="02020603050405020304" pitchFamily="18" charset="0"/>
              </a:rPr>
              <a:t>mũi</a:t>
            </a:r>
            <a:r>
              <a:rPr lang="en-US" sz="2800" b="1" kern="0" dirty="0" smtClean="0">
                <a:solidFill>
                  <a:prstClr val="black"/>
                </a:solidFill>
                <a:latin typeface="Times New Roman" panose="02020603050405020304" pitchFamily="18" charset="0"/>
                <a:ea typeface="Arial Unicode MS"/>
                <a:cs typeface="Times New Roman" panose="02020603050405020304" pitchFamily="18" charset="0"/>
              </a:rPr>
              <a:t> </a:t>
            </a:r>
            <a:r>
              <a:rPr lang="en-US" sz="2800" b="1" kern="0" dirty="0" err="1" smtClean="0">
                <a:solidFill>
                  <a:prstClr val="black"/>
                </a:solidFill>
                <a:latin typeface="Times New Roman" panose="02020603050405020304" pitchFamily="18" charset="0"/>
                <a:ea typeface="Arial Unicode MS"/>
                <a:cs typeface="Times New Roman" panose="02020603050405020304" pitchFamily="18" charset="0"/>
              </a:rPr>
              <a:t>tên</a:t>
            </a:r>
            <a:r>
              <a:rPr lang="en-US" sz="2800" b="1" kern="0" dirty="0" smtClean="0">
                <a:solidFill>
                  <a:prstClr val="black"/>
                </a:solidFill>
                <a:latin typeface="Times New Roman" panose="02020603050405020304" pitchFamily="18" charset="0"/>
                <a:ea typeface="Arial Unicode MS"/>
                <a:cs typeface="Times New Roman" panose="02020603050405020304" pitchFamily="18" charset="0"/>
              </a:rPr>
              <a:t>…</a:t>
            </a:r>
            <a:endParaRPr lang="en-US" sz="2800" b="1" kern="0" dirty="0">
              <a:solidFill>
                <a:prstClr val="black"/>
              </a:solidFill>
              <a:latin typeface="Times New Roman" panose="02020603050405020304" pitchFamily="18" charset="0"/>
              <a:ea typeface="Arial Unicode MS"/>
              <a:cs typeface="Times New Roman" panose="02020603050405020304" pitchFamily="18" charset="0"/>
            </a:endParaRPr>
          </a:p>
        </p:txBody>
      </p:sp>
      <p:sp>
        <p:nvSpPr>
          <p:cNvPr id="25" name="Down Arrow 24"/>
          <p:cNvSpPr/>
          <p:nvPr/>
        </p:nvSpPr>
        <p:spPr>
          <a:xfrm>
            <a:off x="5791201" y="3470275"/>
            <a:ext cx="658813" cy="960438"/>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Arial"/>
              <a:ea typeface="Arial Unicode MS"/>
              <a:cs typeface="Arial" panose="020B0604020202020204" pitchFamily="34" charset="0"/>
            </a:endParaRPr>
          </a:p>
        </p:txBody>
      </p:sp>
      <p:sp>
        <p:nvSpPr>
          <p:cNvPr id="26" name="Rounded Rectangle 25"/>
          <p:cNvSpPr/>
          <p:nvPr/>
        </p:nvSpPr>
        <p:spPr>
          <a:xfrm>
            <a:off x="4619105" y="4430010"/>
            <a:ext cx="2797046" cy="2407209"/>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defRPr/>
            </a:pPr>
            <a:r>
              <a:rPr lang="en-US" sz="2800" b="1" kern="0" dirty="0" err="1" smtClean="0">
                <a:solidFill>
                  <a:prstClr val="black"/>
                </a:solidFill>
                <a:latin typeface="Times New Roman" pitchFamily="18" charset="0"/>
                <a:ea typeface="Arial Unicode MS"/>
                <a:cs typeface="Times New Roman" pitchFamily="18" charset="0"/>
              </a:rPr>
              <a:t>Để</a:t>
            </a:r>
            <a:r>
              <a:rPr lang="en-US" sz="2800" b="1" kern="0" dirty="0" smtClean="0">
                <a:solidFill>
                  <a:prstClr val="black"/>
                </a:solidFill>
                <a:latin typeface="Times New Roman" pitchFamily="18" charset="0"/>
                <a:ea typeface="Arial Unicode MS"/>
                <a:cs typeface="Times New Roman" pitchFamily="18" charset="0"/>
              </a:rPr>
              <a:t> </a:t>
            </a:r>
            <a:r>
              <a:rPr lang="en-US" sz="2800" b="1" kern="0" dirty="0" err="1" smtClean="0">
                <a:solidFill>
                  <a:prstClr val="black"/>
                </a:solidFill>
                <a:latin typeface="Times New Roman" pitchFamily="18" charset="0"/>
                <a:ea typeface="Arial Unicode MS"/>
                <a:cs typeface="Times New Roman" pitchFamily="18" charset="0"/>
              </a:rPr>
              <a:t>săn</a:t>
            </a:r>
            <a:r>
              <a:rPr lang="en-US" sz="2800" b="1" kern="0" dirty="0" smtClean="0">
                <a:solidFill>
                  <a:prstClr val="black"/>
                </a:solidFill>
                <a:latin typeface="Times New Roman" pitchFamily="18" charset="0"/>
                <a:ea typeface="Arial Unicode MS"/>
                <a:cs typeface="Times New Roman" pitchFamily="18" charset="0"/>
              </a:rPr>
              <a:t> </a:t>
            </a:r>
            <a:r>
              <a:rPr lang="en-US" sz="2800" b="1" kern="0" dirty="0" err="1" smtClean="0">
                <a:solidFill>
                  <a:prstClr val="black"/>
                </a:solidFill>
                <a:latin typeface="Times New Roman" pitchFamily="18" charset="0"/>
                <a:ea typeface="Arial Unicode MS"/>
                <a:cs typeface="Times New Roman" pitchFamily="18" charset="0"/>
              </a:rPr>
              <a:t>bắt</a:t>
            </a:r>
            <a:r>
              <a:rPr lang="en-US" sz="2800" b="1" kern="0" dirty="0" smtClean="0">
                <a:solidFill>
                  <a:prstClr val="black"/>
                </a:solidFill>
                <a:latin typeface="Times New Roman" pitchFamily="18" charset="0"/>
                <a:ea typeface="Arial Unicode MS"/>
                <a:cs typeface="Times New Roman" pitchFamily="18" charset="0"/>
              </a:rPr>
              <a:t>, </a:t>
            </a:r>
            <a:r>
              <a:rPr lang="en-US" sz="2800" b="1" kern="0" dirty="0" err="1" smtClean="0">
                <a:solidFill>
                  <a:prstClr val="black"/>
                </a:solidFill>
                <a:latin typeface="Times New Roman" pitchFamily="18" charset="0"/>
                <a:ea typeface="Arial Unicode MS"/>
                <a:cs typeface="Times New Roman" pitchFamily="18" charset="0"/>
              </a:rPr>
              <a:t>trồng</a:t>
            </a:r>
            <a:r>
              <a:rPr lang="en-US" sz="2800" b="1" kern="0" dirty="0" smtClean="0">
                <a:solidFill>
                  <a:prstClr val="black"/>
                </a:solidFill>
                <a:latin typeface="Times New Roman" pitchFamily="18" charset="0"/>
                <a:ea typeface="Arial Unicode MS"/>
                <a:cs typeface="Times New Roman" pitchFamily="18" charset="0"/>
              </a:rPr>
              <a:t> </a:t>
            </a:r>
            <a:r>
              <a:rPr lang="en-US" sz="2800" b="1" kern="0" dirty="0" err="1" smtClean="0">
                <a:solidFill>
                  <a:prstClr val="black"/>
                </a:solidFill>
                <a:latin typeface="Times New Roman" pitchFamily="18" charset="0"/>
                <a:ea typeface="Arial Unicode MS"/>
                <a:cs typeface="Times New Roman" pitchFamily="18" charset="0"/>
              </a:rPr>
              <a:t>trọt</a:t>
            </a:r>
            <a:r>
              <a:rPr lang="en-US" sz="2800" b="1" kern="0" dirty="0" smtClean="0">
                <a:solidFill>
                  <a:prstClr val="black"/>
                </a:solidFill>
                <a:latin typeface="Times New Roman" pitchFamily="18" charset="0"/>
                <a:ea typeface="Arial Unicode MS"/>
                <a:cs typeface="Times New Roman" pitchFamily="18" charset="0"/>
              </a:rPr>
              <a:t>…</a:t>
            </a:r>
            <a:endParaRPr lang="en-US" sz="2800" b="1" kern="0" dirty="0">
              <a:solidFill>
                <a:prstClr val="black"/>
              </a:solidFill>
              <a:latin typeface="Times New Roman" pitchFamily="18" charset="0"/>
              <a:ea typeface="Arial Unicode MS"/>
              <a:cs typeface="Times New Roman" pitchFamily="18" charset="0"/>
            </a:endParaRPr>
          </a:p>
        </p:txBody>
      </p:sp>
      <p:sp>
        <p:nvSpPr>
          <p:cNvPr id="27" name="Rounded Rectangle 26"/>
          <p:cNvSpPr/>
          <p:nvPr/>
        </p:nvSpPr>
        <p:spPr>
          <a:xfrm>
            <a:off x="7726334" y="4457719"/>
            <a:ext cx="2914650" cy="2316480"/>
          </a:xfrm>
          <a:prstGeom prst="roundRect">
            <a:avLst/>
          </a:prstGeom>
          <a:solidFill>
            <a:srgbClr val="CC99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defRPr/>
            </a:pPr>
            <a:r>
              <a:rPr lang="en-US" sz="2400" b="1" kern="0" dirty="0" smtClean="0">
                <a:solidFill>
                  <a:prstClr val="black"/>
                </a:solidFill>
                <a:latin typeface="Times New Roman" pitchFamily="18" charset="0"/>
                <a:ea typeface="Arial Unicode MS"/>
                <a:cs typeface="Times New Roman" pitchFamily="18" charset="0"/>
              </a:rPr>
              <a:t>Con </a:t>
            </a:r>
            <a:r>
              <a:rPr lang="en-US" sz="2400" b="1" kern="0" dirty="0" err="1" smtClean="0">
                <a:solidFill>
                  <a:prstClr val="black"/>
                </a:solidFill>
                <a:latin typeface="Times New Roman" pitchFamily="18" charset="0"/>
                <a:ea typeface="Arial Unicode MS"/>
                <a:cs typeface="Times New Roman" pitchFamily="18" charset="0"/>
              </a:rPr>
              <a:t>người</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không</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còn</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sử</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dụng</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công</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cụ</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bằng</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đá</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còn</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sử</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dụng</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công</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cụ</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bằng</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kim</a:t>
            </a:r>
            <a:r>
              <a:rPr lang="en-US" sz="2400" b="1" kern="0" dirty="0" smtClean="0">
                <a:solidFill>
                  <a:prstClr val="black"/>
                </a:solidFill>
                <a:latin typeface="Times New Roman" pitchFamily="18" charset="0"/>
                <a:ea typeface="Arial Unicode MS"/>
                <a:cs typeface="Times New Roman" pitchFamily="18" charset="0"/>
              </a:rPr>
              <a:t> </a:t>
            </a:r>
            <a:r>
              <a:rPr lang="en-US" sz="2400" b="1" kern="0" dirty="0" err="1" smtClean="0">
                <a:solidFill>
                  <a:prstClr val="black"/>
                </a:solidFill>
                <a:latin typeface="Times New Roman" pitchFamily="18" charset="0"/>
                <a:ea typeface="Arial Unicode MS"/>
                <a:cs typeface="Times New Roman" pitchFamily="18" charset="0"/>
              </a:rPr>
              <a:t>loại</a:t>
            </a:r>
            <a:endParaRPr lang="en-US" sz="2400" b="1" kern="0" dirty="0">
              <a:solidFill>
                <a:prstClr val="black"/>
              </a:solidFill>
              <a:latin typeface="Times New Roman" pitchFamily="18" charset="0"/>
              <a:ea typeface="Arial Unicode MS"/>
              <a:cs typeface="Times New Roman" pitchFamily="18" charset="0"/>
            </a:endParaRPr>
          </a:p>
        </p:txBody>
      </p:sp>
      <p:sp>
        <p:nvSpPr>
          <p:cNvPr id="29" name="Down Arrow 28"/>
          <p:cNvSpPr/>
          <p:nvPr/>
        </p:nvSpPr>
        <p:spPr>
          <a:xfrm>
            <a:off x="8858251" y="3400425"/>
            <a:ext cx="650875" cy="1030288"/>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Arial"/>
              <a:ea typeface="Arial Unicode MS"/>
              <a:cs typeface="Arial" panose="020B0604020202020204" pitchFamily="34" charset="0"/>
            </a:endParaRPr>
          </a:p>
        </p:txBody>
      </p:sp>
    </p:spTree>
    <p:extLst>
      <p:ext uri="{BB962C8B-B14F-4D97-AF65-F5344CB8AC3E}">
        <p14:creationId xmlns:p14="http://schemas.microsoft.com/office/powerpoint/2010/main" val="899445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image75.png"/>
          <p:cNvPicPr>
            <a:picLocks noGrp="1"/>
          </p:cNvPicPr>
          <p:nvPr>
            <p:ph idx="1"/>
          </p:nvPr>
        </p:nvPicPr>
        <p:blipFill>
          <a:blip r:embed="rId3"/>
          <a:srcRect/>
          <a:stretch>
            <a:fillRect/>
          </a:stretch>
        </p:blipFill>
        <p:spPr>
          <a:xfrm>
            <a:off x="980635" y="365125"/>
            <a:ext cx="4468251" cy="6119445"/>
          </a:xfrm>
          <a:prstGeom prst="rect">
            <a:avLst/>
          </a:prstGeom>
          <a:ln/>
        </p:spPr>
      </p:pic>
      <p:sp>
        <p:nvSpPr>
          <p:cNvPr id="5" name="TextBox 4"/>
          <p:cNvSpPr txBox="1"/>
          <p:nvPr/>
        </p:nvSpPr>
        <p:spPr>
          <a:xfrm>
            <a:off x="5749583" y="5368070"/>
            <a:ext cx="5303519" cy="523220"/>
          </a:xfrm>
          <a:prstGeom prst="rect">
            <a:avLst/>
          </a:prstGeom>
          <a:noFill/>
        </p:spPr>
        <p:txBody>
          <a:bodyPr wrap="square" rtlCol="0">
            <a:spAutoFit/>
          </a:bodyPr>
          <a:lstStyle/>
          <a:p>
            <a:pPr algn="just"/>
            <a:r>
              <a:rPr lang="en-US" sz="2800" dirty="0" err="1">
                <a:latin typeface="Times New Roman" panose="02020603050405020304" pitchFamily="18" charset="0"/>
              </a:rPr>
              <a:t>Bản</a:t>
            </a:r>
            <a:r>
              <a:rPr lang="en-US" sz="2800" dirty="0">
                <a:latin typeface="Times New Roman" panose="02020603050405020304" pitchFamily="18" charset="0"/>
              </a:rPr>
              <a:t> </a:t>
            </a:r>
            <a:r>
              <a:rPr lang="en-US" sz="2800" dirty="0" err="1">
                <a:latin typeface="Times New Roman" panose="02020603050405020304" pitchFamily="18" charset="0"/>
              </a:rPr>
              <a:t>phục</a:t>
            </a:r>
            <a:r>
              <a:rPr lang="en-US" sz="2800" dirty="0">
                <a:latin typeface="Times New Roman" panose="02020603050405020304" pitchFamily="18" charset="0"/>
              </a:rPr>
              <a:t> </a:t>
            </a:r>
            <a:r>
              <a:rPr lang="en-US" sz="2800" dirty="0" err="1">
                <a:latin typeface="Times New Roman" panose="02020603050405020304" pitchFamily="18" charset="0"/>
              </a:rPr>
              <a:t>dựng</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băng</a:t>
            </a:r>
            <a:r>
              <a:rPr lang="en-US" sz="2800" dirty="0">
                <a:latin typeface="Times New Roman" panose="02020603050405020304" pitchFamily="18" charset="0"/>
              </a:rPr>
              <a:t> </a:t>
            </a:r>
            <a:r>
              <a:rPr lang="en-US" sz="2800" dirty="0" err="1">
                <a:latin typeface="Times New Roman" panose="02020603050405020304" pitchFamily="18" charset="0"/>
              </a:rPr>
              <a:t>Ốt</a:t>
            </a:r>
            <a:r>
              <a:rPr lang="en-US" sz="2800" dirty="0">
                <a:latin typeface="Times New Roman" panose="02020603050405020304" pitchFamily="18" charset="0"/>
              </a:rPr>
              <a:t>-di</a:t>
            </a:r>
          </a:p>
        </p:txBody>
      </p:sp>
    </p:spTree>
    <p:extLst>
      <p:ext uri="{BB962C8B-B14F-4D97-AF65-F5344CB8AC3E}">
        <p14:creationId xmlns:p14="http://schemas.microsoft.com/office/powerpoint/2010/main" val="2202721198"/>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ounded Rectangle 4"/>
          <p:cNvSpPr/>
          <p:nvPr/>
        </p:nvSpPr>
        <p:spPr>
          <a:xfrm>
            <a:off x="982547" y="1027906"/>
            <a:ext cx="2395470" cy="438217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Times New Roman" panose="02020603050405020304" pitchFamily="18" charset="0"/>
              </a:rPr>
              <a:t>NỘI DUNG TRỌNG TÂM</a:t>
            </a:r>
          </a:p>
        </p:txBody>
      </p:sp>
      <p:cxnSp>
        <p:nvCxnSpPr>
          <p:cNvPr id="7" name="Straight Arrow Connector 6"/>
          <p:cNvCxnSpPr/>
          <p:nvPr/>
        </p:nvCxnSpPr>
        <p:spPr>
          <a:xfrm flipV="1">
            <a:off x="3413975" y="927279"/>
            <a:ext cx="3162030" cy="21824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Rounded Rectangle 7"/>
          <p:cNvSpPr/>
          <p:nvPr/>
        </p:nvSpPr>
        <p:spPr>
          <a:xfrm>
            <a:off x="6576005" y="259163"/>
            <a:ext cx="2991119" cy="18256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rPr>
              <a:t>I. SỰ XUẤT HIỆN CỦA CÔNG CỤ LAO ĐỘNG BẰNG KIM LOẠI</a:t>
            </a:r>
          </a:p>
        </p:txBody>
      </p:sp>
      <p:sp>
        <p:nvSpPr>
          <p:cNvPr id="9" name="Rounded Rectangle 8"/>
          <p:cNvSpPr/>
          <p:nvPr/>
        </p:nvSpPr>
        <p:spPr>
          <a:xfrm>
            <a:off x="6626983" y="2409533"/>
            <a:ext cx="2940141" cy="18091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rPr>
              <a:t>II. SỰ CHUYỂN BIẾN TRONG XÃ HỘI NGUYÊN THỦY</a:t>
            </a:r>
          </a:p>
        </p:txBody>
      </p:sp>
      <p:sp>
        <p:nvSpPr>
          <p:cNvPr id="12" name="Rounded Rectangle 11"/>
          <p:cNvSpPr/>
          <p:nvPr/>
        </p:nvSpPr>
        <p:spPr>
          <a:xfrm>
            <a:off x="6678768" y="4446874"/>
            <a:ext cx="2888356" cy="17251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latin typeface="Times New Roman" panose="02020603050405020304" pitchFamily="18" charset="0"/>
              </a:rPr>
              <a:t>III. VIỆT NAM CUỐI THỜI KÌ NGUYÊN THỦY</a:t>
            </a:r>
          </a:p>
        </p:txBody>
      </p:sp>
      <p:cxnSp>
        <p:nvCxnSpPr>
          <p:cNvPr id="13" name="Straight Arrow Connector 12"/>
          <p:cNvCxnSpPr/>
          <p:nvPr/>
        </p:nvCxnSpPr>
        <p:spPr>
          <a:xfrm flipV="1">
            <a:off x="3413975" y="3109764"/>
            <a:ext cx="3162030" cy="546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endCxn id="12" idx="1"/>
          </p:cNvCxnSpPr>
          <p:nvPr/>
        </p:nvCxnSpPr>
        <p:spPr>
          <a:xfrm>
            <a:off x="3413975" y="3218995"/>
            <a:ext cx="3264793" cy="20904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986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9720" y="751375"/>
            <a:ext cx="10515600" cy="1325563"/>
          </a:xfrm>
        </p:spPr>
        <p:txBody>
          <a:bodyPr>
            <a:normAutofit fontScale="90000"/>
          </a:bodyPr>
          <a:lstStyle/>
          <a:p>
            <a:pPr marL="0" marR="0" lvl="0" indent="0" algn="ctr" defTabSz="914400" rtl="0" eaLnBrk="1" fontAlgn="auto" latinLnBrk="0" hangingPunct="1">
              <a:lnSpc>
                <a:spcPct val="100000"/>
              </a:lnSpc>
              <a:spcBef>
                <a:spcPts val="0"/>
              </a:spcBef>
              <a:spcAft>
                <a:spcPts val="0"/>
              </a:spcAft>
              <a:tabLst/>
              <a:defRPr/>
            </a:pPr>
            <a:r>
              <a:rPr kumimoji="0" lang="en-US" sz="48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Bài</a:t>
            </a: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5</a:t>
            </a:r>
            <a:b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b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SỰ CHUYỂN BIẾN TỪ XÃ HỘI NGUYÊN THỦY</a:t>
            </a:r>
            <a:b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br>
            <a: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SANG XÃ HỘI CÓ GIAI CẤP</a:t>
            </a:r>
            <a:br>
              <a:rPr kumimoji="0" lang="en-US" sz="48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br>
            <a:endParaRPr lang="en-US" dirty="0"/>
          </a:p>
        </p:txBody>
      </p:sp>
      <p:sp>
        <p:nvSpPr>
          <p:cNvPr id="3" name="Content Placeholder 2"/>
          <p:cNvSpPr>
            <a:spLocks noGrp="1"/>
          </p:cNvSpPr>
          <p:nvPr>
            <p:ph idx="1"/>
          </p:nvPr>
        </p:nvSpPr>
        <p:spPr>
          <a:xfrm>
            <a:off x="1851073" y="2703868"/>
            <a:ext cx="10515600" cy="4351338"/>
          </a:xfrm>
        </p:spPr>
        <p:txBody>
          <a:bodyPr/>
          <a:lstStyle/>
          <a:p>
            <a:pPr marL="571500" indent="-571500" algn="just">
              <a:buAutoNum type="romanUcPeriod"/>
            </a:pPr>
            <a:r>
              <a:rPr lang="en-US" sz="3200" b="1" dirty="0" err="1">
                <a:solidFill>
                  <a:srgbClr val="FF0000"/>
                </a:solidFill>
                <a:latin typeface="Times New Roman" panose="02020603050405020304" pitchFamily="18" charset="0"/>
              </a:rPr>
              <a:t>Sự</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xuất</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hiện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của</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công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cụ</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lao</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động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bằng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kim</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loại</a:t>
            </a:r>
            <a:endParaRPr lang="en-US" sz="3200" b="1" dirty="0">
              <a:solidFill>
                <a:srgbClr val="FF0000"/>
              </a:solidFill>
              <a:latin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510467648"/>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xmlns="" id="{DF7BAE4D-9DAF-4921-AB9E-7CF22A2745B8}"/>
              </a:ext>
            </a:extLst>
          </p:cNvPr>
          <p:cNvSpPr>
            <a:spLocks noGrp="1"/>
          </p:cNvSpPr>
          <p:nvPr>
            <p:ph idx="1"/>
          </p:nvPr>
        </p:nvSpPr>
        <p:spPr>
          <a:xfrm>
            <a:off x="978877" y="1027906"/>
            <a:ext cx="10515600" cy="4351338"/>
          </a:xfrm>
        </p:spPr>
        <p:txBody>
          <a:bodyPr/>
          <a:lstStyle/>
          <a:p>
            <a:pPr algn="just">
              <a:lnSpc>
                <a:spcPct val="107000"/>
              </a:lnSpc>
              <a:spcBef>
                <a:spcPts val="600"/>
              </a:spcBef>
              <a:spcAft>
                <a:spcPts val="800"/>
              </a:spcAft>
            </a:pPr>
            <a:r>
              <a:rPr lang="pt-BR"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 phát phiếu học tập cho học sinh, sau đó chiếu hình ảnh:</a:t>
            </a:r>
            <a:r>
              <a:rPr lang="pt-BR"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7000"/>
              </a:lnSpc>
              <a:spcBef>
                <a:spcPts val="600"/>
              </a:spcBef>
              <a:spcAft>
                <a:spcPts val="800"/>
              </a:spcAft>
              <a:buNone/>
            </a:pPr>
            <a:r>
              <a:rPr lang="nl-N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người phát hiện ra công cụ lao động bằng </a:t>
            </a:r>
            <a:r>
              <a:rPr lang="nl-NL">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kim </a:t>
            </a:r>
            <a:r>
              <a:rPr lang="nl-NL"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 yêu </a:t>
            </a:r>
            <a:r>
              <a:rPr lang="nl-N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 HS xem hình ảnh: </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nl-N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b="1" i="1" dirty="0">
                <a:solidFill>
                  <a:prstClr val="black"/>
                </a:solidFill>
                <a:latin typeface="Times New Roman" panose="02020603050405020304" pitchFamily="18" charset="0"/>
              </a:rPr>
              <a:t> </a:t>
            </a:r>
            <a:r>
              <a:rPr lang="en-US" dirty="0">
                <a:solidFill>
                  <a:prstClr val="black"/>
                </a:solidFill>
                <a:latin typeface="Times New Roman" panose="02020603050405020304" pitchFamily="18" charset="0"/>
              </a:rPr>
              <a:t>H</a:t>
            </a:r>
            <a:r>
              <a:rPr kumimoji="0" lang="en-US"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bạn</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cùng</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nhau</a:t>
            </a:r>
            <a:r>
              <a:rPr kumimoji="0" lang="en-US"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làm</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cặp</a:t>
            </a:r>
            <a:r>
              <a:rPr kumimoji="0" lang="en-US"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cặp</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nào</a:t>
            </a:r>
            <a:r>
              <a:rPr kumimoji="0" lang="vi-VN"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lang="nl-NL"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 đúng và nhanh nhất được ghi nhận 10 điểm. </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endParaRPr lang="vi-VN" dirty="0"/>
          </a:p>
        </p:txBody>
      </p:sp>
    </p:spTree>
    <p:extLst>
      <p:ext uri="{BB962C8B-B14F-4D97-AF65-F5344CB8AC3E}">
        <p14:creationId xmlns:p14="http://schemas.microsoft.com/office/powerpoint/2010/main" val="64647343"/>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532</TotalTime>
  <Words>1545</Words>
  <Application>Microsoft Office PowerPoint</Application>
  <PresentationFormat>Widescreen</PresentationFormat>
  <Paragraphs>119</Paragraphs>
  <Slides>35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Arial Unicode MS</vt:lpstr>
      <vt:lpstr>맑은 고딕</vt:lpstr>
      <vt:lpstr>Arial</vt:lpstr>
      <vt:lpstr>Calibri</vt:lpstr>
      <vt:lpstr>Calibri Light</vt:lpstr>
      <vt:lpstr>time</vt:lpstr>
      <vt:lpstr>Times New Roman</vt:lpstr>
      <vt:lpstr>Wingdings</vt:lpstr>
      <vt:lpstr>Office Theme</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5 SỰ CHUYỂN BIẾN TỪ XÃ HỘI NGUYÊN THỦY  SANG XÃ HỘI CÓ GIAI CẤP </vt:lpstr>
      <vt:lpstr>PowerPoint Presentation</vt:lpstr>
      <vt:lpstr>PowerPoint Presentation</vt:lpstr>
      <vt:lpstr>PowerPoint Presentation</vt:lpstr>
      <vt:lpstr>I. Sự xuất hiện của công cụ lao động bằng kim loại </vt:lpstr>
      <vt:lpstr>Bài 5 SỰ CHUYỂN BIẾN TỪ XÃ HỘI NGUYÊN THỦY  SANG XÃ HỘI CÓ GIAI CẤP</vt:lpstr>
      <vt:lpstr>GV sử dụng phương pháp khăn trải bàn, chia lớp thành 4 nhóm thảo luận các hỏi trong phiếu học tập: </vt:lpstr>
      <vt:lpstr>PowerPoint Presentation</vt:lpstr>
      <vt:lpstr>II. Sự chuyển biến trong xã hội nguyên thủy:</vt:lpstr>
      <vt:lpstr>Bài 5 SỰ CHUYỂN BIẾN TỪ XÃ HỘI NGUYÊN THỦY  SANG XÃ HỘI CÓ GIAI CẤP</vt:lpstr>
      <vt:lpstr>PowerPoint Presentation</vt:lpstr>
      <vt:lpstr>PowerPoint Presentation</vt:lpstr>
      <vt:lpstr>PowerPoint Presentation</vt:lpstr>
      <vt:lpstr>GV cho HS thảo luận theo cặp trả lời các câu hỏi: </vt:lpstr>
      <vt:lpstr>PowerPoint Presentation</vt:lpstr>
      <vt:lpstr>PowerPoint Presentation</vt:lpstr>
      <vt:lpstr>PowerPoint Presentation</vt:lpstr>
      <vt:lpstr>PowerPoint Presentation</vt:lpstr>
      <vt:lpstr>PowerPoint Presentation</vt:lpstr>
      <vt:lpstr>PowerPoint Presentation</vt:lpstr>
      <vt:lpstr>III. Việt Nam cuối thời kì nguyên thủy</vt:lpstr>
      <vt:lpstr>HOẠT ĐỘNG LUYỆN TẬP</vt:lpstr>
      <vt:lpstr>PowerPoint Presentation</vt:lpstr>
      <vt:lpstr>PowerPoint Presentation</vt:lpstr>
      <vt:lpstr>Trò chơi: “ Ai nhanh trí hơn”</vt:lpstr>
      <vt:lpstr>PowerPoint Presentation</vt:lpstr>
      <vt:lpstr>HOẠT ĐỘNG VẬN DỤNG</vt:lpstr>
      <vt:lpstr>HƯỚNG DẪN VỀ NHÀ</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doanmi1494@gmail.com</dc:creator>
  <cp:lastModifiedBy>Admin</cp:lastModifiedBy>
  <cp:revision>51</cp:revision>
  <dcterms:created xsi:type="dcterms:W3CDTF">2021-08-20T05:34:52Z</dcterms:created>
  <dcterms:modified xsi:type="dcterms:W3CDTF">2021-10-08T03:11:34Z</dcterms:modified>
</cp:coreProperties>
</file>