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6" r:id="rId5"/>
    <p:sldId id="267" r:id="rId6"/>
    <p:sldId id="265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57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4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225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1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95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75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12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81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15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472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2F17-D73C-4604-A62D-3A024B91A3AA}" type="datetimeFigureOut">
              <a:rPr lang="vi-VN" smtClean="0"/>
              <a:t>11/10/2021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65A3-16A1-468D-91CA-7219C13494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1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701" y="1654367"/>
            <a:ext cx="9144000" cy="26453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8563" y="620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cap="all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800" b="1" cap="all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 NHIỄM SẮC THỂ</a:t>
            </a:r>
            <a:endParaRPr lang="vi-VN" sz="2800" b="1" cap="all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91" y="1916832"/>
            <a:ext cx="8301755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SINH GIAO TỬ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THỤ TINH</a:t>
            </a:r>
            <a:endParaRPr lang="en-US" sz="4000" b="1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3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Phát sinh giao tử và thụ tinh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486" y="397369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Ý nghĩa của giảm phân và thụ tinh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84" y="1199789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Duy trì ổn định bộ NST đặc trưng qua các thế hệ cơ thể.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Tạo nguồn biến dị tổ hợp cho chọn giống và tiến hóa.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Phát sinh giao tử và thụ tinh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80" y="216930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phát sinh giao tử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2" y="885054"/>
            <a:ext cx="7997266" cy="599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046"/>
            <a:ext cx="4370897" cy="683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Hình. Sự hình thành tinh trùng ở nam giới</a:t>
            </a:r>
            <a:endParaRPr lang="vi-VN" sz="2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1173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0" y="332656"/>
            <a:ext cx="81543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4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21" y="-1"/>
            <a:ext cx="443603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5688" y="597147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Hình. Sự hình thành trứng ở nữ giới</a:t>
            </a:r>
            <a:endParaRPr lang="vi-VN" sz="2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7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Phát sinh giao tử và thụ tinh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80" y="435764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phát sinh giao tử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9675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Giống nhau: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tế bào mầm (noãn nguyên bào, tinh nguyên bào) đều thực hiện nguyên phân liên tiếp nhiều lần.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Noãn bào bậc 1 và tinh bào bậc 1 đều thực hiện giảm phân để tạo ra giao tử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Phát sinh giao tử và thụ tinh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486" y="397369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Sự phát sinh giao tử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920589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nhau: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40056"/>
              </p:ext>
            </p:extLst>
          </p:nvPr>
        </p:nvGraphicFramePr>
        <p:xfrm>
          <a:off x="323280" y="1556792"/>
          <a:ext cx="865297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6485"/>
                <a:gridCol w="4326485"/>
              </a:tblGrid>
              <a:tr h="399769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="1" i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 giao tử cái</a:t>
                      </a:r>
                      <a:endParaRPr lang="vi-VN" sz="2400" b="1" i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="1" i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 giao tử đực</a:t>
                      </a:r>
                      <a:endParaRPr lang="vi-VN" sz="2400" b="1" i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7849"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Noãn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bào bậc 1 qua GPI cho thể cực thứ nhất (kích thước nhỏ) và noãn bào bậc 2 (kích thước lớn).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Noãn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bào bậc 2 qua GPII cho thể cực thứ 2 (kích thước nhỏ) và một tế bào trứng (kích thước lớn).</a:t>
                      </a:r>
                    </a:p>
                    <a:p>
                      <a:pPr algn="just"/>
                      <a:r>
                        <a:rPr lang="en-US" sz="2400" u="sng" baseline="0" smtClean="0">
                          <a:latin typeface="Times New Roman" pitchFamily="18" charset="0"/>
                          <a:cs typeface="Times New Roman" pitchFamily="18" charset="0"/>
                        </a:rPr>
                        <a:t>Kết quả:</a:t>
                      </a: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Mỗi noãn bào bậc 1 qua GP cho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thể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cực thứ 2 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và 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một tế bào trứng.</a:t>
                      </a:r>
                      <a:endParaRPr lang="vi-VN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Tinh bào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bậc 1 qua GPI cho 2 tinh bào bậc 2</a:t>
                      </a:r>
                    </a:p>
                    <a:p>
                      <a:pPr marL="0" indent="0" algn="just">
                        <a:buFont typeface="Symbol" pitchFamily="18" charset="2"/>
                        <a:buNone/>
                      </a:pPr>
                      <a:endParaRPr lang="en-US" sz="24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 typeface="Symbol" pitchFamily="18" charset="2"/>
                        <a:buNone/>
                      </a:pPr>
                      <a:endParaRPr lang="en-US" sz="24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Mỗi tinh bào bậc 2 qua GPII cho 2 tinh tử, các tinh tử phát sinh thành tinh trùng.</a:t>
                      </a:r>
                    </a:p>
                    <a:p>
                      <a:pPr algn="just"/>
                      <a:endParaRPr lang="en-US" sz="24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Symbol" pitchFamily="18" charset="2"/>
                        <a:buChar char=""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Từ tinh bào bậc 1 qua GP cho 4 tinh tử phát sinh thành tinh trùng.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3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559" y="0"/>
            <a:ext cx="48244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Phát sinh giao tử và thụ tinh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486" y="397369"/>
            <a:ext cx="8453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Thụ tinh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85" y="119675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Thụ tinh là sự kết hợp </a:t>
            </a: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ngẫu nhiên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giữa một giao tử đực và một giao tử cái.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Bản chất là sự kết hợp của hai bộ nhân đơn bội tạo ra bộ nhân lưỡng bội ở hợp tử.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3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28</cp:revision>
  <dcterms:created xsi:type="dcterms:W3CDTF">2021-10-08T07:32:52Z</dcterms:created>
  <dcterms:modified xsi:type="dcterms:W3CDTF">2021-10-11T04:00:49Z</dcterms:modified>
</cp:coreProperties>
</file>