
<file path=[Content_Types].xml><?xml version="1.0" encoding="utf-8"?>
<Types xmlns="http://schemas.openxmlformats.org/package/2006/content-types">
  <Default Extension="png" ContentType="image/png"/>
  <Default Extension="wmf" ContentType="image/x-wmf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ink/ink1.xml" ContentType="application/inkml+xml"/>
  <Override PartName="/ppt/ink/ink2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48" r:id="rId1"/>
  </p:sldMasterIdLst>
  <p:notesMasterIdLst>
    <p:notesMasterId r:id="rId19"/>
  </p:notesMasterIdLst>
  <p:handoutMasterIdLst>
    <p:handoutMasterId r:id="rId20"/>
  </p:handoutMasterIdLst>
  <p:sldIdLst>
    <p:sldId id="293" r:id="rId2"/>
    <p:sldId id="321" r:id="rId3"/>
    <p:sldId id="302" r:id="rId4"/>
    <p:sldId id="303" r:id="rId5"/>
    <p:sldId id="304" r:id="rId6"/>
    <p:sldId id="305" r:id="rId7"/>
    <p:sldId id="319" r:id="rId8"/>
    <p:sldId id="313" r:id="rId9"/>
    <p:sldId id="306" r:id="rId10"/>
    <p:sldId id="307" r:id="rId11"/>
    <p:sldId id="314" r:id="rId12"/>
    <p:sldId id="316" r:id="rId13"/>
    <p:sldId id="315" r:id="rId14"/>
    <p:sldId id="308" r:id="rId15"/>
    <p:sldId id="317" r:id="rId16"/>
    <p:sldId id="320" r:id="rId17"/>
    <p:sldId id="312" r:id="rId18"/>
  </p:sldIdLst>
  <p:sldSz cx="9144000" cy="6858000" type="screen4x3"/>
  <p:notesSz cx="6629400" cy="9753600"/>
  <p:kinsoku lang="ja-JP" invalStChars="、。，．・：；？！゛゜ヽヾゝゞ々ー’”）〕］｝〉》」』】°‰′″℃￠％ぁぃぅぇぉっゃゅょゎァィゥェォッャュョヮヵヶ!%),.:;?]}｡｣､･ｧｨｩｪｫｬｭｮｯｰﾞﾟ" invalEndChars="‘“（〔［｛〈《「『【￥＄$([\{｢￡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00FF"/>
    <a:srgbClr val="000099"/>
    <a:srgbClr val="FFFF00"/>
    <a:srgbClr val="FF00FF"/>
    <a:srgbClr val="00FFFF"/>
    <a:srgbClr val="00FF00"/>
    <a:srgbClr val="FF0000"/>
    <a:srgbClr val="FFFFFF"/>
    <a:srgbClr val="E001C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9" autoAdjust="0"/>
    <p:restoredTop sz="94636" autoAdjust="0"/>
  </p:normalViewPr>
  <p:slideViewPr>
    <p:cSldViewPr>
      <p:cViewPr>
        <p:scale>
          <a:sx n="70" d="100"/>
          <a:sy n="70" d="100"/>
        </p:scale>
        <p:origin x="-1386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>
        <p:scale>
          <a:sx n="100" d="100"/>
          <a:sy n="100" d="100"/>
        </p:scale>
        <p:origin x="-180" y="3744"/>
      </p:cViewPr>
      <p:guideLst>
        <p:guide orient="horz" pos="3072"/>
        <p:guide pos="208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264650"/>
            <a:ext cx="6629400" cy="487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tabLst>
                <a:tab pos="3200400" algn="ctr"/>
                <a:tab pos="6343650" algn="r"/>
              </a:tabLst>
              <a:defRPr sz="1200" smtClean="0"/>
            </a:lvl1pPr>
          </a:lstStyle>
          <a:p>
            <a:pPr>
              <a:defRPr/>
            </a:pPr>
            <a:r>
              <a:rPr lang="en-US"/>
              <a:t>Đề cương môn THCN1	 </a:t>
            </a:r>
            <a:fld id="{6B60369C-D118-4189-B4F7-FC9FF7147059}" type="slidenum">
              <a:rPr lang="en-US" b="1"/>
              <a:pPr>
                <a:defRPr/>
              </a:pPr>
              <a:t>‹#›</a:t>
            </a:fld>
            <a:r>
              <a:rPr lang="en-US"/>
              <a:t>	Chương 1: </a:t>
            </a:r>
            <a:r>
              <a:rPr lang="en-US" b="1"/>
              <a:t>Giới Thiệu</a:t>
            </a:r>
          </a:p>
        </p:txBody>
      </p:sp>
    </p:spTree>
    <p:extLst>
      <p:ext uri="{BB962C8B-B14F-4D97-AF65-F5344CB8AC3E}">
        <p14:creationId xmlns:p14="http://schemas.microsoft.com/office/powerpoint/2010/main" val="318237993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1366" units="cm"/>
          <inkml:channel name="Y" type="integer" max="768" units="cm"/>
        </inkml:traceFormat>
        <inkml:channelProperties>
          <inkml:channelProperty channel="X" name="resolution" value="28.34025" units="1/cm"/>
          <inkml:channelProperty channel="Y" name="resolution" value="28.33948" units="1/cm"/>
        </inkml:channelProperties>
      </inkml:inkSource>
      <inkml:timestamp xml:id="ts0" timeString="2021-09-08T06:31:30.940"/>
    </inkml:context>
    <inkml:brush xml:id="br0">
      <inkml:brushProperty name="width" value="0.05292" units="cm"/>
      <inkml:brushProperty name="height" value="0.05292" units="cm"/>
      <inkml:brushProperty name="color" value="#C00000"/>
    </inkml:brush>
  </inkml:definitions>
  <inkml:trace contextRef="#ctx0" brushRef="#br0">22771 11906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ax="1366" units="cm"/>
          <inkml:channel name="Y" type="integer" max="768" units="cm"/>
        </inkml:traceFormat>
        <inkml:channelProperties>
          <inkml:channelProperty channel="X" name="resolution" value="28.34025" units="1/cm"/>
          <inkml:channelProperty channel="Y" name="resolution" value="28.33948" units="1/cm"/>
        </inkml:channelProperties>
      </inkml:inkSource>
      <inkml:timestamp xml:id="ts0" timeString="2021-09-09T02:31:05.023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11659 10939,'0'-25</inkml:trace>
  <inkml:trace contextRef="#ctx0" brushRef="#br0" timeOffset="6420.3672">23441 15553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00100" y="4635500"/>
            <a:ext cx="5029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487" tIns="44450" rIns="90487" bIns="444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 smtClean="0"/>
              <a:t>Click to edit Master notes styles</a:t>
            </a:r>
          </a:p>
          <a:p>
            <a:pPr lvl="1"/>
            <a:r>
              <a:rPr lang="en-GB" noProof="0" smtClean="0"/>
              <a:t>Second Level</a:t>
            </a:r>
          </a:p>
          <a:p>
            <a:pPr lvl="2"/>
            <a:r>
              <a:rPr lang="en-GB" noProof="0" smtClean="0"/>
              <a:t>Third Level</a:t>
            </a:r>
          </a:p>
          <a:p>
            <a:pPr lvl="3"/>
            <a:r>
              <a:rPr lang="en-GB" noProof="0" smtClean="0"/>
              <a:t>Fourth Level</a:t>
            </a:r>
          </a:p>
          <a:p>
            <a:pPr lvl="4"/>
            <a:r>
              <a:rPr lang="en-GB" noProof="0" smtClean="0"/>
              <a:t>Fifth Level</a:t>
            </a:r>
          </a:p>
        </p:txBody>
      </p:sp>
      <p:sp>
        <p:nvSpPr>
          <p:cNvPr id="14339" name="Rectangle 3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038225" y="850900"/>
            <a:ext cx="4552950" cy="34163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</p:spTree>
    <p:extLst>
      <p:ext uri="{BB962C8B-B14F-4D97-AF65-F5344CB8AC3E}">
        <p14:creationId xmlns:p14="http://schemas.microsoft.com/office/powerpoint/2010/main" val="34709603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2"/>
          <p:cNvSpPr>
            <a:spLocks noChangeShapeType="1"/>
          </p:cNvSpPr>
          <p:nvPr/>
        </p:nvSpPr>
        <p:spPr bwMode="auto">
          <a:xfrm>
            <a:off x="533400" y="3733800"/>
            <a:ext cx="8153400" cy="0"/>
          </a:xfrm>
          <a:prstGeom prst="line">
            <a:avLst/>
          </a:prstGeom>
          <a:noFill/>
          <a:ln w="50800">
            <a:solidFill>
              <a:schemeClr val="accent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1859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 sz="4000">
                <a:latin typeface="Tahoma" charset="0"/>
              </a:defRPr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121860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Zapf Dingbats" charset="2"/>
              <a:buNone/>
              <a:defRPr i="1"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4497427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41605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91313" y="263525"/>
            <a:ext cx="2103437" cy="56959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1000" y="263525"/>
            <a:ext cx="6157913" cy="56959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470016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E52D1F-F2CA-4B43-B505-E498EE7BD0A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71072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79263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9565621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90600" y="1828800"/>
            <a:ext cx="3825875" cy="41306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68875" y="1828800"/>
            <a:ext cx="3825875" cy="41306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51551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43700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7204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663490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4706322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8139856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Line 2"/>
          <p:cNvSpPr>
            <a:spLocks noChangeShapeType="1"/>
          </p:cNvSpPr>
          <p:nvPr/>
        </p:nvSpPr>
        <p:spPr bwMode="auto">
          <a:xfrm>
            <a:off x="0" y="1524000"/>
            <a:ext cx="8153400" cy="0"/>
          </a:xfrm>
          <a:prstGeom prst="line">
            <a:avLst/>
          </a:prstGeom>
          <a:noFill/>
          <a:ln w="50800">
            <a:solidFill>
              <a:schemeClr val="accent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263525"/>
            <a:ext cx="7804150" cy="1108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840" tIns="44623" rIns="90840" bIns="44623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990600" y="1828800"/>
            <a:ext cx="7804150" cy="4130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840" tIns="44623" rIns="90840" bIns="4462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61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  <p:sldLayoutId id="2147483672" r:id="rId12"/>
  </p:sldLayoutIdLst>
  <p:txStyles>
    <p:titleStyle>
      <a:lvl1pPr algn="l" defTabSz="917575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defTabSz="917575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</a:defRPr>
      </a:lvl2pPr>
      <a:lvl3pPr algn="l" defTabSz="917575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</a:defRPr>
      </a:lvl3pPr>
      <a:lvl4pPr algn="l" defTabSz="917575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</a:defRPr>
      </a:lvl4pPr>
      <a:lvl5pPr algn="l" defTabSz="917575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</a:defRPr>
      </a:lvl5pPr>
      <a:lvl6pPr marL="457200" algn="l" defTabSz="917575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</a:defRPr>
      </a:lvl6pPr>
      <a:lvl7pPr marL="914400" algn="l" defTabSz="917575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</a:defRPr>
      </a:lvl7pPr>
      <a:lvl8pPr marL="1371600" algn="l" defTabSz="917575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</a:defRPr>
      </a:lvl8pPr>
      <a:lvl9pPr marL="1828800" algn="l" defTabSz="917575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</a:defRPr>
      </a:lvl9pPr>
    </p:titleStyle>
    <p:bodyStyle>
      <a:lvl1pPr marL="466725" indent="-466725" algn="l" defTabSz="917575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50000"/>
        <a:buFont typeface="Zapf Dingbats" charset="2"/>
        <a:buChar char="l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1039813" indent="-458788" algn="l" defTabSz="917575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50000"/>
        <a:buFont typeface="Wingdings" pitchFamily="2" charset="2"/>
        <a:buChar char="Ø"/>
        <a:defRPr sz="2800">
          <a:solidFill>
            <a:schemeClr val="tx1"/>
          </a:solidFill>
          <a:latin typeface="+mn-lt"/>
        </a:defRPr>
      </a:lvl2pPr>
      <a:lvl3pPr marL="1382713" indent="-228600" algn="l" defTabSz="917575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50000"/>
        <a:buFont typeface="Zapf Dingbats" charset="2"/>
        <a:buChar char="l"/>
        <a:defRPr>
          <a:solidFill>
            <a:schemeClr val="tx1"/>
          </a:solidFill>
          <a:latin typeface="+mn-lt"/>
        </a:defRPr>
      </a:lvl3pPr>
      <a:lvl4pPr marL="1727200" indent="-228600" algn="l" defTabSz="917575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65000"/>
        <a:buFont typeface="Monotype Sorts" charset="2"/>
        <a:buChar char=""/>
        <a:defRPr sz="2000">
          <a:solidFill>
            <a:schemeClr val="tx1"/>
          </a:solidFill>
          <a:latin typeface="+mn-lt"/>
        </a:defRPr>
      </a:lvl4pPr>
      <a:lvl5pPr marL="2071688" indent="-228600" algn="l" defTabSz="917575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100000"/>
        <a:buChar char="–"/>
        <a:defRPr sz="2000">
          <a:solidFill>
            <a:schemeClr val="tx1"/>
          </a:solidFill>
          <a:latin typeface="+mn-lt"/>
        </a:defRPr>
      </a:lvl5pPr>
      <a:lvl6pPr marL="2528888" indent="-228600" algn="l" defTabSz="917575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100000"/>
        <a:buChar char="–"/>
        <a:defRPr sz="2000">
          <a:solidFill>
            <a:schemeClr val="tx1"/>
          </a:solidFill>
          <a:latin typeface="+mn-lt"/>
        </a:defRPr>
      </a:lvl6pPr>
      <a:lvl7pPr marL="2986088" indent="-228600" algn="l" defTabSz="917575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100000"/>
        <a:buChar char="–"/>
        <a:defRPr sz="2000">
          <a:solidFill>
            <a:schemeClr val="tx1"/>
          </a:solidFill>
          <a:latin typeface="+mn-lt"/>
        </a:defRPr>
      </a:lvl7pPr>
      <a:lvl8pPr marL="3443288" indent="-228600" algn="l" defTabSz="917575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100000"/>
        <a:buChar char="–"/>
        <a:defRPr sz="2000">
          <a:solidFill>
            <a:schemeClr val="tx1"/>
          </a:solidFill>
          <a:latin typeface="+mn-lt"/>
        </a:defRPr>
      </a:lvl8pPr>
      <a:lvl9pPr marL="3900488" indent="-228600" algn="l" defTabSz="917575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100000"/>
        <a:buChar char="–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5.w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customXml" Target="../ink/ink1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customXml" Target="../ink/ink2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 bwMode="auto">
          <a:xfrm>
            <a:off x="457200" y="3581400"/>
            <a:ext cx="8305800" cy="381000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" charset="0"/>
            </a:endParaRPr>
          </a:p>
        </p:txBody>
      </p:sp>
      <p:sp>
        <p:nvSpPr>
          <p:cNvPr id="8194" name="Rectangle 4"/>
          <p:cNvSpPr>
            <a:spLocks noGrp="1" noChangeArrowheads="1"/>
          </p:cNvSpPr>
          <p:nvPr>
            <p:ph type="ctrTitle"/>
          </p:nvPr>
        </p:nvSpPr>
        <p:spPr>
          <a:xfrm>
            <a:off x="639168" y="2260825"/>
            <a:ext cx="8153400" cy="1470025"/>
          </a:xfrm>
          <a:ln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en-US" b="1" smtClean="0"/>
              <a:t>MÁY TÍNH</a:t>
            </a:r>
            <a:br>
              <a:rPr lang="en-US" b="1" smtClean="0"/>
            </a:br>
            <a:r>
              <a:rPr lang="en-US" b="1" smtClean="0"/>
              <a:t>VÀ CHƯƠNG TRÌNH MÁY TÍNH</a:t>
            </a:r>
          </a:p>
        </p:txBody>
      </p:sp>
      <p:sp>
        <p:nvSpPr>
          <p:cNvPr id="7" name="Rectangle 4"/>
          <p:cNvSpPr txBox="1">
            <a:spLocks noChangeArrowheads="1"/>
          </p:cNvSpPr>
          <p:nvPr/>
        </p:nvSpPr>
        <p:spPr bwMode="auto">
          <a:xfrm>
            <a:off x="609600" y="1905000"/>
            <a:ext cx="1676400" cy="735013"/>
          </a:xfrm>
          <a:prstGeom prst="rect">
            <a:avLst/>
          </a:prstGeom>
          <a:ln/>
          <a:extLst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vert="horz" wrap="square" lIns="90840" tIns="44623" rIns="90840" bIns="44623" numCol="1" anchor="b" anchorCtr="0" compatLnSpc="1">
            <a:prstTxWarp prst="textNoShape">
              <a:avLst/>
            </a:prstTxWarp>
          </a:bodyPr>
          <a:lstStyle>
            <a:lvl1pPr algn="l" defTabSz="917575" rtl="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ahoma" charset="0"/>
                <a:ea typeface="+mj-ea"/>
                <a:cs typeface="+mj-cs"/>
              </a:defRPr>
            </a:lvl1pPr>
            <a:lvl2pPr algn="l" defTabSz="917575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" charset="0"/>
              </a:defRPr>
            </a:lvl2pPr>
            <a:lvl3pPr algn="l" defTabSz="917575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" charset="0"/>
              </a:defRPr>
            </a:lvl3pPr>
            <a:lvl4pPr algn="l" defTabSz="917575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" charset="0"/>
              </a:defRPr>
            </a:lvl4pPr>
            <a:lvl5pPr algn="l" defTabSz="917575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" charset="0"/>
              </a:defRPr>
            </a:lvl5pPr>
            <a:lvl6pPr marL="457200" algn="l" defTabSz="917575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" charset="0"/>
              </a:defRPr>
            </a:lvl6pPr>
            <a:lvl7pPr marL="914400" algn="l" defTabSz="917575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" charset="0"/>
              </a:defRPr>
            </a:lvl7pPr>
            <a:lvl8pPr marL="1371600" algn="l" defTabSz="917575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" charset="0"/>
              </a:defRPr>
            </a:lvl8pPr>
            <a:lvl9pPr marL="1828800" algn="l" defTabSz="917575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" charset="0"/>
              </a:defRPr>
            </a:lvl9pPr>
          </a:lstStyle>
          <a:p>
            <a:pPr algn="ctr"/>
            <a:r>
              <a:rPr lang="en-US" b="1" smtClean="0">
                <a:solidFill>
                  <a:schemeClr val="bg1"/>
                </a:solidFill>
              </a:rPr>
              <a:t>Bài 1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1250"/>
                                        <p:tgtEl>
                                          <p:spTgt spid="8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4" grpId="0" animBg="1"/>
      <p:bldP spid="7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 txBox="1">
            <a:spLocks noChangeArrowheads="1"/>
          </p:cNvSpPr>
          <p:nvPr/>
        </p:nvSpPr>
        <p:spPr>
          <a:xfrm>
            <a:off x="228600" y="990600"/>
            <a:ext cx="7239000" cy="457200"/>
          </a:xfrm>
          <a:prstGeom prst="rect">
            <a:avLst/>
          </a:prstGeom>
        </p:spPr>
        <p:txBody>
          <a:bodyPr/>
          <a:lstStyle>
            <a:defPPr>
              <a:defRPr lang="en-GB"/>
            </a:defPPr>
            <a:lvl1pPr marL="466725" indent="-466725" defTabSz="917575" eaLnBrk="1" hangingPunct="1">
              <a:spcBef>
                <a:spcPct val="20000"/>
              </a:spcBef>
              <a:buClr>
                <a:schemeClr val="tx2"/>
              </a:buClr>
              <a:buSzPct val="50000"/>
              <a:buFont typeface="Wingdings" pitchFamily="2" charset="2"/>
              <a:buNone/>
              <a:defRPr sz="2800" b="1">
                <a:solidFill>
                  <a:srgbClr val="000099"/>
                </a:solidFill>
                <a:latin typeface="Arial" pitchFamily="34" charset="0"/>
                <a:cs typeface="Arial" pitchFamily="34" charset="0"/>
              </a:defRPr>
            </a:lvl1pPr>
            <a:lvl2pPr marL="1039813" indent="-458788" defTabSz="917575">
              <a:spcBef>
                <a:spcPct val="20000"/>
              </a:spcBef>
              <a:buClr>
                <a:schemeClr val="tx1"/>
              </a:buClr>
              <a:buSzPct val="50000"/>
              <a:buFont typeface="Wingdings" pitchFamily="2" charset="2"/>
              <a:buChar char="Ø"/>
              <a:defRPr sz="2800">
                <a:latin typeface="+mn-lt"/>
              </a:defRPr>
            </a:lvl2pPr>
            <a:lvl3pPr marL="1382713" indent="-228600" defTabSz="917575">
              <a:spcBef>
                <a:spcPct val="20000"/>
              </a:spcBef>
              <a:buClr>
                <a:schemeClr val="tx1"/>
              </a:buClr>
              <a:buSzPct val="50000"/>
              <a:buFont typeface="Zapf Dingbats" charset="2"/>
              <a:buChar char="l"/>
              <a:defRPr>
                <a:latin typeface="+mn-lt"/>
              </a:defRPr>
            </a:lvl3pPr>
            <a:lvl4pPr marL="1727200" indent="-228600" defTabSz="917575">
              <a:spcBef>
                <a:spcPct val="20000"/>
              </a:spcBef>
              <a:buClr>
                <a:schemeClr val="accent2"/>
              </a:buClr>
              <a:buSzPct val="65000"/>
              <a:buFont typeface="Monotype Sorts" charset="2"/>
              <a:buChar char=""/>
              <a:defRPr sz="2000">
                <a:latin typeface="+mn-lt"/>
              </a:defRPr>
            </a:lvl4pPr>
            <a:lvl5pPr marL="2071688" indent="-228600" defTabSz="917575">
              <a:spcBef>
                <a:spcPct val="20000"/>
              </a:spcBef>
              <a:buClr>
                <a:schemeClr val="tx1"/>
              </a:buClr>
              <a:buSzPct val="100000"/>
              <a:buChar char="–"/>
              <a:defRPr sz="2000">
                <a:latin typeface="+mn-lt"/>
              </a:defRPr>
            </a:lvl5pPr>
            <a:lvl6pPr marL="2528888" indent="-228600" defTabSz="91757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2000">
                <a:latin typeface="+mn-lt"/>
              </a:defRPr>
            </a:lvl6pPr>
            <a:lvl7pPr marL="2986088" indent="-228600" defTabSz="91757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2000">
                <a:latin typeface="+mn-lt"/>
              </a:defRPr>
            </a:lvl7pPr>
            <a:lvl8pPr marL="3443288" indent="-228600" defTabSz="91757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2000">
                <a:latin typeface="+mn-lt"/>
              </a:defRPr>
            </a:lvl8pPr>
            <a:lvl9pPr marL="3900488" indent="-228600" defTabSz="91757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2000">
                <a:latin typeface="+mn-lt"/>
              </a:defRPr>
            </a:lvl9pPr>
          </a:lstStyle>
          <a:p>
            <a:r>
              <a:rPr lang="en-US" smtClean="0"/>
              <a:t>2. </a:t>
            </a:r>
            <a:r>
              <a:rPr lang="en-US"/>
              <a:t>Chương trình và ngôn ngữ lập </a:t>
            </a:r>
            <a:r>
              <a:rPr lang="en-US" smtClean="0"/>
              <a:t>trình</a:t>
            </a:r>
            <a:endParaRPr lang="en-US"/>
          </a:p>
        </p:txBody>
      </p:sp>
      <p:pic>
        <p:nvPicPr>
          <p:cNvPr id="10" name="Picture 8" descr="Hacker-03-june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3669" y="4648200"/>
            <a:ext cx="2187861" cy="19425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1" name="Group 19"/>
          <p:cNvGrpSpPr>
            <a:grpSpLocks/>
          </p:cNvGrpSpPr>
          <p:nvPr/>
        </p:nvGrpSpPr>
        <p:grpSpPr bwMode="auto">
          <a:xfrm>
            <a:off x="325257" y="2134097"/>
            <a:ext cx="5313542" cy="3090319"/>
            <a:chOff x="99" y="972"/>
            <a:chExt cx="1660" cy="996"/>
          </a:xfrm>
        </p:grpSpPr>
        <p:sp>
          <p:nvSpPr>
            <p:cNvPr id="12" name="AutoShape 15"/>
            <p:cNvSpPr>
              <a:spLocks noChangeArrowheads="1"/>
            </p:cNvSpPr>
            <p:nvPr/>
          </p:nvSpPr>
          <p:spPr bwMode="auto">
            <a:xfrm>
              <a:off x="99" y="972"/>
              <a:ext cx="1660" cy="996"/>
            </a:xfrm>
            <a:prstGeom prst="cloudCallout">
              <a:avLst>
                <a:gd name="adj1" fmla="val 80164"/>
                <a:gd name="adj2" fmla="val 49157"/>
              </a:avLst>
            </a:prstGeom>
            <a:ln>
              <a:headEnd/>
              <a:tailEnd/>
            </a:ln>
            <a:extLst/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pPr algn="ctr"/>
              <a:endParaRPr lang="en-US"/>
            </a:p>
          </p:txBody>
        </p:sp>
        <p:sp>
          <p:nvSpPr>
            <p:cNvPr id="14" name="Text Box 16"/>
            <p:cNvSpPr txBox="1">
              <a:spLocks noChangeArrowheads="1"/>
            </p:cNvSpPr>
            <p:nvPr/>
          </p:nvSpPr>
          <p:spPr bwMode="auto">
            <a:xfrm>
              <a:off x="307" y="1141"/>
              <a:ext cx="1329" cy="64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b="1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just" eaLnBrk="1" hangingPunct="1">
                <a:lnSpc>
                  <a:spcPct val="110000"/>
                </a:lnSpc>
                <a:spcBef>
                  <a:spcPct val="50000"/>
                </a:spcBef>
              </a:pPr>
              <a:r>
                <a:rPr lang="vi-VN" sz="2800" b="0">
                  <a:solidFill>
                    <a:schemeClr val="bg1"/>
                  </a:solidFill>
                </a:rPr>
                <a:t>Viết chương trình bằng ngôn ngữ máy quá khó khăn, mất nhiều thời gian và công sức</a:t>
              </a:r>
              <a:r>
                <a:rPr lang="vi-VN" sz="2800" b="0" smtClean="0">
                  <a:solidFill>
                    <a:schemeClr val="bg1"/>
                  </a:solidFill>
                </a:rPr>
                <a:t>!</a:t>
              </a:r>
              <a:endParaRPr lang="vi-VN" sz="2800" b="0">
                <a:solidFill>
                  <a:schemeClr val="bg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1137986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8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Left)">
                                      <p:cBhvr>
                                        <p:cTn id="1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 txBox="1">
            <a:spLocks noChangeArrowheads="1"/>
          </p:cNvSpPr>
          <p:nvPr/>
        </p:nvSpPr>
        <p:spPr>
          <a:xfrm>
            <a:off x="228600" y="990600"/>
            <a:ext cx="7239000" cy="457200"/>
          </a:xfrm>
          <a:prstGeom prst="rect">
            <a:avLst/>
          </a:prstGeom>
        </p:spPr>
        <p:txBody>
          <a:bodyPr/>
          <a:lstStyle>
            <a:defPPr>
              <a:defRPr lang="en-GB"/>
            </a:defPPr>
            <a:lvl1pPr marL="466725" indent="-466725" defTabSz="917575" eaLnBrk="1" hangingPunct="1">
              <a:spcBef>
                <a:spcPct val="20000"/>
              </a:spcBef>
              <a:buClr>
                <a:schemeClr val="tx2"/>
              </a:buClr>
              <a:buSzPct val="50000"/>
              <a:buFont typeface="Wingdings" pitchFamily="2" charset="2"/>
              <a:buNone/>
              <a:defRPr sz="2800" b="1">
                <a:solidFill>
                  <a:srgbClr val="000099"/>
                </a:solidFill>
                <a:latin typeface="Arial" pitchFamily="34" charset="0"/>
                <a:cs typeface="Arial" pitchFamily="34" charset="0"/>
              </a:defRPr>
            </a:lvl1pPr>
            <a:lvl2pPr marL="1039813" indent="-458788" defTabSz="917575">
              <a:spcBef>
                <a:spcPct val="20000"/>
              </a:spcBef>
              <a:buClr>
                <a:schemeClr val="tx1"/>
              </a:buClr>
              <a:buSzPct val="50000"/>
              <a:buFont typeface="Wingdings" pitchFamily="2" charset="2"/>
              <a:buChar char="Ø"/>
              <a:defRPr sz="2800">
                <a:latin typeface="+mn-lt"/>
              </a:defRPr>
            </a:lvl2pPr>
            <a:lvl3pPr marL="1382713" indent="-228600" defTabSz="917575">
              <a:spcBef>
                <a:spcPct val="20000"/>
              </a:spcBef>
              <a:buClr>
                <a:schemeClr val="tx1"/>
              </a:buClr>
              <a:buSzPct val="50000"/>
              <a:buFont typeface="Zapf Dingbats" charset="2"/>
              <a:buChar char="l"/>
              <a:defRPr>
                <a:latin typeface="+mn-lt"/>
              </a:defRPr>
            </a:lvl3pPr>
            <a:lvl4pPr marL="1727200" indent="-228600" defTabSz="917575">
              <a:spcBef>
                <a:spcPct val="20000"/>
              </a:spcBef>
              <a:buClr>
                <a:schemeClr val="accent2"/>
              </a:buClr>
              <a:buSzPct val="65000"/>
              <a:buFont typeface="Monotype Sorts" charset="2"/>
              <a:buChar char=""/>
              <a:defRPr sz="2000">
                <a:latin typeface="+mn-lt"/>
              </a:defRPr>
            </a:lvl4pPr>
            <a:lvl5pPr marL="2071688" indent="-228600" defTabSz="917575">
              <a:spcBef>
                <a:spcPct val="20000"/>
              </a:spcBef>
              <a:buClr>
                <a:schemeClr val="tx1"/>
              </a:buClr>
              <a:buSzPct val="100000"/>
              <a:buChar char="–"/>
              <a:defRPr sz="2000">
                <a:latin typeface="+mn-lt"/>
              </a:defRPr>
            </a:lvl5pPr>
            <a:lvl6pPr marL="2528888" indent="-228600" defTabSz="91757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2000">
                <a:latin typeface="+mn-lt"/>
              </a:defRPr>
            </a:lvl6pPr>
            <a:lvl7pPr marL="2986088" indent="-228600" defTabSz="91757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2000">
                <a:latin typeface="+mn-lt"/>
              </a:defRPr>
            </a:lvl7pPr>
            <a:lvl8pPr marL="3443288" indent="-228600" defTabSz="91757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2000">
                <a:latin typeface="+mn-lt"/>
              </a:defRPr>
            </a:lvl8pPr>
            <a:lvl9pPr marL="3900488" indent="-228600" defTabSz="91757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2000">
                <a:latin typeface="+mn-lt"/>
              </a:defRPr>
            </a:lvl9pPr>
          </a:lstStyle>
          <a:p>
            <a:r>
              <a:rPr lang="en-US" smtClean="0"/>
              <a:t>2. </a:t>
            </a:r>
            <a:r>
              <a:rPr lang="en-US"/>
              <a:t>Chương trình và ngôn ngữ lập </a:t>
            </a:r>
            <a:r>
              <a:rPr lang="en-US" smtClean="0"/>
              <a:t>trình</a:t>
            </a:r>
            <a:endParaRPr lang="en-US"/>
          </a:p>
        </p:txBody>
      </p:sp>
      <p:sp>
        <p:nvSpPr>
          <p:cNvPr id="13" name="Rectangle 5"/>
          <p:cNvSpPr>
            <a:spLocks noChangeArrowheads="1"/>
          </p:cNvSpPr>
          <p:nvPr/>
        </p:nvSpPr>
        <p:spPr bwMode="auto">
          <a:xfrm>
            <a:off x="1371600" y="1905000"/>
            <a:ext cx="716280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just"/>
            <a:endParaRPr lang="en-US" sz="2000">
              <a:solidFill>
                <a:srgbClr val="0000FF"/>
              </a:solidFill>
              <a:latin typeface="Times New Roman" pitchFamily="18" charset="0"/>
            </a:endParaRPr>
          </a:p>
        </p:txBody>
      </p:sp>
      <p:sp>
        <p:nvSpPr>
          <p:cNvPr id="16" name="AutoShape 10"/>
          <p:cNvSpPr>
            <a:spLocks noChangeArrowheads="1"/>
          </p:cNvSpPr>
          <p:nvPr/>
        </p:nvSpPr>
        <p:spPr bwMode="auto">
          <a:xfrm>
            <a:off x="611874" y="2485030"/>
            <a:ext cx="7391400" cy="1066800"/>
          </a:xfrm>
          <a:prstGeom prst="cloudCallout">
            <a:avLst>
              <a:gd name="adj1" fmla="val -45704"/>
              <a:gd name="adj2" fmla="val 91069"/>
            </a:avLst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/>
            <a:r>
              <a:rPr lang="en-US" sz="280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Ngôn ngữ lập trình là </a:t>
            </a:r>
            <a:r>
              <a:rPr lang="en-US" sz="280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gì?</a:t>
            </a:r>
            <a:endParaRPr lang="en-US" sz="2800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Rectangle 11"/>
          <p:cNvSpPr>
            <a:spLocks noChangeArrowheads="1"/>
          </p:cNvSpPr>
          <p:nvPr/>
        </p:nvSpPr>
        <p:spPr bwMode="auto">
          <a:xfrm>
            <a:off x="580029" y="2561230"/>
            <a:ext cx="7696200" cy="914400"/>
          </a:xfrm>
          <a:prstGeom prst="rect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just"/>
            <a:r>
              <a:rPr lang="en-US" sz="280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- Ngôn </a:t>
            </a:r>
            <a:r>
              <a:rPr lang="en-US" sz="280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ngữ lập trình là ngôn ngữ dùng để viết </a:t>
            </a:r>
          </a:p>
          <a:p>
            <a:pPr algn="just">
              <a:buFont typeface="Wingdings" pitchFamily="2" charset="2"/>
              <a:buNone/>
            </a:pPr>
            <a:r>
              <a:rPr lang="en-US" sz="280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các chương trình máy tính.</a:t>
            </a:r>
          </a:p>
        </p:txBody>
      </p:sp>
    </p:spTree>
    <p:extLst>
      <p:ext uri="{BB962C8B-B14F-4D97-AF65-F5344CB8AC3E}">
        <p14:creationId xmlns:p14="http://schemas.microsoft.com/office/powerpoint/2010/main" val="38258932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17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 txBox="1">
            <a:spLocks noChangeArrowheads="1"/>
          </p:cNvSpPr>
          <p:nvPr/>
        </p:nvSpPr>
        <p:spPr>
          <a:xfrm>
            <a:off x="228600" y="990600"/>
            <a:ext cx="7239000" cy="457200"/>
          </a:xfrm>
          <a:prstGeom prst="rect">
            <a:avLst/>
          </a:prstGeom>
        </p:spPr>
        <p:txBody>
          <a:bodyPr/>
          <a:lstStyle>
            <a:defPPr>
              <a:defRPr lang="en-GB"/>
            </a:defPPr>
            <a:lvl1pPr marL="466725" indent="-466725" defTabSz="917575" eaLnBrk="1" hangingPunct="1">
              <a:spcBef>
                <a:spcPct val="20000"/>
              </a:spcBef>
              <a:buClr>
                <a:schemeClr val="tx2"/>
              </a:buClr>
              <a:buSzPct val="50000"/>
              <a:buFont typeface="Wingdings" pitchFamily="2" charset="2"/>
              <a:buNone/>
              <a:defRPr sz="2800" b="1">
                <a:solidFill>
                  <a:srgbClr val="000099"/>
                </a:solidFill>
                <a:latin typeface="Arial" pitchFamily="34" charset="0"/>
                <a:cs typeface="Arial" pitchFamily="34" charset="0"/>
              </a:defRPr>
            </a:lvl1pPr>
            <a:lvl2pPr marL="1039813" indent="-458788" defTabSz="917575">
              <a:spcBef>
                <a:spcPct val="20000"/>
              </a:spcBef>
              <a:buClr>
                <a:schemeClr val="tx1"/>
              </a:buClr>
              <a:buSzPct val="50000"/>
              <a:buFont typeface="Wingdings" pitchFamily="2" charset="2"/>
              <a:buChar char="Ø"/>
              <a:defRPr sz="2800">
                <a:latin typeface="+mn-lt"/>
              </a:defRPr>
            </a:lvl2pPr>
            <a:lvl3pPr marL="1382713" indent="-228600" defTabSz="917575">
              <a:spcBef>
                <a:spcPct val="20000"/>
              </a:spcBef>
              <a:buClr>
                <a:schemeClr val="tx1"/>
              </a:buClr>
              <a:buSzPct val="50000"/>
              <a:buFont typeface="Zapf Dingbats" charset="2"/>
              <a:buChar char="l"/>
              <a:defRPr>
                <a:latin typeface="+mn-lt"/>
              </a:defRPr>
            </a:lvl3pPr>
            <a:lvl4pPr marL="1727200" indent="-228600" defTabSz="917575">
              <a:spcBef>
                <a:spcPct val="20000"/>
              </a:spcBef>
              <a:buClr>
                <a:schemeClr val="accent2"/>
              </a:buClr>
              <a:buSzPct val="65000"/>
              <a:buFont typeface="Monotype Sorts" charset="2"/>
              <a:buChar char=""/>
              <a:defRPr sz="2000">
                <a:latin typeface="+mn-lt"/>
              </a:defRPr>
            </a:lvl4pPr>
            <a:lvl5pPr marL="2071688" indent="-228600" defTabSz="917575">
              <a:spcBef>
                <a:spcPct val="20000"/>
              </a:spcBef>
              <a:buClr>
                <a:schemeClr val="tx1"/>
              </a:buClr>
              <a:buSzPct val="100000"/>
              <a:buChar char="–"/>
              <a:defRPr sz="2000">
                <a:latin typeface="+mn-lt"/>
              </a:defRPr>
            </a:lvl5pPr>
            <a:lvl6pPr marL="2528888" indent="-228600" defTabSz="91757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2000">
                <a:latin typeface="+mn-lt"/>
              </a:defRPr>
            </a:lvl6pPr>
            <a:lvl7pPr marL="2986088" indent="-228600" defTabSz="91757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2000">
                <a:latin typeface="+mn-lt"/>
              </a:defRPr>
            </a:lvl7pPr>
            <a:lvl8pPr marL="3443288" indent="-228600" defTabSz="91757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2000">
                <a:latin typeface="+mn-lt"/>
              </a:defRPr>
            </a:lvl8pPr>
            <a:lvl9pPr marL="3900488" indent="-228600" defTabSz="91757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2000">
                <a:latin typeface="+mn-lt"/>
              </a:defRPr>
            </a:lvl9pPr>
          </a:lstStyle>
          <a:p>
            <a:r>
              <a:rPr lang="en-US" smtClean="0"/>
              <a:t>2. </a:t>
            </a:r>
            <a:r>
              <a:rPr lang="en-US"/>
              <a:t>Chương trình và ngôn ngữ lập </a:t>
            </a:r>
            <a:r>
              <a:rPr lang="en-US" smtClean="0"/>
              <a:t>trình</a:t>
            </a:r>
            <a:endParaRPr lang="en-US"/>
          </a:p>
        </p:txBody>
      </p:sp>
      <p:sp>
        <p:nvSpPr>
          <p:cNvPr id="13" name="Rectangle 5"/>
          <p:cNvSpPr>
            <a:spLocks noChangeArrowheads="1"/>
          </p:cNvSpPr>
          <p:nvPr/>
        </p:nvSpPr>
        <p:spPr bwMode="auto">
          <a:xfrm>
            <a:off x="1371600" y="1905000"/>
            <a:ext cx="716280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just"/>
            <a:endParaRPr lang="en-US" sz="2000">
              <a:solidFill>
                <a:srgbClr val="0000FF"/>
              </a:solidFill>
              <a:latin typeface="Times New Roman" pitchFamily="18" charset="0"/>
            </a:endParaRPr>
          </a:p>
        </p:txBody>
      </p:sp>
      <p:grpSp>
        <p:nvGrpSpPr>
          <p:cNvPr id="7" name="Group 15"/>
          <p:cNvGrpSpPr>
            <a:grpSpLocks/>
          </p:cNvGrpSpPr>
          <p:nvPr/>
        </p:nvGrpSpPr>
        <p:grpSpPr bwMode="auto">
          <a:xfrm>
            <a:off x="76199" y="2286000"/>
            <a:ext cx="4267200" cy="2895599"/>
            <a:chOff x="336" y="672"/>
            <a:chExt cx="1824" cy="1248"/>
          </a:xfrm>
        </p:grpSpPr>
        <p:sp>
          <p:nvSpPr>
            <p:cNvPr id="8" name="AutoShape 8"/>
            <p:cNvSpPr>
              <a:spLocks noChangeArrowheads="1"/>
            </p:cNvSpPr>
            <p:nvPr/>
          </p:nvSpPr>
          <p:spPr bwMode="auto">
            <a:xfrm>
              <a:off x="336" y="672"/>
              <a:ext cx="1824" cy="1248"/>
            </a:xfrm>
            <a:prstGeom prst="wedgeRoundRectCallout">
              <a:avLst>
                <a:gd name="adj1" fmla="val -41611"/>
                <a:gd name="adj2" fmla="val 88301"/>
                <a:gd name="adj3" fmla="val 16667"/>
              </a:avLst>
            </a:prstGeom>
            <a:ln>
              <a:headEnd/>
              <a:tailEnd/>
            </a:ln>
            <a:extLst/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pPr algn="ctr"/>
              <a:endParaRPr lang="en-US" sz="3200"/>
            </a:p>
          </p:txBody>
        </p:sp>
        <p:sp>
          <p:nvSpPr>
            <p:cNvPr id="9" name="Text Box 9"/>
            <p:cNvSpPr txBox="1">
              <a:spLocks noChangeArrowheads="1"/>
            </p:cNvSpPr>
            <p:nvPr/>
          </p:nvSpPr>
          <p:spPr bwMode="auto">
            <a:xfrm>
              <a:off x="432" y="766"/>
              <a:ext cx="1632" cy="115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b="1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just" eaLnBrk="1" hangingPunct="1">
                <a:lnSpc>
                  <a:spcPct val="120000"/>
                </a:lnSpc>
                <a:spcBef>
                  <a:spcPct val="50000"/>
                </a:spcBef>
              </a:pPr>
              <a:r>
                <a:rPr lang="vi-VN" sz="2800" b="0" i="1">
                  <a:solidFill>
                    <a:schemeClr val="bg1"/>
                  </a:solidFill>
                </a:rPr>
                <a:t>Máy tính không thể hiểu và thực hiện được chương trình viết bằng ngôn ngữ lập trình</a:t>
              </a:r>
              <a:r>
                <a:rPr lang="vi-VN" sz="2800" b="0" i="1" smtClean="0">
                  <a:solidFill>
                    <a:schemeClr val="bg1"/>
                  </a:solidFill>
                </a:rPr>
                <a:t>!</a:t>
              </a:r>
              <a:endParaRPr lang="vi-VN" sz="2800" b="0" i="1">
                <a:solidFill>
                  <a:schemeClr val="bg1"/>
                </a:solidFill>
              </a:endParaRPr>
            </a:p>
          </p:txBody>
        </p:sp>
      </p:grpSp>
      <p:sp>
        <p:nvSpPr>
          <p:cNvPr id="10" name="Text Box 12"/>
          <p:cNvSpPr txBox="1">
            <a:spLocks noChangeArrowheads="1"/>
          </p:cNvSpPr>
          <p:nvPr/>
        </p:nvSpPr>
        <p:spPr bwMode="auto">
          <a:xfrm>
            <a:off x="5562600" y="2841903"/>
            <a:ext cx="3352800" cy="18651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rgbClr val="FFFF93"/>
                    </a:gs>
                    <a:gs pos="50000">
                      <a:schemeClr val="bg1"/>
                    </a:gs>
                    <a:gs pos="100000">
                      <a:srgbClr val="FFFF93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>
              <a:lnSpc>
                <a:spcPct val="120000"/>
              </a:lnSpc>
              <a:spcBef>
                <a:spcPct val="50000"/>
              </a:spcBef>
              <a:defRPr/>
            </a:pPr>
            <a:r>
              <a:rPr lang="en-US" sz="3200" b="1" i="1"/>
              <a:t>Cần phải </a:t>
            </a:r>
            <a:r>
              <a:rPr lang="en-US" sz="3200" b="1" i="1">
                <a:solidFill>
                  <a:srgbClr val="0000FF"/>
                </a:solidFill>
              </a:rPr>
              <a:t>dịch</a:t>
            </a:r>
            <a:r>
              <a:rPr lang="en-US" sz="3200" b="1" i="1"/>
              <a:t> sang ngôn ngữ </a:t>
            </a:r>
            <a:r>
              <a:rPr lang="en-US" sz="3200" b="1" i="1" smtClean="0"/>
              <a:t>máy</a:t>
            </a:r>
            <a:endParaRPr lang="en-US" sz="3200" b="1" i="1"/>
          </a:p>
        </p:txBody>
      </p:sp>
      <p:sp>
        <p:nvSpPr>
          <p:cNvPr id="11" name="Text Box 13"/>
          <p:cNvSpPr txBox="1">
            <a:spLocks noChangeArrowheads="1"/>
          </p:cNvSpPr>
          <p:nvPr/>
        </p:nvSpPr>
        <p:spPr bwMode="auto">
          <a:xfrm>
            <a:off x="4548116" y="3164077"/>
            <a:ext cx="838200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7200">
                <a:solidFill>
                  <a:srgbClr val="0000FF"/>
                </a:solidFill>
                <a:sym typeface="Wingdings" pitchFamily="2" charset="2"/>
              </a:rPr>
              <a:t></a:t>
            </a:r>
          </a:p>
        </p:txBody>
      </p:sp>
    </p:spTree>
    <p:extLst>
      <p:ext uri="{BB962C8B-B14F-4D97-AF65-F5344CB8AC3E}">
        <p14:creationId xmlns:p14="http://schemas.microsoft.com/office/powerpoint/2010/main" val="35333495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3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 txBox="1">
            <a:spLocks noChangeArrowheads="1"/>
          </p:cNvSpPr>
          <p:nvPr/>
        </p:nvSpPr>
        <p:spPr>
          <a:xfrm>
            <a:off x="228600" y="990600"/>
            <a:ext cx="7239000" cy="457200"/>
          </a:xfrm>
          <a:prstGeom prst="rect">
            <a:avLst/>
          </a:prstGeom>
        </p:spPr>
        <p:txBody>
          <a:bodyPr/>
          <a:lstStyle>
            <a:defPPr>
              <a:defRPr lang="en-GB"/>
            </a:defPPr>
            <a:lvl1pPr marL="466725" indent="-466725" defTabSz="917575" eaLnBrk="1" hangingPunct="1">
              <a:spcBef>
                <a:spcPct val="20000"/>
              </a:spcBef>
              <a:buClr>
                <a:schemeClr val="tx2"/>
              </a:buClr>
              <a:buSzPct val="50000"/>
              <a:buFont typeface="Wingdings" pitchFamily="2" charset="2"/>
              <a:buNone/>
              <a:defRPr sz="2800" b="1">
                <a:solidFill>
                  <a:srgbClr val="000099"/>
                </a:solidFill>
                <a:latin typeface="Arial" pitchFamily="34" charset="0"/>
                <a:cs typeface="Arial" pitchFamily="34" charset="0"/>
              </a:defRPr>
            </a:lvl1pPr>
            <a:lvl2pPr marL="1039813" indent="-458788" defTabSz="917575">
              <a:spcBef>
                <a:spcPct val="20000"/>
              </a:spcBef>
              <a:buClr>
                <a:schemeClr val="tx1"/>
              </a:buClr>
              <a:buSzPct val="50000"/>
              <a:buFont typeface="Wingdings" pitchFamily="2" charset="2"/>
              <a:buChar char="Ø"/>
              <a:defRPr sz="2800">
                <a:latin typeface="+mn-lt"/>
              </a:defRPr>
            </a:lvl2pPr>
            <a:lvl3pPr marL="1382713" indent="-228600" defTabSz="917575">
              <a:spcBef>
                <a:spcPct val="20000"/>
              </a:spcBef>
              <a:buClr>
                <a:schemeClr val="tx1"/>
              </a:buClr>
              <a:buSzPct val="50000"/>
              <a:buFont typeface="Zapf Dingbats" charset="2"/>
              <a:buChar char="l"/>
              <a:defRPr>
                <a:latin typeface="+mn-lt"/>
              </a:defRPr>
            </a:lvl3pPr>
            <a:lvl4pPr marL="1727200" indent="-228600" defTabSz="917575">
              <a:spcBef>
                <a:spcPct val="20000"/>
              </a:spcBef>
              <a:buClr>
                <a:schemeClr val="accent2"/>
              </a:buClr>
              <a:buSzPct val="65000"/>
              <a:buFont typeface="Monotype Sorts" charset="2"/>
              <a:buChar char=""/>
              <a:defRPr sz="2000">
                <a:latin typeface="+mn-lt"/>
              </a:defRPr>
            </a:lvl4pPr>
            <a:lvl5pPr marL="2071688" indent="-228600" defTabSz="917575">
              <a:spcBef>
                <a:spcPct val="20000"/>
              </a:spcBef>
              <a:buClr>
                <a:schemeClr val="tx1"/>
              </a:buClr>
              <a:buSzPct val="100000"/>
              <a:buChar char="–"/>
              <a:defRPr sz="2000">
                <a:latin typeface="+mn-lt"/>
              </a:defRPr>
            </a:lvl5pPr>
            <a:lvl6pPr marL="2528888" indent="-228600" defTabSz="91757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2000">
                <a:latin typeface="+mn-lt"/>
              </a:defRPr>
            </a:lvl6pPr>
            <a:lvl7pPr marL="2986088" indent="-228600" defTabSz="91757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2000">
                <a:latin typeface="+mn-lt"/>
              </a:defRPr>
            </a:lvl7pPr>
            <a:lvl8pPr marL="3443288" indent="-228600" defTabSz="91757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2000">
                <a:latin typeface="+mn-lt"/>
              </a:defRPr>
            </a:lvl8pPr>
            <a:lvl9pPr marL="3900488" indent="-228600" defTabSz="91757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2000">
                <a:latin typeface="+mn-lt"/>
              </a:defRPr>
            </a:lvl9pPr>
          </a:lstStyle>
          <a:p>
            <a:r>
              <a:rPr lang="en-US" smtClean="0"/>
              <a:t>2. </a:t>
            </a:r>
            <a:r>
              <a:rPr lang="en-US"/>
              <a:t>Chương trình và ngôn ngữ lập </a:t>
            </a:r>
            <a:r>
              <a:rPr lang="en-US" smtClean="0"/>
              <a:t>trình</a:t>
            </a:r>
            <a:endParaRPr lang="en-US"/>
          </a:p>
        </p:txBody>
      </p:sp>
      <p:sp>
        <p:nvSpPr>
          <p:cNvPr id="20" name="AutoShape 14"/>
          <p:cNvSpPr>
            <a:spLocks noChangeArrowheads="1"/>
          </p:cNvSpPr>
          <p:nvPr/>
        </p:nvSpPr>
        <p:spPr bwMode="auto">
          <a:xfrm>
            <a:off x="1104900" y="2479343"/>
            <a:ext cx="6553200" cy="838200"/>
          </a:xfrm>
          <a:prstGeom prst="cloudCallout">
            <a:avLst>
              <a:gd name="adj1" fmla="val -42301"/>
              <a:gd name="adj2" fmla="val 140907"/>
            </a:avLst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/>
            <a:r>
              <a:rPr lang="en-US" sz="280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Chương trình dịch là </a:t>
            </a:r>
            <a:r>
              <a:rPr lang="en-US" sz="280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gì?</a:t>
            </a:r>
            <a:endParaRPr lang="en-US" sz="2800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Rectangle 15"/>
          <p:cNvSpPr>
            <a:spLocks noChangeArrowheads="1"/>
          </p:cNvSpPr>
          <p:nvPr/>
        </p:nvSpPr>
        <p:spPr bwMode="auto">
          <a:xfrm>
            <a:off x="660778" y="2396319"/>
            <a:ext cx="7873621" cy="914400"/>
          </a:xfrm>
          <a:prstGeom prst="rect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just"/>
            <a:r>
              <a:rPr lang="en-US" sz="280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- Chương trình dịch là </a:t>
            </a:r>
            <a:r>
              <a:rPr lang="en-US" sz="280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chương trình dịch </a:t>
            </a:r>
            <a:r>
              <a:rPr lang="en-US" sz="280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các</a:t>
            </a:r>
          </a:p>
          <a:p>
            <a:pPr algn="just"/>
            <a:r>
              <a:rPr lang="en-US" sz="280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ngôn </a:t>
            </a:r>
            <a:r>
              <a:rPr lang="en-US" sz="280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ngữ khác nhau </a:t>
            </a:r>
            <a:r>
              <a:rPr lang="en-US" sz="280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sang </a:t>
            </a:r>
            <a:r>
              <a:rPr lang="en-US" sz="280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ngôn ngữ máy.</a:t>
            </a:r>
          </a:p>
        </p:txBody>
      </p:sp>
    </p:spTree>
    <p:extLst>
      <p:ext uri="{BB962C8B-B14F-4D97-AF65-F5344CB8AC3E}">
        <p14:creationId xmlns:p14="http://schemas.microsoft.com/office/powerpoint/2010/main" val="9333300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 txBox="1">
            <a:spLocks noChangeArrowheads="1"/>
          </p:cNvSpPr>
          <p:nvPr/>
        </p:nvSpPr>
        <p:spPr>
          <a:xfrm>
            <a:off x="228600" y="990600"/>
            <a:ext cx="7239000" cy="457200"/>
          </a:xfrm>
          <a:prstGeom prst="rect">
            <a:avLst/>
          </a:prstGeom>
        </p:spPr>
        <p:txBody>
          <a:bodyPr/>
          <a:lstStyle>
            <a:defPPr>
              <a:defRPr lang="en-GB"/>
            </a:defPPr>
            <a:lvl1pPr marL="466725" indent="-466725" defTabSz="917575" eaLnBrk="1" hangingPunct="1">
              <a:spcBef>
                <a:spcPct val="20000"/>
              </a:spcBef>
              <a:buClr>
                <a:schemeClr val="tx2"/>
              </a:buClr>
              <a:buSzPct val="50000"/>
              <a:buFont typeface="Wingdings" pitchFamily="2" charset="2"/>
              <a:buNone/>
              <a:defRPr sz="2800" b="1">
                <a:solidFill>
                  <a:srgbClr val="000099"/>
                </a:solidFill>
                <a:latin typeface="Arial" pitchFamily="34" charset="0"/>
                <a:cs typeface="Arial" pitchFamily="34" charset="0"/>
              </a:defRPr>
            </a:lvl1pPr>
            <a:lvl2pPr marL="1039813" indent="-458788" defTabSz="917575">
              <a:spcBef>
                <a:spcPct val="20000"/>
              </a:spcBef>
              <a:buClr>
                <a:schemeClr val="tx1"/>
              </a:buClr>
              <a:buSzPct val="50000"/>
              <a:buFont typeface="Wingdings" pitchFamily="2" charset="2"/>
              <a:buChar char="Ø"/>
              <a:defRPr sz="2800">
                <a:latin typeface="+mn-lt"/>
              </a:defRPr>
            </a:lvl2pPr>
            <a:lvl3pPr marL="1382713" indent="-228600" defTabSz="917575">
              <a:spcBef>
                <a:spcPct val="20000"/>
              </a:spcBef>
              <a:buClr>
                <a:schemeClr val="tx1"/>
              </a:buClr>
              <a:buSzPct val="50000"/>
              <a:buFont typeface="Zapf Dingbats" charset="2"/>
              <a:buChar char="l"/>
              <a:defRPr>
                <a:latin typeface="+mn-lt"/>
              </a:defRPr>
            </a:lvl3pPr>
            <a:lvl4pPr marL="1727200" indent="-228600" defTabSz="917575">
              <a:spcBef>
                <a:spcPct val="20000"/>
              </a:spcBef>
              <a:buClr>
                <a:schemeClr val="accent2"/>
              </a:buClr>
              <a:buSzPct val="65000"/>
              <a:buFont typeface="Monotype Sorts" charset="2"/>
              <a:buChar char=""/>
              <a:defRPr sz="2000">
                <a:latin typeface="+mn-lt"/>
              </a:defRPr>
            </a:lvl4pPr>
            <a:lvl5pPr marL="2071688" indent="-228600" defTabSz="917575">
              <a:spcBef>
                <a:spcPct val="20000"/>
              </a:spcBef>
              <a:buClr>
                <a:schemeClr val="tx1"/>
              </a:buClr>
              <a:buSzPct val="100000"/>
              <a:buChar char="–"/>
              <a:defRPr sz="2000">
                <a:latin typeface="+mn-lt"/>
              </a:defRPr>
            </a:lvl5pPr>
            <a:lvl6pPr marL="2528888" indent="-228600" defTabSz="91757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2000">
                <a:latin typeface="+mn-lt"/>
              </a:defRPr>
            </a:lvl6pPr>
            <a:lvl7pPr marL="2986088" indent="-228600" defTabSz="91757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2000">
                <a:latin typeface="+mn-lt"/>
              </a:defRPr>
            </a:lvl7pPr>
            <a:lvl8pPr marL="3443288" indent="-228600" defTabSz="91757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2000">
                <a:latin typeface="+mn-lt"/>
              </a:defRPr>
            </a:lvl8pPr>
            <a:lvl9pPr marL="3900488" indent="-228600" defTabSz="91757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2000">
                <a:latin typeface="+mn-lt"/>
              </a:defRPr>
            </a:lvl9pPr>
          </a:lstStyle>
          <a:p>
            <a:r>
              <a:rPr lang="en-US" smtClean="0"/>
              <a:t>2. </a:t>
            </a:r>
            <a:r>
              <a:rPr lang="en-US"/>
              <a:t>Chương trình và ngôn ngữ lập </a:t>
            </a:r>
            <a:r>
              <a:rPr lang="en-US" smtClean="0"/>
              <a:t>trình</a:t>
            </a:r>
            <a:endParaRPr lang="en-US"/>
          </a:p>
        </p:txBody>
      </p:sp>
      <p:sp>
        <p:nvSpPr>
          <p:cNvPr id="10" name="AutoShape 8"/>
          <p:cNvSpPr>
            <a:spLocks noChangeArrowheads="1"/>
          </p:cNvSpPr>
          <p:nvPr/>
        </p:nvSpPr>
        <p:spPr bwMode="auto">
          <a:xfrm>
            <a:off x="1905000" y="1981200"/>
            <a:ext cx="6248400" cy="1524000"/>
          </a:xfrm>
          <a:prstGeom prst="cloudCallout">
            <a:avLst>
              <a:gd name="adj1" fmla="val -42833"/>
              <a:gd name="adj2" fmla="val 76981"/>
            </a:avLst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/>
            <a:r>
              <a:rPr lang="en-US" sz="2400">
                <a:solidFill>
                  <a:srgbClr val="0000FF"/>
                </a:solidFill>
              </a:rPr>
              <a:t>Việc tạo ra một chương trình máy tính gồm mấy </a:t>
            </a:r>
            <a:r>
              <a:rPr lang="en-US" sz="2400" smtClean="0">
                <a:solidFill>
                  <a:srgbClr val="0000FF"/>
                </a:solidFill>
              </a:rPr>
              <a:t>bước?</a:t>
            </a:r>
            <a:endParaRPr lang="en-US" sz="2400">
              <a:solidFill>
                <a:srgbClr val="0000FF"/>
              </a:solidFill>
            </a:endParaRPr>
          </a:p>
        </p:txBody>
      </p:sp>
      <p:pic>
        <p:nvPicPr>
          <p:cNvPr id="11" name="Picture 9" descr="images[4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86200" y="2879725"/>
            <a:ext cx="1562100" cy="1158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Rectangle 10"/>
          <p:cNvSpPr>
            <a:spLocks noChangeArrowheads="1"/>
          </p:cNvSpPr>
          <p:nvPr/>
        </p:nvSpPr>
        <p:spPr bwMode="auto">
          <a:xfrm>
            <a:off x="762000" y="2743200"/>
            <a:ext cx="2286000" cy="1143000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just"/>
            <a:r>
              <a:rPr lang="en-US" sz="1400"/>
              <a:t>Program CT;</a:t>
            </a:r>
          </a:p>
          <a:p>
            <a:pPr algn="just"/>
            <a:r>
              <a:rPr lang="en-US" sz="1400"/>
              <a:t>Uses Crt;</a:t>
            </a:r>
          </a:p>
          <a:p>
            <a:pPr algn="just"/>
            <a:r>
              <a:rPr lang="en-US" sz="1400"/>
              <a:t> Begin</a:t>
            </a:r>
          </a:p>
          <a:p>
            <a:pPr algn="just"/>
            <a:r>
              <a:rPr lang="en-US" sz="1400"/>
              <a:t>  Write(‘Chao Cac Ban’);</a:t>
            </a:r>
          </a:p>
          <a:p>
            <a:pPr algn="just"/>
            <a:r>
              <a:rPr lang="en-US" sz="1400"/>
              <a:t>End.</a:t>
            </a:r>
          </a:p>
        </p:txBody>
      </p:sp>
      <p:pic>
        <p:nvPicPr>
          <p:cNvPr id="14" name="Picture 11" descr="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7400" y="3730625"/>
            <a:ext cx="2819400" cy="841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Line 12"/>
          <p:cNvSpPr>
            <a:spLocks noChangeShapeType="1"/>
          </p:cNvSpPr>
          <p:nvPr/>
        </p:nvSpPr>
        <p:spPr bwMode="auto">
          <a:xfrm>
            <a:off x="3124200" y="3124200"/>
            <a:ext cx="914400" cy="0"/>
          </a:xfrm>
          <a:prstGeom prst="line">
            <a:avLst/>
          </a:prstGeom>
          <a:noFill/>
          <a:ln w="76200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" name="Line 13"/>
          <p:cNvSpPr>
            <a:spLocks noChangeShapeType="1"/>
          </p:cNvSpPr>
          <p:nvPr/>
        </p:nvSpPr>
        <p:spPr bwMode="auto">
          <a:xfrm>
            <a:off x="4953000" y="4191000"/>
            <a:ext cx="914400" cy="0"/>
          </a:xfrm>
          <a:prstGeom prst="line">
            <a:avLst/>
          </a:prstGeom>
          <a:noFill/>
          <a:ln w="76200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" name="Rectangle 14"/>
          <p:cNvSpPr>
            <a:spLocks noChangeArrowheads="1"/>
          </p:cNvSpPr>
          <p:nvPr/>
        </p:nvSpPr>
        <p:spPr bwMode="auto">
          <a:xfrm>
            <a:off x="3048000" y="2438400"/>
            <a:ext cx="2362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just"/>
            <a:r>
              <a:rPr lang="en-US" b="1">
                <a:solidFill>
                  <a:srgbClr val="0000FF"/>
                </a:solidFill>
              </a:rPr>
              <a:t>Viết chương trình</a:t>
            </a:r>
          </a:p>
        </p:txBody>
      </p:sp>
      <p:sp>
        <p:nvSpPr>
          <p:cNvPr id="24" name="Rectangle 15"/>
          <p:cNvSpPr>
            <a:spLocks noChangeArrowheads="1"/>
          </p:cNvSpPr>
          <p:nvPr/>
        </p:nvSpPr>
        <p:spPr bwMode="auto">
          <a:xfrm>
            <a:off x="4953000" y="4343400"/>
            <a:ext cx="76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just"/>
            <a:r>
              <a:rPr lang="en-US" b="1">
                <a:solidFill>
                  <a:srgbClr val="0000FF"/>
                </a:solidFill>
              </a:rPr>
              <a:t>Dịch</a:t>
            </a:r>
          </a:p>
        </p:txBody>
      </p:sp>
      <p:sp>
        <p:nvSpPr>
          <p:cNvPr id="25" name="Rectangle 16"/>
          <p:cNvSpPr>
            <a:spLocks noChangeArrowheads="1"/>
          </p:cNvSpPr>
          <p:nvPr/>
        </p:nvSpPr>
        <p:spPr bwMode="auto">
          <a:xfrm>
            <a:off x="152400" y="4876800"/>
            <a:ext cx="8839200" cy="1143000"/>
          </a:xfrm>
          <a:prstGeom prst="rect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just"/>
            <a:r>
              <a:rPr lang="en-US" smtClean="0">
                <a:solidFill>
                  <a:srgbClr val="0000FF"/>
                </a:solidFill>
                <a:sym typeface="Wingdings" pitchFamily="2" charset="2"/>
              </a:rPr>
              <a:t>- </a:t>
            </a:r>
            <a:r>
              <a:rPr lang="en-US" smtClean="0">
                <a:solidFill>
                  <a:srgbClr val="0000FF"/>
                </a:solidFill>
              </a:rPr>
              <a:t>Có </a:t>
            </a:r>
            <a:r>
              <a:rPr lang="en-US">
                <a:solidFill>
                  <a:srgbClr val="0000FF"/>
                </a:solidFill>
              </a:rPr>
              <a:t>2 bước tạo ra chương trình máy tính:</a:t>
            </a:r>
          </a:p>
          <a:p>
            <a:pPr algn="just"/>
            <a:r>
              <a:rPr lang="en-US" smtClean="0">
                <a:solidFill>
                  <a:srgbClr val="0000FF"/>
                </a:solidFill>
              </a:rPr>
              <a:t>Bước </a:t>
            </a:r>
            <a:r>
              <a:rPr lang="en-US">
                <a:solidFill>
                  <a:srgbClr val="0000FF"/>
                </a:solidFill>
              </a:rPr>
              <a:t>1: Viết chương trình bằng ngôn ngữ lập trình.</a:t>
            </a:r>
          </a:p>
          <a:p>
            <a:pPr algn="just"/>
            <a:r>
              <a:rPr lang="en-US" smtClean="0">
                <a:solidFill>
                  <a:srgbClr val="0000FF"/>
                </a:solidFill>
              </a:rPr>
              <a:t>Bước </a:t>
            </a:r>
            <a:r>
              <a:rPr lang="en-US">
                <a:solidFill>
                  <a:srgbClr val="0000FF"/>
                </a:solidFill>
              </a:rPr>
              <a:t>2: Dịch chương </a:t>
            </a:r>
            <a:r>
              <a:rPr lang="en-US" smtClean="0">
                <a:solidFill>
                  <a:srgbClr val="0000FF"/>
                </a:solidFill>
              </a:rPr>
              <a:t>trình </a:t>
            </a:r>
            <a:r>
              <a:rPr lang="en-US">
                <a:solidFill>
                  <a:srgbClr val="0000FF"/>
                </a:solidFill>
              </a:rPr>
              <a:t>thành ngôn ngữ máy để máy tính hiểu được</a:t>
            </a:r>
          </a:p>
        </p:txBody>
      </p:sp>
    </p:spTree>
    <p:extLst>
      <p:ext uri="{BB962C8B-B14F-4D97-AF65-F5344CB8AC3E}">
        <p14:creationId xmlns:p14="http://schemas.microsoft.com/office/powerpoint/2010/main" val="30514914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9" dur="80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0" dur="80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1" dur="80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2" grpId="0" animBg="1"/>
      <p:bldP spid="15" grpId="0" animBg="1"/>
      <p:bldP spid="22" grpId="0" animBg="1"/>
      <p:bldP spid="23" grpId="0"/>
      <p:bldP spid="24" grpId="0"/>
      <p:bldP spid="25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 txBox="1">
            <a:spLocks noChangeArrowheads="1"/>
          </p:cNvSpPr>
          <p:nvPr/>
        </p:nvSpPr>
        <p:spPr>
          <a:xfrm>
            <a:off x="228600" y="990600"/>
            <a:ext cx="7239000" cy="457200"/>
          </a:xfrm>
          <a:prstGeom prst="rect">
            <a:avLst/>
          </a:prstGeom>
        </p:spPr>
        <p:txBody>
          <a:bodyPr/>
          <a:lstStyle>
            <a:defPPr>
              <a:defRPr lang="en-GB"/>
            </a:defPPr>
            <a:lvl1pPr marL="466725" indent="-466725" defTabSz="917575" eaLnBrk="1" hangingPunct="1">
              <a:spcBef>
                <a:spcPct val="20000"/>
              </a:spcBef>
              <a:buClr>
                <a:schemeClr val="tx2"/>
              </a:buClr>
              <a:buSzPct val="50000"/>
              <a:buFont typeface="Wingdings" pitchFamily="2" charset="2"/>
              <a:buNone/>
              <a:defRPr sz="2800" b="1">
                <a:solidFill>
                  <a:srgbClr val="000099"/>
                </a:solidFill>
                <a:latin typeface="Arial" pitchFamily="34" charset="0"/>
                <a:cs typeface="Arial" pitchFamily="34" charset="0"/>
              </a:defRPr>
            </a:lvl1pPr>
            <a:lvl2pPr marL="1039813" indent="-458788" defTabSz="917575">
              <a:spcBef>
                <a:spcPct val="20000"/>
              </a:spcBef>
              <a:buClr>
                <a:schemeClr val="tx1"/>
              </a:buClr>
              <a:buSzPct val="50000"/>
              <a:buFont typeface="Wingdings" pitchFamily="2" charset="2"/>
              <a:buChar char="Ø"/>
              <a:defRPr sz="2800">
                <a:latin typeface="+mn-lt"/>
              </a:defRPr>
            </a:lvl2pPr>
            <a:lvl3pPr marL="1382713" indent="-228600" defTabSz="917575">
              <a:spcBef>
                <a:spcPct val="20000"/>
              </a:spcBef>
              <a:buClr>
                <a:schemeClr val="tx1"/>
              </a:buClr>
              <a:buSzPct val="50000"/>
              <a:buFont typeface="Zapf Dingbats" charset="2"/>
              <a:buChar char="l"/>
              <a:defRPr>
                <a:latin typeface="+mn-lt"/>
              </a:defRPr>
            </a:lvl3pPr>
            <a:lvl4pPr marL="1727200" indent="-228600" defTabSz="917575">
              <a:spcBef>
                <a:spcPct val="20000"/>
              </a:spcBef>
              <a:buClr>
                <a:schemeClr val="accent2"/>
              </a:buClr>
              <a:buSzPct val="65000"/>
              <a:buFont typeface="Monotype Sorts" charset="2"/>
              <a:buChar char=""/>
              <a:defRPr sz="2000">
                <a:latin typeface="+mn-lt"/>
              </a:defRPr>
            </a:lvl4pPr>
            <a:lvl5pPr marL="2071688" indent="-228600" defTabSz="917575">
              <a:spcBef>
                <a:spcPct val="20000"/>
              </a:spcBef>
              <a:buClr>
                <a:schemeClr val="tx1"/>
              </a:buClr>
              <a:buSzPct val="100000"/>
              <a:buChar char="–"/>
              <a:defRPr sz="2000">
                <a:latin typeface="+mn-lt"/>
              </a:defRPr>
            </a:lvl5pPr>
            <a:lvl6pPr marL="2528888" indent="-228600" defTabSz="91757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2000">
                <a:latin typeface="+mn-lt"/>
              </a:defRPr>
            </a:lvl6pPr>
            <a:lvl7pPr marL="2986088" indent="-228600" defTabSz="91757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2000">
                <a:latin typeface="+mn-lt"/>
              </a:defRPr>
            </a:lvl7pPr>
            <a:lvl8pPr marL="3443288" indent="-228600" defTabSz="91757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2000">
                <a:latin typeface="+mn-lt"/>
              </a:defRPr>
            </a:lvl8pPr>
            <a:lvl9pPr marL="3900488" indent="-228600" defTabSz="91757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2000">
                <a:latin typeface="+mn-lt"/>
              </a:defRPr>
            </a:lvl9pPr>
          </a:lstStyle>
          <a:p>
            <a:r>
              <a:rPr lang="en-US" smtClean="0"/>
              <a:t>2. </a:t>
            </a:r>
            <a:r>
              <a:rPr lang="en-US"/>
              <a:t>Chương trình và ngôn ngữ lập </a:t>
            </a:r>
            <a:r>
              <a:rPr lang="en-US" smtClean="0"/>
              <a:t>trình</a:t>
            </a:r>
            <a:endParaRPr lang="en-US"/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495300" y="2464558"/>
            <a:ext cx="3429000" cy="762000"/>
          </a:xfrm>
          <a:prstGeom prst="rect">
            <a:avLst/>
          </a:prstGeom>
          <a:noFill/>
          <a:ln w="28575">
            <a:solidFill>
              <a:srgbClr val="9933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>
              <a:lnSpc>
                <a:spcPct val="120000"/>
              </a:lnSpc>
            </a:pPr>
            <a:r>
              <a:rPr lang="vi-VN" sz="2800">
                <a:solidFill>
                  <a:srgbClr val="C00000"/>
                </a:solidFill>
              </a:rPr>
              <a:t>Chương trình </a:t>
            </a:r>
            <a:r>
              <a:rPr lang="vi-VN" sz="2800" smtClean="0">
                <a:solidFill>
                  <a:srgbClr val="C00000"/>
                </a:solidFill>
              </a:rPr>
              <a:t>dịch</a:t>
            </a:r>
            <a:endParaRPr lang="vi-VN" sz="2800">
              <a:solidFill>
                <a:srgbClr val="C00000"/>
              </a:solidFill>
            </a:endParaRPr>
          </a:p>
        </p:txBody>
      </p:sp>
      <p:sp>
        <p:nvSpPr>
          <p:cNvPr id="8" name="Rectangle 8"/>
          <p:cNvSpPr>
            <a:spLocks noChangeArrowheads="1"/>
          </p:cNvSpPr>
          <p:nvPr/>
        </p:nvSpPr>
        <p:spPr bwMode="auto">
          <a:xfrm>
            <a:off x="228600" y="1589964"/>
            <a:ext cx="3695700" cy="762000"/>
          </a:xfrm>
          <a:prstGeom prst="rect">
            <a:avLst/>
          </a:prstGeom>
          <a:noFill/>
          <a:ln w="28575">
            <a:solidFill>
              <a:srgbClr val="9933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>
              <a:lnSpc>
                <a:spcPct val="120000"/>
              </a:lnSpc>
            </a:pPr>
            <a:r>
              <a:rPr lang="vi-VN" sz="2800" smtClean="0">
                <a:solidFill>
                  <a:srgbClr val="C00000"/>
                </a:solidFill>
              </a:rPr>
              <a:t>Chương</a:t>
            </a:r>
            <a:r>
              <a:rPr lang="en-US" sz="2800" smtClean="0">
                <a:solidFill>
                  <a:srgbClr val="C00000"/>
                </a:solidFill>
              </a:rPr>
              <a:t> </a:t>
            </a:r>
            <a:r>
              <a:rPr lang="vi-VN" sz="2800" smtClean="0">
                <a:solidFill>
                  <a:srgbClr val="C00000"/>
                </a:solidFill>
              </a:rPr>
              <a:t>trình </a:t>
            </a:r>
            <a:r>
              <a:rPr lang="vi-VN" sz="2800">
                <a:solidFill>
                  <a:srgbClr val="C00000"/>
                </a:solidFill>
              </a:rPr>
              <a:t>soạn thảo</a:t>
            </a:r>
          </a:p>
        </p:txBody>
      </p:sp>
      <p:sp>
        <p:nvSpPr>
          <p:cNvPr id="9" name="Rectangle 9"/>
          <p:cNvSpPr>
            <a:spLocks noChangeArrowheads="1"/>
          </p:cNvSpPr>
          <p:nvPr/>
        </p:nvSpPr>
        <p:spPr bwMode="auto">
          <a:xfrm>
            <a:off x="5029200" y="1981200"/>
            <a:ext cx="3124200" cy="1066800"/>
          </a:xfrm>
          <a:prstGeom prst="rect">
            <a:avLst/>
          </a:prstGeom>
          <a:gradFill rotWithShape="1">
            <a:gsLst>
              <a:gs pos="0">
                <a:srgbClr val="66CCFF"/>
              </a:gs>
              <a:gs pos="50000">
                <a:srgbClr val="FFFFFF"/>
              </a:gs>
              <a:gs pos="100000">
                <a:srgbClr val="66CCFF"/>
              </a:gs>
            </a:gsLst>
            <a:lin ang="5400000" scaled="1"/>
          </a:gradFill>
          <a:ln w="28575">
            <a:solidFill>
              <a:srgbClr val="FF33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>
              <a:lnSpc>
                <a:spcPct val="120000"/>
              </a:lnSpc>
            </a:pPr>
            <a:r>
              <a:rPr lang="vi-VN" sz="2800" b="1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Môi </a:t>
            </a:r>
            <a:r>
              <a:rPr lang="vi-VN" sz="2800" b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trường</a:t>
            </a:r>
            <a:endParaRPr lang="en-US" sz="2800" b="1" smtClean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  <a:p>
            <a:pPr algn="ctr">
              <a:lnSpc>
                <a:spcPct val="120000"/>
              </a:lnSpc>
            </a:pPr>
            <a:r>
              <a:rPr lang="vi-VN" sz="2800" b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lập trình</a:t>
            </a:r>
            <a:endParaRPr lang="vi-VN" sz="2800" b="1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AutoShape 10"/>
          <p:cNvSpPr>
            <a:spLocks/>
          </p:cNvSpPr>
          <p:nvPr/>
        </p:nvSpPr>
        <p:spPr bwMode="auto">
          <a:xfrm>
            <a:off x="3962400" y="1600200"/>
            <a:ext cx="190500" cy="1676400"/>
          </a:xfrm>
          <a:prstGeom prst="rightBrace">
            <a:avLst>
              <a:gd name="adj1" fmla="val 40000"/>
              <a:gd name="adj2" fmla="val 50000"/>
            </a:avLst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sz="3200"/>
          </a:p>
        </p:txBody>
      </p:sp>
      <p:sp>
        <p:nvSpPr>
          <p:cNvPr id="11" name="AutoShape 12"/>
          <p:cNvSpPr>
            <a:spLocks noChangeArrowheads="1"/>
          </p:cNvSpPr>
          <p:nvPr/>
        </p:nvSpPr>
        <p:spPr bwMode="auto">
          <a:xfrm>
            <a:off x="4343400" y="2286000"/>
            <a:ext cx="457200" cy="304800"/>
          </a:xfrm>
          <a:custGeom>
            <a:avLst/>
            <a:gdLst>
              <a:gd name="T0" fmla="*/ 342900 w 21600"/>
              <a:gd name="T1" fmla="*/ 0 h 21600"/>
              <a:gd name="T2" fmla="*/ 0 w 21600"/>
              <a:gd name="T3" fmla="*/ 152400 h 21600"/>
              <a:gd name="T4" fmla="*/ 342900 w 21600"/>
              <a:gd name="T5" fmla="*/ 304800 h 21600"/>
              <a:gd name="T6" fmla="*/ 457200 w 21600"/>
              <a:gd name="T7" fmla="*/ 1524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5400 h 21600"/>
              <a:gd name="T14" fmla="*/ 18900 w 21600"/>
              <a:gd name="T15" fmla="*/ 162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lnTo>
                  <a:pt x="16200" y="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lnTo>
                  <a:pt x="135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lnTo>
                  <a:pt x="0" y="5400"/>
                </a:lnTo>
                <a:close/>
              </a:path>
            </a:pathLst>
          </a:cu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" name="Rectangle 13"/>
          <p:cNvSpPr>
            <a:spLocks noChangeArrowheads="1"/>
          </p:cNvSpPr>
          <p:nvPr/>
        </p:nvSpPr>
        <p:spPr bwMode="auto">
          <a:xfrm>
            <a:off x="0" y="3317543"/>
            <a:ext cx="205740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F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>
              <a:lnSpc>
                <a:spcPct val="120000"/>
              </a:lnSpc>
            </a:pPr>
            <a:r>
              <a:rPr lang="en-US" sz="3200" i="1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Ví dụ:</a:t>
            </a:r>
            <a:endParaRPr lang="en-US" sz="3200" i="1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Rectangle 14"/>
          <p:cNvSpPr>
            <a:spLocks noChangeArrowheads="1"/>
          </p:cNvSpPr>
          <p:nvPr/>
        </p:nvSpPr>
        <p:spPr bwMode="auto">
          <a:xfrm>
            <a:off x="381000" y="4079543"/>
            <a:ext cx="1676400" cy="22467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vi-VN" sz="2800" b="1">
                <a:latin typeface="Arial" pitchFamily="34" charset="0"/>
                <a:cs typeface="Arial" pitchFamily="34" charset="0"/>
              </a:rPr>
              <a:t>Môi trường lập trình </a:t>
            </a:r>
            <a:r>
              <a:rPr lang="vi-VN" sz="2800" b="1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Turbo </a:t>
            </a:r>
            <a:r>
              <a:rPr lang="vi-VN" sz="2800" b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Pascal</a:t>
            </a:r>
            <a:endParaRPr lang="vi-VN" sz="2800" b="1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5" name="Picture 1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7000" y="3352800"/>
            <a:ext cx="6400800" cy="3402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6" name="Picture 1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95600" y="3300413"/>
            <a:ext cx="5943600" cy="3481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7" name="Rectangle 17"/>
          <p:cNvSpPr>
            <a:spLocks noChangeArrowheads="1"/>
          </p:cNvSpPr>
          <p:nvPr/>
        </p:nvSpPr>
        <p:spPr bwMode="auto">
          <a:xfrm>
            <a:off x="304800" y="4077831"/>
            <a:ext cx="1828800" cy="22467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vi-VN" sz="2800" b="1">
                <a:latin typeface="Arial" pitchFamily="34" charset="0"/>
                <a:cs typeface="Arial" pitchFamily="34" charset="0"/>
              </a:rPr>
              <a:t>Môi trường lập trình </a:t>
            </a:r>
            <a:r>
              <a:rPr lang="vi-VN" sz="2800" b="1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Free </a:t>
            </a:r>
            <a:r>
              <a:rPr lang="vi-VN" sz="2800" b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Pascal</a:t>
            </a:r>
            <a:endParaRPr lang="vi-VN" sz="2800" b="1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123277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9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500"/>
                            </p:stCondLst>
                            <p:childTnLst>
                              <p:par>
                                <p:cTn id="21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500"/>
                            </p:stCondLst>
                            <p:childTnLst>
                              <p:par>
                                <p:cTn id="38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0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1000"/>
                            </p:stCondLst>
                            <p:childTnLst>
                              <p:par>
                                <p:cTn id="54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56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0" grpId="0" animBg="1"/>
      <p:bldP spid="11" grpId="0" animBg="1"/>
      <p:bldP spid="12" grpId="0"/>
      <p:bldP spid="14" grpId="0"/>
      <p:bldP spid="14" grpId="1"/>
      <p:bldP spid="17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 txBox="1">
            <a:spLocks noChangeArrowheads="1"/>
          </p:cNvSpPr>
          <p:nvPr/>
        </p:nvSpPr>
        <p:spPr>
          <a:xfrm>
            <a:off x="228600" y="990600"/>
            <a:ext cx="7239000" cy="457200"/>
          </a:xfrm>
          <a:prstGeom prst="rect">
            <a:avLst/>
          </a:prstGeom>
        </p:spPr>
        <p:txBody>
          <a:bodyPr/>
          <a:lstStyle>
            <a:defPPr>
              <a:defRPr lang="en-GB"/>
            </a:defPPr>
            <a:lvl1pPr marL="466725" indent="-466725" defTabSz="917575" eaLnBrk="1" hangingPunct="1">
              <a:spcBef>
                <a:spcPct val="20000"/>
              </a:spcBef>
              <a:buClr>
                <a:schemeClr val="tx2"/>
              </a:buClr>
              <a:buSzPct val="50000"/>
              <a:buFont typeface="Wingdings" pitchFamily="2" charset="2"/>
              <a:buNone/>
              <a:defRPr sz="2800" b="1">
                <a:solidFill>
                  <a:srgbClr val="000099"/>
                </a:solidFill>
                <a:latin typeface="Arial" pitchFamily="34" charset="0"/>
                <a:cs typeface="Arial" pitchFamily="34" charset="0"/>
              </a:defRPr>
            </a:lvl1pPr>
            <a:lvl2pPr marL="1039813" indent="-458788" defTabSz="917575">
              <a:spcBef>
                <a:spcPct val="20000"/>
              </a:spcBef>
              <a:buClr>
                <a:schemeClr val="tx1"/>
              </a:buClr>
              <a:buSzPct val="50000"/>
              <a:buFont typeface="Wingdings" pitchFamily="2" charset="2"/>
              <a:buChar char="Ø"/>
              <a:defRPr sz="2800">
                <a:latin typeface="+mn-lt"/>
              </a:defRPr>
            </a:lvl2pPr>
            <a:lvl3pPr marL="1382713" indent="-228600" defTabSz="917575">
              <a:spcBef>
                <a:spcPct val="20000"/>
              </a:spcBef>
              <a:buClr>
                <a:schemeClr val="tx1"/>
              </a:buClr>
              <a:buSzPct val="50000"/>
              <a:buFont typeface="Zapf Dingbats" charset="2"/>
              <a:buChar char="l"/>
              <a:defRPr>
                <a:latin typeface="+mn-lt"/>
              </a:defRPr>
            </a:lvl3pPr>
            <a:lvl4pPr marL="1727200" indent="-228600" defTabSz="917575">
              <a:spcBef>
                <a:spcPct val="20000"/>
              </a:spcBef>
              <a:buClr>
                <a:schemeClr val="accent2"/>
              </a:buClr>
              <a:buSzPct val="65000"/>
              <a:buFont typeface="Monotype Sorts" charset="2"/>
              <a:buChar char=""/>
              <a:defRPr sz="2000">
                <a:latin typeface="+mn-lt"/>
              </a:defRPr>
            </a:lvl4pPr>
            <a:lvl5pPr marL="2071688" indent="-228600" defTabSz="917575">
              <a:spcBef>
                <a:spcPct val="20000"/>
              </a:spcBef>
              <a:buClr>
                <a:schemeClr val="tx1"/>
              </a:buClr>
              <a:buSzPct val="100000"/>
              <a:buChar char="–"/>
              <a:defRPr sz="2000">
                <a:latin typeface="+mn-lt"/>
              </a:defRPr>
            </a:lvl5pPr>
            <a:lvl6pPr marL="2528888" indent="-228600" defTabSz="91757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2000">
                <a:latin typeface="+mn-lt"/>
              </a:defRPr>
            </a:lvl6pPr>
            <a:lvl7pPr marL="2986088" indent="-228600" defTabSz="91757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2000">
                <a:latin typeface="+mn-lt"/>
              </a:defRPr>
            </a:lvl7pPr>
            <a:lvl8pPr marL="3443288" indent="-228600" defTabSz="91757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2000">
                <a:latin typeface="+mn-lt"/>
              </a:defRPr>
            </a:lvl8pPr>
            <a:lvl9pPr marL="3900488" indent="-228600" defTabSz="91757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2000">
                <a:latin typeface="+mn-lt"/>
              </a:defRPr>
            </a:lvl9pPr>
          </a:lstStyle>
          <a:p>
            <a:r>
              <a:rPr lang="en-US" smtClean="0"/>
              <a:t>2. </a:t>
            </a:r>
            <a:r>
              <a:rPr lang="en-US"/>
              <a:t>Chương trình và ngôn ngữ lập </a:t>
            </a:r>
            <a:r>
              <a:rPr lang="en-US" smtClean="0"/>
              <a:t>trình</a:t>
            </a:r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381000" y="1575911"/>
            <a:ext cx="8458200" cy="5170646"/>
          </a:xfrm>
          <a:prstGeom prst="rect">
            <a:avLst/>
          </a:prstGeom>
          <a:solidFill>
            <a:srgbClr val="000099"/>
          </a:solidFill>
        </p:spPr>
        <p:txBody>
          <a:bodyPr wrap="square">
            <a:spAutoFit/>
          </a:bodyPr>
          <a:lstStyle/>
          <a:p>
            <a:pPr algn="just"/>
            <a:r>
              <a:rPr lang="en-US" sz="600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</a:t>
            </a:r>
            <a:r>
              <a:rPr lang="en-US" sz="320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 </a:t>
            </a:r>
          </a:p>
          <a:p>
            <a:pPr marL="457200" indent="-457200" algn="just">
              <a:buFontTx/>
              <a:buChar char="-"/>
            </a:pPr>
            <a:r>
              <a:rPr lang="vi-VN" sz="3000" b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Ngôn </a:t>
            </a:r>
            <a:r>
              <a:rPr lang="vi-VN" sz="3000" b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ngữ lập trình </a:t>
            </a:r>
            <a:r>
              <a:rPr lang="vi-VN" sz="30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là ngôn ngữ dùng để viết </a:t>
            </a:r>
            <a:r>
              <a:rPr lang="vi-VN" sz="30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các </a:t>
            </a:r>
            <a:r>
              <a:rPr lang="vi-VN" sz="30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chương trình máy tính.</a:t>
            </a:r>
          </a:p>
          <a:p>
            <a:pPr marL="457200" indent="-457200" algn="just">
              <a:buFontTx/>
              <a:buChar char="-"/>
            </a:pPr>
            <a:r>
              <a:rPr lang="vi-VN" sz="3000" b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Chương </a:t>
            </a:r>
            <a:r>
              <a:rPr lang="vi-VN" sz="3000" b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trình dịch </a:t>
            </a:r>
            <a:r>
              <a:rPr lang="vi-VN" sz="30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là chương trình dịch </a:t>
            </a:r>
            <a:r>
              <a:rPr lang="vi-VN" sz="30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các</a:t>
            </a:r>
            <a:r>
              <a:rPr lang="en-US" sz="30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vi-VN" sz="30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ngôn </a:t>
            </a:r>
            <a:r>
              <a:rPr lang="vi-VN" sz="30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ngữ khác nhau sang ngôn ngữ máy</a:t>
            </a:r>
            <a:r>
              <a:rPr lang="vi-VN" sz="30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.</a:t>
            </a:r>
            <a:endParaRPr lang="en-US" sz="300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marL="457200" indent="-457200" algn="just">
              <a:buFontTx/>
              <a:buChar char="-"/>
            </a:pPr>
            <a:r>
              <a:rPr lang="vi-VN" sz="30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Có </a:t>
            </a:r>
            <a:r>
              <a:rPr lang="vi-VN" sz="30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 bước tạo ra chương trình máy tính:</a:t>
            </a:r>
          </a:p>
          <a:p>
            <a:pPr algn="just"/>
            <a:r>
              <a:rPr lang="en-US" sz="30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+ </a:t>
            </a:r>
            <a:r>
              <a:rPr lang="vi-VN" sz="30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Bước </a:t>
            </a:r>
            <a:r>
              <a:rPr lang="vi-VN" sz="30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1: Viết chương trình bằng ngôn ngữ lập trình.</a:t>
            </a:r>
          </a:p>
          <a:p>
            <a:pPr algn="just"/>
            <a:r>
              <a:rPr lang="en-US" sz="30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+ </a:t>
            </a:r>
            <a:r>
              <a:rPr lang="vi-VN" sz="30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Bước </a:t>
            </a:r>
            <a:r>
              <a:rPr lang="vi-VN" sz="30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2: Dịch chương trình thành ngôn ngữ máy để máy tính hiểu </a:t>
            </a:r>
            <a:r>
              <a:rPr lang="vi-VN" sz="30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được</a:t>
            </a:r>
            <a:r>
              <a:rPr lang="en-US" sz="30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.</a:t>
            </a:r>
            <a:endParaRPr lang="vi-VN" sz="300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859952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622679" y="2057400"/>
            <a:ext cx="7620000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buFontTx/>
              <a:buChar char="-"/>
            </a:pPr>
            <a:r>
              <a:rPr lang="en-US" sz="2800">
                <a:latin typeface="Arial" pitchFamily="34" charset="0"/>
                <a:cs typeface="Arial" pitchFamily="34" charset="0"/>
              </a:rPr>
              <a:t> Về học bài 1</a:t>
            </a:r>
            <a:r>
              <a:rPr lang="en-US" sz="2800" smtClean="0">
                <a:latin typeface="Arial" pitchFamily="34" charset="0"/>
                <a:cs typeface="Arial" pitchFamily="34" charset="0"/>
              </a:rPr>
              <a:t>.</a:t>
            </a:r>
            <a:endParaRPr lang="en-US" sz="2800">
              <a:latin typeface="Arial" pitchFamily="34" charset="0"/>
              <a:cs typeface="Arial" pitchFamily="34" charset="0"/>
            </a:endParaRPr>
          </a:p>
          <a:p>
            <a:pPr algn="just">
              <a:buFontTx/>
              <a:buChar char="-"/>
            </a:pPr>
            <a:r>
              <a:rPr lang="en-US" sz="2800">
                <a:latin typeface="Arial" pitchFamily="34" charset="0"/>
                <a:cs typeface="Arial" pitchFamily="34" charset="0"/>
              </a:rPr>
              <a:t> Trả lời các câu hỏi và bài tập </a:t>
            </a:r>
            <a:r>
              <a:rPr lang="en-US" sz="2800" smtClean="0">
                <a:latin typeface="Arial" pitchFamily="34" charset="0"/>
                <a:cs typeface="Arial" pitchFamily="34" charset="0"/>
              </a:rPr>
              <a:t>trang 9 SGK.</a:t>
            </a:r>
            <a:endParaRPr lang="en-US" sz="2800">
              <a:latin typeface="Arial" pitchFamily="34" charset="0"/>
              <a:cs typeface="Arial" pitchFamily="34" charset="0"/>
            </a:endParaRPr>
          </a:p>
          <a:p>
            <a:pPr algn="just">
              <a:buFontTx/>
              <a:buChar char="-"/>
            </a:pPr>
            <a:r>
              <a:rPr lang="en-US" sz="2800">
                <a:latin typeface="Arial" pitchFamily="34" charset="0"/>
                <a:cs typeface="Arial" pitchFamily="34" charset="0"/>
              </a:rPr>
              <a:t> Xem trước </a:t>
            </a:r>
            <a:r>
              <a:rPr lang="en-US" sz="2800" b="1">
                <a:solidFill>
                  <a:srgbClr val="FF3300"/>
                </a:solidFill>
                <a:latin typeface="Arial" pitchFamily="34" charset="0"/>
                <a:cs typeface="Arial" pitchFamily="34" charset="0"/>
              </a:rPr>
              <a:t>Bài </a:t>
            </a:r>
            <a:r>
              <a:rPr lang="en-US" sz="2800" b="1" smtClean="0">
                <a:solidFill>
                  <a:srgbClr val="FF3300"/>
                </a:solidFill>
                <a:latin typeface="Arial" pitchFamily="34" charset="0"/>
                <a:cs typeface="Arial" pitchFamily="34" charset="0"/>
              </a:rPr>
              <a:t>2:</a:t>
            </a:r>
            <a:r>
              <a:rPr lang="en-US" sz="2800" b="1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>
                <a:solidFill>
                  <a:srgbClr val="FF3300"/>
                </a:solidFill>
                <a:latin typeface="Arial" pitchFamily="34" charset="0"/>
                <a:cs typeface="Arial" pitchFamily="34" charset="0"/>
              </a:rPr>
              <a:t>Làm quen với chương trình và ngôn ngữ </a:t>
            </a:r>
            <a:r>
              <a:rPr lang="en-US" sz="2800" b="1" smtClean="0">
                <a:solidFill>
                  <a:srgbClr val="FF3300"/>
                </a:solidFill>
                <a:latin typeface="Arial" pitchFamily="34" charset="0"/>
                <a:cs typeface="Arial" pitchFamily="34" charset="0"/>
              </a:rPr>
              <a:t>lập </a:t>
            </a:r>
            <a:r>
              <a:rPr lang="en-US" sz="2800" b="1">
                <a:solidFill>
                  <a:srgbClr val="FF3300"/>
                </a:solidFill>
                <a:latin typeface="Arial" pitchFamily="34" charset="0"/>
                <a:cs typeface="Arial" pitchFamily="34" charset="0"/>
              </a:rPr>
              <a:t>trình</a:t>
            </a:r>
          </a:p>
        </p:txBody>
      </p:sp>
      <p:sp>
        <p:nvSpPr>
          <p:cNvPr id="9" name="Rectangle 2"/>
          <p:cNvSpPr txBox="1">
            <a:spLocks noChangeArrowheads="1"/>
          </p:cNvSpPr>
          <p:nvPr/>
        </p:nvSpPr>
        <p:spPr bwMode="auto">
          <a:xfrm>
            <a:off x="952500" y="762000"/>
            <a:ext cx="701040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840" tIns="44623" rIns="90840" bIns="44623" numCol="1" anchor="t" anchorCtr="0" compatLnSpc="1">
            <a:prstTxWarp prst="textNoShape">
              <a:avLst/>
            </a:prstTxWarp>
          </a:bodyPr>
          <a:lstStyle>
            <a:lvl1pPr marL="466725" indent="-466725" algn="l" defTabSz="917575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50000"/>
              <a:buFont typeface="Zapf Dingbats" charset="2"/>
              <a:buChar char="l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039813" indent="-458788" algn="l" defTabSz="917575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50000"/>
              <a:buFont typeface="Wingdings" pitchFamily="2" charset="2"/>
              <a:buChar char="Ø"/>
              <a:defRPr sz="2800">
                <a:solidFill>
                  <a:schemeClr val="tx1"/>
                </a:solidFill>
                <a:latin typeface="+mn-lt"/>
              </a:defRPr>
            </a:lvl2pPr>
            <a:lvl3pPr marL="1382713" indent="-228600" algn="l" defTabSz="917575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50000"/>
              <a:buFont typeface="Zapf Dingbats" charset="2"/>
              <a:buChar char="l"/>
              <a:defRPr>
                <a:solidFill>
                  <a:schemeClr val="tx1"/>
                </a:solidFill>
                <a:latin typeface="+mn-lt"/>
              </a:defRPr>
            </a:lvl3pPr>
            <a:lvl4pPr marL="1727200" indent="-228600" algn="l" defTabSz="917575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5000"/>
              <a:buFont typeface="Monotype Sorts" charset="2"/>
              <a:buChar char=""/>
              <a:defRPr sz="2000">
                <a:solidFill>
                  <a:schemeClr val="tx1"/>
                </a:solidFill>
                <a:latin typeface="+mn-lt"/>
              </a:defRPr>
            </a:lvl4pPr>
            <a:lvl5pPr marL="2071688" indent="-228600" algn="l" defTabSz="917575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2000">
                <a:solidFill>
                  <a:schemeClr val="tx1"/>
                </a:solidFill>
                <a:latin typeface="+mn-lt"/>
              </a:defRPr>
            </a:lvl5pPr>
            <a:lvl6pPr marL="2528888" indent="-228600" algn="l" defTabSz="917575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2000">
                <a:solidFill>
                  <a:schemeClr val="tx1"/>
                </a:solidFill>
                <a:latin typeface="+mn-lt"/>
              </a:defRPr>
            </a:lvl6pPr>
            <a:lvl7pPr marL="2986088" indent="-228600" algn="l" defTabSz="917575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2000">
                <a:solidFill>
                  <a:schemeClr val="tx1"/>
                </a:solidFill>
                <a:latin typeface="+mn-lt"/>
              </a:defRPr>
            </a:lvl7pPr>
            <a:lvl8pPr marL="3443288" indent="-228600" algn="l" defTabSz="917575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2000">
                <a:solidFill>
                  <a:schemeClr val="tx1"/>
                </a:solidFill>
                <a:latin typeface="+mn-lt"/>
              </a:defRPr>
            </a:lvl8pPr>
            <a:lvl9pPr marL="3900488" indent="-228600" algn="l" defTabSz="917575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algn="ctr" eaLnBrk="1" hangingPunct="1">
              <a:buNone/>
            </a:pPr>
            <a:r>
              <a:rPr lang="en-US" sz="4400" b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DẶN DÒ</a:t>
            </a:r>
          </a:p>
        </p:txBody>
      </p:sp>
    </p:spTree>
    <p:extLst>
      <p:ext uri="{BB962C8B-B14F-4D97-AF65-F5344CB8AC3E}">
        <p14:creationId xmlns:p14="http://schemas.microsoft.com/office/powerpoint/2010/main" val="38780648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ttp://flexoffice.com.vn/product/small_1371_thung-rac-dap-chan-vuong-Duy-Tan.gi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24800" y="2872722"/>
            <a:ext cx="852488" cy="9377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179446" name="Group 246"/>
          <p:cNvGraphicFramePr>
            <a:graphicFrameLocks noGrp="1"/>
          </p:cNvGraphicFramePr>
          <p:nvPr>
            <p:ph/>
            <p:extLst>
              <p:ext uri="{D42A27DB-BD31-4B8C-83A1-F6EECF244321}">
                <p14:modId xmlns:p14="http://schemas.microsoft.com/office/powerpoint/2010/main" val="2513086716"/>
              </p:ext>
            </p:extLst>
          </p:nvPr>
        </p:nvGraphicFramePr>
        <p:xfrm>
          <a:off x="4114801" y="2926556"/>
          <a:ext cx="4642774" cy="3500900"/>
        </p:xfrm>
        <a:graphic>
          <a:graphicData uri="http://schemas.openxmlformats.org/drawingml/2006/table">
            <a:tbl>
              <a:tblPr/>
              <a:tblGrid>
                <a:gridCol w="790770"/>
                <a:gridCol w="840192"/>
                <a:gridCol w="699412"/>
                <a:gridCol w="771299"/>
                <a:gridCol w="771299"/>
                <a:gridCol w="769802"/>
              </a:tblGrid>
              <a:tr h="85654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5654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3125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5654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179424" name="Picture 224" descr="Monitor-02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28844" flipH="1">
            <a:off x="4038600" y="5326347"/>
            <a:ext cx="1066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9440" name="Picture 240" descr="Monitor-02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5523234" y="4484771"/>
            <a:ext cx="1066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9441" name="Oval 241"/>
          <p:cNvSpPr>
            <a:spLocks noChangeArrowheads="1"/>
          </p:cNvSpPr>
          <p:nvPr/>
        </p:nvSpPr>
        <p:spPr bwMode="auto">
          <a:xfrm>
            <a:off x="5962017" y="4989412"/>
            <a:ext cx="420365" cy="384375"/>
          </a:xfrm>
          <a:prstGeom prst="ellipse">
            <a:avLst/>
          </a:prstGeom>
          <a:solidFill>
            <a:srgbClr val="0099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9442" name="Rectangle 242"/>
          <p:cNvSpPr>
            <a:spLocks noChangeArrowheads="1"/>
          </p:cNvSpPr>
          <p:nvPr/>
        </p:nvSpPr>
        <p:spPr bwMode="auto">
          <a:xfrm>
            <a:off x="76831" y="2829580"/>
            <a:ext cx="28194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just"/>
            <a:r>
              <a:rPr lang="en-US" b="1">
                <a:latin typeface="Arial" pitchFamily="34" charset="0"/>
                <a:cs typeface="Arial" pitchFamily="34" charset="0"/>
              </a:rPr>
              <a:t>1. Tiến 2 bước;</a:t>
            </a:r>
          </a:p>
        </p:txBody>
      </p:sp>
      <p:sp>
        <p:nvSpPr>
          <p:cNvPr id="179443" name="Rectangle 243"/>
          <p:cNvSpPr>
            <a:spLocks noChangeArrowheads="1"/>
          </p:cNvSpPr>
          <p:nvPr/>
        </p:nvSpPr>
        <p:spPr bwMode="auto">
          <a:xfrm>
            <a:off x="76831" y="3385810"/>
            <a:ext cx="38481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just"/>
            <a:r>
              <a:rPr lang="en-US" b="1">
                <a:latin typeface="Arial" pitchFamily="34" charset="0"/>
                <a:cs typeface="Arial" pitchFamily="34" charset="0"/>
              </a:rPr>
              <a:t>2. Quay trái, tiến 1 bước;</a:t>
            </a:r>
          </a:p>
        </p:txBody>
      </p:sp>
      <p:sp>
        <p:nvSpPr>
          <p:cNvPr id="179445" name="Rectangle 245"/>
          <p:cNvSpPr>
            <a:spLocks noChangeArrowheads="1"/>
          </p:cNvSpPr>
          <p:nvPr/>
        </p:nvSpPr>
        <p:spPr bwMode="auto">
          <a:xfrm>
            <a:off x="76200" y="3882732"/>
            <a:ext cx="24384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just"/>
            <a:r>
              <a:rPr lang="en-US" b="1">
                <a:latin typeface="Arial" pitchFamily="34" charset="0"/>
                <a:cs typeface="Arial" pitchFamily="34" charset="0"/>
              </a:rPr>
              <a:t>3. Nhặt rác;</a:t>
            </a:r>
          </a:p>
        </p:txBody>
      </p:sp>
      <p:sp>
        <p:nvSpPr>
          <p:cNvPr id="179447" name="Rectangle 247"/>
          <p:cNvSpPr>
            <a:spLocks noChangeArrowheads="1"/>
          </p:cNvSpPr>
          <p:nvPr/>
        </p:nvSpPr>
        <p:spPr bwMode="auto">
          <a:xfrm>
            <a:off x="76200" y="4343400"/>
            <a:ext cx="4001765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just"/>
            <a:r>
              <a:rPr lang="en-US" b="1">
                <a:latin typeface="Arial" pitchFamily="34" charset="0"/>
                <a:cs typeface="Arial" pitchFamily="34" charset="0"/>
              </a:rPr>
              <a:t>4. Quay phải, tiến 3 bước;</a:t>
            </a:r>
          </a:p>
        </p:txBody>
      </p:sp>
      <p:sp>
        <p:nvSpPr>
          <p:cNvPr id="179448" name="Rectangle 248"/>
          <p:cNvSpPr>
            <a:spLocks noChangeArrowheads="1"/>
          </p:cNvSpPr>
          <p:nvPr/>
        </p:nvSpPr>
        <p:spPr bwMode="auto">
          <a:xfrm>
            <a:off x="38100" y="4953000"/>
            <a:ext cx="38481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just"/>
            <a:r>
              <a:rPr lang="en-US" b="1">
                <a:latin typeface="Arial" pitchFamily="34" charset="0"/>
                <a:cs typeface="Arial" pitchFamily="34" charset="0"/>
              </a:rPr>
              <a:t>5. Quay trái, tiến 2 bước;</a:t>
            </a:r>
          </a:p>
        </p:txBody>
      </p:sp>
      <p:sp>
        <p:nvSpPr>
          <p:cNvPr id="179450" name="Rectangle 250"/>
          <p:cNvSpPr>
            <a:spLocks noChangeArrowheads="1"/>
          </p:cNvSpPr>
          <p:nvPr/>
        </p:nvSpPr>
        <p:spPr bwMode="auto">
          <a:xfrm>
            <a:off x="48904" y="5496580"/>
            <a:ext cx="35052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just"/>
            <a:r>
              <a:rPr lang="en-US" b="1">
                <a:latin typeface="Arial" pitchFamily="34" charset="0"/>
                <a:cs typeface="Arial" pitchFamily="34" charset="0"/>
              </a:rPr>
              <a:t>6. Bỏ rác vào thùng;</a:t>
            </a:r>
          </a:p>
        </p:txBody>
      </p:sp>
      <p:sp>
        <p:nvSpPr>
          <p:cNvPr id="18" name="Rectangle 2"/>
          <p:cNvSpPr txBox="1">
            <a:spLocks noChangeArrowheads="1"/>
          </p:cNvSpPr>
          <p:nvPr/>
        </p:nvSpPr>
        <p:spPr>
          <a:xfrm>
            <a:off x="228600" y="924636"/>
            <a:ext cx="7239000" cy="457200"/>
          </a:xfrm>
          <a:prstGeom prst="rect">
            <a:avLst/>
          </a:prstGeom>
        </p:spPr>
        <p:txBody>
          <a:bodyPr/>
          <a:lstStyle>
            <a:lvl1pPr marL="466725" indent="-466725" algn="l" defTabSz="917575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50000"/>
              <a:buFont typeface="Zapf Dingbats" charset="2"/>
              <a:buChar char="l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039813" indent="-458788" algn="l" defTabSz="917575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50000"/>
              <a:buFont typeface="Wingdings" pitchFamily="2" charset="2"/>
              <a:buChar char="Ø"/>
              <a:defRPr sz="2800">
                <a:solidFill>
                  <a:schemeClr val="tx1"/>
                </a:solidFill>
                <a:latin typeface="+mn-lt"/>
              </a:defRPr>
            </a:lvl2pPr>
            <a:lvl3pPr marL="1382713" indent="-228600" algn="l" defTabSz="917575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50000"/>
              <a:buFont typeface="Zapf Dingbats" charset="2"/>
              <a:buChar char="l"/>
              <a:defRPr>
                <a:solidFill>
                  <a:schemeClr val="tx1"/>
                </a:solidFill>
                <a:latin typeface="+mn-lt"/>
              </a:defRPr>
            </a:lvl3pPr>
            <a:lvl4pPr marL="1727200" indent="-228600" algn="l" defTabSz="917575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5000"/>
              <a:buFont typeface="Monotype Sorts" charset="2"/>
              <a:buChar char=""/>
              <a:defRPr sz="2000">
                <a:solidFill>
                  <a:schemeClr val="tx1"/>
                </a:solidFill>
                <a:latin typeface="+mn-lt"/>
              </a:defRPr>
            </a:lvl4pPr>
            <a:lvl5pPr marL="2071688" indent="-228600" algn="l" defTabSz="917575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2000">
                <a:solidFill>
                  <a:schemeClr val="tx1"/>
                </a:solidFill>
                <a:latin typeface="+mn-lt"/>
              </a:defRPr>
            </a:lvl5pPr>
            <a:lvl6pPr marL="2528888" indent="-228600" algn="l" defTabSz="917575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2000">
                <a:solidFill>
                  <a:schemeClr val="tx1"/>
                </a:solidFill>
                <a:latin typeface="+mn-lt"/>
              </a:defRPr>
            </a:lvl6pPr>
            <a:lvl7pPr marL="2986088" indent="-228600" algn="l" defTabSz="917575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2000">
                <a:solidFill>
                  <a:schemeClr val="tx1"/>
                </a:solidFill>
                <a:latin typeface="+mn-lt"/>
              </a:defRPr>
            </a:lvl7pPr>
            <a:lvl8pPr marL="3443288" indent="-228600" algn="l" defTabSz="917575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2000">
                <a:solidFill>
                  <a:schemeClr val="tx1"/>
                </a:solidFill>
                <a:latin typeface="+mn-lt"/>
              </a:defRPr>
            </a:lvl8pPr>
            <a:lvl9pPr marL="3900488" indent="-228600" algn="l" defTabSz="917575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eaLnBrk="1" hangingPunct="1">
              <a:buFont typeface="Wingdings" pitchFamily="2" charset="2"/>
              <a:buNone/>
            </a:pPr>
            <a:r>
              <a:rPr lang="en-US" sz="2800" b="1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Rô-bốt </a:t>
            </a:r>
            <a:r>
              <a:rPr lang="en-US" sz="2800" b="1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nhặt rác</a:t>
            </a:r>
          </a:p>
        </p:txBody>
      </p:sp>
      <p:sp>
        <p:nvSpPr>
          <p:cNvPr id="19" name="Rectangle 4"/>
          <p:cNvSpPr>
            <a:spLocks noChangeArrowheads="1"/>
          </p:cNvSpPr>
          <p:nvPr/>
        </p:nvSpPr>
        <p:spPr bwMode="auto">
          <a:xfrm>
            <a:off x="437618" y="1600200"/>
            <a:ext cx="7913426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just"/>
            <a:r>
              <a:rPr lang="en-US" sz="280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Để cho rô-bốt hoàn thành tốt công việc, ta phải ra các lệnh </a:t>
            </a:r>
            <a:r>
              <a:rPr lang="en-US" sz="280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nào?</a:t>
            </a:r>
            <a:endParaRPr lang="en-US" sz="280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570645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4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4" dur="500"/>
                                        <p:tgtEl>
                                          <p:spTgt spid="1794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6" presetID="63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61111E-6 -4.93987E-6 L 0.17934 -4.93987E-6 " pathEditMode="relative" rAng="0" ptsTypes="AA">
                                      <p:cBhvr>
                                        <p:cTn id="17" dur="2000" fill="hold"/>
                                        <p:tgtEl>
                                          <p:spTgt spid="1794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958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4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1794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4" presetID="6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7934 -4.93987E-6 L 0.171 -0.13321 " pathEditMode="relative" rAng="0" ptsTypes="AA">
                                      <p:cBhvr>
                                        <p:cTn id="25" dur="2000" fill="hold"/>
                                        <p:tgtEl>
                                          <p:spTgt spid="1794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17" y="-666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27" presetID="5" presetClass="exit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28" dur="500"/>
                                        <p:tgtEl>
                                          <p:spTgt spid="1794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94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31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4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3" dur="500"/>
                                        <p:tgtEl>
                                          <p:spTgt spid="1794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35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4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1794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4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2" dur="500"/>
                                        <p:tgtEl>
                                          <p:spTgt spid="1794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4" presetID="63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61111E-6 1.3876E-7 L 0.24184 -0.00439 " pathEditMode="relative" rAng="0" ptsTypes="AA">
                                      <p:cBhvr>
                                        <p:cTn id="45" dur="2000" fill="hold"/>
                                        <p:tgtEl>
                                          <p:spTgt spid="17944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083" y="-231"/>
                                    </p:animMotion>
                                  </p:childTnLst>
                                </p:cTn>
                              </p:par>
                              <p:par>
                                <p:cTn id="46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868 -0.01063 L 0.23802 -0.01457 " pathEditMode="relative" rAng="0" ptsTypes="AA">
                                      <p:cBhvr>
                                        <p:cTn id="47" dur="2000" fill="hold"/>
                                        <p:tgtEl>
                                          <p:spTgt spid="17944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458" y="-20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4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2" dur="500"/>
                                        <p:tgtEl>
                                          <p:spTgt spid="1794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4" presetID="64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24184 -0.00439 L 0.246 -0.24861 " pathEditMode="relative" rAng="0" ptsTypes="AA">
                                      <p:cBhvr>
                                        <p:cTn id="55" dur="2000" fill="hold"/>
                                        <p:tgtEl>
                                          <p:spTgt spid="17944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08" y="-12211"/>
                                    </p:animMotion>
                                  </p:childTnLst>
                                </p:cTn>
                              </p:par>
                              <p:par>
                                <p:cTn id="56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23143 0.00185 L 0.23559 -0.23127 " pathEditMode="relative" rAng="0" ptsTypes="AA">
                                      <p:cBhvr>
                                        <p:cTn id="57" dur="2000" fill="hold"/>
                                        <p:tgtEl>
                                          <p:spTgt spid="17944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08" y="-1165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4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2" dur="500"/>
                                        <p:tgtEl>
                                          <p:spTgt spid="1794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64" presetID="0" presetClass="path" presetSubtype="0" accel="50000" decel="5000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246 -0.24861 C 0.22691 -0.24075 0.20677 -0.23265 0.20868 -0.24237 C 0.20573 -0.25 0.24079 -0.29024 0.24635 -0.29995 " pathEditMode="relative" rAng="-17389402" ptsTypes="aaA">
                                      <p:cBhvr>
                                        <p:cTn id="65" dur="2000" fill="hold"/>
                                        <p:tgtEl>
                                          <p:spTgt spid="17944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910" y="-164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2500"/>
                            </p:stCondLst>
                            <p:childTnLst>
                              <p:par>
                                <p:cTn id="67" presetID="1" presetClass="exit" presetSubtype="0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4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9441" grpId="0" animBg="1"/>
      <p:bldP spid="179441" grpId="1" animBg="1"/>
      <p:bldP spid="179441" grpId="2" animBg="1"/>
      <p:bldP spid="179441" grpId="3" animBg="1"/>
      <p:bldP spid="179442" grpId="0"/>
      <p:bldP spid="179443" grpId="0"/>
      <p:bldP spid="179445" grpId="0"/>
      <p:bldP spid="179447" grpId="0"/>
      <p:bldP spid="179448" grpId="0"/>
      <p:bldP spid="179450" grpId="0"/>
      <p:bldP spid="1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36" descr="Monitor-04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166740"/>
            <a:ext cx="2057400" cy="1322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8" name="Group 46"/>
          <p:cNvGrpSpPr>
            <a:grpSpLocks/>
          </p:cNvGrpSpPr>
          <p:nvPr/>
        </p:nvGrpSpPr>
        <p:grpSpPr bwMode="auto">
          <a:xfrm>
            <a:off x="6734175" y="3099940"/>
            <a:ext cx="2409825" cy="2436813"/>
            <a:chOff x="4242" y="2064"/>
            <a:chExt cx="1518" cy="1535"/>
          </a:xfrm>
        </p:grpSpPr>
        <p:pic>
          <p:nvPicPr>
            <p:cNvPr id="9" name="Picture 40" descr="5091875"/>
            <p:cNvPicPr>
              <a:picLocks noChangeAspect="1" noChangeArrowheads="1" noCrop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242" y="2064"/>
              <a:ext cx="1518" cy="15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" name="Picture 41" descr="MCj03982190000[1]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416" y="3282"/>
              <a:ext cx="1200" cy="31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18" name="Group 17"/>
          <p:cNvGrpSpPr/>
          <p:nvPr/>
        </p:nvGrpSpPr>
        <p:grpSpPr>
          <a:xfrm>
            <a:off x="4343400" y="228600"/>
            <a:ext cx="4572000" cy="3261210"/>
            <a:chOff x="4343400" y="405260"/>
            <a:chExt cx="4267200" cy="2871340"/>
          </a:xfrm>
        </p:grpSpPr>
        <p:sp>
          <p:nvSpPr>
            <p:cNvPr id="12" name="AutoShape 34"/>
            <p:cNvSpPr>
              <a:spLocks noChangeArrowheads="1"/>
            </p:cNvSpPr>
            <p:nvPr/>
          </p:nvSpPr>
          <p:spPr bwMode="auto">
            <a:xfrm>
              <a:off x="4343400" y="405260"/>
              <a:ext cx="4267200" cy="2871340"/>
            </a:xfrm>
            <a:prstGeom prst="cloudCallout">
              <a:avLst>
                <a:gd name="adj1" fmla="val 35481"/>
                <a:gd name="adj2" fmla="val 54030"/>
              </a:avLst>
            </a:prstGeom>
            <a:solidFill>
              <a:schemeClr val="accent2"/>
            </a:solidFill>
            <a:ln w="9525">
              <a:solidFill>
                <a:srgbClr val="FFFFCC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just" eaLnBrk="0" hangingPunct="0"/>
              <a:endParaRPr lang="en-US" sz="3200" b="0">
                <a:solidFill>
                  <a:schemeClr val="bg2"/>
                </a:solidFill>
                <a:latin typeface=".VnAristote" pitchFamily="34" charset="0"/>
              </a:endParaRPr>
            </a:p>
          </p:txBody>
        </p:sp>
        <p:sp>
          <p:nvSpPr>
            <p:cNvPr id="13" name="Text Box 43"/>
            <p:cNvSpPr txBox="1">
              <a:spLocks noChangeArrowheads="1"/>
            </p:cNvSpPr>
            <p:nvPr/>
          </p:nvSpPr>
          <p:spPr bwMode="auto">
            <a:xfrm>
              <a:off x="4745966" y="762293"/>
              <a:ext cx="3437914" cy="224676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b="1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just"/>
              <a:r>
                <a:rPr lang="vi-VN" sz="2800" b="0">
                  <a:solidFill>
                    <a:schemeClr val="bg1"/>
                  </a:solidFill>
                </a:rPr>
                <a:t>Nếu viết tất cả các lệnh trên cùng thứ tự của chúng lưu vào </a:t>
              </a:r>
              <a:r>
                <a:rPr lang="vi-VN" sz="2800" b="0" smtClean="0">
                  <a:solidFill>
                    <a:schemeClr val="bg1"/>
                  </a:solidFill>
                </a:rPr>
                <a:t>rô</a:t>
              </a:r>
              <a:r>
                <a:rPr lang="en-US" sz="2800" b="0" smtClean="0">
                  <a:solidFill>
                    <a:schemeClr val="bg1"/>
                  </a:solidFill>
                </a:rPr>
                <a:t> </a:t>
              </a:r>
              <a:r>
                <a:rPr lang="vi-VN" sz="2800" b="0" smtClean="0">
                  <a:solidFill>
                    <a:schemeClr val="bg1"/>
                  </a:solidFill>
                </a:rPr>
                <a:t>bốt </a:t>
              </a:r>
              <a:r>
                <a:rPr lang="vi-VN" sz="2800" b="0">
                  <a:solidFill>
                    <a:schemeClr val="bg1"/>
                  </a:solidFill>
                </a:rPr>
                <a:t>với tên “Hãy nhặt rác” thì sao nhỉ</a:t>
              </a:r>
              <a:r>
                <a:rPr lang="vi-VN" sz="2800" b="0" smtClean="0">
                  <a:solidFill>
                    <a:schemeClr val="bg1"/>
                  </a:solidFill>
                </a:rPr>
                <a:t>?</a:t>
              </a:r>
              <a:endParaRPr lang="vi-VN" sz="2800" b="0">
                <a:solidFill>
                  <a:schemeClr val="bg1"/>
                </a:solidFill>
              </a:endParaRPr>
            </a:p>
          </p:txBody>
        </p:sp>
      </p:grpSp>
      <p:grpSp>
        <p:nvGrpSpPr>
          <p:cNvPr id="14" name="Group 48"/>
          <p:cNvGrpSpPr>
            <a:grpSpLocks/>
          </p:cNvGrpSpPr>
          <p:nvPr/>
        </p:nvGrpSpPr>
        <p:grpSpPr bwMode="auto">
          <a:xfrm>
            <a:off x="211872" y="228600"/>
            <a:ext cx="4131527" cy="3272924"/>
            <a:chOff x="480" y="576"/>
            <a:chExt cx="1968" cy="1397"/>
          </a:xfrm>
        </p:grpSpPr>
        <p:sp>
          <p:nvSpPr>
            <p:cNvPr id="15" name="AutoShape 44"/>
            <p:cNvSpPr>
              <a:spLocks noChangeArrowheads="1"/>
            </p:cNvSpPr>
            <p:nvPr/>
          </p:nvSpPr>
          <p:spPr bwMode="auto">
            <a:xfrm>
              <a:off x="480" y="576"/>
              <a:ext cx="1968" cy="1392"/>
            </a:xfrm>
            <a:prstGeom prst="wedgeRoundRectCallout">
              <a:avLst>
                <a:gd name="adj1" fmla="val -33486"/>
                <a:gd name="adj2" fmla="val 73278"/>
                <a:gd name="adj3" fmla="val 16667"/>
              </a:avLst>
            </a:prstGeom>
            <a:gradFill rotWithShape="1">
              <a:gsLst>
                <a:gs pos="0">
                  <a:schemeClr val="bg1"/>
                </a:gs>
                <a:gs pos="100000">
                  <a:srgbClr val="97E4FF"/>
                </a:gs>
              </a:gsLst>
              <a:path path="rect">
                <a:fillToRect l="50000" t="50000" r="50000" b="50000"/>
              </a:path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/>
              <a:endParaRPr lang="en-US" sz="3200" b="0"/>
            </a:p>
          </p:txBody>
        </p:sp>
        <p:sp>
          <p:nvSpPr>
            <p:cNvPr id="16" name="Text Box 45"/>
            <p:cNvSpPr txBox="1">
              <a:spLocks noChangeArrowheads="1"/>
            </p:cNvSpPr>
            <p:nvPr/>
          </p:nvSpPr>
          <p:spPr bwMode="auto">
            <a:xfrm>
              <a:off x="576" y="672"/>
              <a:ext cx="1776" cy="130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b="1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just"/>
              <a:r>
                <a:rPr lang="vi-VN" sz="3200" b="0"/>
                <a:t>Khi đó chỉ cần ra </a:t>
              </a:r>
              <a:r>
                <a:rPr lang="vi-VN" sz="3200" b="0" smtClean="0"/>
                <a:t>lệnh</a:t>
              </a:r>
              <a:r>
                <a:rPr lang="en-US" sz="3200" b="0" smtClean="0"/>
                <a:t>: </a:t>
              </a:r>
              <a:r>
                <a:rPr lang="vi-VN" sz="3200" b="0" smtClean="0"/>
                <a:t>“Hãy </a:t>
              </a:r>
              <a:r>
                <a:rPr lang="vi-VN" sz="3200" b="0"/>
                <a:t>nhặt rác”, các lệnh đó sẽ điều khiển rô bốt tự động thực hiện lần lượt các lệnh trên</a:t>
              </a:r>
              <a:r>
                <a:rPr lang="vi-VN" sz="3200" b="0" smtClean="0"/>
                <a:t>.</a:t>
              </a:r>
              <a:endParaRPr lang="vi-VN" sz="3200" b="0"/>
            </a:p>
          </p:txBody>
        </p:sp>
      </p:grpSp>
      <p:sp>
        <p:nvSpPr>
          <p:cNvPr id="17" name="Rectangle 37"/>
          <p:cNvSpPr>
            <a:spLocks noChangeArrowheads="1"/>
          </p:cNvSpPr>
          <p:nvPr/>
        </p:nvSpPr>
        <p:spPr bwMode="auto">
          <a:xfrm>
            <a:off x="413410" y="5690740"/>
            <a:ext cx="8501990" cy="990600"/>
          </a:xfrm>
          <a:prstGeom prst="rect">
            <a:avLst/>
          </a:prstGeom>
          <a:gradFill rotWithShape="1">
            <a:gsLst>
              <a:gs pos="0">
                <a:srgbClr val="FFFF99"/>
              </a:gs>
              <a:gs pos="50000">
                <a:srgbClr val="FFFFFF"/>
              </a:gs>
              <a:gs pos="100000">
                <a:srgbClr val="FFFF99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just">
              <a:lnSpc>
                <a:spcPct val="120000"/>
              </a:lnSpc>
            </a:pPr>
            <a:r>
              <a:rPr lang="vi-VN" sz="2800">
                <a:latin typeface="Arial" pitchFamily="34" charset="0"/>
                <a:cs typeface="Arial" pitchFamily="34" charset="0"/>
              </a:rPr>
              <a:t>Công việc viết các lệnh để điều khiển </a:t>
            </a:r>
            <a:r>
              <a:rPr lang="vi-VN" sz="2800" smtClean="0">
                <a:latin typeface="Arial" pitchFamily="34" charset="0"/>
                <a:cs typeface="Arial" pitchFamily="34" charset="0"/>
              </a:rPr>
              <a:t>rô</a:t>
            </a:r>
            <a:r>
              <a:rPr lang="en-US" sz="2800" smtClean="0">
                <a:latin typeface="Arial" pitchFamily="34" charset="0"/>
                <a:cs typeface="Arial" pitchFamily="34" charset="0"/>
              </a:rPr>
              <a:t>-</a:t>
            </a:r>
            <a:r>
              <a:rPr lang="vi-VN" sz="2800" smtClean="0">
                <a:latin typeface="Arial" pitchFamily="34" charset="0"/>
                <a:cs typeface="Arial" pitchFamily="34" charset="0"/>
              </a:rPr>
              <a:t>bốt </a:t>
            </a:r>
            <a:r>
              <a:rPr lang="vi-VN" sz="2800">
                <a:latin typeface="Arial" pitchFamily="34" charset="0"/>
                <a:cs typeface="Arial" pitchFamily="34" charset="0"/>
              </a:rPr>
              <a:t>như trên được gọi là: VIẾT CHƯƠNG TRÌNH </a:t>
            </a:r>
          </a:p>
        </p:txBody>
      </p:sp>
    </p:spTree>
    <p:extLst>
      <p:ext uri="{BB962C8B-B14F-4D97-AF65-F5344CB8AC3E}">
        <p14:creationId xmlns:p14="http://schemas.microsoft.com/office/powerpoint/2010/main" val="28608116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8" presetClass="entr" presetSubtype="3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5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2"/>
          <p:cNvSpPr txBox="1">
            <a:spLocks noChangeArrowheads="1"/>
          </p:cNvSpPr>
          <p:nvPr/>
        </p:nvSpPr>
        <p:spPr>
          <a:xfrm>
            <a:off x="103496" y="1012208"/>
            <a:ext cx="8992738" cy="381000"/>
          </a:xfrm>
          <a:prstGeom prst="rect">
            <a:avLst/>
          </a:prstGeom>
        </p:spPr>
        <p:txBody>
          <a:bodyPr/>
          <a:lstStyle>
            <a:defPPr>
              <a:defRPr lang="en-GB"/>
            </a:defPPr>
            <a:lvl1pPr marL="466725" indent="-466725" defTabSz="917575" eaLnBrk="1" hangingPunct="1">
              <a:spcBef>
                <a:spcPct val="20000"/>
              </a:spcBef>
              <a:buClr>
                <a:schemeClr val="tx2"/>
              </a:buClr>
              <a:buSzPct val="50000"/>
              <a:buFont typeface="Wingdings" pitchFamily="2" charset="2"/>
              <a:buNone/>
              <a:defRPr sz="2800" b="1">
                <a:solidFill>
                  <a:srgbClr val="000099"/>
                </a:solidFill>
                <a:latin typeface="Arial" pitchFamily="34" charset="0"/>
                <a:cs typeface="Arial" pitchFamily="34" charset="0"/>
              </a:defRPr>
            </a:lvl1pPr>
            <a:lvl2pPr marL="1039813" indent="-458788" defTabSz="917575">
              <a:spcBef>
                <a:spcPct val="20000"/>
              </a:spcBef>
              <a:buClr>
                <a:schemeClr val="tx1"/>
              </a:buClr>
              <a:buSzPct val="50000"/>
              <a:buFont typeface="Wingdings" pitchFamily="2" charset="2"/>
              <a:buChar char="Ø"/>
              <a:defRPr sz="2800">
                <a:latin typeface="+mn-lt"/>
              </a:defRPr>
            </a:lvl2pPr>
            <a:lvl3pPr marL="1382713" indent="-228600" defTabSz="917575">
              <a:spcBef>
                <a:spcPct val="20000"/>
              </a:spcBef>
              <a:buClr>
                <a:schemeClr val="tx1"/>
              </a:buClr>
              <a:buSzPct val="50000"/>
              <a:buFont typeface="Zapf Dingbats" charset="2"/>
              <a:buChar char="l"/>
              <a:defRPr>
                <a:latin typeface="+mn-lt"/>
              </a:defRPr>
            </a:lvl3pPr>
            <a:lvl4pPr marL="1727200" indent="-228600" defTabSz="917575">
              <a:spcBef>
                <a:spcPct val="20000"/>
              </a:spcBef>
              <a:buClr>
                <a:schemeClr val="accent2"/>
              </a:buClr>
              <a:buSzPct val="65000"/>
              <a:buFont typeface="Monotype Sorts" charset="2"/>
              <a:buChar char=""/>
              <a:defRPr sz="2000">
                <a:latin typeface="+mn-lt"/>
              </a:defRPr>
            </a:lvl4pPr>
            <a:lvl5pPr marL="2071688" indent="-228600" defTabSz="917575">
              <a:spcBef>
                <a:spcPct val="20000"/>
              </a:spcBef>
              <a:buClr>
                <a:schemeClr val="tx1"/>
              </a:buClr>
              <a:buSzPct val="100000"/>
              <a:buChar char="–"/>
              <a:defRPr sz="2000">
                <a:latin typeface="+mn-lt"/>
              </a:defRPr>
            </a:lvl5pPr>
            <a:lvl6pPr marL="2528888" indent="-228600" defTabSz="91757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2000">
                <a:latin typeface="+mn-lt"/>
              </a:defRPr>
            </a:lvl6pPr>
            <a:lvl7pPr marL="2986088" indent="-228600" defTabSz="91757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2000">
                <a:latin typeface="+mn-lt"/>
              </a:defRPr>
            </a:lvl7pPr>
            <a:lvl8pPr marL="3443288" indent="-228600" defTabSz="91757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2000">
                <a:latin typeface="+mn-lt"/>
              </a:defRPr>
            </a:lvl8pPr>
            <a:lvl9pPr marL="3900488" indent="-228600" defTabSz="91757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2000">
                <a:latin typeface="+mn-lt"/>
              </a:defRPr>
            </a:lvl9pPr>
          </a:lstStyle>
          <a:p>
            <a:r>
              <a:rPr lang="en-US" smtClean="0"/>
              <a:t>1. </a:t>
            </a:r>
            <a:r>
              <a:rPr lang="en-US"/>
              <a:t>Viết chương trình – ra lệnh cho máy tính làm </a:t>
            </a:r>
            <a:r>
              <a:rPr lang="en-US" smtClean="0"/>
              <a:t>việc</a:t>
            </a:r>
            <a:endParaRPr lang="en-US"/>
          </a:p>
        </p:txBody>
      </p:sp>
      <p:cxnSp>
        <p:nvCxnSpPr>
          <p:cNvPr id="4" name="Straight Connector 3"/>
          <p:cNvCxnSpPr/>
          <p:nvPr/>
        </p:nvCxnSpPr>
        <p:spPr bwMode="auto">
          <a:xfrm>
            <a:off x="0" y="1524000"/>
            <a:ext cx="9144000" cy="0"/>
          </a:xfrm>
          <a:prstGeom prst="line">
            <a:avLst/>
          </a:prstGeom>
          <a:solidFill>
            <a:schemeClr val="accent1"/>
          </a:solidFill>
          <a:ln w="571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7" name="Rectangle 5"/>
          <p:cNvSpPr>
            <a:spLocks noChangeArrowheads="1"/>
          </p:cNvSpPr>
          <p:nvPr/>
        </p:nvSpPr>
        <p:spPr bwMode="auto">
          <a:xfrm>
            <a:off x="1143000" y="2057400"/>
            <a:ext cx="716280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just"/>
            <a:endParaRPr lang="en-US" sz="2000">
              <a:solidFill>
                <a:srgbClr val="0000FF"/>
              </a:solidFill>
              <a:latin typeface="Times New Roman" pitchFamily="18" charset="0"/>
            </a:endParaRPr>
          </a:p>
        </p:txBody>
      </p:sp>
      <p:sp>
        <p:nvSpPr>
          <p:cNvPr id="40" name="AutoShape 8"/>
          <p:cNvSpPr>
            <a:spLocks noChangeArrowheads="1"/>
          </p:cNvSpPr>
          <p:nvPr/>
        </p:nvSpPr>
        <p:spPr bwMode="auto">
          <a:xfrm>
            <a:off x="990600" y="4114800"/>
            <a:ext cx="7467600" cy="838200"/>
          </a:xfrm>
          <a:prstGeom prst="cloudCallout">
            <a:avLst>
              <a:gd name="adj1" fmla="val -42667"/>
              <a:gd name="adj2" fmla="val 133144"/>
            </a:avLst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/>
            <a:r>
              <a:rPr lang="en-US" sz="280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Chương trình máy tính là </a:t>
            </a:r>
            <a:r>
              <a:rPr lang="en-US" sz="2800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gì?</a:t>
            </a:r>
            <a:endParaRPr lang="en-US" sz="2800">
              <a:solidFill>
                <a:schemeClr val="accent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8" name="AutoShape 6"/>
          <p:cNvSpPr>
            <a:spLocks noChangeArrowheads="1"/>
          </p:cNvSpPr>
          <p:nvPr/>
        </p:nvSpPr>
        <p:spPr bwMode="auto">
          <a:xfrm>
            <a:off x="1485900" y="2209800"/>
            <a:ext cx="6477000" cy="914400"/>
          </a:xfrm>
          <a:prstGeom prst="cloudCallout">
            <a:avLst>
              <a:gd name="adj1" fmla="val -40468"/>
              <a:gd name="adj2" fmla="val 136981"/>
            </a:avLst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/>
            <a:r>
              <a:rPr lang="en-US" sz="280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Viết chương trình là </a:t>
            </a:r>
            <a:r>
              <a:rPr lang="en-US" sz="2800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gì?</a:t>
            </a:r>
            <a:endParaRPr lang="en-US" sz="2800">
              <a:solidFill>
                <a:schemeClr val="accent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9" name="Rectangle 7"/>
          <p:cNvSpPr>
            <a:spLocks noChangeArrowheads="1"/>
          </p:cNvSpPr>
          <p:nvPr/>
        </p:nvSpPr>
        <p:spPr bwMode="auto">
          <a:xfrm>
            <a:off x="609600" y="1981200"/>
            <a:ext cx="8153400" cy="1371600"/>
          </a:xfrm>
          <a:prstGeom prst="rect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just"/>
            <a:r>
              <a:rPr lang="en-US" sz="2800" smtClean="0">
                <a:latin typeface="Arial" pitchFamily="34" charset="0"/>
                <a:cs typeface="Arial" pitchFamily="34" charset="0"/>
                <a:sym typeface="Wingdings" pitchFamily="2" charset="2"/>
              </a:rPr>
              <a:t>- </a:t>
            </a:r>
            <a:r>
              <a:rPr lang="en-US" sz="2800" smtClean="0">
                <a:latin typeface="Arial" pitchFamily="34" charset="0"/>
                <a:cs typeface="Arial" pitchFamily="34" charset="0"/>
              </a:rPr>
              <a:t>Viết </a:t>
            </a:r>
            <a:r>
              <a:rPr lang="en-US" sz="2800">
                <a:latin typeface="Arial" pitchFamily="34" charset="0"/>
                <a:cs typeface="Arial" pitchFamily="34" charset="0"/>
              </a:rPr>
              <a:t>chương trình là viết các lệnh chỉ dẫn cho</a:t>
            </a:r>
          </a:p>
          <a:p>
            <a:pPr algn="just"/>
            <a:r>
              <a:rPr lang="en-US" sz="2800">
                <a:latin typeface="Arial" pitchFamily="34" charset="0"/>
                <a:cs typeface="Arial" pitchFamily="34" charset="0"/>
              </a:rPr>
              <a:t>máy tính thực hiện các công việc hay giải một</a:t>
            </a:r>
          </a:p>
          <a:p>
            <a:pPr algn="just"/>
            <a:r>
              <a:rPr lang="en-US" sz="2800">
                <a:latin typeface="Arial" pitchFamily="34" charset="0"/>
                <a:cs typeface="Arial" pitchFamily="34" charset="0"/>
              </a:rPr>
              <a:t>bài toán cụ thể.</a:t>
            </a:r>
          </a:p>
        </p:txBody>
      </p:sp>
      <p:sp>
        <p:nvSpPr>
          <p:cNvPr id="41" name="Rectangle 9"/>
          <p:cNvSpPr>
            <a:spLocks noChangeArrowheads="1"/>
          </p:cNvSpPr>
          <p:nvPr/>
        </p:nvSpPr>
        <p:spPr bwMode="auto">
          <a:xfrm>
            <a:off x="609600" y="3886200"/>
            <a:ext cx="8153400" cy="1066800"/>
          </a:xfrm>
          <a:prstGeom prst="rect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just"/>
            <a:r>
              <a:rPr lang="en-US" sz="2800" smtClean="0">
                <a:latin typeface="Arial" pitchFamily="34" charset="0"/>
                <a:cs typeface="Arial" pitchFamily="34" charset="0"/>
                <a:sym typeface="Wingdings" pitchFamily="2" charset="2"/>
              </a:rPr>
              <a:t>- </a:t>
            </a:r>
            <a:r>
              <a:rPr lang="en-US" sz="2800" smtClean="0">
                <a:latin typeface="Arial" pitchFamily="34" charset="0"/>
                <a:cs typeface="Arial" pitchFamily="34" charset="0"/>
              </a:rPr>
              <a:t>Chương trình </a:t>
            </a:r>
            <a:r>
              <a:rPr lang="en-US" sz="2800">
                <a:latin typeface="Arial" pitchFamily="34" charset="0"/>
                <a:cs typeface="Arial" pitchFamily="34" charset="0"/>
              </a:rPr>
              <a:t>máy tính là một dãy các lệnh mà </a:t>
            </a:r>
          </a:p>
          <a:p>
            <a:pPr algn="just"/>
            <a:r>
              <a:rPr lang="en-US" sz="2800">
                <a:latin typeface="Arial" pitchFamily="34" charset="0"/>
                <a:cs typeface="Arial" pitchFamily="34" charset="0"/>
              </a:rPr>
              <a:t>máy tính có thể hiểu và thực hiện được.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2" name="Ink 1"/>
              <p14:cNvContentPartPr/>
              <p14:nvPr/>
            </p14:nvContentPartPr>
            <p14:xfrm>
              <a:off x="8197560" y="4286160"/>
              <a:ext cx="360" cy="360"/>
            </p14:xfrm>
          </p:contentPart>
        </mc:Choice>
        <mc:Fallback xmlns="">
          <p:pic>
            <p:nvPicPr>
              <p:cNvPr id="2" name="Ink 1"/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8188200" y="4276800"/>
                <a:ext cx="19080" cy="1908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1326722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" grpId="0" animBg="1"/>
      <p:bldP spid="38" grpId="0" animBg="1"/>
      <p:bldP spid="39" grpId="0" animBg="1"/>
      <p:bldP spid="41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2"/>
          <p:cNvSpPr txBox="1">
            <a:spLocks noChangeArrowheads="1"/>
          </p:cNvSpPr>
          <p:nvPr/>
        </p:nvSpPr>
        <p:spPr>
          <a:xfrm>
            <a:off x="103496" y="1012208"/>
            <a:ext cx="8992738" cy="381000"/>
          </a:xfrm>
          <a:prstGeom prst="rect">
            <a:avLst/>
          </a:prstGeom>
        </p:spPr>
        <p:txBody>
          <a:bodyPr/>
          <a:lstStyle>
            <a:defPPr>
              <a:defRPr lang="en-GB"/>
            </a:defPPr>
            <a:lvl1pPr marL="466725" indent="-466725" defTabSz="917575" eaLnBrk="1" hangingPunct="1">
              <a:spcBef>
                <a:spcPct val="20000"/>
              </a:spcBef>
              <a:buClr>
                <a:schemeClr val="tx2"/>
              </a:buClr>
              <a:buSzPct val="50000"/>
              <a:buFont typeface="Wingdings" pitchFamily="2" charset="2"/>
              <a:buNone/>
              <a:defRPr sz="2800" b="1">
                <a:solidFill>
                  <a:srgbClr val="000099"/>
                </a:solidFill>
                <a:latin typeface="Arial" pitchFamily="34" charset="0"/>
                <a:cs typeface="Arial" pitchFamily="34" charset="0"/>
              </a:defRPr>
            </a:lvl1pPr>
            <a:lvl2pPr marL="1039813" indent="-458788" defTabSz="917575">
              <a:spcBef>
                <a:spcPct val="20000"/>
              </a:spcBef>
              <a:buClr>
                <a:schemeClr val="tx1"/>
              </a:buClr>
              <a:buSzPct val="50000"/>
              <a:buFont typeface="Wingdings" pitchFamily="2" charset="2"/>
              <a:buChar char="Ø"/>
              <a:defRPr sz="2800">
                <a:latin typeface="+mn-lt"/>
              </a:defRPr>
            </a:lvl2pPr>
            <a:lvl3pPr marL="1382713" indent="-228600" defTabSz="917575">
              <a:spcBef>
                <a:spcPct val="20000"/>
              </a:spcBef>
              <a:buClr>
                <a:schemeClr val="tx1"/>
              </a:buClr>
              <a:buSzPct val="50000"/>
              <a:buFont typeface="Zapf Dingbats" charset="2"/>
              <a:buChar char="l"/>
              <a:defRPr>
                <a:latin typeface="+mn-lt"/>
              </a:defRPr>
            </a:lvl3pPr>
            <a:lvl4pPr marL="1727200" indent="-228600" defTabSz="917575">
              <a:spcBef>
                <a:spcPct val="20000"/>
              </a:spcBef>
              <a:buClr>
                <a:schemeClr val="accent2"/>
              </a:buClr>
              <a:buSzPct val="65000"/>
              <a:buFont typeface="Monotype Sorts" charset="2"/>
              <a:buChar char=""/>
              <a:defRPr sz="2000">
                <a:latin typeface="+mn-lt"/>
              </a:defRPr>
            </a:lvl4pPr>
            <a:lvl5pPr marL="2071688" indent="-228600" defTabSz="917575">
              <a:spcBef>
                <a:spcPct val="20000"/>
              </a:spcBef>
              <a:buClr>
                <a:schemeClr val="tx1"/>
              </a:buClr>
              <a:buSzPct val="100000"/>
              <a:buChar char="–"/>
              <a:defRPr sz="2000">
                <a:latin typeface="+mn-lt"/>
              </a:defRPr>
            </a:lvl5pPr>
            <a:lvl6pPr marL="2528888" indent="-228600" defTabSz="91757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2000">
                <a:latin typeface="+mn-lt"/>
              </a:defRPr>
            </a:lvl6pPr>
            <a:lvl7pPr marL="2986088" indent="-228600" defTabSz="91757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2000">
                <a:latin typeface="+mn-lt"/>
              </a:defRPr>
            </a:lvl7pPr>
            <a:lvl8pPr marL="3443288" indent="-228600" defTabSz="91757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2000">
                <a:latin typeface="+mn-lt"/>
              </a:defRPr>
            </a:lvl8pPr>
            <a:lvl9pPr marL="3900488" indent="-228600" defTabSz="91757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2000">
                <a:latin typeface="+mn-lt"/>
              </a:defRPr>
            </a:lvl9pPr>
          </a:lstStyle>
          <a:p>
            <a:r>
              <a:rPr lang="en-US" smtClean="0"/>
              <a:t>1. </a:t>
            </a:r>
            <a:r>
              <a:rPr lang="en-US"/>
              <a:t>Viết chương trình – ra lệnh cho máy tính làm </a:t>
            </a:r>
            <a:r>
              <a:rPr lang="en-US" smtClean="0"/>
              <a:t>việc</a:t>
            </a:r>
            <a:endParaRPr lang="en-US"/>
          </a:p>
        </p:txBody>
      </p:sp>
      <p:cxnSp>
        <p:nvCxnSpPr>
          <p:cNvPr id="4" name="Straight Connector 3"/>
          <p:cNvCxnSpPr/>
          <p:nvPr/>
        </p:nvCxnSpPr>
        <p:spPr bwMode="auto">
          <a:xfrm>
            <a:off x="0" y="1524000"/>
            <a:ext cx="9144000" cy="0"/>
          </a:xfrm>
          <a:prstGeom prst="line">
            <a:avLst/>
          </a:prstGeom>
          <a:solidFill>
            <a:schemeClr val="accent1"/>
          </a:solidFill>
          <a:ln w="571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0" name="AutoShape 8"/>
          <p:cNvSpPr>
            <a:spLocks noChangeArrowheads="1"/>
          </p:cNvSpPr>
          <p:nvPr/>
        </p:nvSpPr>
        <p:spPr bwMode="auto">
          <a:xfrm>
            <a:off x="381000" y="1600200"/>
            <a:ext cx="8534400" cy="1524000"/>
          </a:xfrm>
          <a:prstGeom prst="cloudCallout">
            <a:avLst>
              <a:gd name="adj1" fmla="val -35671"/>
              <a:gd name="adj2" fmla="val 68440"/>
            </a:avLst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just"/>
            <a:r>
              <a:rPr lang="en-US" sz="280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Khi thực hiện chương </a:t>
            </a:r>
            <a:r>
              <a:rPr lang="en-US" sz="2800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trình, máy </a:t>
            </a:r>
            <a:r>
              <a:rPr lang="en-US" sz="280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tính sẽ thực hiện như thế </a:t>
            </a:r>
            <a:r>
              <a:rPr lang="en-US" sz="2800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nào? </a:t>
            </a:r>
            <a:endParaRPr lang="en-US" sz="2800">
              <a:solidFill>
                <a:schemeClr val="accent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Rectangle 8"/>
          <p:cNvSpPr>
            <a:spLocks noChangeArrowheads="1"/>
          </p:cNvSpPr>
          <p:nvPr/>
        </p:nvSpPr>
        <p:spPr bwMode="auto">
          <a:xfrm>
            <a:off x="4495232" y="2158365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just">
              <a:lnSpc>
                <a:spcPct val="120000"/>
              </a:lnSpc>
            </a:pPr>
            <a:r>
              <a:rPr lang="en-US" sz="240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 Hãy nhặt rác</a:t>
            </a:r>
            <a:r>
              <a:rPr lang="en-US" sz="240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;</a:t>
            </a:r>
            <a:endParaRPr lang="en-US" sz="2400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Rectangle 9"/>
          <p:cNvSpPr>
            <a:spLocks noChangeArrowheads="1"/>
          </p:cNvSpPr>
          <p:nvPr/>
        </p:nvSpPr>
        <p:spPr bwMode="auto">
          <a:xfrm>
            <a:off x="4495232" y="2615565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just">
              <a:lnSpc>
                <a:spcPct val="120000"/>
              </a:lnSpc>
            </a:pPr>
            <a:r>
              <a:rPr lang="vi-VN" sz="2400" b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Bắt đầu</a:t>
            </a:r>
            <a:endParaRPr lang="en-US" sz="2400" b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Rectangle 10"/>
          <p:cNvSpPr>
            <a:spLocks noChangeArrowheads="1"/>
          </p:cNvSpPr>
          <p:nvPr/>
        </p:nvSpPr>
        <p:spPr bwMode="auto">
          <a:xfrm>
            <a:off x="5181032" y="3062297"/>
            <a:ext cx="3429000" cy="461665"/>
          </a:xfrm>
          <a:prstGeom prst="rect">
            <a:avLst/>
          </a:prstGeom>
          <a:solidFill>
            <a:srgbClr val="FFE1E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vi-VN" sz="2400" b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Tiến </a:t>
            </a:r>
            <a:r>
              <a:rPr lang="en-US" sz="2400" b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vi-VN" sz="2400" b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vi-VN" sz="2400" b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bước</a:t>
            </a:r>
            <a:r>
              <a:rPr lang="vi-VN" sz="2400" b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;</a:t>
            </a:r>
            <a:endParaRPr lang="vi-VN" sz="2400" b="0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Rectangle 11"/>
          <p:cNvSpPr>
            <a:spLocks noChangeArrowheads="1"/>
          </p:cNvSpPr>
          <p:nvPr/>
        </p:nvSpPr>
        <p:spPr bwMode="auto">
          <a:xfrm>
            <a:off x="5181032" y="3453765"/>
            <a:ext cx="3429000" cy="461665"/>
          </a:xfrm>
          <a:prstGeom prst="rect">
            <a:avLst/>
          </a:prstGeom>
          <a:solidFill>
            <a:srgbClr val="FFE1E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sz="2400" b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Quay</a:t>
            </a:r>
            <a:r>
              <a:rPr lang="vi-VN" sz="2400" b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vi-VN" sz="2400" b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trái, tiến </a:t>
            </a:r>
            <a:r>
              <a:rPr lang="en-US" sz="2400" b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1</a:t>
            </a:r>
            <a:r>
              <a:rPr lang="vi-VN" sz="2400" b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b</a:t>
            </a:r>
            <a:r>
              <a:rPr lang="en-US" sz="2400" b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ước;</a:t>
            </a:r>
            <a:endParaRPr lang="en-US" sz="2400" b="0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6" name="Rectangle 12"/>
          <p:cNvSpPr>
            <a:spLocks noChangeArrowheads="1"/>
          </p:cNvSpPr>
          <p:nvPr/>
        </p:nvSpPr>
        <p:spPr bwMode="auto">
          <a:xfrm>
            <a:off x="5181032" y="3906500"/>
            <a:ext cx="3429000" cy="461665"/>
          </a:xfrm>
          <a:prstGeom prst="rect">
            <a:avLst/>
          </a:prstGeom>
          <a:solidFill>
            <a:srgbClr val="FFE1E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sz="2400" b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Nhặt rác</a:t>
            </a:r>
            <a:r>
              <a:rPr lang="en-US" sz="2400" b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;</a:t>
            </a:r>
            <a:endParaRPr lang="en-US" sz="2400" b="0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7" name="Rectangle 13"/>
          <p:cNvSpPr>
            <a:spLocks noChangeArrowheads="1"/>
          </p:cNvSpPr>
          <p:nvPr/>
        </p:nvSpPr>
        <p:spPr bwMode="auto">
          <a:xfrm>
            <a:off x="5181032" y="4279265"/>
            <a:ext cx="3429000" cy="461665"/>
          </a:xfrm>
          <a:prstGeom prst="rect">
            <a:avLst/>
          </a:prstGeom>
          <a:solidFill>
            <a:srgbClr val="FFE1E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sz="2400" b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Quay phải, t</a:t>
            </a:r>
            <a:r>
              <a:rPr lang="vi-VN" sz="2400" b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iến </a:t>
            </a:r>
            <a:r>
              <a:rPr lang="en-US" sz="2400" b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3 bước;</a:t>
            </a:r>
            <a:r>
              <a:rPr lang="vi-VN" sz="2400" b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endParaRPr lang="vi-VN" sz="2400" b="0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8" name="Rectangle 14"/>
          <p:cNvSpPr>
            <a:spLocks noChangeArrowheads="1"/>
          </p:cNvSpPr>
          <p:nvPr/>
        </p:nvSpPr>
        <p:spPr bwMode="auto">
          <a:xfrm>
            <a:off x="5181032" y="4723765"/>
            <a:ext cx="3429000" cy="461665"/>
          </a:xfrm>
          <a:prstGeom prst="rect">
            <a:avLst/>
          </a:prstGeom>
          <a:solidFill>
            <a:srgbClr val="FFE1E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sz="2400" b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Quay</a:t>
            </a:r>
            <a:r>
              <a:rPr lang="vi-VN" sz="2400" b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trá</a:t>
            </a:r>
            <a:r>
              <a:rPr lang="vi-VN" sz="2400" b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i</a:t>
            </a:r>
            <a:r>
              <a:rPr lang="vi-VN" sz="2400" b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vi-VN" sz="2400" b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t</a:t>
            </a:r>
            <a:r>
              <a:rPr lang="en-US" sz="2400" b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iến 2 bước;</a:t>
            </a:r>
            <a:endParaRPr lang="en-US" sz="2400" b="0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0" name="Rectangle 16"/>
          <p:cNvSpPr>
            <a:spLocks noChangeArrowheads="1"/>
          </p:cNvSpPr>
          <p:nvPr/>
        </p:nvSpPr>
        <p:spPr bwMode="auto">
          <a:xfrm>
            <a:off x="4495232" y="5511165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just">
              <a:lnSpc>
                <a:spcPct val="120000"/>
              </a:lnSpc>
            </a:pPr>
            <a:r>
              <a:rPr lang="en-US" sz="2400" b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 Kết thúc</a:t>
            </a:r>
            <a:r>
              <a:rPr lang="en-US" sz="2400" b="0" smtClean="0">
                <a:latin typeface="Arial" pitchFamily="34" charset="0"/>
                <a:cs typeface="Arial" pitchFamily="34" charset="0"/>
              </a:rPr>
              <a:t>.</a:t>
            </a:r>
            <a:endParaRPr lang="en-US" sz="2400" b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9" name="Rectangle 15"/>
          <p:cNvSpPr>
            <a:spLocks noChangeArrowheads="1"/>
          </p:cNvSpPr>
          <p:nvPr/>
        </p:nvSpPr>
        <p:spPr bwMode="auto">
          <a:xfrm>
            <a:off x="5181032" y="5130165"/>
            <a:ext cx="3429000" cy="461665"/>
          </a:xfrm>
          <a:prstGeom prst="rect">
            <a:avLst/>
          </a:prstGeom>
          <a:solidFill>
            <a:srgbClr val="FFE1E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sz="2400" b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Bỏ rác vào thùng</a:t>
            </a:r>
            <a:r>
              <a:rPr lang="en-US" sz="2400" b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;</a:t>
            </a:r>
            <a:endParaRPr lang="en-US" sz="2400" b="0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1" name="Rectangle 17"/>
          <p:cNvSpPr>
            <a:spLocks noChangeArrowheads="1"/>
          </p:cNvSpPr>
          <p:nvPr/>
        </p:nvSpPr>
        <p:spPr bwMode="auto">
          <a:xfrm>
            <a:off x="4648200" y="2072015"/>
            <a:ext cx="4114800" cy="4114800"/>
          </a:xfrm>
          <a:prstGeom prst="rect">
            <a:avLst/>
          </a:prstGeom>
          <a:noFill/>
          <a:ln w="28575">
            <a:solidFill>
              <a:srgbClr val="00808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533400" y="2072015"/>
            <a:ext cx="3657600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800">
                <a:latin typeface="Arial" pitchFamily="34" charset="0"/>
                <a:cs typeface="Arial" pitchFamily="34" charset="0"/>
                <a:sym typeface="Wingdings" pitchFamily="2" charset="2"/>
              </a:rPr>
              <a:t>Máy tính sẽ thực hiện các lệnh có trong chương </a:t>
            </a:r>
            <a:r>
              <a:rPr lang="en-US" sz="2800" smtClean="0">
                <a:latin typeface="Arial" pitchFamily="34" charset="0"/>
                <a:cs typeface="Arial" pitchFamily="34" charset="0"/>
                <a:sym typeface="Wingdings" pitchFamily="2" charset="2"/>
              </a:rPr>
              <a:t>trình </a:t>
            </a:r>
            <a:r>
              <a:rPr lang="en-US" sz="2800">
                <a:latin typeface="Arial" pitchFamily="34" charset="0"/>
                <a:cs typeface="Arial" pitchFamily="34" charset="0"/>
                <a:sym typeface="Wingdings" pitchFamily="2" charset="2"/>
              </a:rPr>
              <a:t>một cách tuần tự, thực hiện xong một </a:t>
            </a:r>
            <a:r>
              <a:rPr lang="en-US" sz="2800" smtClean="0">
                <a:latin typeface="Arial" pitchFamily="34" charset="0"/>
                <a:cs typeface="Arial" pitchFamily="34" charset="0"/>
                <a:sym typeface="Wingdings" pitchFamily="2" charset="2"/>
              </a:rPr>
              <a:t>lệnh sẽ </a:t>
            </a:r>
            <a:r>
              <a:rPr lang="en-US" sz="2800">
                <a:latin typeface="Arial" pitchFamily="34" charset="0"/>
                <a:cs typeface="Arial" pitchFamily="34" charset="0"/>
                <a:sym typeface="Wingdings" pitchFamily="2" charset="2"/>
              </a:rPr>
              <a:t>thực hiện lệnh tiếp theo, từ lệnh đầu tiên đến </a:t>
            </a:r>
            <a:r>
              <a:rPr lang="en-US" sz="2800" smtClean="0">
                <a:latin typeface="Arial" pitchFamily="34" charset="0"/>
                <a:cs typeface="Arial" pitchFamily="34" charset="0"/>
                <a:sym typeface="Wingdings" pitchFamily="2" charset="2"/>
              </a:rPr>
              <a:t>lệnh </a:t>
            </a:r>
            <a:r>
              <a:rPr lang="en-US" sz="2800">
                <a:latin typeface="Arial" pitchFamily="34" charset="0"/>
                <a:cs typeface="Arial" pitchFamily="34" charset="0"/>
                <a:sym typeface="Wingdings" pitchFamily="2" charset="2"/>
              </a:rPr>
              <a:t>cuối cùng.</a:t>
            </a:r>
            <a:endParaRPr lang="en-US" sz="280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710204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7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2" dur="250" autoRev="1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66CCFF"/>
                                      </p:to>
                                    </p:animClr>
                                    <p:animClr clrSpc="rgb" dir="cw">
                                      <p:cBhvr>
                                        <p:cTn id="33" dur="250" autoRev="1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66CCFF"/>
                                      </p:to>
                                    </p:animClr>
                                    <p:set>
                                      <p:cBhvr>
                                        <p:cTn id="34" dur="250" autoRev="1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5" dur="250" autoRev="1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00"/>
                            </p:stCondLst>
                            <p:childTnLst>
                              <p:par>
                                <p:cTn id="37" presetID="24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38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39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40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41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1500"/>
                            </p:stCondLst>
                            <p:childTnLst>
                              <p:par>
                                <p:cTn id="43" presetID="24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44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45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46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47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2500"/>
                            </p:stCondLst>
                            <p:childTnLst>
                              <p:par>
                                <p:cTn id="49" presetID="24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50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51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52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53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3500"/>
                            </p:stCondLst>
                            <p:childTnLst>
                              <p:par>
                                <p:cTn id="55" presetID="24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56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57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58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59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4500"/>
                            </p:stCondLst>
                            <p:childTnLst>
                              <p:par>
                                <p:cTn id="61" presetID="24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2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63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64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65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5500"/>
                            </p:stCondLst>
                            <p:childTnLst>
                              <p:par>
                                <p:cTn id="67" presetID="24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8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69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70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71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6500"/>
                            </p:stCondLst>
                            <p:childTnLst>
                              <p:par>
                                <p:cTn id="73" presetID="27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74" dur="250" autoRev="1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66CCFF"/>
                                      </p:to>
                                    </p:animClr>
                                    <p:animClr clrSpc="rgb" dir="cw">
                                      <p:cBhvr>
                                        <p:cTn id="75" dur="250" autoRev="1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66CCFF"/>
                                      </p:to>
                                    </p:animClr>
                                    <p:set>
                                      <p:cBhvr>
                                        <p:cTn id="76" dur="250" autoRev="1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7" dur="250" autoRev="1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23" grpId="0"/>
      <p:bldP spid="24" grpId="0" animBg="1"/>
      <p:bldP spid="25" grpId="0" animBg="1"/>
      <p:bldP spid="26" grpId="0" animBg="1"/>
      <p:bldP spid="27" grpId="0" animBg="1"/>
      <p:bldP spid="28" grpId="0" animBg="1"/>
      <p:bldP spid="30" grpId="0"/>
      <p:bldP spid="29" grpId="0" animBg="1"/>
      <p:bldP spid="31" grpId="0" animBg="1"/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2"/>
          <p:cNvSpPr txBox="1">
            <a:spLocks noChangeArrowheads="1"/>
          </p:cNvSpPr>
          <p:nvPr/>
        </p:nvSpPr>
        <p:spPr>
          <a:xfrm>
            <a:off x="103496" y="1012208"/>
            <a:ext cx="8992738" cy="381000"/>
          </a:xfrm>
          <a:prstGeom prst="rect">
            <a:avLst/>
          </a:prstGeom>
        </p:spPr>
        <p:txBody>
          <a:bodyPr/>
          <a:lstStyle>
            <a:defPPr>
              <a:defRPr lang="en-GB"/>
            </a:defPPr>
            <a:lvl1pPr marL="466725" indent="-466725" defTabSz="917575" eaLnBrk="1" hangingPunct="1">
              <a:spcBef>
                <a:spcPct val="20000"/>
              </a:spcBef>
              <a:buClr>
                <a:schemeClr val="tx2"/>
              </a:buClr>
              <a:buSzPct val="50000"/>
              <a:buFont typeface="Wingdings" pitchFamily="2" charset="2"/>
              <a:buNone/>
              <a:defRPr sz="2800" b="1">
                <a:solidFill>
                  <a:srgbClr val="000099"/>
                </a:solidFill>
                <a:latin typeface="Arial" pitchFamily="34" charset="0"/>
                <a:cs typeface="Arial" pitchFamily="34" charset="0"/>
              </a:defRPr>
            </a:lvl1pPr>
            <a:lvl2pPr marL="1039813" indent="-458788" defTabSz="917575">
              <a:spcBef>
                <a:spcPct val="20000"/>
              </a:spcBef>
              <a:buClr>
                <a:schemeClr val="tx1"/>
              </a:buClr>
              <a:buSzPct val="50000"/>
              <a:buFont typeface="Wingdings" pitchFamily="2" charset="2"/>
              <a:buChar char="Ø"/>
              <a:defRPr sz="2800">
                <a:latin typeface="+mn-lt"/>
              </a:defRPr>
            </a:lvl2pPr>
            <a:lvl3pPr marL="1382713" indent="-228600" defTabSz="917575">
              <a:spcBef>
                <a:spcPct val="20000"/>
              </a:spcBef>
              <a:buClr>
                <a:schemeClr val="tx1"/>
              </a:buClr>
              <a:buSzPct val="50000"/>
              <a:buFont typeface="Zapf Dingbats" charset="2"/>
              <a:buChar char="l"/>
              <a:defRPr>
                <a:latin typeface="+mn-lt"/>
              </a:defRPr>
            </a:lvl3pPr>
            <a:lvl4pPr marL="1727200" indent="-228600" defTabSz="917575">
              <a:spcBef>
                <a:spcPct val="20000"/>
              </a:spcBef>
              <a:buClr>
                <a:schemeClr val="accent2"/>
              </a:buClr>
              <a:buSzPct val="65000"/>
              <a:buFont typeface="Monotype Sorts" charset="2"/>
              <a:buChar char=""/>
              <a:defRPr sz="2000">
                <a:latin typeface="+mn-lt"/>
              </a:defRPr>
            </a:lvl4pPr>
            <a:lvl5pPr marL="2071688" indent="-228600" defTabSz="917575">
              <a:spcBef>
                <a:spcPct val="20000"/>
              </a:spcBef>
              <a:buClr>
                <a:schemeClr val="tx1"/>
              </a:buClr>
              <a:buSzPct val="100000"/>
              <a:buChar char="–"/>
              <a:defRPr sz="2000">
                <a:latin typeface="+mn-lt"/>
              </a:defRPr>
            </a:lvl5pPr>
            <a:lvl6pPr marL="2528888" indent="-228600" defTabSz="91757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2000">
                <a:latin typeface="+mn-lt"/>
              </a:defRPr>
            </a:lvl6pPr>
            <a:lvl7pPr marL="2986088" indent="-228600" defTabSz="91757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2000">
                <a:latin typeface="+mn-lt"/>
              </a:defRPr>
            </a:lvl7pPr>
            <a:lvl8pPr marL="3443288" indent="-228600" defTabSz="91757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2000">
                <a:latin typeface="+mn-lt"/>
              </a:defRPr>
            </a:lvl8pPr>
            <a:lvl9pPr marL="3900488" indent="-228600" defTabSz="91757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2000">
                <a:latin typeface="+mn-lt"/>
              </a:defRPr>
            </a:lvl9pPr>
          </a:lstStyle>
          <a:p>
            <a:r>
              <a:rPr lang="en-US" smtClean="0"/>
              <a:t>1. </a:t>
            </a:r>
            <a:r>
              <a:rPr lang="en-US"/>
              <a:t>Viết chương trình – ra lệnh cho máy tính làm </a:t>
            </a:r>
            <a:r>
              <a:rPr lang="en-US" smtClean="0"/>
              <a:t>việc</a:t>
            </a:r>
            <a:endParaRPr lang="en-US"/>
          </a:p>
        </p:txBody>
      </p:sp>
      <p:cxnSp>
        <p:nvCxnSpPr>
          <p:cNvPr id="4" name="Straight Connector 3"/>
          <p:cNvCxnSpPr/>
          <p:nvPr/>
        </p:nvCxnSpPr>
        <p:spPr bwMode="auto">
          <a:xfrm>
            <a:off x="0" y="1524000"/>
            <a:ext cx="9144000" cy="0"/>
          </a:xfrm>
          <a:prstGeom prst="line">
            <a:avLst/>
          </a:prstGeom>
          <a:solidFill>
            <a:schemeClr val="accent1"/>
          </a:solidFill>
          <a:ln w="571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2" name="AutoShape 8"/>
          <p:cNvSpPr>
            <a:spLocks noChangeArrowheads="1"/>
          </p:cNvSpPr>
          <p:nvPr/>
        </p:nvSpPr>
        <p:spPr bwMode="auto">
          <a:xfrm>
            <a:off x="1524000" y="2362200"/>
            <a:ext cx="5562600" cy="1295400"/>
          </a:xfrm>
          <a:prstGeom prst="cloudCallout">
            <a:avLst>
              <a:gd name="adj1" fmla="val -43324"/>
              <a:gd name="adj2" fmla="val 91176"/>
            </a:avLst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/>
            <a:r>
              <a:rPr lang="en-US" sz="280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Tại sao </a:t>
            </a:r>
            <a:r>
              <a:rPr lang="en-US" sz="280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cần viết chương </a:t>
            </a:r>
            <a:r>
              <a:rPr lang="en-US" sz="280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trình?</a:t>
            </a:r>
            <a:endParaRPr lang="en-US" sz="2800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Rectangle 9"/>
          <p:cNvSpPr>
            <a:spLocks noChangeArrowheads="1"/>
          </p:cNvSpPr>
          <p:nvPr/>
        </p:nvSpPr>
        <p:spPr bwMode="auto">
          <a:xfrm>
            <a:off x="838200" y="2476500"/>
            <a:ext cx="7543800" cy="1066800"/>
          </a:xfrm>
          <a:prstGeom prst="rect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just"/>
            <a:r>
              <a:rPr lang="en-US" sz="2800" smtClean="0">
                <a:solidFill>
                  <a:srgbClr val="0000FF"/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- </a:t>
            </a:r>
            <a:r>
              <a:rPr lang="en-US" sz="280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Viết  </a:t>
            </a:r>
            <a:r>
              <a:rPr lang="en-US" sz="280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chương trình giúp con người điều khiển </a:t>
            </a:r>
          </a:p>
          <a:p>
            <a:pPr algn="just"/>
            <a:r>
              <a:rPr lang="en-US" sz="280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máy tính đơn giản và hiệu quả hơn.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2" name="Ink 1"/>
              <p14:cNvContentPartPr/>
              <p14:nvPr/>
            </p14:nvContentPartPr>
            <p14:xfrm>
              <a:off x="4197240" y="3929040"/>
              <a:ext cx="4241880" cy="1670400"/>
            </p14:xfrm>
          </p:contentPart>
        </mc:Choice>
        <mc:Fallback>
          <p:pic>
            <p:nvPicPr>
              <p:cNvPr id="2" name="Ink 1"/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4187880" y="3919680"/>
                <a:ext cx="4260600" cy="168912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5857179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 animBg="1"/>
      <p:bldP spid="21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2"/>
          <p:cNvSpPr txBox="1">
            <a:spLocks noChangeArrowheads="1"/>
          </p:cNvSpPr>
          <p:nvPr/>
        </p:nvSpPr>
        <p:spPr>
          <a:xfrm>
            <a:off x="103496" y="1012208"/>
            <a:ext cx="8992738" cy="381000"/>
          </a:xfrm>
          <a:prstGeom prst="rect">
            <a:avLst/>
          </a:prstGeom>
        </p:spPr>
        <p:txBody>
          <a:bodyPr/>
          <a:lstStyle>
            <a:defPPr>
              <a:defRPr lang="en-GB"/>
            </a:defPPr>
            <a:lvl1pPr marL="466725" indent="-466725" defTabSz="917575" eaLnBrk="1" hangingPunct="1">
              <a:spcBef>
                <a:spcPct val="20000"/>
              </a:spcBef>
              <a:buClr>
                <a:schemeClr val="tx2"/>
              </a:buClr>
              <a:buSzPct val="50000"/>
              <a:buFont typeface="Wingdings" pitchFamily="2" charset="2"/>
              <a:buNone/>
              <a:defRPr sz="2800" b="1">
                <a:solidFill>
                  <a:srgbClr val="000099"/>
                </a:solidFill>
                <a:latin typeface="Arial" pitchFamily="34" charset="0"/>
                <a:cs typeface="Arial" pitchFamily="34" charset="0"/>
              </a:defRPr>
            </a:lvl1pPr>
            <a:lvl2pPr marL="1039813" indent="-458788" defTabSz="917575">
              <a:spcBef>
                <a:spcPct val="20000"/>
              </a:spcBef>
              <a:buClr>
                <a:schemeClr val="tx1"/>
              </a:buClr>
              <a:buSzPct val="50000"/>
              <a:buFont typeface="Wingdings" pitchFamily="2" charset="2"/>
              <a:buChar char="Ø"/>
              <a:defRPr sz="2800">
                <a:latin typeface="+mn-lt"/>
              </a:defRPr>
            </a:lvl2pPr>
            <a:lvl3pPr marL="1382713" indent="-228600" defTabSz="917575">
              <a:spcBef>
                <a:spcPct val="20000"/>
              </a:spcBef>
              <a:buClr>
                <a:schemeClr val="tx1"/>
              </a:buClr>
              <a:buSzPct val="50000"/>
              <a:buFont typeface="Zapf Dingbats" charset="2"/>
              <a:buChar char="l"/>
              <a:defRPr>
                <a:latin typeface="+mn-lt"/>
              </a:defRPr>
            </a:lvl3pPr>
            <a:lvl4pPr marL="1727200" indent="-228600" defTabSz="917575">
              <a:spcBef>
                <a:spcPct val="20000"/>
              </a:spcBef>
              <a:buClr>
                <a:schemeClr val="accent2"/>
              </a:buClr>
              <a:buSzPct val="65000"/>
              <a:buFont typeface="Monotype Sorts" charset="2"/>
              <a:buChar char=""/>
              <a:defRPr sz="2000">
                <a:latin typeface="+mn-lt"/>
              </a:defRPr>
            </a:lvl4pPr>
            <a:lvl5pPr marL="2071688" indent="-228600" defTabSz="917575">
              <a:spcBef>
                <a:spcPct val="20000"/>
              </a:spcBef>
              <a:buClr>
                <a:schemeClr val="tx1"/>
              </a:buClr>
              <a:buSzPct val="100000"/>
              <a:buChar char="–"/>
              <a:defRPr sz="2000">
                <a:latin typeface="+mn-lt"/>
              </a:defRPr>
            </a:lvl5pPr>
            <a:lvl6pPr marL="2528888" indent="-228600" defTabSz="91757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2000">
                <a:latin typeface="+mn-lt"/>
              </a:defRPr>
            </a:lvl6pPr>
            <a:lvl7pPr marL="2986088" indent="-228600" defTabSz="91757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2000">
                <a:latin typeface="+mn-lt"/>
              </a:defRPr>
            </a:lvl7pPr>
            <a:lvl8pPr marL="3443288" indent="-228600" defTabSz="91757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2000">
                <a:latin typeface="+mn-lt"/>
              </a:defRPr>
            </a:lvl8pPr>
            <a:lvl9pPr marL="3900488" indent="-228600" defTabSz="91757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2000">
                <a:latin typeface="+mn-lt"/>
              </a:defRPr>
            </a:lvl9pPr>
          </a:lstStyle>
          <a:p>
            <a:r>
              <a:rPr lang="en-US" smtClean="0"/>
              <a:t>1. </a:t>
            </a:r>
            <a:r>
              <a:rPr lang="en-US"/>
              <a:t>Viết chương trình – ra lệnh cho máy tính làm </a:t>
            </a:r>
            <a:r>
              <a:rPr lang="en-US" smtClean="0"/>
              <a:t>việc</a:t>
            </a:r>
            <a:endParaRPr lang="en-US"/>
          </a:p>
        </p:txBody>
      </p:sp>
      <p:cxnSp>
        <p:nvCxnSpPr>
          <p:cNvPr id="4" name="Straight Connector 3"/>
          <p:cNvCxnSpPr/>
          <p:nvPr/>
        </p:nvCxnSpPr>
        <p:spPr bwMode="auto">
          <a:xfrm>
            <a:off x="0" y="1524000"/>
            <a:ext cx="9144000" cy="0"/>
          </a:xfrm>
          <a:prstGeom prst="line">
            <a:avLst/>
          </a:prstGeom>
          <a:solidFill>
            <a:schemeClr val="accent1"/>
          </a:solidFill>
          <a:ln w="571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6" name="Rectangle 5"/>
          <p:cNvSpPr/>
          <p:nvPr/>
        </p:nvSpPr>
        <p:spPr>
          <a:xfrm>
            <a:off x="534537" y="1524000"/>
            <a:ext cx="8001000" cy="5032147"/>
          </a:xfrm>
          <a:prstGeom prst="rect">
            <a:avLst/>
          </a:prstGeom>
          <a:solidFill>
            <a:srgbClr val="000099"/>
          </a:solidFill>
        </p:spPr>
        <p:txBody>
          <a:bodyPr wrap="square">
            <a:spAutoFit/>
          </a:bodyPr>
          <a:lstStyle/>
          <a:p>
            <a:pPr algn="just"/>
            <a:r>
              <a:rPr lang="en-US" sz="660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</a:t>
            </a:r>
            <a:r>
              <a:rPr lang="en-US" sz="440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 </a:t>
            </a:r>
          </a:p>
          <a:p>
            <a:pPr marL="457200" indent="-457200" algn="just">
              <a:spcBef>
                <a:spcPts val="600"/>
              </a:spcBef>
              <a:buFontTx/>
              <a:buChar char="-"/>
            </a:pPr>
            <a:r>
              <a:rPr lang="vi-VN" sz="3000" b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Viết </a:t>
            </a:r>
            <a:r>
              <a:rPr lang="vi-VN" sz="3000" b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chương </a:t>
            </a:r>
            <a:r>
              <a:rPr lang="vi-VN" sz="3000" b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trình</a:t>
            </a:r>
            <a:r>
              <a:rPr lang="en-US" sz="3000" b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:</a:t>
            </a:r>
            <a:r>
              <a:rPr lang="vi-VN" sz="3000" b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vi-VN" sz="30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là viết các lệnh chỉ dẫn </a:t>
            </a:r>
            <a:r>
              <a:rPr lang="vi-VN" sz="30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cho</a:t>
            </a:r>
            <a:r>
              <a:rPr lang="en-US" sz="30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vi-VN" sz="30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máy </a:t>
            </a:r>
            <a:r>
              <a:rPr lang="vi-VN" sz="30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tính thực hiện các công việc hay giải </a:t>
            </a:r>
            <a:r>
              <a:rPr lang="vi-VN" sz="30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một</a:t>
            </a:r>
            <a:r>
              <a:rPr lang="en-US" sz="30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vi-VN" sz="30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bài </a:t>
            </a:r>
            <a:r>
              <a:rPr lang="vi-VN" sz="30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toán cụ thể</a:t>
            </a:r>
            <a:r>
              <a:rPr lang="vi-VN" sz="30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.</a:t>
            </a:r>
            <a:endParaRPr lang="en-US" sz="300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marL="457200" indent="-457200" algn="just">
              <a:spcBef>
                <a:spcPts val="600"/>
              </a:spcBef>
              <a:buFontTx/>
              <a:buChar char="-"/>
            </a:pPr>
            <a:r>
              <a:rPr lang="vi-VN" sz="3000" b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Chương trình máy </a:t>
            </a:r>
            <a:r>
              <a:rPr lang="vi-VN" sz="3000" b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tính</a:t>
            </a:r>
            <a:r>
              <a:rPr lang="en-US" sz="3000" b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:</a:t>
            </a:r>
            <a:r>
              <a:rPr lang="vi-VN" sz="3000" b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vi-VN" sz="30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là một dãy các lệnh mà </a:t>
            </a:r>
            <a:r>
              <a:rPr lang="vi-VN" sz="30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máy </a:t>
            </a:r>
            <a:r>
              <a:rPr lang="vi-VN" sz="30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tính có thể hiểu và thực hiện được</a:t>
            </a:r>
            <a:r>
              <a:rPr lang="vi-VN" sz="30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.</a:t>
            </a:r>
            <a:endParaRPr lang="en-US" sz="300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marL="457200" indent="-457200" algn="just">
              <a:spcBef>
                <a:spcPts val="600"/>
              </a:spcBef>
              <a:buFontTx/>
              <a:buChar char="-"/>
            </a:pPr>
            <a:r>
              <a:rPr lang="vi-VN" sz="30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Viết</a:t>
            </a:r>
            <a:r>
              <a:rPr lang="en-US" sz="30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vi-VN" sz="30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chương </a:t>
            </a:r>
            <a:r>
              <a:rPr lang="vi-VN" sz="30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trình giúp con người điều </a:t>
            </a:r>
            <a:r>
              <a:rPr lang="vi-VN" sz="30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khiển</a:t>
            </a:r>
            <a:r>
              <a:rPr lang="en-US" sz="30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vi-VN" sz="30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máy </a:t>
            </a:r>
            <a:r>
              <a:rPr lang="vi-VN" sz="30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tính đơn giản và hiệu quả hơn</a:t>
            </a:r>
            <a:r>
              <a:rPr lang="vi-VN" sz="30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.</a:t>
            </a:r>
            <a:endParaRPr lang="vi-VN" sz="300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356455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/>
          <p:cNvCxnSpPr/>
          <p:nvPr/>
        </p:nvCxnSpPr>
        <p:spPr bwMode="auto">
          <a:xfrm>
            <a:off x="0" y="1524000"/>
            <a:ext cx="9144000" cy="0"/>
          </a:xfrm>
          <a:prstGeom prst="line">
            <a:avLst/>
          </a:prstGeom>
          <a:solidFill>
            <a:schemeClr val="accent1"/>
          </a:solidFill>
          <a:ln w="571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6" name="Rectangle 2"/>
          <p:cNvSpPr txBox="1">
            <a:spLocks noChangeArrowheads="1"/>
          </p:cNvSpPr>
          <p:nvPr/>
        </p:nvSpPr>
        <p:spPr>
          <a:xfrm>
            <a:off x="228600" y="990600"/>
            <a:ext cx="7239000" cy="457200"/>
          </a:xfrm>
          <a:prstGeom prst="rect">
            <a:avLst/>
          </a:prstGeom>
        </p:spPr>
        <p:txBody>
          <a:bodyPr/>
          <a:lstStyle>
            <a:defPPr>
              <a:defRPr lang="en-GB"/>
            </a:defPPr>
            <a:lvl1pPr marL="466725" indent="-466725" defTabSz="917575" eaLnBrk="1" hangingPunct="1">
              <a:spcBef>
                <a:spcPct val="20000"/>
              </a:spcBef>
              <a:buClr>
                <a:schemeClr val="tx2"/>
              </a:buClr>
              <a:buSzPct val="50000"/>
              <a:buFont typeface="Wingdings" pitchFamily="2" charset="2"/>
              <a:buNone/>
              <a:defRPr sz="2800" b="1">
                <a:solidFill>
                  <a:srgbClr val="000099"/>
                </a:solidFill>
                <a:latin typeface="Arial" pitchFamily="34" charset="0"/>
                <a:cs typeface="Arial" pitchFamily="34" charset="0"/>
              </a:defRPr>
            </a:lvl1pPr>
            <a:lvl2pPr marL="1039813" indent="-458788" defTabSz="917575">
              <a:spcBef>
                <a:spcPct val="20000"/>
              </a:spcBef>
              <a:buClr>
                <a:schemeClr val="tx1"/>
              </a:buClr>
              <a:buSzPct val="50000"/>
              <a:buFont typeface="Wingdings" pitchFamily="2" charset="2"/>
              <a:buChar char="Ø"/>
              <a:defRPr sz="2800">
                <a:latin typeface="+mn-lt"/>
              </a:defRPr>
            </a:lvl2pPr>
            <a:lvl3pPr marL="1382713" indent="-228600" defTabSz="917575">
              <a:spcBef>
                <a:spcPct val="20000"/>
              </a:spcBef>
              <a:buClr>
                <a:schemeClr val="tx1"/>
              </a:buClr>
              <a:buSzPct val="50000"/>
              <a:buFont typeface="Zapf Dingbats" charset="2"/>
              <a:buChar char="l"/>
              <a:defRPr>
                <a:latin typeface="+mn-lt"/>
              </a:defRPr>
            </a:lvl3pPr>
            <a:lvl4pPr marL="1727200" indent="-228600" defTabSz="917575">
              <a:spcBef>
                <a:spcPct val="20000"/>
              </a:spcBef>
              <a:buClr>
                <a:schemeClr val="accent2"/>
              </a:buClr>
              <a:buSzPct val="65000"/>
              <a:buFont typeface="Monotype Sorts" charset="2"/>
              <a:buChar char=""/>
              <a:defRPr sz="2000">
                <a:latin typeface="+mn-lt"/>
              </a:defRPr>
            </a:lvl4pPr>
            <a:lvl5pPr marL="2071688" indent="-228600" defTabSz="917575">
              <a:spcBef>
                <a:spcPct val="20000"/>
              </a:spcBef>
              <a:buClr>
                <a:schemeClr val="tx1"/>
              </a:buClr>
              <a:buSzPct val="100000"/>
              <a:buChar char="–"/>
              <a:defRPr sz="2000">
                <a:latin typeface="+mn-lt"/>
              </a:defRPr>
            </a:lvl5pPr>
            <a:lvl6pPr marL="2528888" indent="-228600" defTabSz="91757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2000">
                <a:latin typeface="+mn-lt"/>
              </a:defRPr>
            </a:lvl6pPr>
            <a:lvl7pPr marL="2986088" indent="-228600" defTabSz="91757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2000">
                <a:latin typeface="+mn-lt"/>
              </a:defRPr>
            </a:lvl7pPr>
            <a:lvl8pPr marL="3443288" indent="-228600" defTabSz="91757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2000">
                <a:latin typeface="+mn-lt"/>
              </a:defRPr>
            </a:lvl8pPr>
            <a:lvl9pPr marL="3900488" indent="-228600" defTabSz="91757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2000">
                <a:latin typeface="+mn-lt"/>
              </a:defRPr>
            </a:lvl9pPr>
          </a:lstStyle>
          <a:p>
            <a:r>
              <a:rPr lang="en-US" smtClean="0"/>
              <a:t>2. </a:t>
            </a:r>
            <a:r>
              <a:rPr lang="en-US"/>
              <a:t>Chương trình và ngôn ngữ lập </a:t>
            </a:r>
            <a:r>
              <a:rPr lang="en-US" smtClean="0"/>
              <a:t>trình</a:t>
            </a:r>
            <a:endParaRPr lang="en-US"/>
          </a:p>
        </p:txBody>
      </p:sp>
      <p:grpSp>
        <p:nvGrpSpPr>
          <p:cNvPr id="12" name="Group 11"/>
          <p:cNvGrpSpPr>
            <a:grpSpLocks/>
          </p:cNvGrpSpPr>
          <p:nvPr/>
        </p:nvGrpSpPr>
        <p:grpSpPr bwMode="auto">
          <a:xfrm flipH="1">
            <a:off x="399464" y="4922108"/>
            <a:ext cx="1760329" cy="1676400"/>
            <a:chOff x="4242" y="2064"/>
            <a:chExt cx="1518" cy="1535"/>
          </a:xfrm>
        </p:grpSpPr>
        <p:pic>
          <p:nvPicPr>
            <p:cNvPr id="16" name="Picture 15" descr="5091875"/>
            <p:cNvPicPr>
              <a:picLocks noChangeAspect="1" noChangeArrowheads="1" noCrop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242" y="2064"/>
              <a:ext cx="1518" cy="15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7" name="Picture 16" descr="MCj03982190000[1]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416" y="3282"/>
              <a:ext cx="1200" cy="31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13" name="Group 12"/>
          <p:cNvGrpSpPr>
            <a:grpSpLocks/>
          </p:cNvGrpSpPr>
          <p:nvPr/>
        </p:nvGrpSpPr>
        <p:grpSpPr bwMode="auto">
          <a:xfrm>
            <a:off x="1600200" y="1981200"/>
            <a:ext cx="6298407" cy="2514600"/>
            <a:chOff x="81" y="480"/>
            <a:chExt cx="2943" cy="1872"/>
          </a:xfrm>
        </p:grpSpPr>
        <p:sp>
          <p:nvSpPr>
            <p:cNvPr id="14" name="AutoShape 8"/>
            <p:cNvSpPr>
              <a:spLocks noChangeArrowheads="1"/>
            </p:cNvSpPr>
            <p:nvPr/>
          </p:nvSpPr>
          <p:spPr bwMode="auto">
            <a:xfrm>
              <a:off x="81" y="480"/>
              <a:ext cx="2943" cy="1872"/>
            </a:xfrm>
            <a:prstGeom prst="cloudCallout">
              <a:avLst>
                <a:gd name="adj1" fmla="val -51250"/>
                <a:gd name="adj2" fmla="val 68574"/>
              </a:avLst>
            </a:prstGeom>
            <a:ln>
              <a:headEnd/>
              <a:tailEnd/>
            </a:ln>
            <a:extLst/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b="1"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b="1"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b="1"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b="1"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b="1"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b="1"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b="1"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b="1"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b="1"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pPr algn="ctr" eaLnBrk="0" hangingPunct="0"/>
              <a:endParaRPr lang="en-US" sz="2800" b="0">
                <a:solidFill>
                  <a:srgbClr val="FFC000"/>
                </a:solidFill>
                <a:latin typeface=".VnAristote" pitchFamily="34" charset="0"/>
              </a:endParaRPr>
            </a:p>
          </p:txBody>
        </p:sp>
        <p:sp>
          <p:nvSpPr>
            <p:cNvPr id="15" name="Rectangle 14"/>
            <p:cNvSpPr>
              <a:spLocks noChangeArrowheads="1"/>
            </p:cNvSpPr>
            <p:nvPr/>
          </p:nvSpPr>
          <p:spPr bwMode="auto">
            <a:xfrm>
              <a:off x="396" y="750"/>
              <a:ext cx="2316" cy="122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b="1"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b="1"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b="1"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b="1"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b="1"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b="1"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b="1"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b="1"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b="1"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pPr algn="just">
                <a:lnSpc>
                  <a:spcPct val="90000"/>
                </a:lnSpc>
              </a:pPr>
              <a:r>
                <a:rPr lang="vi-VN" sz="2800" b="0">
                  <a:solidFill>
                    <a:schemeClr val="bg1"/>
                  </a:solidFill>
                </a:rPr>
                <a:t>Máy tính có thể hiểu và thực hiện được các lệnh viết bằng ngôn ngữ tự nhiên của con người không</a:t>
              </a:r>
              <a:r>
                <a:rPr lang="vi-VN" sz="2800" b="0" smtClean="0">
                  <a:solidFill>
                    <a:schemeClr val="bg1"/>
                  </a:solidFill>
                </a:rPr>
                <a:t>?</a:t>
              </a:r>
              <a:endParaRPr lang="vi-VN" sz="2800" b="0">
                <a:solidFill>
                  <a:schemeClr val="bg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572948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/>
          <p:cNvCxnSpPr/>
          <p:nvPr/>
        </p:nvCxnSpPr>
        <p:spPr bwMode="auto">
          <a:xfrm>
            <a:off x="0" y="1524000"/>
            <a:ext cx="9144000" cy="0"/>
          </a:xfrm>
          <a:prstGeom prst="line">
            <a:avLst/>
          </a:prstGeom>
          <a:solidFill>
            <a:schemeClr val="accent1"/>
          </a:solidFill>
          <a:ln w="571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6" name="Rectangle 2"/>
          <p:cNvSpPr txBox="1">
            <a:spLocks noChangeArrowheads="1"/>
          </p:cNvSpPr>
          <p:nvPr/>
        </p:nvSpPr>
        <p:spPr>
          <a:xfrm>
            <a:off x="228600" y="990600"/>
            <a:ext cx="7239000" cy="457200"/>
          </a:xfrm>
          <a:prstGeom prst="rect">
            <a:avLst/>
          </a:prstGeom>
        </p:spPr>
        <p:txBody>
          <a:bodyPr/>
          <a:lstStyle>
            <a:defPPr>
              <a:defRPr lang="en-GB"/>
            </a:defPPr>
            <a:lvl1pPr marL="466725" indent="-466725" defTabSz="917575" eaLnBrk="1" hangingPunct="1">
              <a:spcBef>
                <a:spcPct val="20000"/>
              </a:spcBef>
              <a:buClr>
                <a:schemeClr val="tx2"/>
              </a:buClr>
              <a:buSzPct val="50000"/>
              <a:buFont typeface="Wingdings" pitchFamily="2" charset="2"/>
              <a:buNone/>
              <a:defRPr sz="2800" b="1">
                <a:solidFill>
                  <a:srgbClr val="000099"/>
                </a:solidFill>
                <a:latin typeface="Arial" pitchFamily="34" charset="0"/>
                <a:cs typeface="Arial" pitchFamily="34" charset="0"/>
              </a:defRPr>
            </a:lvl1pPr>
            <a:lvl2pPr marL="1039813" indent="-458788" defTabSz="917575">
              <a:spcBef>
                <a:spcPct val="20000"/>
              </a:spcBef>
              <a:buClr>
                <a:schemeClr val="tx1"/>
              </a:buClr>
              <a:buSzPct val="50000"/>
              <a:buFont typeface="Wingdings" pitchFamily="2" charset="2"/>
              <a:buChar char="Ø"/>
              <a:defRPr sz="2800">
                <a:latin typeface="+mn-lt"/>
              </a:defRPr>
            </a:lvl2pPr>
            <a:lvl3pPr marL="1382713" indent="-228600" defTabSz="917575">
              <a:spcBef>
                <a:spcPct val="20000"/>
              </a:spcBef>
              <a:buClr>
                <a:schemeClr val="tx1"/>
              </a:buClr>
              <a:buSzPct val="50000"/>
              <a:buFont typeface="Zapf Dingbats" charset="2"/>
              <a:buChar char="l"/>
              <a:defRPr>
                <a:latin typeface="+mn-lt"/>
              </a:defRPr>
            </a:lvl3pPr>
            <a:lvl4pPr marL="1727200" indent="-228600" defTabSz="917575">
              <a:spcBef>
                <a:spcPct val="20000"/>
              </a:spcBef>
              <a:buClr>
                <a:schemeClr val="accent2"/>
              </a:buClr>
              <a:buSzPct val="65000"/>
              <a:buFont typeface="Monotype Sorts" charset="2"/>
              <a:buChar char=""/>
              <a:defRPr sz="2000">
                <a:latin typeface="+mn-lt"/>
              </a:defRPr>
            </a:lvl4pPr>
            <a:lvl5pPr marL="2071688" indent="-228600" defTabSz="917575">
              <a:spcBef>
                <a:spcPct val="20000"/>
              </a:spcBef>
              <a:buClr>
                <a:schemeClr val="tx1"/>
              </a:buClr>
              <a:buSzPct val="100000"/>
              <a:buChar char="–"/>
              <a:defRPr sz="2000">
                <a:latin typeface="+mn-lt"/>
              </a:defRPr>
            </a:lvl5pPr>
            <a:lvl6pPr marL="2528888" indent="-228600" defTabSz="91757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2000">
                <a:latin typeface="+mn-lt"/>
              </a:defRPr>
            </a:lvl6pPr>
            <a:lvl7pPr marL="2986088" indent="-228600" defTabSz="91757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2000">
                <a:latin typeface="+mn-lt"/>
              </a:defRPr>
            </a:lvl7pPr>
            <a:lvl8pPr marL="3443288" indent="-228600" defTabSz="91757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2000">
                <a:latin typeface="+mn-lt"/>
              </a:defRPr>
            </a:lvl8pPr>
            <a:lvl9pPr marL="3900488" indent="-228600" defTabSz="917575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Char char="–"/>
              <a:defRPr sz="2000">
                <a:latin typeface="+mn-lt"/>
              </a:defRPr>
            </a:lvl9pPr>
          </a:lstStyle>
          <a:p>
            <a:r>
              <a:rPr lang="en-US" smtClean="0"/>
              <a:t>2. </a:t>
            </a:r>
            <a:r>
              <a:rPr lang="en-US"/>
              <a:t>Chương trình và ngôn ngữ lập </a:t>
            </a:r>
            <a:r>
              <a:rPr lang="en-US" smtClean="0"/>
              <a:t>trình</a:t>
            </a:r>
            <a:endParaRPr lang="en-US"/>
          </a:p>
        </p:txBody>
      </p:sp>
      <p:sp>
        <p:nvSpPr>
          <p:cNvPr id="7" name="WordArt 6"/>
          <p:cNvSpPr>
            <a:spLocks noChangeArrowheads="1" noChangeShapeType="1" noTextEdit="1"/>
          </p:cNvSpPr>
          <p:nvPr/>
        </p:nvSpPr>
        <p:spPr bwMode="auto">
          <a:xfrm rot="340202">
            <a:off x="6019800" y="3681417"/>
            <a:ext cx="2903538" cy="900113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56616"/>
              </a:avLst>
            </a:prstTxWarp>
          </a:bodyPr>
          <a:lstStyle/>
          <a:p>
            <a:pPr algn="ctr"/>
            <a:r>
              <a:rPr lang="en-US" sz="3200" kern="1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chemeClr val="folHlink"/>
                </a:solidFill>
                <a:latin typeface="Arial"/>
                <a:cs typeface="Arial"/>
              </a:rPr>
              <a:t>0101011011001</a:t>
            </a:r>
          </a:p>
        </p:txBody>
      </p:sp>
      <p:sp>
        <p:nvSpPr>
          <p:cNvPr id="8" name="WordArt 7"/>
          <p:cNvSpPr>
            <a:spLocks noChangeArrowheads="1" noChangeShapeType="1" noTextEdit="1"/>
          </p:cNvSpPr>
          <p:nvPr/>
        </p:nvSpPr>
        <p:spPr bwMode="auto">
          <a:xfrm rot="275560">
            <a:off x="5562600" y="2995617"/>
            <a:ext cx="3124200" cy="1050925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71431"/>
              </a:avLst>
            </a:prstTxWarp>
          </a:bodyPr>
          <a:lstStyle/>
          <a:p>
            <a:pPr algn="ctr"/>
            <a:r>
              <a:rPr lang="en-US" sz="3200" kern="1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chemeClr val="folHlink"/>
                </a:solidFill>
                <a:latin typeface="Arial"/>
                <a:cs typeface="Arial"/>
              </a:rPr>
              <a:t>011101011010</a:t>
            </a:r>
          </a:p>
        </p:txBody>
      </p:sp>
      <p:sp>
        <p:nvSpPr>
          <p:cNvPr id="9" name="WordArt 8" descr="010101011000"/>
          <p:cNvSpPr>
            <a:spLocks noChangeArrowheads="1" noChangeShapeType="1" noTextEdit="1"/>
          </p:cNvSpPr>
          <p:nvPr/>
        </p:nvSpPr>
        <p:spPr bwMode="auto">
          <a:xfrm rot="21166306">
            <a:off x="5410200" y="2614617"/>
            <a:ext cx="2973388" cy="806450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71431"/>
              </a:avLst>
            </a:prstTxWarp>
          </a:bodyPr>
          <a:lstStyle/>
          <a:p>
            <a:pPr algn="ctr"/>
            <a:r>
              <a:rPr lang="en-US" sz="3200" kern="1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chemeClr val="folHlink"/>
                </a:solidFill>
                <a:latin typeface="Arial"/>
                <a:cs typeface="Arial"/>
              </a:rPr>
              <a:t>010101011000</a:t>
            </a:r>
          </a:p>
        </p:txBody>
      </p:sp>
      <p:sp>
        <p:nvSpPr>
          <p:cNvPr id="10" name="WordArt 9"/>
          <p:cNvSpPr>
            <a:spLocks noChangeArrowheads="1" noChangeShapeType="1" noTextEdit="1"/>
          </p:cNvSpPr>
          <p:nvPr/>
        </p:nvSpPr>
        <p:spPr bwMode="auto">
          <a:xfrm rot="20575698">
            <a:off x="5410200" y="1776417"/>
            <a:ext cx="2362200" cy="822325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71431"/>
              </a:avLst>
            </a:prstTxWarp>
          </a:bodyPr>
          <a:lstStyle/>
          <a:p>
            <a:pPr algn="ctr"/>
            <a:r>
              <a:rPr lang="en-US" sz="3200" kern="1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chemeClr val="folHlink"/>
                </a:solidFill>
                <a:latin typeface="Arial"/>
                <a:cs typeface="Arial"/>
              </a:rPr>
              <a:t>110101011011</a:t>
            </a:r>
          </a:p>
        </p:txBody>
      </p:sp>
      <p:pic>
        <p:nvPicPr>
          <p:cNvPr id="11" name="Picture 10" descr="cpu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46312" y="1927225"/>
            <a:ext cx="1601788" cy="2590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1"/>
          <p:cNvSpPr/>
          <p:nvPr/>
        </p:nvSpPr>
        <p:spPr>
          <a:xfrm>
            <a:off x="595141" y="4572000"/>
            <a:ext cx="8083607" cy="21605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vi-VN" sz="280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Máy tính chỉ có thể xử lí thông tin đã được chuyển đổi sang dạng dãy </a:t>
            </a:r>
            <a:r>
              <a:rPr lang="en-US" sz="280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bit (dãy các số chỉ gồm 0 và 1</a:t>
            </a:r>
            <a:r>
              <a:rPr lang="vi-VN" sz="280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vi-VN" sz="280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đây là ngôn ngữ riêng của máy tính gọi là </a:t>
            </a:r>
            <a:r>
              <a:rPr lang="vi-VN" sz="2800" b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ngôn ngữ máy</a:t>
            </a:r>
            <a:r>
              <a:rPr lang="vi-VN" sz="2800" b="1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.</a:t>
            </a:r>
            <a:endParaRPr lang="vi-VN" sz="2800" b="1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708172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56" presetClass="path" presetSubtype="0" repeatCount="indefinite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625 -0.00439 L -0.30416 0.21762 " pathEditMode="relative" rAng="0" ptsTypes="AA">
                                      <p:cBhvr>
                                        <p:cTn id="10" dur="3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083" y="1110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3500"/>
                            </p:stCondLst>
                            <p:childTnLst>
                              <p:par>
                                <p:cTn id="12" presetID="11" presetClass="entr" presetSubtype="0" repeatCount="indefinite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8" presetClass="entr" presetSubtype="12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4500"/>
                            </p:stCondLst>
                            <p:childTnLst>
                              <p:par>
                                <p:cTn id="18" presetID="56" presetClass="path" presetSubtype="0" repeatCount="indefinite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7084 -0.01434 L -0.34584 0.12997 " pathEditMode="relative" rAng="0" ptsTypes="AA">
                                      <p:cBhvr>
                                        <p:cTn id="19" dur="3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750" y="721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7500"/>
                            </p:stCondLst>
                            <p:childTnLst>
                              <p:par>
                                <p:cTn id="21" presetID="11" presetClass="entr" presetSubtype="0" repeatCount="indefinite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8" presetClass="entr" presetSubtype="12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8500"/>
                            </p:stCondLst>
                            <p:childTnLst>
                              <p:par>
                                <p:cTn id="27" presetID="56" presetClass="path" presetSubtype="0" repeatCount="indefinite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7917 -0.03214 L -0.37084 0.06777 " pathEditMode="relative" rAng="0" ptsTypes="AA">
                                      <p:cBhvr>
                                        <p:cTn id="28" dur="3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4583" y="499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1500"/>
                            </p:stCondLst>
                            <p:childTnLst>
                              <p:par>
                                <p:cTn id="30" presetID="11" presetClass="entr" presetSubtype="0" repeatCount="indefinite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8" presetClass="entr" presetSubtype="12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12500"/>
                            </p:stCondLst>
                            <p:childTnLst>
                              <p:par>
                                <p:cTn id="36" presetID="56" presetClass="path" presetSubtype="0" repeatCount="indefinite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0868 -0.06545 L -0.40868 -0.02104 " pathEditMode="relative" rAng="0" ptsTypes="AA">
                                      <p:cBhvr>
                                        <p:cTn id="37" dur="3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000" y="222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15500"/>
                            </p:stCondLst>
                            <p:childTnLst>
                              <p:par>
                                <p:cTn id="39" presetID="11" presetClass="entr" presetSubtype="0" repeatCount="indefinite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7" grpId="1" animBg="1"/>
      <p:bldP spid="7" grpId="2" animBg="1"/>
      <p:bldP spid="8" grpId="0" animBg="1"/>
      <p:bldP spid="8" grpId="1" animBg="1"/>
      <p:bldP spid="8" grpId="2" animBg="1"/>
      <p:bldP spid="9" grpId="0" animBg="1"/>
      <p:bldP spid="9" grpId="1" animBg="1"/>
      <p:bldP spid="9" grpId="2" animBg="1"/>
      <p:bldP spid="10" grpId="0" animBg="1"/>
      <p:bldP spid="10" grpId="1" animBg="1"/>
      <p:bldP spid="10" grpId="2" animBg="1"/>
      <p:bldP spid="2" grpId="0"/>
    </p:bldLst>
  </p:timing>
</p:sld>
</file>

<file path=ppt/theme/theme1.xml><?xml version="1.0" encoding="utf-8"?>
<a:theme xmlns:a="http://schemas.openxmlformats.org/drawingml/2006/main" name="P0">
  <a:themeElements>
    <a:clrScheme name="">
      <a:dk1>
        <a:srgbClr val="000000"/>
      </a:dk1>
      <a:lt1>
        <a:srgbClr val="FFFFFF"/>
      </a:lt1>
      <a:dk2>
        <a:srgbClr val="081D58"/>
      </a:dk2>
      <a:lt2>
        <a:srgbClr val="919191"/>
      </a:lt2>
      <a:accent1>
        <a:srgbClr val="FC0128"/>
      </a:accent1>
      <a:accent2>
        <a:srgbClr val="063DE8"/>
      </a:accent2>
      <a:accent3>
        <a:srgbClr val="FFFFFF"/>
      </a:accent3>
      <a:accent4>
        <a:srgbClr val="000000"/>
      </a:accent4>
      <a:accent5>
        <a:srgbClr val="FDAAAC"/>
      </a:accent5>
      <a:accent6>
        <a:srgbClr val="0536D2"/>
      </a:accent6>
      <a:hlink>
        <a:srgbClr val="00DFCA"/>
      </a:hlink>
      <a:folHlink>
        <a:srgbClr val="EAEC5E"/>
      </a:folHlink>
    </a:clrScheme>
    <a:fontScheme name="P0">
      <a:majorFont>
        <a:latin typeface="Times"/>
        <a:ea typeface=""/>
        <a:cs typeface=""/>
      </a:majorFont>
      <a:minorFont>
        <a:latin typeface="Time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alt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alt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charset="0"/>
          </a:defRPr>
        </a:defPPr>
      </a:lstStyle>
    </a:lnDef>
  </a:objectDefaults>
  <a:extraClrSchemeLst>
    <a:extraClrScheme>
      <a:clrScheme name="P0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0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0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0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0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0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0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P0</Template>
  <TotalTime>2763</TotalTime>
  <Pages>43</Pages>
  <Words>899</Words>
  <Application>Microsoft Office PowerPoint</Application>
  <PresentationFormat>On-screen Show (4:3)</PresentationFormat>
  <Paragraphs>95</Paragraphs>
  <Slides>17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P0</vt:lpstr>
      <vt:lpstr>MÁY TÍNH VÀ CHƯƠNG TRÌNH MÁY TÍNH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Home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1: INTRO</dc:title>
  <dc:creator>Dao Quoc Phuong 0908.47.66.57</dc:creator>
  <cp:lastModifiedBy>Admin</cp:lastModifiedBy>
  <cp:revision>276</cp:revision>
  <cp:lastPrinted>2000-08-13T19:25:16Z</cp:lastPrinted>
  <dcterms:created xsi:type="dcterms:W3CDTF">2004-02-26T14:07:48Z</dcterms:created>
  <dcterms:modified xsi:type="dcterms:W3CDTF">2021-09-09T02:58:21Z</dcterms:modified>
</cp:coreProperties>
</file>