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96" r:id="rId2"/>
    <p:sldId id="256" r:id="rId3"/>
    <p:sldId id="257" r:id="rId4"/>
    <p:sldId id="275" r:id="rId5"/>
    <p:sldId id="297" r:id="rId6"/>
    <p:sldId id="270" r:id="rId7"/>
    <p:sldId id="298" r:id="rId8"/>
    <p:sldId id="262" r:id="rId9"/>
    <p:sldId id="263" r:id="rId10"/>
    <p:sldId id="281" r:id="rId11"/>
    <p:sldId id="283" r:id="rId12"/>
    <p:sldId id="276" r:id="rId13"/>
    <p:sldId id="264" r:id="rId14"/>
    <p:sldId id="284" r:id="rId15"/>
    <p:sldId id="260" r:id="rId16"/>
    <p:sldId id="259" r:id="rId17"/>
    <p:sldId id="265" r:id="rId18"/>
    <p:sldId id="266" r:id="rId19"/>
    <p:sldId id="267" r:id="rId20"/>
    <p:sldId id="268" r:id="rId21"/>
    <p:sldId id="269" r:id="rId22"/>
    <p:sldId id="285" r:id="rId23"/>
    <p:sldId id="286" r:id="rId24"/>
    <p:sldId id="287" r:id="rId25"/>
    <p:sldId id="289" r:id="rId26"/>
    <p:sldId id="290" r:id="rId27"/>
    <p:sldId id="291" r:id="rId28"/>
    <p:sldId id="292" r:id="rId29"/>
    <p:sldId id="293" r:id="rId30"/>
    <p:sldId id="294" r:id="rId31"/>
    <p:sldId id="295" r:id="rId32"/>
    <p:sldId id="261" r:id="rId33"/>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853"/>
  </p:normalViewPr>
  <p:slideViewPr>
    <p:cSldViewPr snapToGrid="0" snapToObjects="1">
      <p:cViewPr varScale="1">
        <p:scale>
          <a:sx n="67" d="100"/>
          <a:sy n="67" d="100"/>
        </p:scale>
        <p:origin x="62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35EDD-C8CF-47BC-8FE8-285D64BBD6FE}" type="datetimeFigureOut">
              <a:rPr lang="en-US" smtClean="0"/>
              <a:t>9/26/2021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D9C9B-BFE4-4983-8BB3-DD97E080B547}" type="slidenum">
              <a:rPr lang="en-US" smtClean="0"/>
              <a:t>‹#›</a:t>
            </a:fld>
            <a:endParaRPr lang="en-US"/>
          </a:p>
        </p:txBody>
      </p:sp>
    </p:spTree>
    <p:extLst>
      <p:ext uri="{BB962C8B-B14F-4D97-AF65-F5344CB8AC3E}">
        <p14:creationId xmlns:p14="http://schemas.microsoft.com/office/powerpoint/2010/main" val="391444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925fde2a4e_0_4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925fde2a4e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2279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925fde2a4e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925fde2a4e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7002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925fde2a4e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925fde2a4e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2268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925fde2a4e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925fde2a4e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062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925fde2a4e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925fde2a4e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3939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90ca22558f_0_25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90ca22558f_0_2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3076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925fde2a4e_0_2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925fde2a4e_0_2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0669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90ca22558f_0_210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90ca22558f_0_210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6372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g925fde2a4e_0_2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9" name="Google Shape;1479;g925fde2a4e_0_2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5517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1"/>
        <p:cNvGrpSpPr/>
        <p:nvPr/>
      </p:nvGrpSpPr>
      <p:grpSpPr>
        <a:xfrm>
          <a:off x="0" y="0"/>
          <a:ext cx="0" cy="0"/>
          <a:chOff x="0" y="0"/>
          <a:chExt cx="0" cy="0"/>
        </a:xfrm>
      </p:grpSpPr>
      <p:sp>
        <p:nvSpPr>
          <p:cNvPr id="2072" name="Google Shape;2072;g925fde2a4e_0_1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3" name="Google Shape;2073;g925fde2a4e_0_1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1698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925fde2a4e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925fde2a4e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9885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925fde2a4e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925fde2a4e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5397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925fde2a4e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925fde2a4e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9239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737DF-36CB-7F40-9853-59ACEBA4EC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6A99615D-15DD-A347-92C7-C1C5EA469D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D9390365-8220-DB45-B059-6101463C6FC7}"/>
              </a:ext>
            </a:extLst>
          </p:cNvPr>
          <p:cNvSpPr>
            <a:spLocks noGrp="1"/>
          </p:cNvSpPr>
          <p:nvPr>
            <p:ph type="dt" sz="half" idx="10"/>
          </p:nvPr>
        </p:nvSpPr>
        <p:spPr/>
        <p:txBody>
          <a:bodyPr/>
          <a:lstStyle/>
          <a:p>
            <a:fld id="{1F216EB8-0FA2-9344-BCC1-02B0E69394AF}" type="datetimeFigureOut">
              <a:rPr lang="en-VN" smtClean="0"/>
              <a:t>09/26/2021</a:t>
            </a:fld>
            <a:endParaRPr lang="en-VN"/>
          </a:p>
        </p:txBody>
      </p:sp>
      <p:sp>
        <p:nvSpPr>
          <p:cNvPr id="5" name="Footer Placeholder 4">
            <a:extLst>
              <a:ext uri="{FF2B5EF4-FFF2-40B4-BE49-F238E27FC236}">
                <a16:creationId xmlns:a16="http://schemas.microsoft.com/office/drawing/2014/main" id="{8E279CAE-F8B3-7840-BC41-B0B94D9A89B5}"/>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A3DC974F-9A56-534E-9B72-407AF7F78468}"/>
              </a:ext>
            </a:extLst>
          </p:cNvPr>
          <p:cNvSpPr>
            <a:spLocks noGrp="1"/>
          </p:cNvSpPr>
          <p:nvPr>
            <p:ph type="sldNum" sz="quarter" idx="12"/>
          </p:nvPr>
        </p:nvSpPr>
        <p:spPr/>
        <p:txBody>
          <a:bodyPr/>
          <a:lstStyle/>
          <a:p>
            <a:fld id="{846C2AAB-8678-234F-8662-7BB26E761A14}" type="slidenum">
              <a:rPr lang="en-VN" smtClean="0"/>
              <a:t>‹#›</a:t>
            </a:fld>
            <a:endParaRPr lang="en-VN"/>
          </a:p>
        </p:txBody>
      </p:sp>
    </p:spTree>
    <p:extLst>
      <p:ext uri="{BB962C8B-B14F-4D97-AF65-F5344CB8AC3E}">
        <p14:creationId xmlns:p14="http://schemas.microsoft.com/office/powerpoint/2010/main" val="1997746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655F6-234E-8044-9CA9-208DE4E3282E}"/>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4EF7292C-CF20-2C4D-BE2D-F3CC471A65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F0AA6EED-B56F-3444-8E1F-3132E68D9882}"/>
              </a:ext>
            </a:extLst>
          </p:cNvPr>
          <p:cNvSpPr>
            <a:spLocks noGrp="1"/>
          </p:cNvSpPr>
          <p:nvPr>
            <p:ph type="dt" sz="half" idx="10"/>
          </p:nvPr>
        </p:nvSpPr>
        <p:spPr/>
        <p:txBody>
          <a:bodyPr/>
          <a:lstStyle/>
          <a:p>
            <a:fld id="{1F216EB8-0FA2-9344-BCC1-02B0E69394AF}" type="datetimeFigureOut">
              <a:rPr lang="en-VN" smtClean="0"/>
              <a:t>09/26/2021</a:t>
            </a:fld>
            <a:endParaRPr lang="en-VN"/>
          </a:p>
        </p:txBody>
      </p:sp>
      <p:sp>
        <p:nvSpPr>
          <p:cNvPr id="5" name="Footer Placeholder 4">
            <a:extLst>
              <a:ext uri="{FF2B5EF4-FFF2-40B4-BE49-F238E27FC236}">
                <a16:creationId xmlns:a16="http://schemas.microsoft.com/office/drawing/2014/main" id="{8E9AB54E-E44A-FC4E-8AEA-77DE5E9EAEE1}"/>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B15EFB50-10DE-7E43-9682-9A426D8B3DF3}"/>
              </a:ext>
            </a:extLst>
          </p:cNvPr>
          <p:cNvSpPr>
            <a:spLocks noGrp="1"/>
          </p:cNvSpPr>
          <p:nvPr>
            <p:ph type="sldNum" sz="quarter" idx="12"/>
          </p:nvPr>
        </p:nvSpPr>
        <p:spPr/>
        <p:txBody>
          <a:bodyPr/>
          <a:lstStyle/>
          <a:p>
            <a:fld id="{846C2AAB-8678-234F-8662-7BB26E761A14}" type="slidenum">
              <a:rPr lang="en-VN" smtClean="0"/>
              <a:t>‹#›</a:t>
            </a:fld>
            <a:endParaRPr lang="en-VN"/>
          </a:p>
        </p:txBody>
      </p:sp>
    </p:spTree>
    <p:extLst>
      <p:ext uri="{BB962C8B-B14F-4D97-AF65-F5344CB8AC3E}">
        <p14:creationId xmlns:p14="http://schemas.microsoft.com/office/powerpoint/2010/main" val="4090294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84B666-9F0F-9643-91B9-0818B741221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6AAA33B4-7435-1948-96D7-1948E92FAE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0E22F821-A2DF-8043-B73F-EDB67EF1DFE8}"/>
              </a:ext>
            </a:extLst>
          </p:cNvPr>
          <p:cNvSpPr>
            <a:spLocks noGrp="1"/>
          </p:cNvSpPr>
          <p:nvPr>
            <p:ph type="dt" sz="half" idx="10"/>
          </p:nvPr>
        </p:nvSpPr>
        <p:spPr/>
        <p:txBody>
          <a:bodyPr/>
          <a:lstStyle/>
          <a:p>
            <a:fld id="{1F216EB8-0FA2-9344-BCC1-02B0E69394AF}" type="datetimeFigureOut">
              <a:rPr lang="en-VN" smtClean="0"/>
              <a:t>09/26/2021</a:t>
            </a:fld>
            <a:endParaRPr lang="en-VN"/>
          </a:p>
        </p:txBody>
      </p:sp>
      <p:sp>
        <p:nvSpPr>
          <p:cNvPr id="5" name="Footer Placeholder 4">
            <a:extLst>
              <a:ext uri="{FF2B5EF4-FFF2-40B4-BE49-F238E27FC236}">
                <a16:creationId xmlns:a16="http://schemas.microsoft.com/office/drawing/2014/main" id="{9193B2CB-4166-B849-A6D5-629FB3743B30}"/>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6BA850EA-1ADF-0F4C-AE38-B20689951A78}"/>
              </a:ext>
            </a:extLst>
          </p:cNvPr>
          <p:cNvSpPr>
            <a:spLocks noGrp="1"/>
          </p:cNvSpPr>
          <p:nvPr>
            <p:ph type="sldNum" sz="quarter" idx="12"/>
          </p:nvPr>
        </p:nvSpPr>
        <p:spPr/>
        <p:txBody>
          <a:bodyPr/>
          <a:lstStyle/>
          <a:p>
            <a:fld id="{846C2AAB-8678-234F-8662-7BB26E761A14}" type="slidenum">
              <a:rPr lang="en-VN" smtClean="0"/>
              <a:t>‹#›</a:t>
            </a:fld>
            <a:endParaRPr lang="en-VN"/>
          </a:p>
        </p:txBody>
      </p:sp>
    </p:spTree>
    <p:extLst>
      <p:ext uri="{BB962C8B-B14F-4D97-AF65-F5344CB8AC3E}">
        <p14:creationId xmlns:p14="http://schemas.microsoft.com/office/powerpoint/2010/main" val="966058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3"/>
        <p:cNvGrpSpPr/>
        <p:nvPr/>
      </p:nvGrpSpPr>
      <p:grpSpPr>
        <a:xfrm>
          <a:off x="0" y="0"/>
          <a:ext cx="0" cy="0"/>
          <a:chOff x="0" y="0"/>
          <a:chExt cx="0" cy="0"/>
        </a:xfrm>
      </p:grpSpPr>
      <p:sp>
        <p:nvSpPr>
          <p:cNvPr id="134" name="Google Shape;134;p4"/>
          <p:cNvSpPr/>
          <p:nvPr/>
        </p:nvSpPr>
        <p:spPr>
          <a:xfrm rot="-10692833">
            <a:off x="10649244" y="646408"/>
            <a:ext cx="693597" cy="516307"/>
          </a:xfrm>
          <a:custGeom>
            <a:avLst/>
            <a:gdLst/>
            <a:ahLst/>
            <a:cxnLst/>
            <a:rect l="l" t="t" r="r" b="b"/>
            <a:pathLst>
              <a:path w="8500" h="5674" extrusionOk="0">
                <a:moveTo>
                  <a:pt x="1497" y="316"/>
                </a:moveTo>
                <a:cubicBezTo>
                  <a:pt x="1656" y="316"/>
                  <a:pt x="1813" y="352"/>
                  <a:pt x="1956" y="426"/>
                </a:cubicBezTo>
                <a:lnTo>
                  <a:pt x="7429" y="3235"/>
                </a:lnTo>
                <a:cubicBezTo>
                  <a:pt x="7949" y="3503"/>
                  <a:pt x="8140" y="4171"/>
                  <a:pt x="7855" y="4726"/>
                </a:cubicBezTo>
                <a:cubicBezTo>
                  <a:pt x="7749" y="4935"/>
                  <a:pt x="7586" y="5104"/>
                  <a:pt x="7386" y="5217"/>
                </a:cubicBezTo>
                <a:cubicBezTo>
                  <a:pt x="7219" y="5312"/>
                  <a:pt x="7036" y="5359"/>
                  <a:pt x="6855" y="5359"/>
                </a:cubicBezTo>
                <a:cubicBezTo>
                  <a:pt x="6696" y="5359"/>
                  <a:pt x="6538" y="5323"/>
                  <a:pt x="6395" y="5249"/>
                </a:cubicBezTo>
                <a:lnTo>
                  <a:pt x="922" y="2440"/>
                </a:lnTo>
                <a:cubicBezTo>
                  <a:pt x="672" y="2311"/>
                  <a:pt x="490" y="2086"/>
                  <a:pt x="408" y="1807"/>
                </a:cubicBezTo>
                <a:cubicBezTo>
                  <a:pt x="326" y="1524"/>
                  <a:pt x="357" y="1219"/>
                  <a:pt x="496" y="949"/>
                </a:cubicBezTo>
                <a:cubicBezTo>
                  <a:pt x="602" y="740"/>
                  <a:pt x="766" y="570"/>
                  <a:pt x="964" y="458"/>
                </a:cubicBezTo>
                <a:cubicBezTo>
                  <a:pt x="1132" y="364"/>
                  <a:pt x="1316" y="316"/>
                  <a:pt x="1497" y="316"/>
                </a:cubicBezTo>
                <a:close/>
                <a:moveTo>
                  <a:pt x="1497" y="1"/>
                </a:moveTo>
                <a:cubicBezTo>
                  <a:pt x="1262" y="1"/>
                  <a:pt x="1026" y="62"/>
                  <a:pt x="810" y="183"/>
                </a:cubicBezTo>
                <a:cubicBezTo>
                  <a:pt x="555" y="327"/>
                  <a:pt x="351" y="541"/>
                  <a:pt x="215" y="804"/>
                </a:cubicBezTo>
                <a:cubicBezTo>
                  <a:pt x="40" y="1147"/>
                  <a:pt x="1" y="1534"/>
                  <a:pt x="106" y="1895"/>
                </a:cubicBezTo>
                <a:cubicBezTo>
                  <a:pt x="211" y="2258"/>
                  <a:pt x="450" y="2550"/>
                  <a:pt x="779" y="2720"/>
                </a:cubicBezTo>
                <a:lnTo>
                  <a:pt x="6252" y="5529"/>
                </a:lnTo>
                <a:cubicBezTo>
                  <a:pt x="6440" y="5626"/>
                  <a:pt x="6646" y="5674"/>
                  <a:pt x="6855" y="5674"/>
                </a:cubicBezTo>
                <a:cubicBezTo>
                  <a:pt x="7089" y="5674"/>
                  <a:pt x="7325" y="5613"/>
                  <a:pt x="7541" y="5491"/>
                </a:cubicBezTo>
                <a:cubicBezTo>
                  <a:pt x="7794" y="5348"/>
                  <a:pt x="8000" y="5134"/>
                  <a:pt x="8135" y="4871"/>
                </a:cubicBezTo>
                <a:cubicBezTo>
                  <a:pt x="8499" y="4161"/>
                  <a:pt x="8246" y="3301"/>
                  <a:pt x="7572" y="2955"/>
                </a:cubicBezTo>
                <a:lnTo>
                  <a:pt x="2099" y="146"/>
                </a:lnTo>
                <a:cubicBezTo>
                  <a:pt x="1911" y="49"/>
                  <a:pt x="1705" y="1"/>
                  <a:pt x="149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4"/>
          <p:cNvSpPr/>
          <p:nvPr/>
        </p:nvSpPr>
        <p:spPr>
          <a:xfrm>
            <a:off x="0" y="719318"/>
            <a:ext cx="11240773" cy="696157"/>
          </a:xfrm>
          <a:custGeom>
            <a:avLst/>
            <a:gdLst/>
            <a:ahLst/>
            <a:cxnLst/>
            <a:rect l="l" t="t" r="r" b="b"/>
            <a:pathLst>
              <a:path w="93238" h="6394" extrusionOk="0">
                <a:moveTo>
                  <a:pt x="0" y="1"/>
                </a:moveTo>
                <a:lnTo>
                  <a:pt x="0" y="6393"/>
                </a:lnTo>
                <a:lnTo>
                  <a:pt x="93237" y="6393"/>
                </a:lnTo>
                <a:lnTo>
                  <a:pt x="91460" y="3197"/>
                </a:lnTo>
                <a:lnTo>
                  <a:pt x="93220"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4"/>
          <p:cNvSpPr/>
          <p:nvPr/>
        </p:nvSpPr>
        <p:spPr>
          <a:xfrm>
            <a:off x="128035" y="800213"/>
            <a:ext cx="107419" cy="534367"/>
          </a:xfrm>
          <a:custGeom>
            <a:avLst/>
            <a:gdLst/>
            <a:ahLst/>
            <a:cxnLst/>
            <a:rect l="l" t="t" r="r" b="b"/>
            <a:pathLst>
              <a:path w="891" h="4908" extrusionOk="0">
                <a:moveTo>
                  <a:pt x="0" y="1"/>
                </a:moveTo>
                <a:lnTo>
                  <a:pt x="0" y="4907"/>
                </a:lnTo>
                <a:lnTo>
                  <a:pt x="891" y="4907"/>
                </a:lnTo>
                <a:lnTo>
                  <a:pt x="891"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4"/>
          <p:cNvSpPr txBox="1">
            <a:spLocks noGrp="1"/>
          </p:cNvSpPr>
          <p:nvPr>
            <p:ph type="title"/>
          </p:nvPr>
        </p:nvSpPr>
        <p:spPr>
          <a:xfrm>
            <a:off x="950967" y="748600"/>
            <a:ext cx="10290000" cy="637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2800"/>
              <a:buNone/>
              <a:defRPr b="1">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8" name="Google Shape;138;p4"/>
          <p:cNvSpPr txBox="1">
            <a:spLocks noGrp="1"/>
          </p:cNvSpPr>
          <p:nvPr>
            <p:ph type="subTitle" idx="1"/>
          </p:nvPr>
        </p:nvSpPr>
        <p:spPr>
          <a:xfrm>
            <a:off x="950833" y="1575733"/>
            <a:ext cx="10290000" cy="4556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100"/>
              <a:buNone/>
              <a:defRPr sz="1467"/>
            </a:lvl1pPr>
            <a:lvl2pPr lvl="1">
              <a:spcBef>
                <a:spcPts val="2133"/>
              </a:spcBef>
              <a:spcAft>
                <a:spcPts val="0"/>
              </a:spcAft>
              <a:buSzPts val="1200"/>
              <a:buNone/>
              <a:defRPr sz="1600"/>
            </a:lvl2pPr>
            <a:lvl3pPr lvl="2">
              <a:spcBef>
                <a:spcPts val="2133"/>
              </a:spcBef>
              <a:spcAft>
                <a:spcPts val="0"/>
              </a:spcAft>
              <a:buSzPts val="1200"/>
              <a:buNone/>
              <a:defRPr sz="1600"/>
            </a:lvl3pPr>
            <a:lvl4pPr lvl="3">
              <a:spcBef>
                <a:spcPts val="2133"/>
              </a:spcBef>
              <a:spcAft>
                <a:spcPts val="0"/>
              </a:spcAft>
              <a:buSzPts val="1200"/>
              <a:buNone/>
              <a:defRPr sz="1600"/>
            </a:lvl4pPr>
            <a:lvl5pPr lvl="4">
              <a:spcBef>
                <a:spcPts val="2133"/>
              </a:spcBef>
              <a:spcAft>
                <a:spcPts val="0"/>
              </a:spcAft>
              <a:buSzPts val="1200"/>
              <a:buNone/>
              <a:defRPr sz="1600"/>
            </a:lvl5pPr>
            <a:lvl6pPr lvl="5">
              <a:spcBef>
                <a:spcPts val="2133"/>
              </a:spcBef>
              <a:spcAft>
                <a:spcPts val="0"/>
              </a:spcAft>
              <a:buSzPts val="1200"/>
              <a:buNone/>
              <a:defRPr sz="1600"/>
            </a:lvl6pPr>
            <a:lvl7pPr lvl="6">
              <a:spcBef>
                <a:spcPts val="2133"/>
              </a:spcBef>
              <a:spcAft>
                <a:spcPts val="0"/>
              </a:spcAft>
              <a:buSzPts val="1200"/>
              <a:buNone/>
              <a:defRPr sz="1600"/>
            </a:lvl7pPr>
            <a:lvl8pPr lvl="7">
              <a:spcBef>
                <a:spcPts val="2133"/>
              </a:spcBef>
              <a:spcAft>
                <a:spcPts val="0"/>
              </a:spcAft>
              <a:buSzPts val="1200"/>
              <a:buNone/>
              <a:defRPr sz="1600"/>
            </a:lvl8pPr>
            <a:lvl9pPr lvl="8">
              <a:spcBef>
                <a:spcPts val="2133"/>
              </a:spcBef>
              <a:spcAft>
                <a:spcPts val="2133"/>
              </a:spcAft>
              <a:buSzPts val="1200"/>
              <a:buNone/>
              <a:defRPr sz="1600"/>
            </a:lvl9pPr>
          </a:lstStyle>
          <a:p>
            <a:endParaRPr/>
          </a:p>
        </p:txBody>
      </p:sp>
      <p:sp>
        <p:nvSpPr>
          <p:cNvPr id="139" name="Google Shape;139;p4"/>
          <p:cNvSpPr/>
          <p:nvPr/>
        </p:nvSpPr>
        <p:spPr>
          <a:xfrm rot="-10692833">
            <a:off x="10867778" y="789812"/>
            <a:ext cx="476460" cy="351787"/>
          </a:xfrm>
          <a:custGeom>
            <a:avLst/>
            <a:gdLst/>
            <a:ahLst/>
            <a:cxnLst/>
            <a:rect l="l" t="t" r="r" b="b"/>
            <a:pathLst>
              <a:path w="5839" h="3866" extrusionOk="0">
                <a:moveTo>
                  <a:pt x="1121" y="316"/>
                </a:moveTo>
                <a:cubicBezTo>
                  <a:pt x="1225" y="316"/>
                  <a:pt x="1329" y="341"/>
                  <a:pt x="1424" y="390"/>
                </a:cubicBezTo>
                <a:lnTo>
                  <a:pt x="5127" y="2291"/>
                </a:lnTo>
                <a:cubicBezTo>
                  <a:pt x="5286" y="2372"/>
                  <a:pt x="5403" y="2510"/>
                  <a:pt x="5457" y="2679"/>
                </a:cubicBezTo>
                <a:cubicBezTo>
                  <a:pt x="5513" y="2849"/>
                  <a:pt x="5498" y="3030"/>
                  <a:pt x="5416" y="3187"/>
                </a:cubicBezTo>
                <a:cubicBezTo>
                  <a:pt x="5357" y="3304"/>
                  <a:pt x="5265" y="3399"/>
                  <a:pt x="5152" y="3463"/>
                </a:cubicBezTo>
                <a:cubicBezTo>
                  <a:pt x="5049" y="3521"/>
                  <a:pt x="4936" y="3550"/>
                  <a:pt x="4823" y="3550"/>
                </a:cubicBezTo>
                <a:cubicBezTo>
                  <a:pt x="4719" y="3550"/>
                  <a:pt x="4614" y="3525"/>
                  <a:pt x="4518" y="3476"/>
                </a:cubicBezTo>
                <a:lnTo>
                  <a:pt x="817" y="1577"/>
                </a:lnTo>
                <a:cubicBezTo>
                  <a:pt x="490" y="1409"/>
                  <a:pt x="360" y="1006"/>
                  <a:pt x="528" y="679"/>
                </a:cubicBezTo>
                <a:cubicBezTo>
                  <a:pt x="587" y="562"/>
                  <a:pt x="679" y="467"/>
                  <a:pt x="793" y="403"/>
                </a:cubicBezTo>
                <a:cubicBezTo>
                  <a:pt x="895" y="345"/>
                  <a:pt x="1008" y="316"/>
                  <a:pt x="1121" y="316"/>
                </a:cubicBezTo>
                <a:close/>
                <a:moveTo>
                  <a:pt x="1120" y="1"/>
                </a:moveTo>
                <a:cubicBezTo>
                  <a:pt x="954" y="1"/>
                  <a:pt x="788" y="43"/>
                  <a:pt x="639" y="128"/>
                </a:cubicBezTo>
                <a:cubicBezTo>
                  <a:pt x="471" y="222"/>
                  <a:pt x="335" y="363"/>
                  <a:pt x="247" y="534"/>
                </a:cubicBezTo>
                <a:cubicBezTo>
                  <a:pt x="0" y="1016"/>
                  <a:pt x="190" y="1609"/>
                  <a:pt x="672" y="1856"/>
                </a:cubicBezTo>
                <a:lnTo>
                  <a:pt x="4375" y="3757"/>
                </a:lnTo>
                <a:cubicBezTo>
                  <a:pt x="4517" y="3829"/>
                  <a:pt x="4671" y="3865"/>
                  <a:pt x="4824" y="3865"/>
                </a:cubicBezTo>
                <a:cubicBezTo>
                  <a:pt x="4990" y="3865"/>
                  <a:pt x="5156" y="3823"/>
                  <a:pt x="5305" y="3738"/>
                </a:cubicBezTo>
                <a:cubicBezTo>
                  <a:pt x="5473" y="3644"/>
                  <a:pt x="5609" y="3503"/>
                  <a:pt x="5697" y="3332"/>
                </a:cubicBezTo>
                <a:cubicBezTo>
                  <a:pt x="5816" y="3098"/>
                  <a:pt x="5838" y="2832"/>
                  <a:pt x="5758" y="2583"/>
                </a:cubicBezTo>
                <a:cubicBezTo>
                  <a:pt x="5678" y="2333"/>
                  <a:pt x="5504" y="2130"/>
                  <a:pt x="5272" y="2010"/>
                </a:cubicBezTo>
                <a:lnTo>
                  <a:pt x="1569" y="109"/>
                </a:lnTo>
                <a:cubicBezTo>
                  <a:pt x="1427" y="37"/>
                  <a:pt x="1273" y="1"/>
                  <a:pt x="11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4"/>
          <p:cNvSpPr/>
          <p:nvPr/>
        </p:nvSpPr>
        <p:spPr>
          <a:xfrm>
            <a:off x="11347855" y="5983402"/>
            <a:ext cx="289485" cy="298340"/>
          </a:xfrm>
          <a:custGeom>
            <a:avLst/>
            <a:gdLst/>
            <a:ahLst/>
            <a:cxnLst/>
            <a:rect l="l" t="t" r="r" b="b"/>
            <a:pathLst>
              <a:path w="3629" h="3740" extrusionOk="0">
                <a:moveTo>
                  <a:pt x="2849" y="0"/>
                </a:moveTo>
                <a:cubicBezTo>
                  <a:pt x="2845" y="0"/>
                  <a:pt x="2841" y="0"/>
                  <a:pt x="2837" y="1"/>
                </a:cubicBezTo>
                <a:cubicBezTo>
                  <a:pt x="2272" y="59"/>
                  <a:pt x="1729" y="312"/>
                  <a:pt x="1262" y="626"/>
                </a:cubicBezTo>
                <a:cubicBezTo>
                  <a:pt x="799" y="937"/>
                  <a:pt x="343" y="1346"/>
                  <a:pt x="127" y="1871"/>
                </a:cubicBezTo>
                <a:cubicBezTo>
                  <a:pt x="35" y="2095"/>
                  <a:pt x="0" y="2340"/>
                  <a:pt x="56" y="2578"/>
                </a:cubicBezTo>
                <a:cubicBezTo>
                  <a:pt x="117" y="2831"/>
                  <a:pt x="284" y="3047"/>
                  <a:pt x="484" y="3206"/>
                </a:cubicBezTo>
                <a:cubicBezTo>
                  <a:pt x="773" y="3437"/>
                  <a:pt x="1132" y="3594"/>
                  <a:pt x="1488" y="3691"/>
                </a:cubicBezTo>
                <a:cubicBezTo>
                  <a:pt x="1609" y="3724"/>
                  <a:pt x="1734" y="3739"/>
                  <a:pt x="1859" y="3739"/>
                </a:cubicBezTo>
                <a:cubicBezTo>
                  <a:pt x="2018" y="3739"/>
                  <a:pt x="2177" y="3714"/>
                  <a:pt x="2329" y="3667"/>
                </a:cubicBezTo>
                <a:cubicBezTo>
                  <a:pt x="2845" y="3508"/>
                  <a:pt x="3309" y="3117"/>
                  <a:pt x="3512" y="2612"/>
                </a:cubicBezTo>
                <a:cubicBezTo>
                  <a:pt x="3603" y="2385"/>
                  <a:pt x="3629" y="2125"/>
                  <a:pt x="3554" y="1890"/>
                </a:cubicBezTo>
                <a:cubicBezTo>
                  <a:pt x="3468" y="1623"/>
                  <a:pt x="3268" y="1417"/>
                  <a:pt x="3030" y="1274"/>
                </a:cubicBezTo>
                <a:cubicBezTo>
                  <a:pt x="2784" y="1127"/>
                  <a:pt x="2473" y="1028"/>
                  <a:pt x="2170" y="1028"/>
                </a:cubicBezTo>
                <a:cubicBezTo>
                  <a:pt x="1942" y="1028"/>
                  <a:pt x="1719" y="1084"/>
                  <a:pt x="1531" y="1219"/>
                </a:cubicBezTo>
                <a:cubicBezTo>
                  <a:pt x="1228" y="1436"/>
                  <a:pt x="1084" y="1804"/>
                  <a:pt x="1092" y="2169"/>
                </a:cubicBezTo>
                <a:cubicBezTo>
                  <a:pt x="1100" y="2470"/>
                  <a:pt x="1206" y="2838"/>
                  <a:pt x="1488" y="2994"/>
                </a:cubicBezTo>
                <a:cubicBezTo>
                  <a:pt x="1571" y="3039"/>
                  <a:pt x="1652" y="3059"/>
                  <a:pt x="1732" y="3059"/>
                </a:cubicBezTo>
                <a:cubicBezTo>
                  <a:pt x="2016" y="3059"/>
                  <a:pt x="2272" y="2810"/>
                  <a:pt x="2437" y="2587"/>
                </a:cubicBezTo>
                <a:cubicBezTo>
                  <a:pt x="2522" y="2471"/>
                  <a:pt x="2597" y="2347"/>
                  <a:pt x="2664" y="2222"/>
                </a:cubicBezTo>
                <a:cubicBezTo>
                  <a:pt x="2694" y="2163"/>
                  <a:pt x="2691" y="2082"/>
                  <a:pt x="2640" y="2036"/>
                </a:cubicBezTo>
                <a:cubicBezTo>
                  <a:pt x="2552" y="1956"/>
                  <a:pt x="2445" y="1925"/>
                  <a:pt x="2336" y="1925"/>
                </a:cubicBezTo>
                <a:cubicBezTo>
                  <a:pt x="2220" y="1925"/>
                  <a:pt x="2100" y="1960"/>
                  <a:pt x="1995" y="2011"/>
                </a:cubicBezTo>
                <a:cubicBezTo>
                  <a:pt x="1843" y="2087"/>
                  <a:pt x="1936" y="2293"/>
                  <a:pt x="2078" y="2293"/>
                </a:cubicBezTo>
                <a:cubicBezTo>
                  <a:pt x="2101" y="2293"/>
                  <a:pt x="2125" y="2288"/>
                  <a:pt x="2150" y="2276"/>
                </a:cubicBezTo>
                <a:cubicBezTo>
                  <a:pt x="2152" y="2274"/>
                  <a:pt x="2155" y="2273"/>
                  <a:pt x="2156" y="2273"/>
                </a:cubicBezTo>
                <a:lnTo>
                  <a:pt x="2156" y="2273"/>
                </a:lnTo>
                <a:cubicBezTo>
                  <a:pt x="2157" y="2272"/>
                  <a:pt x="2158" y="2272"/>
                  <a:pt x="2160" y="2271"/>
                </a:cubicBezTo>
                <a:cubicBezTo>
                  <a:pt x="2192" y="2260"/>
                  <a:pt x="2223" y="2248"/>
                  <a:pt x="2256" y="2241"/>
                </a:cubicBezTo>
                <a:cubicBezTo>
                  <a:pt x="2272" y="2237"/>
                  <a:pt x="2290" y="2232"/>
                  <a:pt x="2308" y="2230"/>
                </a:cubicBezTo>
                <a:lnTo>
                  <a:pt x="2308" y="2230"/>
                </a:lnTo>
                <a:cubicBezTo>
                  <a:pt x="2220" y="2379"/>
                  <a:pt x="2123" y="2513"/>
                  <a:pt x="1991" y="2631"/>
                </a:cubicBezTo>
                <a:cubicBezTo>
                  <a:pt x="1985" y="2635"/>
                  <a:pt x="1955" y="2660"/>
                  <a:pt x="1956" y="2660"/>
                </a:cubicBezTo>
                <a:cubicBezTo>
                  <a:pt x="1956" y="2660"/>
                  <a:pt x="1956" y="2660"/>
                  <a:pt x="1956" y="2660"/>
                </a:cubicBezTo>
                <a:lnTo>
                  <a:pt x="1956" y="2660"/>
                </a:lnTo>
                <a:cubicBezTo>
                  <a:pt x="1944" y="2669"/>
                  <a:pt x="1932" y="2678"/>
                  <a:pt x="1919" y="2686"/>
                </a:cubicBezTo>
                <a:cubicBezTo>
                  <a:pt x="1904" y="2695"/>
                  <a:pt x="1890" y="2704"/>
                  <a:pt x="1874" y="2712"/>
                </a:cubicBezTo>
                <a:cubicBezTo>
                  <a:pt x="1867" y="2716"/>
                  <a:pt x="1843" y="2726"/>
                  <a:pt x="1835" y="2730"/>
                </a:cubicBezTo>
                <a:lnTo>
                  <a:pt x="1835" y="2730"/>
                </a:lnTo>
                <a:cubicBezTo>
                  <a:pt x="1812" y="2738"/>
                  <a:pt x="1787" y="2743"/>
                  <a:pt x="1764" y="2750"/>
                </a:cubicBezTo>
                <a:cubicBezTo>
                  <a:pt x="1763" y="2751"/>
                  <a:pt x="1762" y="2751"/>
                  <a:pt x="1763" y="2752"/>
                </a:cubicBezTo>
                <a:lnTo>
                  <a:pt x="1763" y="2752"/>
                </a:lnTo>
                <a:cubicBezTo>
                  <a:pt x="1761" y="2752"/>
                  <a:pt x="1759" y="2752"/>
                  <a:pt x="1757" y="2752"/>
                </a:cubicBezTo>
                <a:cubicBezTo>
                  <a:pt x="1746" y="2752"/>
                  <a:pt x="1735" y="2751"/>
                  <a:pt x="1725" y="2751"/>
                </a:cubicBezTo>
                <a:cubicBezTo>
                  <a:pt x="1719" y="2751"/>
                  <a:pt x="1714" y="2751"/>
                  <a:pt x="1709" y="2752"/>
                </a:cubicBezTo>
                <a:cubicBezTo>
                  <a:pt x="1709" y="2752"/>
                  <a:pt x="1709" y="2752"/>
                  <a:pt x="1709" y="2752"/>
                </a:cubicBezTo>
                <a:lnTo>
                  <a:pt x="1709" y="2752"/>
                </a:lnTo>
                <a:cubicBezTo>
                  <a:pt x="1707" y="2751"/>
                  <a:pt x="1706" y="2751"/>
                  <a:pt x="1704" y="2750"/>
                </a:cubicBezTo>
                <a:cubicBezTo>
                  <a:pt x="1693" y="2746"/>
                  <a:pt x="1681" y="2743"/>
                  <a:pt x="1668" y="2740"/>
                </a:cubicBezTo>
                <a:cubicBezTo>
                  <a:pt x="1666" y="2740"/>
                  <a:pt x="1665" y="2739"/>
                  <a:pt x="1663" y="2739"/>
                </a:cubicBezTo>
                <a:lnTo>
                  <a:pt x="1663" y="2739"/>
                </a:lnTo>
                <a:cubicBezTo>
                  <a:pt x="1663" y="2739"/>
                  <a:pt x="1663" y="2739"/>
                  <a:pt x="1663" y="2739"/>
                </a:cubicBezTo>
                <a:cubicBezTo>
                  <a:pt x="1650" y="2731"/>
                  <a:pt x="1637" y="2724"/>
                  <a:pt x="1624" y="2717"/>
                </a:cubicBezTo>
                <a:cubicBezTo>
                  <a:pt x="1616" y="2713"/>
                  <a:pt x="1599" y="2699"/>
                  <a:pt x="1599" y="2699"/>
                </a:cubicBezTo>
                <a:lnTo>
                  <a:pt x="1599" y="2699"/>
                </a:lnTo>
                <a:cubicBezTo>
                  <a:pt x="1599" y="2699"/>
                  <a:pt x="1604" y="2703"/>
                  <a:pt x="1617" y="2714"/>
                </a:cubicBezTo>
                <a:cubicBezTo>
                  <a:pt x="1606" y="2707"/>
                  <a:pt x="1596" y="2698"/>
                  <a:pt x="1587" y="2689"/>
                </a:cubicBezTo>
                <a:cubicBezTo>
                  <a:pt x="1577" y="2679"/>
                  <a:pt x="1569" y="2670"/>
                  <a:pt x="1558" y="2660"/>
                </a:cubicBezTo>
                <a:cubicBezTo>
                  <a:pt x="1555" y="2655"/>
                  <a:pt x="1552" y="2651"/>
                  <a:pt x="1548" y="2647"/>
                </a:cubicBezTo>
                <a:cubicBezTo>
                  <a:pt x="1548" y="2646"/>
                  <a:pt x="1547" y="2646"/>
                  <a:pt x="1547" y="2645"/>
                </a:cubicBezTo>
                <a:lnTo>
                  <a:pt x="1547" y="2645"/>
                </a:lnTo>
                <a:cubicBezTo>
                  <a:pt x="1547" y="2645"/>
                  <a:pt x="1547" y="2645"/>
                  <a:pt x="1547" y="2645"/>
                </a:cubicBezTo>
                <a:cubicBezTo>
                  <a:pt x="1529" y="2622"/>
                  <a:pt x="1513" y="2598"/>
                  <a:pt x="1498" y="2572"/>
                </a:cubicBezTo>
                <a:cubicBezTo>
                  <a:pt x="1491" y="2559"/>
                  <a:pt x="1485" y="2546"/>
                  <a:pt x="1478" y="2533"/>
                </a:cubicBezTo>
                <a:cubicBezTo>
                  <a:pt x="1470" y="2517"/>
                  <a:pt x="1465" y="2503"/>
                  <a:pt x="1465" y="2503"/>
                </a:cubicBezTo>
                <a:lnTo>
                  <a:pt x="1465" y="2503"/>
                </a:lnTo>
                <a:cubicBezTo>
                  <a:pt x="1465" y="2503"/>
                  <a:pt x="1466" y="2506"/>
                  <a:pt x="1469" y="2514"/>
                </a:cubicBezTo>
                <a:cubicBezTo>
                  <a:pt x="1446" y="2451"/>
                  <a:pt x="1427" y="2388"/>
                  <a:pt x="1414" y="2323"/>
                </a:cubicBezTo>
                <a:cubicBezTo>
                  <a:pt x="1412" y="2312"/>
                  <a:pt x="1410" y="2301"/>
                  <a:pt x="1408" y="2291"/>
                </a:cubicBezTo>
                <a:lnTo>
                  <a:pt x="1408" y="2291"/>
                </a:lnTo>
                <a:cubicBezTo>
                  <a:pt x="1408" y="2287"/>
                  <a:pt x="1404" y="2260"/>
                  <a:pt x="1403" y="2252"/>
                </a:cubicBezTo>
                <a:cubicBezTo>
                  <a:pt x="1401" y="2214"/>
                  <a:pt x="1398" y="2176"/>
                  <a:pt x="1399" y="2137"/>
                </a:cubicBezTo>
                <a:cubicBezTo>
                  <a:pt x="1399" y="2102"/>
                  <a:pt x="1401" y="2067"/>
                  <a:pt x="1403" y="2032"/>
                </a:cubicBezTo>
                <a:cubicBezTo>
                  <a:pt x="1405" y="2021"/>
                  <a:pt x="1409" y="1994"/>
                  <a:pt x="1408" y="1994"/>
                </a:cubicBezTo>
                <a:lnTo>
                  <a:pt x="1408" y="1994"/>
                </a:lnTo>
                <a:cubicBezTo>
                  <a:pt x="1408" y="1994"/>
                  <a:pt x="1408" y="1994"/>
                  <a:pt x="1408" y="1995"/>
                </a:cubicBezTo>
                <a:lnTo>
                  <a:pt x="1408" y="1995"/>
                </a:lnTo>
                <a:cubicBezTo>
                  <a:pt x="1411" y="1978"/>
                  <a:pt x="1413" y="1963"/>
                  <a:pt x="1417" y="1947"/>
                </a:cubicBezTo>
                <a:cubicBezTo>
                  <a:pt x="1424" y="1912"/>
                  <a:pt x="1433" y="1877"/>
                  <a:pt x="1443" y="1844"/>
                </a:cubicBezTo>
                <a:cubicBezTo>
                  <a:pt x="1449" y="1826"/>
                  <a:pt x="1455" y="1810"/>
                  <a:pt x="1460" y="1792"/>
                </a:cubicBezTo>
                <a:cubicBezTo>
                  <a:pt x="1463" y="1784"/>
                  <a:pt x="1467" y="1775"/>
                  <a:pt x="1470" y="1765"/>
                </a:cubicBezTo>
                <a:lnTo>
                  <a:pt x="1470" y="1765"/>
                </a:lnTo>
                <a:cubicBezTo>
                  <a:pt x="1471" y="1764"/>
                  <a:pt x="1471" y="1762"/>
                  <a:pt x="1472" y="1760"/>
                </a:cubicBezTo>
                <a:cubicBezTo>
                  <a:pt x="1488" y="1728"/>
                  <a:pt x="1504" y="1698"/>
                  <a:pt x="1522" y="1667"/>
                </a:cubicBezTo>
                <a:cubicBezTo>
                  <a:pt x="1532" y="1651"/>
                  <a:pt x="1542" y="1636"/>
                  <a:pt x="1551" y="1622"/>
                </a:cubicBezTo>
                <a:cubicBezTo>
                  <a:pt x="1557" y="1614"/>
                  <a:pt x="1561" y="1607"/>
                  <a:pt x="1567" y="1600"/>
                </a:cubicBezTo>
                <a:cubicBezTo>
                  <a:pt x="1567" y="1599"/>
                  <a:pt x="1567" y="1599"/>
                  <a:pt x="1567" y="1599"/>
                </a:cubicBezTo>
                <a:lnTo>
                  <a:pt x="1567" y="1599"/>
                </a:lnTo>
                <a:cubicBezTo>
                  <a:pt x="1567" y="1599"/>
                  <a:pt x="1564" y="1602"/>
                  <a:pt x="1563" y="1604"/>
                </a:cubicBezTo>
                <a:lnTo>
                  <a:pt x="1563" y="1604"/>
                </a:lnTo>
                <a:cubicBezTo>
                  <a:pt x="1564" y="1602"/>
                  <a:pt x="1567" y="1599"/>
                  <a:pt x="1573" y="1592"/>
                </a:cubicBezTo>
                <a:cubicBezTo>
                  <a:pt x="1598" y="1566"/>
                  <a:pt x="1621" y="1540"/>
                  <a:pt x="1647" y="1515"/>
                </a:cubicBezTo>
                <a:cubicBezTo>
                  <a:pt x="1660" y="1502"/>
                  <a:pt x="1675" y="1490"/>
                  <a:pt x="1690" y="1480"/>
                </a:cubicBezTo>
                <a:lnTo>
                  <a:pt x="1690" y="1480"/>
                </a:lnTo>
                <a:cubicBezTo>
                  <a:pt x="1682" y="1486"/>
                  <a:pt x="1680" y="1488"/>
                  <a:pt x="1680" y="1488"/>
                </a:cubicBezTo>
                <a:cubicBezTo>
                  <a:pt x="1681" y="1488"/>
                  <a:pt x="1715" y="1463"/>
                  <a:pt x="1722" y="1458"/>
                </a:cubicBezTo>
                <a:cubicBezTo>
                  <a:pt x="1755" y="1437"/>
                  <a:pt x="1788" y="1419"/>
                  <a:pt x="1822" y="1404"/>
                </a:cubicBezTo>
                <a:lnTo>
                  <a:pt x="1822" y="1404"/>
                </a:lnTo>
                <a:cubicBezTo>
                  <a:pt x="1822" y="1404"/>
                  <a:pt x="1821" y="1404"/>
                  <a:pt x="1821" y="1404"/>
                </a:cubicBezTo>
                <a:cubicBezTo>
                  <a:pt x="1833" y="1400"/>
                  <a:pt x="1843" y="1395"/>
                  <a:pt x="1855" y="1391"/>
                </a:cubicBezTo>
                <a:cubicBezTo>
                  <a:pt x="1880" y="1382"/>
                  <a:pt x="1903" y="1375"/>
                  <a:pt x="1928" y="1368"/>
                </a:cubicBezTo>
                <a:cubicBezTo>
                  <a:pt x="2007" y="1346"/>
                  <a:pt x="2099" y="1335"/>
                  <a:pt x="2194" y="1335"/>
                </a:cubicBezTo>
                <a:cubicBezTo>
                  <a:pt x="2302" y="1335"/>
                  <a:pt x="2414" y="1350"/>
                  <a:pt x="2515" y="1379"/>
                </a:cubicBezTo>
                <a:cubicBezTo>
                  <a:pt x="2759" y="1452"/>
                  <a:pt x="3030" y="1597"/>
                  <a:pt x="3165" y="1791"/>
                </a:cubicBezTo>
                <a:cubicBezTo>
                  <a:pt x="3230" y="1887"/>
                  <a:pt x="3257" y="1944"/>
                  <a:pt x="3280" y="2057"/>
                </a:cubicBezTo>
                <a:cubicBezTo>
                  <a:pt x="3290" y="2105"/>
                  <a:pt x="3290" y="2111"/>
                  <a:pt x="3290" y="2175"/>
                </a:cubicBezTo>
                <a:cubicBezTo>
                  <a:pt x="3292" y="2200"/>
                  <a:pt x="3290" y="2223"/>
                  <a:pt x="3289" y="2248"/>
                </a:cubicBezTo>
                <a:cubicBezTo>
                  <a:pt x="3287" y="2260"/>
                  <a:pt x="3286" y="2273"/>
                  <a:pt x="3284" y="2285"/>
                </a:cubicBezTo>
                <a:cubicBezTo>
                  <a:pt x="3284" y="2287"/>
                  <a:pt x="3284" y="2289"/>
                  <a:pt x="3284" y="2290"/>
                </a:cubicBezTo>
                <a:lnTo>
                  <a:pt x="3284" y="2290"/>
                </a:lnTo>
                <a:cubicBezTo>
                  <a:pt x="3283" y="2297"/>
                  <a:pt x="3282" y="2303"/>
                  <a:pt x="3280" y="2309"/>
                </a:cubicBezTo>
                <a:cubicBezTo>
                  <a:pt x="3238" y="2520"/>
                  <a:pt x="3143" y="2702"/>
                  <a:pt x="3008" y="2860"/>
                </a:cubicBezTo>
                <a:cubicBezTo>
                  <a:pt x="2854" y="3042"/>
                  <a:pt x="2681" y="3175"/>
                  <a:pt x="2469" y="3282"/>
                </a:cubicBezTo>
                <a:cubicBezTo>
                  <a:pt x="2282" y="3376"/>
                  <a:pt x="2072" y="3432"/>
                  <a:pt x="1860" y="3432"/>
                </a:cubicBezTo>
                <a:cubicBezTo>
                  <a:pt x="1842" y="3432"/>
                  <a:pt x="1824" y="3432"/>
                  <a:pt x="1807" y="3431"/>
                </a:cubicBezTo>
                <a:cubicBezTo>
                  <a:pt x="1528" y="3421"/>
                  <a:pt x="1209" y="3288"/>
                  <a:pt x="951" y="3149"/>
                </a:cubicBezTo>
                <a:cubicBezTo>
                  <a:pt x="730" y="3029"/>
                  <a:pt x="526" y="2872"/>
                  <a:pt x="413" y="2663"/>
                </a:cubicBezTo>
                <a:cubicBezTo>
                  <a:pt x="333" y="2512"/>
                  <a:pt x="316" y="2325"/>
                  <a:pt x="354" y="2159"/>
                </a:cubicBezTo>
                <a:cubicBezTo>
                  <a:pt x="454" y="1721"/>
                  <a:pt x="816" y="1349"/>
                  <a:pt x="1179" y="1061"/>
                </a:cubicBezTo>
                <a:cubicBezTo>
                  <a:pt x="1579" y="745"/>
                  <a:pt x="2047" y="491"/>
                  <a:pt x="2538" y="363"/>
                </a:cubicBezTo>
                <a:cubicBezTo>
                  <a:pt x="2640" y="337"/>
                  <a:pt x="2763" y="313"/>
                  <a:pt x="2837" y="306"/>
                </a:cubicBezTo>
                <a:cubicBezTo>
                  <a:pt x="2919" y="297"/>
                  <a:pt x="2991" y="242"/>
                  <a:pt x="2991" y="153"/>
                </a:cubicBezTo>
                <a:cubicBezTo>
                  <a:pt x="2991" y="80"/>
                  <a:pt x="2927" y="0"/>
                  <a:pt x="284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1" name="Google Shape;141;p4"/>
          <p:cNvGrpSpPr/>
          <p:nvPr/>
        </p:nvGrpSpPr>
        <p:grpSpPr>
          <a:xfrm rot="3913898">
            <a:off x="11601709" y="6289808"/>
            <a:ext cx="351561" cy="351440"/>
            <a:chOff x="4028549" y="3239505"/>
            <a:chExt cx="131381" cy="131321"/>
          </a:xfrm>
        </p:grpSpPr>
        <p:sp>
          <p:nvSpPr>
            <p:cNvPr id="142" name="Google Shape;142;p4"/>
            <p:cNvSpPr/>
            <p:nvPr/>
          </p:nvSpPr>
          <p:spPr>
            <a:xfrm>
              <a:off x="4028549" y="3239505"/>
              <a:ext cx="73767" cy="106254"/>
            </a:xfrm>
            <a:custGeom>
              <a:avLst/>
              <a:gdLst/>
              <a:ahLst/>
              <a:cxnLst/>
              <a:rect l="l" t="t" r="r" b="b"/>
              <a:pathLst>
                <a:path w="1233" h="1776" extrusionOk="0">
                  <a:moveTo>
                    <a:pt x="992" y="153"/>
                  </a:moveTo>
                  <a:cubicBezTo>
                    <a:pt x="997" y="153"/>
                    <a:pt x="1002" y="154"/>
                    <a:pt x="1006" y="154"/>
                  </a:cubicBezTo>
                  <a:cubicBezTo>
                    <a:pt x="1007" y="154"/>
                    <a:pt x="1018" y="155"/>
                    <a:pt x="1020" y="155"/>
                  </a:cubicBezTo>
                  <a:lnTo>
                    <a:pt x="1020" y="155"/>
                  </a:lnTo>
                  <a:cubicBezTo>
                    <a:pt x="1025" y="156"/>
                    <a:pt x="1029" y="157"/>
                    <a:pt x="1034" y="158"/>
                  </a:cubicBezTo>
                  <a:cubicBezTo>
                    <a:pt x="1042" y="160"/>
                    <a:pt x="1049" y="161"/>
                    <a:pt x="1056" y="164"/>
                  </a:cubicBezTo>
                  <a:lnTo>
                    <a:pt x="1056" y="164"/>
                  </a:lnTo>
                  <a:cubicBezTo>
                    <a:pt x="1057" y="164"/>
                    <a:pt x="1057" y="165"/>
                    <a:pt x="1057" y="166"/>
                  </a:cubicBezTo>
                  <a:cubicBezTo>
                    <a:pt x="1060" y="170"/>
                    <a:pt x="1062" y="174"/>
                    <a:pt x="1064" y="177"/>
                  </a:cubicBezTo>
                  <a:lnTo>
                    <a:pt x="1064" y="177"/>
                  </a:lnTo>
                  <a:cubicBezTo>
                    <a:pt x="1064" y="177"/>
                    <a:pt x="1065" y="178"/>
                    <a:pt x="1065" y="179"/>
                  </a:cubicBezTo>
                  <a:cubicBezTo>
                    <a:pt x="1068" y="186"/>
                    <a:pt x="1071" y="195"/>
                    <a:pt x="1072" y="204"/>
                  </a:cubicBezTo>
                  <a:cubicBezTo>
                    <a:pt x="1073" y="208"/>
                    <a:pt x="1074" y="212"/>
                    <a:pt x="1075" y="217"/>
                  </a:cubicBezTo>
                  <a:lnTo>
                    <a:pt x="1075" y="217"/>
                  </a:lnTo>
                  <a:cubicBezTo>
                    <a:pt x="1075" y="218"/>
                    <a:pt x="1075" y="220"/>
                    <a:pt x="1075" y="221"/>
                  </a:cubicBezTo>
                  <a:cubicBezTo>
                    <a:pt x="1078" y="275"/>
                    <a:pt x="1075" y="293"/>
                    <a:pt x="1060" y="345"/>
                  </a:cubicBezTo>
                  <a:cubicBezTo>
                    <a:pt x="1030" y="458"/>
                    <a:pt x="971" y="561"/>
                    <a:pt x="906" y="664"/>
                  </a:cubicBezTo>
                  <a:cubicBezTo>
                    <a:pt x="746" y="912"/>
                    <a:pt x="546" y="1137"/>
                    <a:pt x="341" y="1347"/>
                  </a:cubicBezTo>
                  <a:cubicBezTo>
                    <a:pt x="285" y="1404"/>
                    <a:pt x="228" y="1460"/>
                    <a:pt x="171" y="1515"/>
                  </a:cubicBezTo>
                  <a:lnTo>
                    <a:pt x="171" y="1515"/>
                  </a:lnTo>
                  <a:cubicBezTo>
                    <a:pt x="178" y="1463"/>
                    <a:pt x="189" y="1411"/>
                    <a:pt x="202" y="1354"/>
                  </a:cubicBezTo>
                  <a:cubicBezTo>
                    <a:pt x="237" y="1205"/>
                    <a:pt x="284" y="1059"/>
                    <a:pt x="339" y="918"/>
                  </a:cubicBezTo>
                  <a:cubicBezTo>
                    <a:pt x="395" y="778"/>
                    <a:pt x="460" y="640"/>
                    <a:pt x="541" y="512"/>
                  </a:cubicBezTo>
                  <a:cubicBezTo>
                    <a:pt x="577" y="455"/>
                    <a:pt x="615" y="401"/>
                    <a:pt x="659" y="351"/>
                  </a:cubicBezTo>
                  <a:cubicBezTo>
                    <a:pt x="695" y="309"/>
                    <a:pt x="749" y="256"/>
                    <a:pt x="784" y="230"/>
                  </a:cubicBezTo>
                  <a:cubicBezTo>
                    <a:pt x="809" y="212"/>
                    <a:pt x="836" y="196"/>
                    <a:pt x="863" y="183"/>
                  </a:cubicBezTo>
                  <a:cubicBezTo>
                    <a:pt x="868" y="180"/>
                    <a:pt x="873" y="177"/>
                    <a:pt x="878" y="175"/>
                  </a:cubicBezTo>
                  <a:lnTo>
                    <a:pt x="878" y="175"/>
                  </a:lnTo>
                  <a:cubicBezTo>
                    <a:pt x="878" y="175"/>
                    <a:pt x="878" y="175"/>
                    <a:pt x="878" y="175"/>
                  </a:cubicBezTo>
                  <a:cubicBezTo>
                    <a:pt x="880" y="175"/>
                    <a:pt x="896" y="170"/>
                    <a:pt x="897" y="169"/>
                  </a:cubicBezTo>
                  <a:cubicBezTo>
                    <a:pt x="910" y="164"/>
                    <a:pt x="925" y="160"/>
                    <a:pt x="938" y="157"/>
                  </a:cubicBezTo>
                  <a:cubicBezTo>
                    <a:pt x="942" y="157"/>
                    <a:pt x="947" y="156"/>
                    <a:pt x="951" y="156"/>
                  </a:cubicBezTo>
                  <a:cubicBezTo>
                    <a:pt x="955" y="154"/>
                    <a:pt x="956" y="154"/>
                    <a:pt x="955" y="154"/>
                  </a:cubicBezTo>
                  <a:lnTo>
                    <a:pt x="955" y="154"/>
                  </a:lnTo>
                  <a:cubicBezTo>
                    <a:pt x="956" y="154"/>
                    <a:pt x="959" y="154"/>
                    <a:pt x="966" y="154"/>
                  </a:cubicBezTo>
                  <a:cubicBezTo>
                    <a:pt x="974" y="154"/>
                    <a:pt x="983" y="153"/>
                    <a:pt x="992" y="153"/>
                  </a:cubicBezTo>
                  <a:close/>
                  <a:moveTo>
                    <a:pt x="991" y="0"/>
                  </a:moveTo>
                  <a:cubicBezTo>
                    <a:pt x="903" y="0"/>
                    <a:pt x="815" y="29"/>
                    <a:pt x="739" y="77"/>
                  </a:cubicBezTo>
                  <a:cubicBezTo>
                    <a:pt x="497" y="229"/>
                    <a:pt x="346" y="513"/>
                    <a:pt x="235" y="769"/>
                  </a:cubicBezTo>
                  <a:cubicBezTo>
                    <a:pt x="165" y="932"/>
                    <a:pt x="107" y="1100"/>
                    <a:pt x="65" y="1273"/>
                  </a:cubicBezTo>
                  <a:cubicBezTo>
                    <a:pt x="33" y="1405"/>
                    <a:pt x="6" y="1543"/>
                    <a:pt x="5" y="1681"/>
                  </a:cubicBezTo>
                  <a:lnTo>
                    <a:pt x="5" y="1681"/>
                  </a:lnTo>
                  <a:cubicBezTo>
                    <a:pt x="0" y="1695"/>
                    <a:pt x="2" y="1710"/>
                    <a:pt x="8" y="1724"/>
                  </a:cubicBezTo>
                  <a:lnTo>
                    <a:pt x="8" y="1724"/>
                  </a:lnTo>
                  <a:cubicBezTo>
                    <a:pt x="17" y="1755"/>
                    <a:pt x="45" y="1772"/>
                    <a:pt x="75" y="1775"/>
                  </a:cubicBezTo>
                  <a:lnTo>
                    <a:pt x="75" y="1775"/>
                  </a:lnTo>
                  <a:cubicBezTo>
                    <a:pt x="78" y="1775"/>
                    <a:pt x="81" y="1776"/>
                    <a:pt x="85" y="1776"/>
                  </a:cubicBezTo>
                  <a:cubicBezTo>
                    <a:pt x="94" y="1776"/>
                    <a:pt x="104" y="1774"/>
                    <a:pt x="113" y="1770"/>
                  </a:cubicBezTo>
                  <a:lnTo>
                    <a:pt x="113" y="1770"/>
                  </a:lnTo>
                  <a:cubicBezTo>
                    <a:pt x="125" y="1765"/>
                    <a:pt x="135" y="1758"/>
                    <a:pt x="143" y="1749"/>
                  </a:cubicBezTo>
                  <a:lnTo>
                    <a:pt x="143" y="1749"/>
                  </a:lnTo>
                  <a:cubicBezTo>
                    <a:pt x="378" y="1542"/>
                    <a:pt x="597" y="1312"/>
                    <a:pt x="795" y="1070"/>
                  </a:cubicBezTo>
                  <a:cubicBezTo>
                    <a:pt x="901" y="941"/>
                    <a:pt x="1002" y="807"/>
                    <a:pt x="1087" y="662"/>
                  </a:cubicBezTo>
                  <a:cubicBezTo>
                    <a:pt x="1152" y="548"/>
                    <a:pt x="1211" y="426"/>
                    <a:pt x="1227" y="294"/>
                  </a:cubicBezTo>
                  <a:cubicBezTo>
                    <a:pt x="1233" y="242"/>
                    <a:pt x="1230" y="188"/>
                    <a:pt x="1212" y="138"/>
                  </a:cubicBezTo>
                  <a:cubicBezTo>
                    <a:pt x="1205" y="115"/>
                    <a:pt x="1193" y="91"/>
                    <a:pt x="1179" y="71"/>
                  </a:cubicBezTo>
                  <a:cubicBezTo>
                    <a:pt x="1154" y="36"/>
                    <a:pt x="1123" y="21"/>
                    <a:pt x="1082" y="11"/>
                  </a:cubicBezTo>
                  <a:cubicBezTo>
                    <a:pt x="1052" y="4"/>
                    <a:pt x="1021" y="0"/>
                    <a:pt x="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4"/>
            <p:cNvSpPr/>
            <p:nvPr/>
          </p:nvSpPr>
          <p:spPr>
            <a:xfrm>
              <a:off x="4050446" y="3325177"/>
              <a:ext cx="109484" cy="45648"/>
            </a:xfrm>
            <a:custGeom>
              <a:avLst/>
              <a:gdLst/>
              <a:ahLst/>
              <a:cxnLst/>
              <a:rect l="l" t="t" r="r" b="b"/>
              <a:pathLst>
                <a:path w="1830" h="763" extrusionOk="0">
                  <a:moveTo>
                    <a:pt x="1643" y="229"/>
                  </a:moveTo>
                  <a:cubicBezTo>
                    <a:pt x="1643" y="229"/>
                    <a:pt x="1643" y="232"/>
                    <a:pt x="1642" y="235"/>
                  </a:cubicBezTo>
                  <a:lnTo>
                    <a:pt x="1642" y="235"/>
                  </a:lnTo>
                  <a:cubicBezTo>
                    <a:pt x="1642" y="235"/>
                    <a:pt x="1642" y="235"/>
                    <a:pt x="1642" y="235"/>
                  </a:cubicBezTo>
                  <a:cubicBezTo>
                    <a:pt x="1643" y="231"/>
                    <a:pt x="1643" y="229"/>
                    <a:pt x="1643" y="229"/>
                  </a:cubicBezTo>
                  <a:close/>
                  <a:moveTo>
                    <a:pt x="1606" y="317"/>
                  </a:moveTo>
                  <a:cubicBezTo>
                    <a:pt x="1605" y="318"/>
                    <a:pt x="1604" y="319"/>
                    <a:pt x="1603" y="321"/>
                  </a:cubicBezTo>
                  <a:lnTo>
                    <a:pt x="1603" y="321"/>
                  </a:lnTo>
                  <a:cubicBezTo>
                    <a:pt x="1604" y="319"/>
                    <a:pt x="1605" y="318"/>
                    <a:pt x="1606" y="317"/>
                  </a:cubicBezTo>
                  <a:close/>
                  <a:moveTo>
                    <a:pt x="1404" y="155"/>
                  </a:moveTo>
                  <a:cubicBezTo>
                    <a:pt x="1424" y="155"/>
                    <a:pt x="1444" y="156"/>
                    <a:pt x="1464" y="157"/>
                  </a:cubicBezTo>
                  <a:cubicBezTo>
                    <a:pt x="1493" y="159"/>
                    <a:pt x="1553" y="175"/>
                    <a:pt x="1579" y="190"/>
                  </a:cubicBezTo>
                  <a:cubicBezTo>
                    <a:pt x="1584" y="193"/>
                    <a:pt x="1599" y="203"/>
                    <a:pt x="1603" y="206"/>
                  </a:cubicBezTo>
                  <a:lnTo>
                    <a:pt x="1603" y="206"/>
                  </a:lnTo>
                  <a:cubicBezTo>
                    <a:pt x="1602" y="205"/>
                    <a:pt x="1602" y="205"/>
                    <a:pt x="1602" y="205"/>
                  </a:cubicBezTo>
                  <a:lnTo>
                    <a:pt x="1602" y="205"/>
                  </a:lnTo>
                  <a:cubicBezTo>
                    <a:pt x="1602" y="205"/>
                    <a:pt x="1603" y="206"/>
                    <a:pt x="1603" y="206"/>
                  </a:cubicBezTo>
                  <a:lnTo>
                    <a:pt x="1603" y="206"/>
                  </a:lnTo>
                  <a:cubicBezTo>
                    <a:pt x="1603" y="206"/>
                    <a:pt x="1603" y="206"/>
                    <a:pt x="1603" y="206"/>
                  </a:cubicBezTo>
                  <a:lnTo>
                    <a:pt x="1603" y="206"/>
                  </a:lnTo>
                  <a:cubicBezTo>
                    <a:pt x="1603" y="206"/>
                    <a:pt x="1603" y="206"/>
                    <a:pt x="1603" y="206"/>
                  </a:cubicBezTo>
                  <a:cubicBezTo>
                    <a:pt x="1603" y="206"/>
                    <a:pt x="1603" y="206"/>
                    <a:pt x="1603" y="206"/>
                  </a:cubicBezTo>
                  <a:lnTo>
                    <a:pt x="1603" y="206"/>
                  </a:lnTo>
                  <a:cubicBezTo>
                    <a:pt x="1603" y="206"/>
                    <a:pt x="1603" y="206"/>
                    <a:pt x="1603" y="206"/>
                  </a:cubicBezTo>
                  <a:lnTo>
                    <a:pt x="1603" y="206"/>
                  </a:lnTo>
                  <a:cubicBezTo>
                    <a:pt x="1603" y="206"/>
                    <a:pt x="1603" y="206"/>
                    <a:pt x="1603" y="206"/>
                  </a:cubicBezTo>
                  <a:lnTo>
                    <a:pt x="1603" y="206"/>
                  </a:lnTo>
                  <a:cubicBezTo>
                    <a:pt x="1603" y="206"/>
                    <a:pt x="1603" y="206"/>
                    <a:pt x="1603" y="206"/>
                  </a:cubicBezTo>
                  <a:lnTo>
                    <a:pt x="1603" y="206"/>
                  </a:lnTo>
                  <a:cubicBezTo>
                    <a:pt x="1606" y="209"/>
                    <a:pt x="1620" y="221"/>
                    <a:pt x="1623" y="225"/>
                  </a:cubicBezTo>
                  <a:cubicBezTo>
                    <a:pt x="1629" y="231"/>
                    <a:pt x="1630" y="231"/>
                    <a:pt x="1630" y="231"/>
                  </a:cubicBezTo>
                  <a:cubicBezTo>
                    <a:pt x="1630" y="231"/>
                    <a:pt x="1630" y="231"/>
                    <a:pt x="1630" y="231"/>
                  </a:cubicBezTo>
                  <a:lnTo>
                    <a:pt x="1630" y="231"/>
                  </a:lnTo>
                  <a:cubicBezTo>
                    <a:pt x="1630" y="231"/>
                    <a:pt x="1630" y="231"/>
                    <a:pt x="1635" y="239"/>
                  </a:cubicBezTo>
                  <a:cubicBezTo>
                    <a:pt x="1636" y="242"/>
                    <a:pt x="1638" y="245"/>
                    <a:pt x="1640" y="249"/>
                  </a:cubicBezTo>
                  <a:lnTo>
                    <a:pt x="1640" y="249"/>
                  </a:lnTo>
                  <a:cubicBezTo>
                    <a:pt x="1640" y="250"/>
                    <a:pt x="1639" y="250"/>
                    <a:pt x="1639" y="251"/>
                  </a:cubicBezTo>
                  <a:cubicBezTo>
                    <a:pt x="1637" y="258"/>
                    <a:pt x="1634" y="265"/>
                    <a:pt x="1632" y="273"/>
                  </a:cubicBezTo>
                  <a:lnTo>
                    <a:pt x="1632" y="273"/>
                  </a:lnTo>
                  <a:cubicBezTo>
                    <a:pt x="1631" y="273"/>
                    <a:pt x="1625" y="286"/>
                    <a:pt x="1623" y="289"/>
                  </a:cubicBezTo>
                  <a:cubicBezTo>
                    <a:pt x="1619" y="299"/>
                    <a:pt x="1613" y="308"/>
                    <a:pt x="1606" y="317"/>
                  </a:cubicBezTo>
                  <a:cubicBezTo>
                    <a:pt x="1606" y="317"/>
                    <a:pt x="1606" y="317"/>
                    <a:pt x="1606" y="317"/>
                  </a:cubicBezTo>
                  <a:lnTo>
                    <a:pt x="1606" y="317"/>
                  </a:lnTo>
                  <a:cubicBezTo>
                    <a:pt x="1602" y="321"/>
                    <a:pt x="1601" y="322"/>
                    <a:pt x="1601" y="322"/>
                  </a:cubicBezTo>
                  <a:cubicBezTo>
                    <a:pt x="1601" y="322"/>
                    <a:pt x="1602" y="321"/>
                    <a:pt x="1603" y="321"/>
                  </a:cubicBezTo>
                  <a:lnTo>
                    <a:pt x="1603" y="321"/>
                  </a:lnTo>
                  <a:cubicBezTo>
                    <a:pt x="1601" y="323"/>
                    <a:pt x="1599" y="325"/>
                    <a:pt x="1597" y="327"/>
                  </a:cubicBezTo>
                  <a:cubicBezTo>
                    <a:pt x="1591" y="334"/>
                    <a:pt x="1584" y="341"/>
                    <a:pt x="1578" y="347"/>
                  </a:cubicBezTo>
                  <a:cubicBezTo>
                    <a:pt x="1556" y="368"/>
                    <a:pt x="1554" y="369"/>
                    <a:pt x="1533" y="384"/>
                  </a:cubicBezTo>
                  <a:cubicBezTo>
                    <a:pt x="1445" y="442"/>
                    <a:pt x="1353" y="473"/>
                    <a:pt x="1252" y="501"/>
                  </a:cubicBezTo>
                  <a:cubicBezTo>
                    <a:pt x="1003" y="569"/>
                    <a:pt x="740" y="591"/>
                    <a:pt x="483" y="601"/>
                  </a:cubicBezTo>
                  <a:cubicBezTo>
                    <a:pt x="415" y="604"/>
                    <a:pt x="348" y="606"/>
                    <a:pt x="281" y="608"/>
                  </a:cubicBezTo>
                  <a:lnTo>
                    <a:pt x="281" y="608"/>
                  </a:lnTo>
                  <a:cubicBezTo>
                    <a:pt x="424" y="498"/>
                    <a:pt x="590" y="410"/>
                    <a:pt x="751" y="336"/>
                  </a:cubicBezTo>
                  <a:cubicBezTo>
                    <a:pt x="954" y="242"/>
                    <a:pt x="1182" y="155"/>
                    <a:pt x="1404" y="155"/>
                  </a:cubicBezTo>
                  <a:close/>
                  <a:moveTo>
                    <a:pt x="1392" y="1"/>
                  </a:moveTo>
                  <a:cubicBezTo>
                    <a:pt x="1186" y="1"/>
                    <a:pt x="972" y="77"/>
                    <a:pt x="789" y="153"/>
                  </a:cubicBezTo>
                  <a:cubicBezTo>
                    <a:pt x="521" y="266"/>
                    <a:pt x="239" y="413"/>
                    <a:pt x="33" y="624"/>
                  </a:cubicBezTo>
                  <a:lnTo>
                    <a:pt x="33" y="624"/>
                  </a:lnTo>
                  <a:cubicBezTo>
                    <a:pt x="27" y="628"/>
                    <a:pt x="22" y="633"/>
                    <a:pt x="18" y="639"/>
                  </a:cubicBezTo>
                  <a:lnTo>
                    <a:pt x="18" y="639"/>
                  </a:lnTo>
                  <a:cubicBezTo>
                    <a:pt x="2" y="661"/>
                    <a:pt x="1" y="684"/>
                    <a:pt x="8" y="705"/>
                  </a:cubicBezTo>
                  <a:lnTo>
                    <a:pt x="8" y="705"/>
                  </a:lnTo>
                  <a:cubicBezTo>
                    <a:pt x="15" y="735"/>
                    <a:pt x="39" y="761"/>
                    <a:pt x="80" y="762"/>
                  </a:cubicBezTo>
                  <a:cubicBezTo>
                    <a:pt x="99" y="762"/>
                    <a:pt x="118" y="762"/>
                    <a:pt x="137" y="762"/>
                  </a:cubicBezTo>
                  <a:cubicBezTo>
                    <a:pt x="400" y="762"/>
                    <a:pt x="664" y="752"/>
                    <a:pt x="925" y="718"/>
                  </a:cubicBezTo>
                  <a:cubicBezTo>
                    <a:pt x="1176" y="685"/>
                    <a:pt x="1471" y="641"/>
                    <a:pt x="1670" y="470"/>
                  </a:cubicBezTo>
                  <a:cubicBezTo>
                    <a:pt x="1746" y="406"/>
                    <a:pt x="1829" y="279"/>
                    <a:pt x="1776" y="179"/>
                  </a:cubicBezTo>
                  <a:cubicBezTo>
                    <a:pt x="1730" y="90"/>
                    <a:pt x="1639" y="36"/>
                    <a:pt x="1543" y="16"/>
                  </a:cubicBezTo>
                  <a:cubicBezTo>
                    <a:pt x="1493" y="5"/>
                    <a:pt x="1443" y="1"/>
                    <a:pt x="13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76265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75"/>
        <p:cNvGrpSpPr/>
        <p:nvPr/>
      </p:nvGrpSpPr>
      <p:grpSpPr>
        <a:xfrm>
          <a:off x="0" y="0"/>
          <a:ext cx="0" cy="0"/>
          <a:chOff x="0" y="0"/>
          <a:chExt cx="0" cy="0"/>
        </a:xfrm>
      </p:grpSpPr>
      <p:grpSp>
        <p:nvGrpSpPr>
          <p:cNvPr id="176" name="Google Shape;176;p8"/>
          <p:cNvGrpSpPr/>
          <p:nvPr/>
        </p:nvGrpSpPr>
        <p:grpSpPr>
          <a:xfrm>
            <a:off x="1300834" y="2099461"/>
            <a:ext cx="9361015" cy="3268739"/>
            <a:chOff x="1021550" y="1583496"/>
            <a:chExt cx="7020761" cy="2451554"/>
          </a:xfrm>
        </p:grpSpPr>
        <p:sp>
          <p:nvSpPr>
            <p:cNvPr id="177" name="Google Shape;177;p8"/>
            <p:cNvSpPr/>
            <p:nvPr/>
          </p:nvSpPr>
          <p:spPr>
            <a:xfrm rot="-5400000">
              <a:off x="6492231" y="2484970"/>
              <a:ext cx="1328229" cy="1771931"/>
            </a:xfrm>
            <a:custGeom>
              <a:avLst/>
              <a:gdLst/>
              <a:ahLst/>
              <a:cxnLst/>
              <a:rect l="l" t="t" r="r" b="b"/>
              <a:pathLst>
                <a:path w="7202" h="9608" extrusionOk="0">
                  <a:moveTo>
                    <a:pt x="1" y="1"/>
                  </a:moveTo>
                  <a:lnTo>
                    <a:pt x="1" y="9607"/>
                  </a:lnTo>
                  <a:lnTo>
                    <a:pt x="3602" y="7391"/>
                  </a:lnTo>
                  <a:lnTo>
                    <a:pt x="7201" y="9607"/>
                  </a:lnTo>
                  <a:lnTo>
                    <a:pt x="72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rot="-5400000">
              <a:off x="1243494" y="2484878"/>
              <a:ext cx="1328229" cy="1772116"/>
            </a:xfrm>
            <a:custGeom>
              <a:avLst/>
              <a:gdLst/>
              <a:ahLst/>
              <a:cxnLst/>
              <a:rect l="l" t="t" r="r" b="b"/>
              <a:pathLst>
                <a:path w="7202" h="9609" extrusionOk="0">
                  <a:moveTo>
                    <a:pt x="1" y="1"/>
                  </a:moveTo>
                  <a:lnTo>
                    <a:pt x="1" y="9609"/>
                  </a:lnTo>
                  <a:lnTo>
                    <a:pt x="7201" y="9609"/>
                  </a:lnTo>
                  <a:lnTo>
                    <a:pt x="7201" y="1"/>
                  </a:lnTo>
                  <a:lnTo>
                    <a:pt x="3602" y="2217"/>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rot="-5400000">
              <a:off x="3542415" y="-101935"/>
              <a:ext cx="1979051" cy="5349912"/>
            </a:xfrm>
            <a:custGeom>
              <a:avLst/>
              <a:gdLst/>
              <a:ahLst/>
              <a:cxnLst/>
              <a:rect l="l" t="t" r="r" b="b"/>
              <a:pathLst>
                <a:path w="7201" h="29009" extrusionOk="0">
                  <a:moveTo>
                    <a:pt x="0" y="0"/>
                  </a:moveTo>
                  <a:lnTo>
                    <a:pt x="0" y="29009"/>
                  </a:lnTo>
                  <a:lnTo>
                    <a:pt x="7200" y="29009"/>
                  </a:lnTo>
                  <a:lnTo>
                    <a:pt x="72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0" name="Google Shape;180;p8"/>
          <p:cNvSpPr/>
          <p:nvPr/>
        </p:nvSpPr>
        <p:spPr>
          <a:xfrm rot="5437877">
            <a:off x="5577830" y="1762576"/>
            <a:ext cx="1036355" cy="771437"/>
          </a:xfrm>
          <a:custGeom>
            <a:avLst/>
            <a:gdLst/>
            <a:ahLst/>
            <a:cxnLst/>
            <a:rect l="l" t="t" r="r" b="b"/>
            <a:pathLst>
              <a:path w="8500" h="5674" extrusionOk="0">
                <a:moveTo>
                  <a:pt x="1497" y="316"/>
                </a:moveTo>
                <a:cubicBezTo>
                  <a:pt x="1656" y="316"/>
                  <a:pt x="1813" y="352"/>
                  <a:pt x="1956" y="426"/>
                </a:cubicBezTo>
                <a:lnTo>
                  <a:pt x="7429" y="3235"/>
                </a:lnTo>
                <a:cubicBezTo>
                  <a:pt x="7949" y="3503"/>
                  <a:pt x="8140" y="4171"/>
                  <a:pt x="7855" y="4726"/>
                </a:cubicBezTo>
                <a:cubicBezTo>
                  <a:pt x="7749" y="4935"/>
                  <a:pt x="7586" y="5104"/>
                  <a:pt x="7386" y="5217"/>
                </a:cubicBezTo>
                <a:cubicBezTo>
                  <a:pt x="7219" y="5312"/>
                  <a:pt x="7036" y="5359"/>
                  <a:pt x="6855" y="5359"/>
                </a:cubicBezTo>
                <a:cubicBezTo>
                  <a:pt x="6696" y="5359"/>
                  <a:pt x="6538" y="5323"/>
                  <a:pt x="6395" y="5249"/>
                </a:cubicBezTo>
                <a:lnTo>
                  <a:pt x="922" y="2440"/>
                </a:lnTo>
                <a:cubicBezTo>
                  <a:pt x="672" y="2311"/>
                  <a:pt x="490" y="2086"/>
                  <a:pt x="408" y="1807"/>
                </a:cubicBezTo>
                <a:cubicBezTo>
                  <a:pt x="326" y="1524"/>
                  <a:pt x="357" y="1219"/>
                  <a:pt x="496" y="949"/>
                </a:cubicBezTo>
                <a:cubicBezTo>
                  <a:pt x="602" y="740"/>
                  <a:pt x="766" y="570"/>
                  <a:pt x="964" y="458"/>
                </a:cubicBezTo>
                <a:cubicBezTo>
                  <a:pt x="1132" y="364"/>
                  <a:pt x="1316" y="316"/>
                  <a:pt x="1497" y="316"/>
                </a:cubicBezTo>
                <a:close/>
                <a:moveTo>
                  <a:pt x="1497" y="1"/>
                </a:moveTo>
                <a:cubicBezTo>
                  <a:pt x="1262" y="1"/>
                  <a:pt x="1026" y="62"/>
                  <a:pt x="810" y="183"/>
                </a:cubicBezTo>
                <a:cubicBezTo>
                  <a:pt x="555" y="327"/>
                  <a:pt x="351" y="541"/>
                  <a:pt x="215" y="804"/>
                </a:cubicBezTo>
                <a:cubicBezTo>
                  <a:pt x="40" y="1147"/>
                  <a:pt x="1" y="1534"/>
                  <a:pt x="106" y="1895"/>
                </a:cubicBezTo>
                <a:cubicBezTo>
                  <a:pt x="211" y="2258"/>
                  <a:pt x="450" y="2550"/>
                  <a:pt x="779" y="2720"/>
                </a:cubicBezTo>
                <a:lnTo>
                  <a:pt x="6252" y="5529"/>
                </a:lnTo>
                <a:cubicBezTo>
                  <a:pt x="6440" y="5626"/>
                  <a:pt x="6646" y="5674"/>
                  <a:pt x="6855" y="5674"/>
                </a:cubicBezTo>
                <a:cubicBezTo>
                  <a:pt x="7089" y="5674"/>
                  <a:pt x="7325" y="5613"/>
                  <a:pt x="7541" y="5491"/>
                </a:cubicBezTo>
                <a:cubicBezTo>
                  <a:pt x="7794" y="5348"/>
                  <a:pt x="8000" y="5134"/>
                  <a:pt x="8135" y="4871"/>
                </a:cubicBezTo>
                <a:cubicBezTo>
                  <a:pt x="8499" y="4161"/>
                  <a:pt x="8246" y="3301"/>
                  <a:pt x="7572" y="2955"/>
                </a:cubicBezTo>
                <a:lnTo>
                  <a:pt x="2099" y="146"/>
                </a:lnTo>
                <a:cubicBezTo>
                  <a:pt x="1911" y="49"/>
                  <a:pt x="1705" y="1"/>
                  <a:pt x="149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8"/>
          <p:cNvSpPr/>
          <p:nvPr/>
        </p:nvSpPr>
        <p:spPr>
          <a:xfrm rot="-5400000">
            <a:off x="8709742" y="3206461"/>
            <a:ext cx="1770972" cy="2362575"/>
          </a:xfrm>
          <a:custGeom>
            <a:avLst/>
            <a:gdLst/>
            <a:ahLst/>
            <a:cxnLst/>
            <a:rect l="l" t="t" r="r" b="b"/>
            <a:pathLst>
              <a:path w="7202" h="9608" extrusionOk="0">
                <a:moveTo>
                  <a:pt x="1" y="1"/>
                </a:moveTo>
                <a:lnTo>
                  <a:pt x="1" y="9607"/>
                </a:lnTo>
                <a:lnTo>
                  <a:pt x="3602" y="7391"/>
                </a:lnTo>
                <a:lnTo>
                  <a:pt x="7201" y="9607"/>
                </a:lnTo>
                <a:lnTo>
                  <a:pt x="7201"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8"/>
          <p:cNvSpPr/>
          <p:nvPr/>
        </p:nvSpPr>
        <p:spPr>
          <a:xfrm rot="-5400000">
            <a:off x="8723152" y="4333782"/>
            <a:ext cx="630241" cy="1248663"/>
          </a:xfrm>
          <a:custGeom>
            <a:avLst/>
            <a:gdLst/>
            <a:ahLst/>
            <a:cxnLst/>
            <a:rect l="l" t="t" r="r" b="b"/>
            <a:pathLst>
              <a:path w="2563" h="5078" extrusionOk="0">
                <a:moveTo>
                  <a:pt x="1" y="1"/>
                </a:moveTo>
                <a:lnTo>
                  <a:pt x="2562" y="5078"/>
                </a:lnTo>
                <a:lnTo>
                  <a:pt x="2562"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8"/>
          <p:cNvSpPr/>
          <p:nvPr/>
        </p:nvSpPr>
        <p:spPr>
          <a:xfrm rot="-5400000">
            <a:off x="8198031" y="3718172"/>
            <a:ext cx="1770972" cy="1339153"/>
          </a:xfrm>
          <a:custGeom>
            <a:avLst/>
            <a:gdLst/>
            <a:ahLst/>
            <a:cxnLst/>
            <a:rect l="l" t="t" r="r" b="b"/>
            <a:pathLst>
              <a:path w="7202" h="5446" extrusionOk="0">
                <a:moveTo>
                  <a:pt x="1" y="1"/>
                </a:moveTo>
                <a:lnTo>
                  <a:pt x="1" y="703"/>
                </a:lnTo>
                <a:lnTo>
                  <a:pt x="2393" y="5446"/>
                </a:lnTo>
                <a:lnTo>
                  <a:pt x="7201" y="5446"/>
                </a:lnTo>
                <a:lnTo>
                  <a:pt x="7201" y="5078"/>
                </a:lnTo>
                <a:lnTo>
                  <a:pt x="2562" y="5078"/>
                </a:lnTo>
                <a:lnTo>
                  <a:pt x="1"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8"/>
          <p:cNvSpPr/>
          <p:nvPr/>
        </p:nvSpPr>
        <p:spPr>
          <a:xfrm rot="-5400000">
            <a:off x="1711426" y="3206338"/>
            <a:ext cx="1770972" cy="2362821"/>
          </a:xfrm>
          <a:custGeom>
            <a:avLst/>
            <a:gdLst/>
            <a:ahLst/>
            <a:cxnLst/>
            <a:rect l="l" t="t" r="r" b="b"/>
            <a:pathLst>
              <a:path w="7202" h="9609" extrusionOk="0">
                <a:moveTo>
                  <a:pt x="1" y="1"/>
                </a:moveTo>
                <a:lnTo>
                  <a:pt x="1" y="9609"/>
                </a:lnTo>
                <a:lnTo>
                  <a:pt x="7201" y="9609"/>
                </a:lnTo>
                <a:lnTo>
                  <a:pt x="7201" y="1"/>
                </a:lnTo>
                <a:lnTo>
                  <a:pt x="3602" y="2217"/>
                </a:lnTo>
                <a:lnTo>
                  <a:pt x="1"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8"/>
          <p:cNvSpPr/>
          <p:nvPr/>
        </p:nvSpPr>
        <p:spPr>
          <a:xfrm rot="-5400000">
            <a:off x="4776654" y="-242747"/>
            <a:ext cx="2638735" cy="7133216"/>
          </a:xfrm>
          <a:custGeom>
            <a:avLst/>
            <a:gdLst/>
            <a:ahLst/>
            <a:cxnLst/>
            <a:rect l="l" t="t" r="r" b="b"/>
            <a:pathLst>
              <a:path w="7201" h="29009" extrusionOk="0">
                <a:moveTo>
                  <a:pt x="0" y="0"/>
                </a:moveTo>
                <a:lnTo>
                  <a:pt x="0" y="29009"/>
                </a:lnTo>
                <a:lnTo>
                  <a:pt x="7200" y="29009"/>
                </a:lnTo>
                <a:lnTo>
                  <a:pt x="720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8"/>
          <p:cNvSpPr/>
          <p:nvPr/>
        </p:nvSpPr>
        <p:spPr>
          <a:xfrm rot="-5400000">
            <a:off x="2838742" y="4333658"/>
            <a:ext cx="630241" cy="1248909"/>
          </a:xfrm>
          <a:custGeom>
            <a:avLst/>
            <a:gdLst/>
            <a:ahLst/>
            <a:cxnLst/>
            <a:rect l="l" t="t" r="r" b="b"/>
            <a:pathLst>
              <a:path w="2563" h="5079" extrusionOk="0">
                <a:moveTo>
                  <a:pt x="2562" y="0"/>
                </a:moveTo>
                <a:lnTo>
                  <a:pt x="1" y="5079"/>
                </a:lnTo>
                <a:lnTo>
                  <a:pt x="2562" y="5079"/>
                </a:lnTo>
                <a:lnTo>
                  <a:pt x="256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8"/>
          <p:cNvSpPr/>
          <p:nvPr/>
        </p:nvSpPr>
        <p:spPr>
          <a:xfrm rot="-5400000">
            <a:off x="2223255" y="3718172"/>
            <a:ext cx="1770972" cy="1339153"/>
          </a:xfrm>
          <a:custGeom>
            <a:avLst/>
            <a:gdLst/>
            <a:ahLst/>
            <a:cxnLst/>
            <a:rect l="l" t="t" r="r" b="b"/>
            <a:pathLst>
              <a:path w="7202" h="5446" extrusionOk="0">
                <a:moveTo>
                  <a:pt x="2393" y="1"/>
                </a:moveTo>
                <a:lnTo>
                  <a:pt x="1" y="4742"/>
                </a:lnTo>
                <a:lnTo>
                  <a:pt x="1" y="5446"/>
                </a:lnTo>
                <a:lnTo>
                  <a:pt x="2562" y="367"/>
                </a:lnTo>
                <a:lnTo>
                  <a:pt x="7201" y="367"/>
                </a:lnTo>
                <a:lnTo>
                  <a:pt x="7201"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33433" y="-29999"/>
            <a:ext cx="1782751" cy="1649563"/>
          </a:xfrm>
          <a:custGeom>
            <a:avLst/>
            <a:gdLst/>
            <a:ahLst/>
            <a:cxnLst/>
            <a:rect l="l" t="t" r="r" b="b"/>
            <a:pathLst>
              <a:path w="36662" h="33923" extrusionOk="0">
                <a:moveTo>
                  <a:pt x="0" y="0"/>
                </a:moveTo>
                <a:lnTo>
                  <a:pt x="0" y="26481"/>
                </a:lnTo>
                <a:lnTo>
                  <a:pt x="15058" y="33923"/>
                </a:lnTo>
                <a:lnTo>
                  <a:pt x="36662"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9458867" y="6157900"/>
            <a:ext cx="2531501" cy="711909"/>
          </a:xfrm>
          <a:custGeom>
            <a:avLst/>
            <a:gdLst/>
            <a:ahLst/>
            <a:cxnLst/>
            <a:rect l="l" t="t" r="r" b="b"/>
            <a:pathLst>
              <a:path w="31735" h="11018" extrusionOk="0">
                <a:moveTo>
                  <a:pt x="26485" y="1"/>
                </a:moveTo>
                <a:lnTo>
                  <a:pt x="1" y="11018"/>
                </a:lnTo>
                <a:lnTo>
                  <a:pt x="31734" y="11018"/>
                </a:lnTo>
                <a:lnTo>
                  <a:pt x="26485"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8"/>
          <p:cNvSpPr/>
          <p:nvPr/>
        </p:nvSpPr>
        <p:spPr>
          <a:xfrm rot="5437877">
            <a:off x="5828080" y="1719374"/>
            <a:ext cx="711915" cy="525621"/>
          </a:xfrm>
          <a:custGeom>
            <a:avLst/>
            <a:gdLst/>
            <a:ahLst/>
            <a:cxnLst/>
            <a:rect l="l" t="t" r="r" b="b"/>
            <a:pathLst>
              <a:path w="5839" h="3866" extrusionOk="0">
                <a:moveTo>
                  <a:pt x="1121" y="316"/>
                </a:moveTo>
                <a:cubicBezTo>
                  <a:pt x="1225" y="316"/>
                  <a:pt x="1329" y="341"/>
                  <a:pt x="1424" y="390"/>
                </a:cubicBezTo>
                <a:lnTo>
                  <a:pt x="5127" y="2291"/>
                </a:lnTo>
                <a:cubicBezTo>
                  <a:pt x="5286" y="2372"/>
                  <a:pt x="5403" y="2510"/>
                  <a:pt x="5457" y="2679"/>
                </a:cubicBezTo>
                <a:cubicBezTo>
                  <a:pt x="5513" y="2849"/>
                  <a:pt x="5498" y="3030"/>
                  <a:pt x="5416" y="3187"/>
                </a:cubicBezTo>
                <a:cubicBezTo>
                  <a:pt x="5357" y="3304"/>
                  <a:pt x="5265" y="3399"/>
                  <a:pt x="5152" y="3463"/>
                </a:cubicBezTo>
                <a:cubicBezTo>
                  <a:pt x="5049" y="3521"/>
                  <a:pt x="4936" y="3550"/>
                  <a:pt x="4823" y="3550"/>
                </a:cubicBezTo>
                <a:cubicBezTo>
                  <a:pt x="4719" y="3550"/>
                  <a:pt x="4614" y="3525"/>
                  <a:pt x="4518" y="3476"/>
                </a:cubicBezTo>
                <a:lnTo>
                  <a:pt x="817" y="1577"/>
                </a:lnTo>
                <a:cubicBezTo>
                  <a:pt x="490" y="1409"/>
                  <a:pt x="360" y="1006"/>
                  <a:pt x="528" y="679"/>
                </a:cubicBezTo>
                <a:cubicBezTo>
                  <a:pt x="587" y="562"/>
                  <a:pt x="679" y="467"/>
                  <a:pt x="793" y="403"/>
                </a:cubicBezTo>
                <a:cubicBezTo>
                  <a:pt x="895" y="345"/>
                  <a:pt x="1008" y="316"/>
                  <a:pt x="1121" y="316"/>
                </a:cubicBezTo>
                <a:close/>
                <a:moveTo>
                  <a:pt x="1120" y="1"/>
                </a:moveTo>
                <a:cubicBezTo>
                  <a:pt x="954" y="1"/>
                  <a:pt x="788" y="43"/>
                  <a:pt x="639" y="128"/>
                </a:cubicBezTo>
                <a:cubicBezTo>
                  <a:pt x="471" y="222"/>
                  <a:pt x="335" y="363"/>
                  <a:pt x="247" y="534"/>
                </a:cubicBezTo>
                <a:cubicBezTo>
                  <a:pt x="0" y="1016"/>
                  <a:pt x="190" y="1609"/>
                  <a:pt x="672" y="1856"/>
                </a:cubicBezTo>
                <a:lnTo>
                  <a:pt x="4375" y="3757"/>
                </a:lnTo>
                <a:cubicBezTo>
                  <a:pt x="4517" y="3829"/>
                  <a:pt x="4671" y="3865"/>
                  <a:pt x="4824" y="3865"/>
                </a:cubicBezTo>
                <a:cubicBezTo>
                  <a:pt x="4990" y="3865"/>
                  <a:pt x="5156" y="3823"/>
                  <a:pt x="5305" y="3738"/>
                </a:cubicBezTo>
                <a:cubicBezTo>
                  <a:pt x="5473" y="3644"/>
                  <a:pt x="5609" y="3503"/>
                  <a:pt x="5697" y="3332"/>
                </a:cubicBezTo>
                <a:cubicBezTo>
                  <a:pt x="5816" y="3098"/>
                  <a:pt x="5838" y="2832"/>
                  <a:pt x="5758" y="2583"/>
                </a:cubicBezTo>
                <a:cubicBezTo>
                  <a:pt x="5678" y="2333"/>
                  <a:pt x="5504" y="2130"/>
                  <a:pt x="5272" y="2010"/>
                </a:cubicBezTo>
                <a:lnTo>
                  <a:pt x="1569" y="109"/>
                </a:lnTo>
                <a:cubicBezTo>
                  <a:pt x="1427" y="37"/>
                  <a:pt x="1273" y="1"/>
                  <a:pt x="11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 name="Google Shape;191;p8"/>
          <p:cNvSpPr/>
          <p:nvPr/>
        </p:nvSpPr>
        <p:spPr>
          <a:xfrm>
            <a:off x="5589898" y="5311011"/>
            <a:ext cx="782863" cy="123963"/>
          </a:xfrm>
          <a:custGeom>
            <a:avLst/>
            <a:gdLst/>
            <a:ahLst/>
            <a:cxnLst/>
            <a:rect l="l" t="t" r="r" b="b"/>
            <a:pathLst>
              <a:path w="9814" h="1554" extrusionOk="0">
                <a:moveTo>
                  <a:pt x="7641" y="1"/>
                </a:moveTo>
                <a:cubicBezTo>
                  <a:pt x="7605" y="1"/>
                  <a:pt x="7569" y="4"/>
                  <a:pt x="7531" y="12"/>
                </a:cubicBezTo>
                <a:cubicBezTo>
                  <a:pt x="7199" y="76"/>
                  <a:pt x="6934" y="241"/>
                  <a:pt x="6658" y="431"/>
                </a:cubicBezTo>
                <a:cubicBezTo>
                  <a:pt x="6529" y="520"/>
                  <a:pt x="6401" y="609"/>
                  <a:pt x="6268" y="693"/>
                </a:cubicBezTo>
                <a:cubicBezTo>
                  <a:pt x="6145" y="771"/>
                  <a:pt x="6038" y="804"/>
                  <a:pt x="5945" y="804"/>
                </a:cubicBezTo>
                <a:cubicBezTo>
                  <a:pt x="5648" y="804"/>
                  <a:pt x="5480" y="475"/>
                  <a:pt x="5357" y="184"/>
                </a:cubicBezTo>
                <a:cubicBezTo>
                  <a:pt x="5335" y="135"/>
                  <a:pt x="5276" y="108"/>
                  <a:pt x="5221" y="108"/>
                </a:cubicBezTo>
                <a:cubicBezTo>
                  <a:pt x="5194" y="108"/>
                  <a:pt x="5167" y="114"/>
                  <a:pt x="5146" y="128"/>
                </a:cubicBezTo>
                <a:cubicBezTo>
                  <a:pt x="4637" y="475"/>
                  <a:pt x="3996" y="1024"/>
                  <a:pt x="3417" y="1024"/>
                </a:cubicBezTo>
                <a:cubicBezTo>
                  <a:pt x="3120" y="1024"/>
                  <a:pt x="2839" y="880"/>
                  <a:pt x="2600" y="491"/>
                </a:cubicBezTo>
                <a:cubicBezTo>
                  <a:pt x="2571" y="443"/>
                  <a:pt x="2518" y="414"/>
                  <a:pt x="2464" y="414"/>
                </a:cubicBezTo>
                <a:cubicBezTo>
                  <a:pt x="2438" y="414"/>
                  <a:pt x="2413" y="420"/>
                  <a:pt x="2389" y="435"/>
                </a:cubicBezTo>
                <a:cubicBezTo>
                  <a:pt x="2019" y="671"/>
                  <a:pt x="1337" y="1244"/>
                  <a:pt x="779" y="1244"/>
                </a:cubicBezTo>
                <a:cubicBezTo>
                  <a:pt x="615" y="1244"/>
                  <a:pt x="461" y="1194"/>
                  <a:pt x="329" y="1072"/>
                </a:cubicBezTo>
                <a:cubicBezTo>
                  <a:pt x="297" y="1042"/>
                  <a:pt x="261" y="1029"/>
                  <a:pt x="227" y="1029"/>
                </a:cubicBezTo>
                <a:cubicBezTo>
                  <a:pt x="106" y="1029"/>
                  <a:pt x="0" y="1183"/>
                  <a:pt x="113" y="1288"/>
                </a:cubicBezTo>
                <a:cubicBezTo>
                  <a:pt x="317" y="1478"/>
                  <a:pt x="540" y="1553"/>
                  <a:pt x="770" y="1553"/>
                </a:cubicBezTo>
                <a:cubicBezTo>
                  <a:pt x="1339" y="1553"/>
                  <a:pt x="1949" y="1093"/>
                  <a:pt x="2424" y="778"/>
                </a:cubicBezTo>
                <a:cubicBezTo>
                  <a:pt x="2710" y="1176"/>
                  <a:pt x="3033" y="1326"/>
                  <a:pt x="3373" y="1326"/>
                </a:cubicBezTo>
                <a:cubicBezTo>
                  <a:pt x="3957" y="1326"/>
                  <a:pt x="4589" y="882"/>
                  <a:pt x="5161" y="489"/>
                </a:cubicBezTo>
                <a:cubicBezTo>
                  <a:pt x="5375" y="920"/>
                  <a:pt x="5612" y="1075"/>
                  <a:pt x="5873" y="1075"/>
                </a:cubicBezTo>
                <a:cubicBezTo>
                  <a:pt x="6264" y="1075"/>
                  <a:pt x="6710" y="728"/>
                  <a:pt x="7221" y="435"/>
                </a:cubicBezTo>
                <a:cubicBezTo>
                  <a:pt x="7331" y="372"/>
                  <a:pt x="7436" y="346"/>
                  <a:pt x="7537" y="346"/>
                </a:cubicBezTo>
                <a:cubicBezTo>
                  <a:pt x="7969" y="346"/>
                  <a:pt x="8339" y="820"/>
                  <a:pt x="8775" y="934"/>
                </a:cubicBezTo>
                <a:cubicBezTo>
                  <a:pt x="8826" y="948"/>
                  <a:pt x="8875" y="954"/>
                  <a:pt x="8922" y="954"/>
                </a:cubicBezTo>
                <a:cubicBezTo>
                  <a:pt x="9309" y="954"/>
                  <a:pt x="9577" y="533"/>
                  <a:pt x="9746" y="236"/>
                </a:cubicBezTo>
                <a:cubicBezTo>
                  <a:pt x="9814" y="117"/>
                  <a:pt x="9708" y="7"/>
                  <a:pt x="9604" y="7"/>
                </a:cubicBezTo>
                <a:cubicBezTo>
                  <a:pt x="9558" y="7"/>
                  <a:pt x="9512" y="29"/>
                  <a:pt x="9482" y="82"/>
                </a:cubicBezTo>
                <a:cubicBezTo>
                  <a:pt x="9256" y="478"/>
                  <a:pt x="9059" y="613"/>
                  <a:pt x="8873" y="613"/>
                </a:cubicBezTo>
                <a:cubicBezTo>
                  <a:pt x="8476" y="613"/>
                  <a:pt x="8125" y="1"/>
                  <a:pt x="764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8"/>
          <p:cNvSpPr/>
          <p:nvPr/>
        </p:nvSpPr>
        <p:spPr>
          <a:xfrm>
            <a:off x="5712699" y="5119075"/>
            <a:ext cx="889675" cy="127472"/>
          </a:xfrm>
          <a:custGeom>
            <a:avLst/>
            <a:gdLst/>
            <a:ahLst/>
            <a:cxnLst/>
            <a:rect l="l" t="t" r="r" b="b"/>
            <a:pathLst>
              <a:path w="11153" h="1598" extrusionOk="0">
                <a:moveTo>
                  <a:pt x="8306" y="0"/>
                </a:moveTo>
                <a:cubicBezTo>
                  <a:pt x="8229" y="0"/>
                  <a:pt x="8158" y="12"/>
                  <a:pt x="8099" y="41"/>
                </a:cubicBezTo>
                <a:cubicBezTo>
                  <a:pt x="7710" y="228"/>
                  <a:pt x="7392" y="613"/>
                  <a:pt x="6985" y="613"/>
                </a:cubicBezTo>
                <a:cubicBezTo>
                  <a:pt x="6843" y="613"/>
                  <a:pt x="6690" y="566"/>
                  <a:pt x="6519" y="448"/>
                </a:cubicBezTo>
                <a:cubicBezTo>
                  <a:pt x="6479" y="420"/>
                  <a:pt x="6422" y="409"/>
                  <a:pt x="6357" y="409"/>
                </a:cubicBezTo>
                <a:cubicBezTo>
                  <a:pt x="6120" y="409"/>
                  <a:pt x="5763" y="552"/>
                  <a:pt x="5623" y="587"/>
                </a:cubicBezTo>
                <a:cubicBezTo>
                  <a:pt x="5218" y="683"/>
                  <a:pt x="4812" y="712"/>
                  <a:pt x="4408" y="793"/>
                </a:cubicBezTo>
                <a:cubicBezTo>
                  <a:pt x="4259" y="822"/>
                  <a:pt x="4065" y="905"/>
                  <a:pt x="3901" y="905"/>
                </a:cubicBezTo>
                <a:cubicBezTo>
                  <a:pt x="3790" y="905"/>
                  <a:pt x="3693" y="867"/>
                  <a:pt x="3634" y="749"/>
                </a:cubicBezTo>
                <a:cubicBezTo>
                  <a:pt x="3583" y="648"/>
                  <a:pt x="3543" y="612"/>
                  <a:pt x="3456" y="550"/>
                </a:cubicBezTo>
                <a:cubicBezTo>
                  <a:pt x="3425" y="529"/>
                  <a:pt x="3384" y="520"/>
                  <a:pt x="3336" y="520"/>
                </a:cubicBezTo>
                <a:cubicBezTo>
                  <a:pt x="3063" y="520"/>
                  <a:pt x="2554" y="808"/>
                  <a:pt x="2388" y="873"/>
                </a:cubicBezTo>
                <a:cubicBezTo>
                  <a:pt x="2045" y="1006"/>
                  <a:pt x="1439" y="1275"/>
                  <a:pt x="950" y="1275"/>
                </a:cubicBezTo>
                <a:cubicBezTo>
                  <a:pt x="702" y="1275"/>
                  <a:pt x="483" y="1205"/>
                  <a:pt x="345" y="1013"/>
                </a:cubicBezTo>
                <a:cubicBezTo>
                  <a:pt x="311" y="966"/>
                  <a:pt x="264" y="947"/>
                  <a:pt x="217" y="947"/>
                </a:cubicBezTo>
                <a:cubicBezTo>
                  <a:pt x="107" y="947"/>
                  <a:pt x="0" y="1055"/>
                  <a:pt x="81" y="1168"/>
                </a:cubicBezTo>
                <a:cubicBezTo>
                  <a:pt x="308" y="1485"/>
                  <a:pt x="621" y="1598"/>
                  <a:pt x="967" y="1598"/>
                </a:cubicBezTo>
                <a:cubicBezTo>
                  <a:pt x="1603" y="1598"/>
                  <a:pt x="2350" y="1215"/>
                  <a:pt x="2877" y="1010"/>
                </a:cubicBezTo>
                <a:cubicBezTo>
                  <a:pt x="3004" y="961"/>
                  <a:pt x="3130" y="888"/>
                  <a:pt x="3238" y="888"/>
                </a:cubicBezTo>
                <a:cubicBezTo>
                  <a:pt x="3312" y="888"/>
                  <a:pt x="3378" y="923"/>
                  <a:pt x="3429" y="1025"/>
                </a:cubicBezTo>
                <a:cubicBezTo>
                  <a:pt x="3475" y="1112"/>
                  <a:pt x="3542" y="1210"/>
                  <a:pt x="3644" y="1238"/>
                </a:cubicBezTo>
                <a:cubicBezTo>
                  <a:pt x="3709" y="1256"/>
                  <a:pt x="3781" y="1264"/>
                  <a:pt x="3858" y="1264"/>
                </a:cubicBezTo>
                <a:cubicBezTo>
                  <a:pt x="4260" y="1264"/>
                  <a:pt x="4796" y="1053"/>
                  <a:pt x="5145" y="1003"/>
                </a:cubicBezTo>
                <a:cubicBezTo>
                  <a:pt x="5543" y="945"/>
                  <a:pt x="5887" y="793"/>
                  <a:pt x="6242" y="793"/>
                </a:cubicBezTo>
                <a:cubicBezTo>
                  <a:pt x="6389" y="793"/>
                  <a:pt x="6539" y="819"/>
                  <a:pt x="6694" y="889"/>
                </a:cubicBezTo>
                <a:cubicBezTo>
                  <a:pt x="6798" y="936"/>
                  <a:pt x="6904" y="956"/>
                  <a:pt x="7008" y="956"/>
                </a:cubicBezTo>
                <a:cubicBezTo>
                  <a:pt x="7257" y="956"/>
                  <a:pt x="7499" y="840"/>
                  <a:pt x="7698" y="685"/>
                </a:cubicBezTo>
                <a:cubicBezTo>
                  <a:pt x="7959" y="479"/>
                  <a:pt x="8135" y="360"/>
                  <a:pt x="8403" y="360"/>
                </a:cubicBezTo>
                <a:cubicBezTo>
                  <a:pt x="8489" y="360"/>
                  <a:pt x="8585" y="373"/>
                  <a:pt x="8696" y="398"/>
                </a:cubicBezTo>
                <a:cubicBezTo>
                  <a:pt x="8975" y="463"/>
                  <a:pt x="9241" y="576"/>
                  <a:pt x="9520" y="645"/>
                </a:cubicBezTo>
                <a:cubicBezTo>
                  <a:pt x="9639" y="675"/>
                  <a:pt x="9756" y="688"/>
                  <a:pt x="9870" y="688"/>
                </a:cubicBezTo>
                <a:cubicBezTo>
                  <a:pt x="10276" y="688"/>
                  <a:pt x="10655" y="520"/>
                  <a:pt x="11011" y="305"/>
                </a:cubicBezTo>
                <a:cubicBezTo>
                  <a:pt x="11152" y="219"/>
                  <a:pt x="11066" y="18"/>
                  <a:pt x="10934" y="18"/>
                </a:cubicBezTo>
                <a:cubicBezTo>
                  <a:pt x="10909" y="18"/>
                  <a:pt x="10883" y="25"/>
                  <a:pt x="10856" y="41"/>
                </a:cubicBezTo>
                <a:cubicBezTo>
                  <a:pt x="10504" y="253"/>
                  <a:pt x="10194" y="347"/>
                  <a:pt x="9869" y="347"/>
                </a:cubicBezTo>
                <a:cubicBezTo>
                  <a:pt x="9632" y="347"/>
                  <a:pt x="9388" y="297"/>
                  <a:pt x="9114" y="206"/>
                </a:cubicBezTo>
                <a:cubicBezTo>
                  <a:pt x="8921" y="142"/>
                  <a:pt x="8575" y="0"/>
                  <a:pt x="8306"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10923822" y="371769"/>
            <a:ext cx="289485" cy="298340"/>
          </a:xfrm>
          <a:custGeom>
            <a:avLst/>
            <a:gdLst/>
            <a:ahLst/>
            <a:cxnLst/>
            <a:rect l="l" t="t" r="r" b="b"/>
            <a:pathLst>
              <a:path w="3629" h="3740" extrusionOk="0">
                <a:moveTo>
                  <a:pt x="2849" y="0"/>
                </a:moveTo>
                <a:cubicBezTo>
                  <a:pt x="2845" y="0"/>
                  <a:pt x="2841" y="0"/>
                  <a:pt x="2837" y="1"/>
                </a:cubicBezTo>
                <a:cubicBezTo>
                  <a:pt x="2272" y="59"/>
                  <a:pt x="1729" y="312"/>
                  <a:pt x="1262" y="626"/>
                </a:cubicBezTo>
                <a:cubicBezTo>
                  <a:pt x="799" y="937"/>
                  <a:pt x="343" y="1346"/>
                  <a:pt x="127" y="1871"/>
                </a:cubicBezTo>
                <a:cubicBezTo>
                  <a:pt x="35" y="2095"/>
                  <a:pt x="0" y="2340"/>
                  <a:pt x="56" y="2578"/>
                </a:cubicBezTo>
                <a:cubicBezTo>
                  <a:pt x="117" y="2831"/>
                  <a:pt x="284" y="3047"/>
                  <a:pt x="484" y="3206"/>
                </a:cubicBezTo>
                <a:cubicBezTo>
                  <a:pt x="773" y="3437"/>
                  <a:pt x="1132" y="3594"/>
                  <a:pt x="1488" y="3691"/>
                </a:cubicBezTo>
                <a:cubicBezTo>
                  <a:pt x="1609" y="3724"/>
                  <a:pt x="1734" y="3739"/>
                  <a:pt x="1859" y="3739"/>
                </a:cubicBezTo>
                <a:cubicBezTo>
                  <a:pt x="2018" y="3739"/>
                  <a:pt x="2177" y="3714"/>
                  <a:pt x="2329" y="3667"/>
                </a:cubicBezTo>
                <a:cubicBezTo>
                  <a:pt x="2845" y="3508"/>
                  <a:pt x="3309" y="3117"/>
                  <a:pt x="3512" y="2612"/>
                </a:cubicBezTo>
                <a:cubicBezTo>
                  <a:pt x="3603" y="2385"/>
                  <a:pt x="3629" y="2125"/>
                  <a:pt x="3554" y="1890"/>
                </a:cubicBezTo>
                <a:cubicBezTo>
                  <a:pt x="3468" y="1623"/>
                  <a:pt x="3268" y="1417"/>
                  <a:pt x="3030" y="1274"/>
                </a:cubicBezTo>
                <a:cubicBezTo>
                  <a:pt x="2784" y="1127"/>
                  <a:pt x="2473" y="1028"/>
                  <a:pt x="2170" y="1028"/>
                </a:cubicBezTo>
                <a:cubicBezTo>
                  <a:pt x="1942" y="1028"/>
                  <a:pt x="1719" y="1084"/>
                  <a:pt x="1531" y="1219"/>
                </a:cubicBezTo>
                <a:cubicBezTo>
                  <a:pt x="1228" y="1436"/>
                  <a:pt x="1084" y="1804"/>
                  <a:pt x="1092" y="2169"/>
                </a:cubicBezTo>
                <a:cubicBezTo>
                  <a:pt x="1100" y="2470"/>
                  <a:pt x="1206" y="2838"/>
                  <a:pt x="1488" y="2994"/>
                </a:cubicBezTo>
                <a:cubicBezTo>
                  <a:pt x="1571" y="3039"/>
                  <a:pt x="1652" y="3059"/>
                  <a:pt x="1732" y="3059"/>
                </a:cubicBezTo>
                <a:cubicBezTo>
                  <a:pt x="2016" y="3059"/>
                  <a:pt x="2272" y="2810"/>
                  <a:pt x="2437" y="2587"/>
                </a:cubicBezTo>
                <a:cubicBezTo>
                  <a:pt x="2522" y="2471"/>
                  <a:pt x="2597" y="2347"/>
                  <a:pt x="2664" y="2222"/>
                </a:cubicBezTo>
                <a:cubicBezTo>
                  <a:pt x="2694" y="2163"/>
                  <a:pt x="2691" y="2082"/>
                  <a:pt x="2640" y="2036"/>
                </a:cubicBezTo>
                <a:cubicBezTo>
                  <a:pt x="2552" y="1956"/>
                  <a:pt x="2445" y="1925"/>
                  <a:pt x="2336" y="1925"/>
                </a:cubicBezTo>
                <a:cubicBezTo>
                  <a:pt x="2220" y="1925"/>
                  <a:pt x="2100" y="1960"/>
                  <a:pt x="1995" y="2011"/>
                </a:cubicBezTo>
                <a:cubicBezTo>
                  <a:pt x="1843" y="2087"/>
                  <a:pt x="1936" y="2293"/>
                  <a:pt x="2078" y="2293"/>
                </a:cubicBezTo>
                <a:cubicBezTo>
                  <a:pt x="2101" y="2293"/>
                  <a:pt x="2125" y="2288"/>
                  <a:pt x="2150" y="2276"/>
                </a:cubicBezTo>
                <a:cubicBezTo>
                  <a:pt x="2152" y="2274"/>
                  <a:pt x="2155" y="2273"/>
                  <a:pt x="2156" y="2273"/>
                </a:cubicBezTo>
                <a:lnTo>
                  <a:pt x="2156" y="2273"/>
                </a:lnTo>
                <a:cubicBezTo>
                  <a:pt x="2157" y="2272"/>
                  <a:pt x="2158" y="2272"/>
                  <a:pt x="2160" y="2271"/>
                </a:cubicBezTo>
                <a:cubicBezTo>
                  <a:pt x="2192" y="2260"/>
                  <a:pt x="2223" y="2248"/>
                  <a:pt x="2256" y="2241"/>
                </a:cubicBezTo>
                <a:cubicBezTo>
                  <a:pt x="2272" y="2237"/>
                  <a:pt x="2290" y="2232"/>
                  <a:pt x="2308" y="2230"/>
                </a:cubicBezTo>
                <a:lnTo>
                  <a:pt x="2308" y="2230"/>
                </a:lnTo>
                <a:cubicBezTo>
                  <a:pt x="2220" y="2379"/>
                  <a:pt x="2123" y="2513"/>
                  <a:pt x="1991" y="2631"/>
                </a:cubicBezTo>
                <a:cubicBezTo>
                  <a:pt x="1985" y="2635"/>
                  <a:pt x="1955" y="2660"/>
                  <a:pt x="1956" y="2660"/>
                </a:cubicBezTo>
                <a:cubicBezTo>
                  <a:pt x="1956" y="2660"/>
                  <a:pt x="1956" y="2660"/>
                  <a:pt x="1956" y="2660"/>
                </a:cubicBezTo>
                <a:lnTo>
                  <a:pt x="1956" y="2660"/>
                </a:lnTo>
                <a:cubicBezTo>
                  <a:pt x="1944" y="2669"/>
                  <a:pt x="1932" y="2678"/>
                  <a:pt x="1919" y="2686"/>
                </a:cubicBezTo>
                <a:cubicBezTo>
                  <a:pt x="1904" y="2695"/>
                  <a:pt x="1890" y="2704"/>
                  <a:pt x="1874" y="2712"/>
                </a:cubicBezTo>
                <a:cubicBezTo>
                  <a:pt x="1867" y="2716"/>
                  <a:pt x="1843" y="2726"/>
                  <a:pt x="1835" y="2730"/>
                </a:cubicBezTo>
                <a:lnTo>
                  <a:pt x="1835" y="2730"/>
                </a:lnTo>
                <a:cubicBezTo>
                  <a:pt x="1812" y="2738"/>
                  <a:pt x="1787" y="2743"/>
                  <a:pt x="1764" y="2750"/>
                </a:cubicBezTo>
                <a:cubicBezTo>
                  <a:pt x="1763" y="2751"/>
                  <a:pt x="1762" y="2751"/>
                  <a:pt x="1763" y="2752"/>
                </a:cubicBezTo>
                <a:lnTo>
                  <a:pt x="1763" y="2752"/>
                </a:lnTo>
                <a:cubicBezTo>
                  <a:pt x="1761" y="2752"/>
                  <a:pt x="1759" y="2752"/>
                  <a:pt x="1757" y="2752"/>
                </a:cubicBezTo>
                <a:cubicBezTo>
                  <a:pt x="1746" y="2752"/>
                  <a:pt x="1735" y="2751"/>
                  <a:pt x="1725" y="2751"/>
                </a:cubicBezTo>
                <a:cubicBezTo>
                  <a:pt x="1719" y="2751"/>
                  <a:pt x="1714" y="2751"/>
                  <a:pt x="1709" y="2752"/>
                </a:cubicBezTo>
                <a:cubicBezTo>
                  <a:pt x="1709" y="2752"/>
                  <a:pt x="1709" y="2752"/>
                  <a:pt x="1709" y="2752"/>
                </a:cubicBezTo>
                <a:lnTo>
                  <a:pt x="1709" y="2752"/>
                </a:lnTo>
                <a:cubicBezTo>
                  <a:pt x="1707" y="2751"/>
                  <a:pt x="1706" y="2751"/>
                  <a:pt x="1704" y="2750"/>
                </a:cubicBezTo>
                <a:cubicBezTo>
                  <a:pt x="1693" y="2746"/>
                  <a:pt x="1681" y="2743"/>
                  <a:pt x="1668" y="2740"/>
                </a:cubicBezTo>
                <a:cubicBezTo>
                  <a:pt x="1666" y="2740"/>
                  <a:pt x="1665" y="2739"/>
                  <a:pt x="1663" y="2739"/>
                </a:cubicBezTo>
                <a:lnTo>
                  <a:pt x="1663" y="2739"/>
                </a:lnTo>
                <a:cubicBezTo>
                  <a:pt x="1663" y="2739"/>
                  <a:pt x="1663" y="2739"/>
                  <a:pt x="1663" y="2739"/>
                </a:cubicBezTo>
                <a:cubicBezTo>
                  <a:pt x="1650" y="2731"/>
                  <a:pt x="1637" y="2724"/>
                  <a:pt x="1624" y="2717"/>
                </a:cubicBezTo>
                <a:cubicBezTo>
                  <a:pt x="1616" y="2713"/>
                  <a:pt x="1599" y="2699"/>
                  <a:pt x="1599" y="2699"/>
                </a:cubicBezTo>
                <a:lnTo>
                  <a:pt x="1599" y="2699"/>
                </a:lnTo>
                <a:cubicBezTo>
                  <a:pt x="1599" y="2699"/>
                  <a:pt x="1604" y="2703"/>
                  <a:pt x="1617" y="2714"/>
                </a:cubicBezTo>
                <a:cubicBezTo>
                  <a:pt x="1606" y="2707"/>
                  <a:pt x="1596" y="2698"/>
                  <a:pt x="1587" y="2689"/>
                </a:cubicBezTo>
                <a:cubicBezTo>
                  <a:pt x="1577" y="2679"/>
                  <a:pt x="1569" y="2670"/>
                  <a:pt x="1558" y="2660"/>
                </a:cubicBezTo>
                <a:cubicBezTo>
                  <a:pt x="1555" y="2655"/>
                  <a:pt x="1552" y="2651"/>
                  <a:pt x="1548" y="2647"/>
                </a:cubicBezTo>
                <a:cubicBezTo>
                  <a:pt x="1548" y="2646"/>
                  <a:pt x="1547" y="2646"/>
                  <a:pt x="1547" y="2645"/>
                </a:cubicBezTo>
                <a:lnTo>
                  <a:pt x="1547" y="2645"/>
                </a:lnTo>
                <a:cubicBezTo>
                  <a:pt x="1547" y="2645"/>
                  <a:pt x="1547" y="2645"/>
                  <a:pt x="1547" y="2645"/>
                </a:cubicBezTo>
                <a:cubicBezTo>
                  <a:pt x="1529" y="2622"/>
                  <a:pt x="1513" y="2598"/>
                  <a:pt x="1498" y="2572"/>
                </a:cubicBezTo>
                <a:cubicBezTo>
                  <a:pt x="1491" y="2559"/>
                  <a:pt x="1485" y="2546"/>
                  <a:pt x="1478" y="2533"/>
                </a:cubicBezTo>
                <a:cubicBezTo>
                  <a:pt x="1470" y="2517"/>
                  <a:pt x="1465" y="2503"/>
                  <a:pt x="1465" y="2503"/>
                </a:cubicBezTo>
                <a:lnTo>
                  <a:pt x="1465" y="2503"/>
                </a:lnTo>
                <a:cubicBezTo>
                  <a:pt x="1465" y="2503"/>
                  <a:pt x="1466" y="2506"/>
                  <a:pt x="1469" y="2514"/>
                </a:cubicBezTo>
                <a:cubicBezTo>
                  <a:pt x="1446" y="2451"/>
                  <a:pt x="1427" y="2388"/>
                  <a:pt x="1414" y="2323"/>
                </a:cubicBezTo>
                <a:cubicBezTo>
                  <a:pt x="1412" y="2312"/>
                  <a:pt x="1410" y="2301"/>
                  <a:pt x="1408" y="2291"/>
                </a:cubicBezTo>
                <a:lnTo>
                  <a:pt x="1408" y="2291"/>
                </a:lnTo>
                <a:cubicBezTo>
                  <a:pt x="1408" y="2287"/>
                  <a:pt x="1404" y="2260"/>
                  <a:pt x="1403" y="2252"/>
                </a:cubicBezTo>
                <a:cubicBezTo>
                  <a:pt x="1401" y="2214"/>
                  <a:pt x="1398" y="2176"/>
                  <a:pt x="1399" y="2137"/>
                </a:cubicBezTo>
                <a:cubicBezTo>
                  <a:pt x="1399" y="2102"/>
                  <a:pt x="1401" y="2067"/>
                  <a:pt x="1403" y="2032"/>
                </a:cubicBezTo>
                <a:cubicBezTo>
                  <a:pt x="1405" y="2021"/>
                  <a:pt x="1409" y="1994"/>
                  <a:pt x="1408" y="1994"/>
                </a:cubicBezTo>
                <a:lnTo>
                  <a:pt x="1408" y="1994"/>
                </a:lnTo>
                <a:cubicBezTo>
                  <a:pt x="1408" y="1994"/>
                  <a:pt x="1408" y="1994"/>
                  <a:pt x="1408" y="1995"/>
                </a:cubicBezTo>
                <a:lnTo>
                  <a:pt x="1408" y="1995"/>
                </a:lnTo>
                <a:cubicBezTo>
                  <a:pt x="1411" y="1978"/>
                  <a:pt x="1413" y="1963"/>
                  <a:pt x="1417" y="1947"/>
                </a:cubicBezTo>
                <a:cubicBezTo>
                  <a:pt x="1424" y="1912"/>
                  <a:pt x="1433" y="1877"/>
                  <a:pt x="1443" y="1844"/>
                </a:cubicBezTo>
                <a:cubicBezTo>
                  <a:pt x="1449" y="1826"/>
                  <a:pt x="1455" y="1810"/>
                  <a:pt x="1460" y="1792"/>
                </a:cubicBezTo>
                <a:cubicBezTo>
                  <a:pt x="1463" y="1784"/>
                  <a:pt x="1467" y="1775"/>
                  <a:pt x="1470" y="1765"/>
                </a:cubicBezTo>
                <a:lnTo>
                  <a:pt x="1470" y="1765"/>
                </a:lnTo>
                <a:cubicBezTo>
                  <a:pt x="1471" y="1764"/>
                  <a:pt x="1471" y="1762"/>
                  <a:pt x="1472" y="1760"/>
                </a:cubicBezTo>
                <a:cubicBezTo>
                  <a:pt x="1488" y="1728"/>
                  <a:pt x="1504" y="1698"/>
                  <a:pt x="1522" y="1667"/>
                </a:cubicBezTo>
                <a:cubicBezTo>
                  <a:pt x="1532" y="1651"/>
                  <a:pt x="1542" y="1636"/>
                  <a:pt x="1551" y="1622"/>
                </a:cubicBezTo>
                <a:cubicBezTo>
                  <a:pt x="1557" y="1614"/>
                  <a:pt x="1561" y="1607"/>
                  <a:pt x="1567" y="1600"/>
                </a:cubicBezTo>
                <a:cubicBezTo>
                  <a:pt x="1567" y="1599"/>
                  <a:pt x="1567" y="1599"/>
                  <a:pt x="1567" y="1599"/>
                </a:cubicBezTo>
                <a:lnTo>
                  <a:pt x="1567" y="1599"/>
                </a:lnTo>
                <a:cubicBezTo>
                  <a:pt x="1567" y="1599"/>
                  <a:pt x="1564" y="1602"/>
                  <a:pt x="1563" y="1604"/>
                </a:cubicBezTo>
                <a:lnTo>
                  <a:pt x="1563" y="1604"/>
                </a:lnTo>
                <a:cubicBezTo>
                  <a:pt x="1564" y="1602"/>
                  <a:pt x="1567" y="1599"/>
                  <a:pt x="1573" y="1592"/>
                </a:cubicBezTo>
                <a:cubicBezTo>
                  <a:pt x="1598" y="1566"/>
                  <a:pt x="1621" y="1540"/>
                  <a:pt x="1647" y="1515"/>
                </a:cubicBezTo>
                <a:cubicBezTo>
                  <a:pt x="1660" y="1502"/>
                  <a:pt x="1675" y="1490"/>
                  <a:pt x="1690" y="1480"/>
                </a:cubicBezTo>
                <a:lnTo>
                  <a:pt x="1690" y="1480"/>
                </a:lnTo>
                <a:cubicBezTo>
                  <a:pt x="1682" y="1486"/>
                  <a:pt x="1680" y="1488"/>
                  <a:pt x="1680" y="1488"/>
                </a:cubicBezTo>
                <a:cubicBezTo>
                  <a:pt x="1681" y="1488"/>
                  <a:pt x="1715" y="1463"/>
                  <a:pt x="1722" y="1458"/>
                </a:cubicBezTo>
                <a:cubicBezTo>
                  <a:pt x="1755" y="1437"/>
                  <a:pt x="1788" y="1419"/>
                  <a:pt x="1822" y="1404"/>
                </a:cubicBezTo>
                <a:lnTo>
                  <a:pt x="1822" y="1404"/>
                </a:lnTo>
                <a:cubicBezTo>
                  <a:pt x="1822" y="1404"/>
                  <a:pt x="1821" y="1404"/>
                  <a:pt x="1821" y="1404"/>
                </a:cubicBezTo>
                <a:cubicBezTo>
                  <a:pt x="1833" y="1400"/>
                  <a:pt x="1843" y="1395"/>
                  <a:pt x="1855" y="1391"/>
                </a:cubicBezTo>
                <a:cubicBezTo>
                  <a:pt x="1880" y="1382"/>
                  <a:pt x="1903" y="1375"/>
                  <a:pt x="1928" y="1368"/>
                </a:cubicBezTo>
                <a:cubicBezTo>
                  <a:pt x="2007" y="1346"/>
                  <a:pt x="2099" y="1335"/>
                  <a:pt x="2194" y="1335"/>
                </a:cubicBezTo>
                <a:cubicBezTo>
                  <a:pt x="2302" y="1335"/>
                  <a:pt x="2414" y="1350"/>
                  <a:pt x="2515" y="1379"/>
                </a:cubicBezTo>
                <a:cubicBezTo>
                  <a:pt x="2759" y="1452"/>
                  <a:pt x="3030" y="1597"/>
                  <a:pt x="3165" y="1791"/>
                </a:cubicBezTo>
                <a:cubicBezTo>
                  <a:pt x="3230" y="1887"/>
                  <a:pt x="3257" y="1944"/>
                  <a:pt x="3280" y="2057"/>
                </a:cubicBezTo>
                <a:cubicBezTo>
                  <a:pt x="3290" y="2105"/>
                  <a:pt x="3290" y="2111"/>
                  <a:pt x="3290" y="2175"/>
                </a:cubicBezTo>
                <a:cubicBezTo>
                  <a:pt x="3292" y="2200"/>
                  <a:pt x="3290" y="2223"/>
                  <a:pt x="3289" y="2248"/>
                </a:cubicBezTo>
                <a:cubicBezTo>
                  <a:pt x="3287" y="2260"/>
                  <a:pt x="3286" y="2273"/>
                  <a:pt x="3284" y="2285"/>
                </a:cubicBezTo>
                <a:cubicBezTo>
                  <a:pt x="3284" y="2287"/>
                  <a:pt x="3284" y="2289"/>
                  <a:pt x="3284" y="2290"/>
                </a:cubicBezTo>
                <a:lnTo>
                  <a:pt x="3284" y="2290"/>
                </a:lnTo>
                <a:cubicBezTo>
                  <a:pt x="3283" y="2297"/>
                  <a:pt x="3282" y="2303"/>
                  <a:pt x="3280" y="2309"/>
                </a:cubicBezTo>
                <a:cubicBezTo>
                  <a:pt x="3238" y="2520"/>
                  <a:pt x="3143" y="2702"/>
                  <a:pt x="3008" y="2860"/>
                </a:cubicBezTo>
                <a:cubicBezTo>
                  <a:pt x="2854" y="3042"/>
                  <a:pt x="2681" y="3175"/>
                  <a:pt x="2469" y="3282"/>
                </a:cubicBezTo>
                <a:cubicBezTo>
                  <a:pt x="2282" y="3376"/>
                  <a:pt x="2072" y="3432"/>
                  <a:pt x="1860" y="3432"/>
                </a:cubicBezTo>
                <a:cubicBezTo>
                  <a:pt x="1842" y="3432"/>
                  <a:pt x="1824" y="3432"/>
                  <a:pt x="1807" y="3431"/>
                </a:cubicBezTo>
                <a:cubicBezTo>
                  <a:pt x="1528" y="3421"/>
                  <a:pt x="1209" y="3288"/>
                  <a:pt x="951" y="3149"/>
                </a:cubicBezTo>
                <a:cubicBezTo>
                  <a:pt x="730" y="3029"/>
                  <a:pt x="526" y="2872"/>
                  <a:pt x="413" y="2663"/>
                </a:cubicBezTo>
                <a:cubicBezTo>
                  <a:pt x="333" y="2512"/>
                  <a:pt x="316" y="2325"/>
                  <a:pt x="354" y="2159"/>
                </a:cubicBezTo>
                <a:cubicBezTo>
                  <a:pt x="454" y="1721"/>
                  <a:pt x="816" y="1349"/>
                  <a:pt x="1179" y="1061"/>
                </a:cubicBezTo>
                <a:cubicBezTo>
                  <a:pt x="1579" y="745"/>
                  <a:pt x="2047" y="491"/>
                  <a:pt x="2538" y="363"/>
                </a:cubicBezTo>
                <a:cubicBezTo>
                  <a:pt x="2640" y="337"/>
                  <a:pt x="2763" y="313"/>
                  <a:pt x="2837" y="306"/>
                </a:cubicBezTo>
                <a:cubicBezTo>
                  <a:pt x="2919" y="297"/>
                  <a:pt x="2991" y="242"/>
                  <a:pt x="2991" y="153"/>
                </a:cubicBezTo>
                <a:cubicBezTo>
                  <a:pt x="2991" y="80"/>
                  <a:pt x="2927" y="0"/>
                  <a:pt x="284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8"/>
          <p:cNvSpPr/>
          <p:nvPr/>
        </p:nvSpPr>
        <p:spPr>
          <a:xfrm>
            <a:off x="10992152" y="901431"/>
            <a:ext cx="313097" cy="316368"/>
          </a:xfrm>
          <a:custGeom>
            <a:avLst/>
            <a:gdLst/>
            <a:ahLst/>
            <a:cxnLst/>
            <a:rect l="l" t="t" r="r" b="b"/>
            <a:pathLst>
              <a:path w="3925" h="3966" extrusionOk="0">
                <a:moveTo>
                  <a:pt x="2051" y="519"/>
                </a:moveTo>
                <a:cubicBezTo>
                  <a:pt x="2352" y="1046"/>
                  <a:pt x="2822" y="1500"/>
                  <a:pt x="3345" y="1805"/>
                </a:cubicBezTo>
                <a:cubicBezTo>
                  <a:pt x="2663" y="2102"/>
                  <a:pt x="2252" y="2583"/>
                  <a:pt x="2184" y="3295"/>
                </a:cubicBezTo>
                <a:cubicBezTo>
                  <a:pt x="1836" y="2611"/>
                  <a:pt x="1338" y="2045"/>
                  <a:pt x="618" y="1785"/>
                </a:cubicBezTo>
                <a:cubicBezTo>
                  <a:pt x="1182" y="1466"/>
                  <a:pt x="1642" y="1028"/>
                  <a:pt x="2051" y="519"/>
                </a:cubicBezTo>
                <a:close/>
                <a:moveTo>
                  <a:pt x="2028" y="0"/>
                </a:moveTo>
                <a:cubicBezTo>
                  <a:pt x="1933" y="0"/>
                  <a:pt x="1842" y="73"/>
                  <a:pt x="1887" y="184"/>
                </a:cubicBezTo>
                <a:cubicBezTo>
                  <a:pt x="1892" y="196"/>
                  <a:pt x="1897" y="206"/>
                  <a:pt x="1902" y="218"/>
                </a:cubicBezTo>
                <a:cubicBezTo>
                  <a:pt x="1413" y="844"/>
                  <a:pt x="856" y="1369"/>
                  <a:pt x="120" y="1696"/>
                </a:cubicBezTo>
                <a:cubicBezTo>
                  <a:pt x="1" y="1748"/>
                  <a:pt x="31" y="1951"/>
                  <a:pt x="157" y="1976"/>
                </a:cubicBezTo>
                <a:cubicBezTo>
                  <a:pt x="1102" y="2156"/>
                  <a:pt x="1681" y="2854"/>
                  <a:pt x="2041" y="3706"/>
                </a:cubicBezTo>
                <a:cubicBezTo>
                  <a:pt x="2068" y="3774"/>
                  <a:pt x="2128" y="3804"/>
                  <a:pt x="2187" y="3807"/>
                </a:cubicBezTo>
                <a:cubicBezTo>
                  <a:pt x="2188" y="3810"/>
                  <a:pt x="2188" y="3814"/>
                  <a:pt x="2188" y="3819"/>
                </a:cubicBezTo>
                <a:cubicBezTo>
                  <a:pt x="2198" y="3916"/>
                  <a:pt x="2280" y="3965"/>
                  <a:pt x="2357" y="3965"/>
                </a:cubicBezTo>
                <a:cubicBezTo>
                  <a:pt x="2434" y="3965"/>
                  <a:pt x="2505" y="3916"/>
                  <a:pt x="2495" y="3819"/>
                </a:cubicBezTo>
                <a:cubicBezTo>
                  <a:pt x="2385" y="2832"/>
                  <a:pt x="2831" y="2268"/>
                  <a:pt x="3759" y="1975"/>
                </a:cubicBezTo>
                <a:cubicBezTo>
                  <a:pt x="3875" y="1940"/>
                  <a:pt x="3924" y="1754"/>
                  <a:pt x="3796" y="1696"/>
                </a:cubicBezTo>
                <a:cubicBezTo>
                  <a:pt x="3131" y="1390"/>
                  <a:pt x="2463" y="795"/>
                  <a:pt x="2182" y="103"/>
                </a:cubicBezTo>
                <a:cubicBezTo>
                  <a:pt x="2153" y="31"/>
                  <a:pt x="2090" y="0"/>
                  <a:pt x="202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5" name="Google Shape;195;p8"/>
          <p:cNvGrpSpPr/>
          <p:nvPr/>
        </p:nvGrpSpPr>
        <p:grpSpPr>
          <a:xfrm>
            <a:off x="11305219" y="669212"/>
            <a:ext cx="253031" cy="232211"/>
            <a:chOff x="6476077" y="96834"/>
            <a:chExt cx="189773" cy="174158"/>
          </a:xfrm>
        </p:grpSpPr>
        <p:sp>
          <p:nvSpPr>
            <p:cNvPr id="196" name="Google Shape;196;p8"/>
            <p:cNvSpPr/>
            <p:nvPr/>
          </p:nvSpPr>
          <p:spPr>
            <a:xfrm>
              <a:off x="6558997" y="96834"/>
              <a:ext cx="106852" cy="174038"/>
            </a:xfrm>
            <a:custGeom>
              <a:avLst/>
              <a:gdLst/>
              <a:ahLst/>
              <a:cxnLst/>
              <a:rect l="l" t="t" r="r" b="b"/>
              <a:pathLst>
                <a:path w="1786" h="2909" extrusionOk="0">
                  <a:moveTo>
                    <a:pt x="208" y="0"/>
                  </a:moveTo>
                  <a:cubicBezTo>
                    <a:pt x="107" y="0"/>
                    <a:pt x="0" y="112"/>
                    <a:pt x="61" y="233"/>
                  </a:cubicBezTo>
                  <a:cubicBezTo>
                    <a:pt x="207" y="525"/>
                    <a:pt x="338" y="824"/>
                    <a:pt x="550" y="1075"/>
                  </a:cubicBezTo>
                  <a:cubicBezTo>
                    <a:pt x="692" y="1244"/>
                    <a:pt x="865" y="1374"/>
                    <a:pt x="1055" y="1478"/>
                  </a:cubicBezTo>
                  <a:lnTo>
                    <a:pt x="1055" y="1478"/>
                  </a:lnTo>
                  <a:cubicBezTo>
                    <a:pt x="809" y="1548"/>
                    <a:pt x="582" y="1665"/>
                    <a:pt x="436" y="1880"/>
                  </a:cubicBezTo>
                  <a:cubicBezTo>
                    <a:pt x="269" y="2124"/>
                    <a:pt x="266" y="2441"/>
                    <a:pt x="198" y="2718"/>
                  </a:cubicBezTo>
                  <a:cubicBezTo>
                    <a:pt x="170" y="2833"/>
                    <a:pt x="265" y="2909"/>
                    <a:pt x="357" y="2909"/>
                  </a:cubicBezTo>
                  <a:cubicBezTo>
                    <a:pt x="417" y="2909"/>
                    <a:pt x="475" y="2876"/>
                    <a:pt x="494" y="2800"/>
                  </a:cubicBezTo>
                  <a:cubicBezTo>
                    <a:pt x="526" y="2664"/>
                    <a:pt x="547" y="2525"/>
                    <a:pt x="575" y="2388"/>
                  </a:cubicBezTo>
                  <a:cubicBezTo>
                    <a:pt x="586" y="2328"/>
                    <a:pt x="599" y="2267"/>
                    <a:pt x="618" y="2207"/>
                  </a:cubicBezTo>
                  <a:cubicBezTo>
                    <a:pt x="621" y="2196"/>
                    <a:pt x="641" y="2144"/>
                    <a:pt x="640" y="2144"/>
                  </a:cubicBezTo>
                  <a:lnTo>
                    <a:pt x="640" y="2144"/>
                  </a:lnTo>
                  <a:cubicBezTo>
                    <a:pt x="640" y="2144"/>
                    <a:pt x="639" y="2146"/>
                    <a:pt x="637" y="2150"/>
                  </a:cubicBezTo>
                  <a:lnTo>
                    <a:pt x="637" y="2150"/>
                  </a:lnTo>
                  <a:cubicBezTo>
                    <a:pt x="649" y="2122"/>
                    <a:pt x="662" y="2095"/>
                    <a:pt x="678" y="2068"/>
                  </a:cubicBezTo>
                  <a:cubicBezTo>
                    <a:pt x="737" y="1971"/>
                    <a:pt x="821" y="1902"/>
                    <a:pt x="948" y="1842"/>
                  </a:cubicBezTo>
                  <a:cubicBezTo>
                    <a:pt x="1138" y="1752"/>
                    <a:pt x="1363" y="1714"/>
                    <a:pt x="1570" y="1687"/>
                  </a:cubicBezTo>
                  <a:cubicBezTo>
                    <a:pt x="1737" y="1665"/>
                    <a:pt x="1785" y="1445"/>
                    <a:pt x="1611" y="1386"/>
                  </a:cubicBezTo>
                  <a:cubicBezTo>
                    <a:pt x="1284" y="1275"/>
                    <a:pt x="978" y="1115"/>
                    <a:pt x="754" y="843"/>
                  </a:cubicBezTo>
                  <a:cubicBezTo>
                    <a:pt x="569" y="618"/>
                    <a:pt x="455" y="337"/>
                    <a:pt x="325" y="78"/>
                  </a:cubicBezTo>
                  <a:cubicBezTo>
                    <a:pt x="298" y="23"/>
                    <a:pt x="25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8"/>
            <p:cNvSpPr/>
            <p:nvPr/>
          </p:nvSpPr>
          <p:spPr>
            <a:xfrm>
              <a:off x="6476077" y="106107"/>
              <a:ext cx="108168" cy="164885"/>
            </a:xfrm>
            <a:custGeom>
              <a:avLst/>
              <a:gdLst/>
              <a:ahLst/>
              <a:cxnLst/>
              <a:rect l="l" t="t" r="r" b="b"/>
              <a:pathLst>
                <a:path w="1808" h="2756" extrusionOk="0">
                  <a:moveTo>
                    <a:pt x="1573" y="0"/>
                  </a:moveTo>
                  <a:cubicBezTo>
                    <a:pt x="1538" y="0"/>
                    <a:pt x="1503" y="14"/>
                    <a:pt x="1471" y="46"/>
                  </a:cubicBezTo>
                  <a:cubicBezTo>
                    <a:pt x="1255" y="265"/>
                    <a:pt x="1121" y="538"/>
                    <a:pt x="952" y="790"/>
                  </a:cubicBezTo>
                  <a:cubicBezTo>
                    <a:pt x="757" y="1081"/>
                    <a:pt x="490" y="1272"/>
                    <a:pt x="160" y="1385"/>
                  </a:cubicBezTo>
                  <a:cubicBezTo>
                    <a:pt x="1" y="1439"/>
                    <a:pt x="21" y="1684"/>
                    <a:pt x="201" y="1686"/>
                  </a:cubicBezTo>
                  <a:cubicBezTo>
                    <a:pt x="365" y="1687"/>
                    <a:pt x="522" y="1712"/>
                    <a:pt x="659" y="1801"/>
                  </a:cubicBezTo>
                  <a:cubicBezTo>
                    <a:pt x="759" y="1865"/>
                    <a:pt x="833" y="1967"/>
                    <a:pt x="900" y="2073"/>
                  </a:cubicBezTo>
                  <a:cubicBezTo>
                    <a:pt x="1065" y="2332"/>
                    <a:pt x="1217" y="2591"/>
                    <a:pt x="1502" y="2737"/>
                  </a:cubicBezTo>
                  <a:cubicBezTo>
                    <a:pt x="1527" y="2749"/>
                    <a:pt x="1551" y="2755"/>
                    <a:pt x="1574" y="2755"/>
                  </a:cubicBezTo>
                  <a:cubicBezTo>
                    <a:pt x="1714" y="2755"/>
                    <a:pt x="1807" y="2549"/>
                    <a:pt x="1657" y="2473"/>
                  </a:cubicBezTo>
                  <a:cubicBezTo>
                    <a:pt x="1384" y="2332"/>
                    <a:pt x="1282" y="2078"/>
                    <a:pt x="1109" y="1835"/>
                  </a:cubicBezTo>
                  <a:cubicBezTo>
                    <a:pt x="1019" y="1707"/>
                    <a:pt x="914" y="1592"/>
                    <a:pt x="776" y="1513"/>
                  </a:cubicBezTo>
                  <a:cubicBezTo>
                    <a:pt x="747" y="1497"/>
                    <a:pt x="717" y="1482"/>
                    <a:pt x="687" y="1469"/>
                  </a:cubicBezTo>
                  <a:lnTo>
                    <a:pt x="687" y="1469"/>
                  </a:lnTo>
                  <a:cubicBezTo>
                    <a:pt x="873" y="1350"/>
                    <a:pt x="1035" y="1200"/>
                    <a:pt x="1172" y="1011"/>
                  </a:cubicBezTo>
                  <a:cubicBezTo>
                    <a:pt x="1349" y="764"/>
                    <a:pt x="1471" y="481"/>
                    <a:pt x="1687" y="262"/>
                  </a:cubicBezTo>
                  <a:cubicBezTo>
                    <a:pt x="1795" y="154"/>
                    <a:pt x="1689" y="0"/>
                    <a:pt x="15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 name="Google Shape;198;p8"/>
          <p:cNvGrpSpPr/>
          <p:nvPr/>
        </p:nvGrpSpPr>
        <p:grpSpPr>
          <a:xfrm>
            <a:off x="353017" y="6278033"/>
            <a:ext cx="290761" cy="304641"/>
            <a:chOff x="4930687" y="3942774"/>
            <a:chExt cx="218071" cy="228481"/>
          </a:xfrm>
        </p:grpSpPr>
        <p:sp>
          <p:nvSpPr>
            <p:cNvPr id="199" name="Google Shape;199;p8"/>
            <p:cNvSpPr/>
            <p:nvPr/>
          </p:nvSpPr>
          <p:spPr>
            <a:xfrm>
              <a:off x="5054410" y="3942774"/>
              <a:ext cx="18307" cy="63597"/>
            </a:xfrm>
            <a:custGeom>
              <a:avLst/>
              <a:gdLst/>
              <a:ahLst/>
              <a:cxnLst/>
              <a:rect l="l" t="t" r="r" b="b"/>
              <a:pathLst>
                <a:path w="306" h="1063" extrusionOk="0">
                  <a:moveTo>
                    <a:pt x="153" y="0"/>
                  </a:moveTo>
                  <a:cubicBezTo>
                    <a:pt x="77" y="0"/>
                    <a:pt x="1" y="49"/>
                    <a:pt x="1" y="148"/>
                  </a:cubicBezTo>
                  <a:lnTo>
                    <a:pt x="1" y="915"/>
                  </a:lnTo>
                  <a:cubicBezTo>
                    <a:pt x="1" y="1013"/>
                    <a:pt x="77" y="1062"/>
                    <a:pt x="153" y="1062"/>
                  </a:cubicBezTo>
                  <a:cubicBezTo>
                    <a:pt x="230" y="1062"/>
                    <a:pt x="306" y="1013"/>
                    <a:pt x="306" y="915"/>
                  </a:cubicBezTo>
                  <a:lnTo>
                    <a:pt x="306" y="148"/>
                  </a:lnTo>
                  <a:cubicBezTo>
                    <a:pt x="306" y="49"/>
                    <a:pt x="230" y="0"/>
                    <a:pt x="1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8"/>
            <p:cNvSpPr/>
            <p:nvPr/>
          </p:nvSpPr>
          <p:spPr>
            <a:xfrm>
              <a:off x="4990095" y="3970295"/>
              <a:ext cx="40503" cy="54742"/>
            </a:xfrm>
            <a:custGeom>
              <a:avLst/>
              <a:gdLst/>
              <a:ahLst/>
              <a:cxnLst/>
              <a:rect l="l" t="t" r="r" b="b"/>
              <a:pathLst>
                <a:path w="677" h="915" extrusionOk="0">
                  <a:moveTo>
                    <a:pt x="152" y="0"/>
                  </a:moveTo>
                  <a:cubicBezTo>
                    <a:pt x="75" y="0"/>
                    <a:pt x="0" y="49"/>
                    <a:pt x="4" y="148"/>
                  </a:cubicBezTo>
                  <a:cubicBezTo>
                    <a:pt x="11" y="408"/>
                    <a:pt x="178" y="685"/>
                    <a:pt x="354" y="868"/>
                  </a:cubicBezTo>
                  <a:cubicBezTo>
                    <a:pt x="386" y="901"/>
                    <a:pt x="422" y="915"/>
                    <a:pt x="457" y="915"/>
                  </a:cubicBezTo>
                  <a:cubicBezTo>
                    <a:pt x="572" y="915"/>
                    <a:pt x="676" y="761"/>
                    <a:pt x="570" y="652"/>
                  </a:cubicBezTo>
                  <a:cubicBezTo>
                    <a:pt x="451" y="528"/>
                    <a:pt x="315" y="309"/>
                    <a:pt x="309" y="148"/>
                  </a:cubicBezTo>
                  <a:cubicBezTo>
                    <a:pt x="306" y="49"/>
                    <a:pt x="228" y="0"/>
                    <a:pt x="1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8"/>
            <p:cNvSpPr/>
            <p:nvPr/>
          </p:nvSpPr>
          <p:spPr>
            <a:xfrm>
              <a:off x="4930687" y="4043464"/>
              <a:ext cx="80647" cy="27341"/>
            </a:xfrm>
            <a:custGeom>
              <a:avLst/>
              <a:gdLst/>
              <a:ahLst/>
              <a:cxnLst/>
              <a:rect l="l" t="t" r="r" b="b"/>
              <a:pathLst>
                <a:path w="1348" h="457" extrusionOk="0">
                  <a:moveTo>
                    <a:pt x="238" y="1"/>
                  </a:moveTo>
                  <a:cubicBezTo>
                    <a:pt x="95" y="1"/>
                    <a:pt x="0" y="208"/>
                    <a:pt x="153" y="283"/>
                  </a:cubicBezTo>
                  <a:cubicBezTo>
                    <a:pt x="461" y="430"/>
                    <a:pt x="811" y="457"/>
                    <a:pt x="1149" y="457"/>
                  </a:cubicBezTo>
                  <a:cubicBezTo>
                    <a:pt x="1346" y="457"/>
                    <a:pt x="1347" y="150"/>
                    <a:pt x="1149" y="150"/>
                  </a:cubicBezTo>
                  <a:cubicBezTo>
                    <a:pt x="870" y="150"/>
                    <a:pt x="565" y="141"/>
                    <a:pt x="308" y="17"/>
                  </a:cubicBezTo>
                  <a:cubicBezTo>
                    <a:pt x="284" y="6"/>
                    <a:pt x="260" y="1"/>
                    <a:pt x="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8"/>
            <p:cNvSpPr/>
            <p:nvPr/>
          </p:nvSpPr>
          <p:spPr>
            <a:xfrm>
              <a:off x="4962575" y="4098206"/>
              <a:ext cx="48759" cy="36435"/>
            </a:xfrm>
            <a:custGeom>
              <a:avLst/>
              <a:gdLst/>
              <a:ahLst/>
              <a:cxnLst/>
              <a:rect l="l" t="t" r="r" b="b"/>
              <a:pathLst>
                <a:path w="815" h="609" extrusionOk="0">
                  <a:moveTo>
                    <a:pt x="619" y="0"/>
                  </a:moveTo>
                  <a:cubicBezTo>
                    <a:pt x="618" y="0"/>
                    <a:pt x="617" y="0"/>
                    <a:pt x="616" y="0"/>
                  </a:cubicBezTo>
                  <a:cubicBezTo>
                    <a:pt x="337" y="6"/>
                    <a:pt x="16" y="139"/>
                    <a:pt x="4" y="460"/>
                  </a:cubicBezTo>
                  <a:cubicBezTo>
                    <a:pt x="0" y="559"/>
                    <a:pt x="75" y="608"/>
                    <a:pt x="152" y="608"/>
                  </a:cubicBezTo>
                  <a:cubicBezTo>
                    <a:pt x="228" y="608"/>
                    <a:pt x="307" y="559"/>
                    <a:pt x="311" y="460"/>
                  </a:cubicBezTo>
                  <a:cubicBezTo>
                    <a:pt x="311" y="434"/>
                    <a:pt x="322" y="402"/>
                    <a:pt x="366" y="370"/>
                  </a:cubicBezTo>
                  <a:cubicBezTo>
                    <a:pt x="436" y="317"/>
                    <a:pt x="531" y="308"/>
                    <a:pt x="616" y="307"/>
                  </a:cubicBezTo>
                  <a:cubicBezTo>
                    <a:pt x="812" y="304"/>
                    <a:pt x="814" y="0"/>
                    <a:pt x="6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8"/>
            <p:cNvSpPr/>
            <p:nvPr/>
          </p:nvSpPr>
          <p:spPr>
            <a:xfrm>
              <a:off x="5023300" y="4116453"/>
              <a:ext cx="31170" cy="54802"/>
            </a:xfrm>
            <a:custGeom>
              <a:avLst/>
              <a:gdLst/>
              <a:ahLst/>
              <a:cxnLst/>
              <a:rect l="l" t="t" r="r" b="b"/>
              <a:pathLst>
                <a:path w="521" h="916" extrusionOk="0">
                  <a:moveTo>
                    <a:pt x="220" y="0"/>
                  </a:moveTo>
                  <a:cubicBezTo>
                    <a:pt x="104" y="0"/>
                    <a:pt x="0" y="154"/>
                    <a:pt x="106" y="263"/>
                  </a:cubicBezTo>
                  <a:cubicBezTo>
                    <a:pt x="235" y="396"/>
                    <a:pt x="214" y="590"/>
                    <a:pt x="214" y="767"/>
                  </a:cubicBezTo>
                  <a:cubicBezTo>
                    <a:pt x="214" y="866"/>
                    <a:pt x="291" y="915"/>
                    <a:pt x="368" y="915"/>
                  </a:cubicBezTo>
                  <a:cubicBezTo>
                    <a:pt x="444" y="915"/>
                    <a:pt x="521" y="866"/>
                    <a:pt x="521" y="767"/>
                  </a:cubicBezTo>
                  <a:cubicBezTo>
                    <a:pt x="521" y="503"/>
                    <a:pt x="516" y="249"/>
                    <a:pt x="322" y="47"/>
                  </a:cubicBezTo>
                  <a:cubicBezTo>
                    <a:pt x="290" y="14"/>
                    <a:pt x="255" y="0"/>
                    <a:pt x="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8"/>
            <p:cNvSpPr/>
            <p:nvPr/>
          </p:nvSpPr>
          <p:spPr>
            <a:xfrm>
              <a:off x="5072657" y="4098206"/>
              <a:ext cx="36973" cy="36734"/>
            </a:xfrm>
            <a:custGeom>
              <a:avLst/>
              <a:gdLst/>
              <a:ahLst/>
              <a:cxnLst/>
              <a:rect l="l" t="t" r="r" b="b"/>
              <a:pathLst>
                <a:path w="618" h="614" extrusionOk="0">
                  <a:moveTo>
                    <a:pt x="150" y="0"/>
                  </a:moveTo>
                  <a:cubicBezTo>
                    <a:pt x="70" y="0"/>
                    <a:pt x="1" y="75"/>
                    <a:pt x="1" y="154"/>
                  </a:cubicBezTo>
                  <a:cubicBezTo>
                    <a:pt x="1" y="240"/>
                    <a:pt x="71" y="304"/>
                    <a:pt x="154" y="307"/>
                  </a:cubicBezTo>
                  <a:cubicBezTo>
                    <a:pt x="223" y="310"/>
                    <a:pt x="305" y="393"/>
                    <a:pt x="308" y="460"/>
                  </a:cubicBezTo>
                  <a:cubicBezTo>
                    <a:pt x="310" y="543"/>
                    <a:pt x="376" y="614"/>
                    <a:pt x="461" y="614"/>
                  </a:cubicBezTo>
                  <a:cubicBezTo>
                    <a:pt x="541" y="614"/>
                    <a:pt x="617" y="543"/>
                    <a:pt x="614" y="460"/>
                  </a:cubicBezTo>
                  <a:cubicBezTo>
                    <a:pt x="605" y="215"/>
                    <a:pt x="400" y="9"/>
                    <a:pt x="154" y="0"/>
                  </a:cubicBezTo>
                  <a:cubicBezTo>
                    <a:pt x="153" y="0"/>
                    <a:pt x="151" y="0"/>
                    <a:pt x="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8"/>
            <p:cNvSpPr/>
            <p:nvPr/>
          </p:nvSpPr>
          <p:spPr>
            <a:xfrm>
              <a:off x="5088392" y="4043224"/>
              <a:ext cx="60366" cy="18427"/>
            </a:xfrm>
            <a:custGeom>
              <a:avLst/>
              <a:gdLst/>
              <a:ahLst/>
              <a:cxnLst/>
              <a:rect l="l" t="t" r="r" b="b"/>
              <a:pathLst>
                <a:path w="1009" h="308" extrusionOk="0">
                  <a:moveTo>
                    <a:pt x="198" y="1"/>
                  </a:moveTo>
                  <a:cubicBezTo>
                    <a:pt x="1" y="1"/>
                    <a:pt x="1" y="307"/>
                    <a:pt x="198" y="307"/>
                  </a:cubicBezTo>
                  <a:lnTo>
                    <a:pt x="810" y="307"/>
                  </a:lnTo>
                  <a:cubicBezTo>
                    <a:pt x="1007" y="307"/>
                    <a:pt x="1008" y="1"/>
                    <a:pt x="8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8"/>
            <p:cNvSpPr/>
            <p:nvPr/>
          </p:nvSpPr>
          <p:spPr>
            <a:xfrm>
              <a:off x="5090725" y="3970295"/>
              <a:ext cx="28179" cy="45170"/>
            </a:xfrm>
            <a:custGeom>
              <a:avLst/>
              <a:gdLst/>
              <a:ahLst/>
              <a:cxnLst/>
              <a:rect l="l" t="t" r="r" b="b"/>
              <a:pathLst>
                <a:path w="471" h="755" extrusionOk="0">
                  <a:moveTo>
                    <a:pt x="320" y="0"/>
                  </a:moveTo>
                  <a:cubicBezTo>
                    <a:pt x="243" y="0"/>
                    <a:pt x="164" y="49"/>
                    <a:pt x="159" y="148"/>
                  </a:cubicBezTo>
                  <a:cubicBezTo>
                    <a:pt x="154" y="220"/>
                    <a:pt x="108" y="288"/>
                    <a:pt x="79" y="351"/>
                  </a:cubicBezTo>
                  <a:cubicBezTo>
                    <a:pt x="39" y="434"/>
                    <a:pt x="11" y="514"/>
                    <a:pt x="6" y="608"/>
                  </a:cubicBezTo>
                  <a:cubicBezTo>
                    <a:pt x="0" y="706"/>
                    <a:pt x="75" y="755"/>
                    <a:pt x="151" y="755"/>
                  </a:cubicBezTo>
                  <a:cubicBezTo>
                    <a:pt x="228" y="755"/>
                    <a:pt x="307" y="706"/>
                    <a:pt x="312" y="608"/>
                  </a:cubicBezTo>
                  <a:cubicBezTo>
                    <a:pt x="317" y="535"/>
                    <a:pt x="363" y="468"/>
                    <a:pt x="393" y="404"/>
                  </a:cubicBezTo>
                  <a:cubicBezTo>
                    <a:pt x="432" y="320"/>
                    <a:pt x="460" y="240"/>
                    <a:pt x="466" y="148"/>
                  </a:cubicBezTo>
                  <a:cubicBezTo>
                    <a:pt x="471" y="49"/>
                    <a:pt x="397" y="0"/>
                    <a:pt x="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7" name="Google Shape;207;p8"/>
          <p:cNvSpPr txBox="1">
            <a:spLocks noGrp="1"/>
          </p:cNvSpPr>
          <p:nvPr>
            <p:ph type="title"/>
          </p:nvPr>
        </p:nvSpPr>
        <p:spPr>
          <a:xfrm>
            <a:off x="1999400" y="1801267"/>
            <a:ext cx="8193200" cy="304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0000"/>
              <a:buNone/>
              <a:defRPr sz="13333" b="1"/>
            </a:lvl1pPr>
            <a:lvl2pPr lvl="1" algn="ctr">
              <a:spcBef>
                <a:spcPts val="0"/>
              </a:spcBef>
              <a:spcAft>
                <a:spcPts val="0"/>
              </a:spcAft>
              <a:buSzPts val="10000"/>
              <a:buNone/>
              <a:defRPr sz="13333"/>
            </a:lvl2pPr>
            <a:lvl3pPr lvl="2" algn="ctr">
              <a:spcBef>
                <a:spcPts val="0"/>
              </a:spcBef>
              <a:spcAft>
                <a:spcPts val="0"/>
              </a:spcAft>
              <a:buSzPts val="10000"/>
              <a:buNone/>
              <a:defRPr sz="13333"/>
            </a:lvl3pPr>
            <a:lvl4pPr lvl="3" algn="ctr">
              <a:spcBef>
                <a:spcPts val="0"/>
              </a:spcBef>
              <a:spcAft>
                <a:spcPts val="0"/>
              </a:spcAft>
              <a:buSzPts val="10000"/>
              <a:buNone/>
              <a:defRPr sz="13333"/>
            </a:lvl4pPr>
            <a:lvl5pPr lvl="4" algn="ctr">
              <a:spcBef>
                <a:spcPts val="0"/>
              </a:spcBef>
              <a:spcAft>
                <a:spcPts val="0"/>
              </a:spcAft>
              <a:buSzPts val="10000"/>
              <a:buNone/>
              <a:defRPr sz="13333"/>
            </a:lvl5pPr>
            <a:lvl6pPr lvl="5" algn="ctr">
              <a:spcBef>
                <a:spcPts val="0"/>
              </a:spcBef>
              <a:spcAft>
                <a:spcPts val="0"/>
              </a:spcAft>
              <a:buSzPts val="10000"/>
              <a:buNone/>
              <a:defRPr sz="13333"/>
            </a:lvl6pPr>
            <a:lvl7pPr lvl="6" algn="ctr">
              <a:spcBef>
                <a:spcPts val="0"/>
              </a:spcBef>
              <a:spcAft>
                <a:spcPts val="0"/>
              </a:spcAft>
              <a:buSzPts val="10000"/>
              <a:buNone/>
              <a:defRPr sz="13333"/>
            </a:lvl7pPr>
            <a:lvl8pPr lvl="7" algn="ctr">
              <a:spcBef>
                <a:spcPts val="0"/>
              </a:spcBef>
              <a:spcAft>
                <a:spcPts val="0"/>
              </a:spcAft>
              <a:buSzPts val="10000"/>
              <a:buNone/>
              <a:defRPr sz="13333"/>
            </a:lvl8pPr>
            <a:lvl9pPr lvl="8" algn="ctr">
              <a:spcBef>
                <a:spcPts val="0"/>
              </a:spcBef>
              <a:spcAft>
                <a:spcPts val="0"/>
              </a:spcAft>
              <a:buSzPts val="10000"/>
              <a:buNone/>
              <a:defRPr sz="13333"/>
            </a:lvl9pPr>
          </a:lstStyle>
          <a:p>
            <a:endParaRPr/>
          </a:p>
        </p:txBody>
      </p:sp>
    </p:spTree>
    <p:extLst>
      <p:ext uri="{BB962C8B-B14F-4D97-AF65-F5344CB8AC3E}">
        <p14:creationId xmlns:p14="http://schemas.microsoft.com/office/powerpoint/2010/main" val="1022767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08"/>
        <p:cNvGrpSpPr/>
        <p:nvPr/>
      </p:nvGrpSpPr>
      <p:grpSpPr>
        <a:xfrm>
          <a:off x="0" y="0"/>
          <a:ext cx="0" cy="0"/>
          <a:chOff x="0" y="0"/>
          <a:chExt cx="0" cy="0"/>
        </a:xfrm>
      </p:grpSpPr>
      <p:sp>
        <p:nvSpPr>
          <p:cNvPr id="209" name="Google Shape;209;p9"/>
          <p:cNvSpPr/>
          <p:nvPr/>
        </p:nvSpPr>
        <p:spPr>
          <a:xfrm>
            <a:off x="128035" y="800213"/>
            <a:ext cx="107419" cy="534367"/>
          </a:xfrm>
          <a:custGeom>
            <a:avLst/>
            <a:gdLst/>
            <a:ahLst/>
            <a:cxnLst/>
            <a:rect l="l" t="t" r="r" b="b"/>
            <a:pathLst>
              <a:path w="891" h="4908" extrusionOk="0">
                <a:moveTo>
                  <a:pt x="0" y="1"/>
                </a:moveTo>
                <a:lnTo>
                  <a:pt x="0" y="4907"/>
                </a:lnTo>
                <a:lnTo>
                  <a:pt x="891" y="4907"/>
                </a:lnTo>
                <a:lnTo>
                  <a:pt x="891"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9"/>
          <p:cNvSpPr/>
          <p:nvPr/>
        </p:nvSpPr>
        <p:spPr>
          <a:xfrm rot="-5399687">
            <a:off x="224885" y="4276818"/>
            <a:ext cx="2261036" cy="2901329"/>
          </a:xfrm>
          <a:custGeom>
            <a:avLst/>
            <a:gdLst/>
            <a:ahLst/>
            <a:cxnLst/>
            <a:rect l="l" t="t" r="r" b="b"/>
            <a:pathLst>
              <a:path w="30873" h="39614" extrusionOk="0">
                <a:moveTo>
                  <a:pt x="0" y="0"/>
                </a:moveTo>
                <a:lnTo>
                  <a:pt x="0" y="36352"/>
                </a:lnTo>
                <a:lnTo>
                  <a:pt x="18457" y="39613"/>
                </a:lnTo>
                <a:lnTo>
                  <a:pt x="30872"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9"/>
          <p:cNvSpPr/>
          <p:nvPr/>
        </p:nvSpPr>
        <p:spPr>
          <a:xfrm rot="-995320">
            <a:off x="1164029" y="350719"/>
            <a:ext cx="5676423" cy="6358181"/>
          </a:xfrm>
          <a:custGeom>
            <a:avLst/>
            <a:gdLst/>
            <a:ahLst/>
            <a:cxnLst/>
            <a:rect l="l" t="t" r="r" b="b"/>
            <a:pathLst>
              <a:path w="40997" h="45923" extrusionOk="0">
                <a:moveTo>
                  <a:pt x="7135" y="1509"/>
                </a:moveTo>
                <a:cubicBezTo>
                  <a:pt x="7176" y="1509"/>
                  <a:pt x="7217" y="1511"/>
                  <a:pt x="7258" y="1516"/>
                </a:cubicBezTo>
                <a:cubicBezTo>
                  <a:pt x="7804" y="1585"/>
                  <a:pt x="8191" y="2081"/>
                  <a:pt x="8124" y="2627"/>
                </a:cubicBezTo>
                <a:cubicBezTo>
                  <a:pt x="8062" y="3130"/>
                  <a:pt x="7633" y="3500"/>
                  <a:pt x="7139" y="3500"/>
                </a:cubicBezTo>
                <a:cubicBezTo>
                  <a:pt x="7098" y="3500"/>
                  <a:pt x="7056" y="3497"/>
                  <a:pt x="7014" y="3492"/>
                </a:cubicBezTo>
                <a:cubicBezTo>
                  <a:pt x="6468" y="3425"/>
                  <a:pt x="6081" y="2928"/>
                  <a:pt x="6148" y="2382"/>
                </a:cubicBezTo>
                <a:cubicBezTo>
                  <a:pt x="6210" y="1878"/>
                  <a:pt x="6641" y="1509"/>
                  <a:pt x="7135" y="1509"/>
                </a:cubicBezTo>
                <a:close/>
                <a:moveTo>
                  <a:pt x="14998" y="2481"/>
                </a:moveTo>
                <a:cubicBezTo>
                  <a:pt x="15039" y="2481"/>
                  <a:pt x="15080" y="2483"/>
                  <a:pt x="15121" y="2489"/>
                </a:cubicBezTo>
                <a:cubicBezTo>
                  <a:pt x="15666" y="2556"/>
                  <a:pt x="16054" y="3054"/>
                  <a:pt x="15987" y="3598"/>
                </a:cubicBezTo>
                <a:cubicBezTo>
                  <a:pt x="15924" y="4103"/>
                  <a:pt x="15495" y="4472"/>
                  <a:pt x="14999" y="4472"/>
                </a:cubicBezTo>
                <a:cubicBezTo>
                  <a:pt x="14959" y="4472"/>
                  <a:pt x="14917" y="4469"/>
                  <a:pt x="14876" y="4464"/>
                </a:cubicBezTo>
                <a:cubicBezTo>
                  <a:pt x="14331" y="4397"/>
                  <a:pt x="13943" y="3901"/>
                  <a:pt x="14012" y="3354"/>
                </a:cubicBezTo>
                <a:cubicBezTo>
                  <a:pt x="14074" y="2850"/>
                  <a:pt x="14502" y="2481"/>
                  <a:pt x="14998" y="2481"/>
                </a:cubicBezTo>
                <a:close/>
                <a:moveTo>
                  <a:pt x="22521" y="3411"/>
                </a:moveTo>
                <a:cubicBezTo>
                  <a:pt x="22562" y="3411"/>
                  <a:pt x="22603" y="3414"/>
                  <a:pt x="22644" y="3419"/>
                </a:cubicBezTo>
                <a:cubicBezTo>
                  <a:pt x="23189" y="3486"/>
                  <a:pt x="23577" y="3982"/>
                  <a:pt x="23509" y="4529"/>
                </a:cubicBezTo>
                <a:cubicBezTo>
                  <a:pt x="23447" y="5033"/>
                  <a:pt x="23018" y="5402"/>
                  <a:pt x="22522" y="5402"/>
                </a:cubicBezTo>
                <a:cubicBezTo>
                  <a:pt x="22482" y="5402"/>
                  <a:pt x="22441" y="5400"/>
                  <a:pt x="22399" y="5394"/>
                </a:cubicBezTo>
                <a:cubicBezTo>
                  <a:pt x="21854" y="5327"/>
                  <a:pt x="21466" y="4829"/>
                  <a:pt x="21533" y="4285"/>
                </a:cubicBezTo>
                <a:cubicBezTo>
                  <a:pt x="21597" y="3780"/>
                  <a:pt x="22025" y="3411"/>
                  <a:pt x="22521" y="3411"/>
                </a:cubicBezTo>
                <a:close/>
                <a:moveTo>
                  <a:pt x="30391" y="4384"/>
                </a:moveTo>
                <a:cubicBezTo>
                  <a:pt x="30431" y="4384"/>
                  <a:pt x="30472" y="4386"/>
                  <a:pt x="30514" y="4391"/>
                </a:cubicBezTo>
                <a:cubicBezTo>
                  <a:pt x="31060" y="4458"/>
                  <a:pt x="31447" y="4956"/>
                  <a:pt x="31379" y="5501"/>
                </a:cubicBezTo>
                <a:cubicBezTo>
                  <a:pt x="31317" y="6006"/>
                  <a:pt x="30889" y="6375"/>
                  <a:pt x="30393" y="6375"/>
                </a:cubicBezTo>
                <a:cubicBezTo>
                  <a:pt x="30352" y="6375"/>
                  <a:pt x="30311" y="6372"/>
                  <a:pt x="30270" y="6367"/>
                </a:cubicBezTo>
                <a:cubicBezTo>
                  <a:pt x="29724" y="6300"/>
                  <a:pt x="29337" y="5803"/>
                  <a:pt x="29404" y="5257"/>
                </a:cubicBezTo>
                <a:cubicBezTo>
                  <a:pt x="29466" y="4754"/>
                  <a:pt x="29896" y="4384"/>
                  <a:pt x="30391" y="4384"/>
                </a:cubicBezTo>
                <a:close/>
                <a:moveTo>
                  <a:pt x="38199" y="5350"/>
                </a:moveTo>
                <a:cubicBezTo>
                  <a:pt x="38241" y="5350"/>
                  <a:pt x="38282" y="5353"/>
                  <a:pt x="38324" y="5358"/>
                </a:cubicBezTo>
                <a:cubicBezTo>
                  <a:pt x="38870" y="5425"/>
                  <a:pt x="39259" y="5922"/>
                  <a:pt x="39190" y="6468"/>
                </a:cubicBezTo>
                <a:cubicBezTo>
                  <a:pt x="39128" y="6971"/>
                  <a:pt x="38699" y="7341"/>
                  <a:pt x="38203" y="7341"/>
                </a:cubicBezTo>
                <a:cubicBezTo>
                  <a:pt x="38163" y="7341"/>
                  <a:pt x="38122" y="7339"/>
                  <a:pt x="38080" y="7334"/>
                </a:cubicBezTo>
                <a:cubicBezTo>
                  <a:pt x="37534" y="7265"/>
                  <a:pt x="37147" y="6768"/>
                  <a:pt x="37215" y="6222"/>
                </a:cubicBezTo>
                <a:cubicBezTo>
                  <a:pt x="37277" y="5720"/>
                  <a:pt x="37705" y="5350"/>
                  <a:pt x="38199" y="5350"/>
                </a:cubicBezTo>
                <a:close/>
                <a:moveTo>
                  <a:pt x="5129" y="0"/>
                </a:moveTo>
                <a:lnTo>
                  <a:pt x="1" y="41490"/>
                </a:lnTo>
                <a:lnTo>
                  <a:pt x="35867" y="45923"/>
                </a:lnTo>
                <a:lnTo>
                  <a:pt x="40997" y="4434"/>
                </a:lnTo>
                <a:lnTo>
                  <a:pt x="5129"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9"/>
          <p:cNvSpPr/>
          <p:nvPr/>
        </p:nvSpPr>
        <p:spPr>
          <a:xfrm rot="4442638">
            <a:off x="3025436" y="415077"/>
            <a:ext cx="817432" cy="608504"/>
          </a:xfrm>
          <a:custGeom>
            <a:avLst/>
            <a:gdLst/>
            <a:ahLst/>
            <a:cxnLst/>
            <a:rect l="l" t="t" r="r" b="b"/>
            <a:pathLst>
              <a:path w="8500" h="5674" extrusionOk="0">
                <a:moveTo>
                  <a:pt x="1497" y="316"/>
                </a:moveTo>
                <a:cubicBezTo>
                  <a:pt x="1656" y="316"/>
                  <a:pt x="1813" y="352"/>
                  <a:pt x="1956" y="426"/>
                </a:cubicBezTo>
                <a:lnTo>
                  <a:pt x="7429" y="3235"/>
                </a:lnTo>
                <a:cubicBezTo>
                  <a:pt x="7949" y="3503"/>
                  <a:pt x="8140" y="4171"/>
                  <a:pt x="7855" y="4726"/>
                </a:cubicBezTo>
                <a:cubicBezTo>
                  <a:pt x="7749" y="4935"/>
                  <a:pt x="7586" y="5104"/>
                  <a:pt x="7386" y="5217"/>
                </a:cubicBezTo>
                <a:cubicBezTo>
                  <a:pt x="7219" y="5312"/>
                  <a:pt x="7036" y="5359"/>
                  <a:pt x="6855" y="5359"/>
                </a:cubicBezTo>
                <a:cubicBezTo>
                  <a:pt x="6696" y="5359"/>
                  <a:pt x="6538" y="5323"/>
                  <a:pt x="6395" y="5249"/>
                </a:cubicBezTo>
                <a:lnTo>
                  <a:pt x="922" y="2440"/>
                </a:lnTo>
                <a:cubicBezTo>
                  <a:pt x="672" y="2311"/>
                  <a:pt x="490" y="2086"/>
                  <a:pt x="408" y="1807"/>
                </a:cubicBezTo>
                <a:cubicBezTo>
                  <a:pt x="326" y="1524"/>
                  <a:pt x="357" y="1219"/>
                  <a:pt x="496" y="949"/>
                </a:cubicBezTo>
                <a:cubicBezTo>
                  <a:pt x="602" y="740"/>
                  <a:pt x="766" y="570"/>
                  <a:pt x="964" y="458"/>
                </a:cubicBezTo>
                <a:cubicBezTo>
                  <a:pt x="1132" y="364"/>
                  <a:pt x="1316" y="316"/>
                  <a:pt x="1497" y="316"/>
                </a:cubicBezTo>
                <a:close/>
                <a:moveTo>
                  <a:pt x="1497" y="1"/>
                </a:moveTo>
                <a:cubicBezTo>
                  <a:pt x="1262" y="1"/>
                  <a:pt x="1026" y="62"/>
                  <a:pt x="810" y="183"/>
                </a:cubicBezTo>
                <a:cubicBezTo>
                  <a:pt x="555" y="327"/>
                  <a:pt x="351" y="541"/>
                  <a:pt x="215" y="804"/>
                </a:cubicBezTo>
                <a:cubicBezTo>
                  <a:pt x="40" y="1147"/>
                  <a:pt x="1" y="1534"/>
                  <a:pt x="106" y="1895"/>
                </a:cubicBezTo>
                <a:cubicBezTo>
                  <a:pt x="211" y="2258"/>
                  <a:pt x="450" y="2550"/>
                  <a:pt x="779" y="2720"/>
                </a:cubicBezTo>
                <a:lnTo>
                  <a:pt x="6252" y="5529"/>
                </a:lnTo>
                <a:cubicBezTo>
                  <a:pt x="6440" y="5626"/>
                  <a:pt x="6646" y="5674"/>
                  <a:pt x="6855" y="5674"/>
                </a:cubicBezTo>
                <a:cubicBezTo>
                  <a:pt x="7089" y="5674"/>
                  <a:pt x="7325" y="5613"/>
                  <a:pt x="7541" y="5491"/>
                </a:cubicBezTo>
                <a:cubicBezTo>
                  <a:pt x="7794" y="5348"/>
                  <a:pt x="8000" y="5134"/>
                  <a:pt x="8135" y="4871"/>
                </a:cubicBezTo>
                <a:cubicBezTo>
                  <a:pt x="8499" y="4161"/>
                  <a:pt x="8246" y="3301"/>
                  <a:pt x="7572" y="2955"/>
                </a:cubicBezTo>
                <a:lnTo>
                  <a:pt x="2099" y="146"/>
                </a:lnTo>
                <a:cubicBezTo>
                  <a:pt x="1911" y="49"/>
                  <a:pt x="1705" y="1"/>
                  <a:pt x="149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9"/>
          <p:cNvSpPr/>
          <p:nvPr/>
        </p:nvSpPr>
        <p:spPr>
          <a:xfrm rot="-995320">
            <a:off x="1081906" y="328346"/>
            <a:ext cx="5676423" cy="6358181"/>
          </a:xfrm>
          <a:custGeom>
            <a:avLst/>
            <a:gdLst/>
            <a:ahLst/>
            <a:cxnLst/>
            <a:rect l="l" t="t" r="r" b="b"/>
            <a:pathLst>
              <a:path w="40997" h="45923" extrusionOk="0">
                <a:moveTo>
                  <a:pt x="7135" y="1509"/>
                </a:moveTo>
                <a:cubicBezTo>
                  <a:pt x="7176" y="1509"/>
                  <a:pt x="7217" y="1511"/>
                  <a:pt x="7258" y="1516"/>
                </a:cubicBezTo>
                <a:cubicBezTo>
                  <a:pt x="7804" y="1585"/>
                  <a:pt x="8191" y="2081"/>
                  <a:pt x="8124" y="2627"/>
                </a:cubicBezTo>
                <a:cubicBezTo>
                  <a:pt x="8062" y="3130"/>
                  <a:pt x="7633" y="3500"/>
                  <a:pt x="7139" y="3500"/>
                </a:cubicBezTo>
                <a:cubicBezTo>
                  <a:pt x="7098" y="3500"/>
                  <a:pt x="7056" y="3497"/>
                  <a:pt x="7014" y="3492"/>
                </a:cubicBezTo>
                <a:cubicBezTo>
                  <a:pt x="6468" y="3425"/>
                  <a:pt x="6081" y="2928"/>
                  <a:pt x="6148" y="2382"/>
                </a:cubicBezTo>
                <a:cubicBezTo>
                  <a:pt x="6210" y="1878"/>
                  <a:pt x="6641" y="1509"/>
                  <a:pt x="7135" y="1509"/>
                </a:cubicBezTo>
                <a:close/>
                <a:moveTo>
                  <a:pt x="14998" y="2481"/>
                </a:moveTo>
                <a:cubicBezTo>
                  <a:pt x="15039" y="2481"/>
                  <a:pt x="15080" y="2483"/>
                  <a:pt x="15121" y="2489"/>
                </a:cubicBezTo>
                <a:cubicBezTo>
                  <a:pt x="15666" y="2556"/>
                  <a:pt x="16054" y="3054"/>
                  <a:pt x="15987" y="3598"/>
                </a:cubicBezTo>
                <a:cubicBezTo>
                  <a:pt x="15924" y="4103"/>
                  <a:pt x="15495" y="4472"/>
                  <a:pt x="14999" y="4472"/>
                </a:cubicBezTo>
                <a:cubicBezTo>
                  <a:pt x="14959" y="4472"/>
                  <a:pt x="14917" y="4469"/>
                  <a:pt x="14876" y="4464"/>
                </a:cubicBezTo>
                <a:cubicBezTo>
                  <a:pt x="14331" y="4397"/>
                  <a:pt x="13943" y="3901"/>
                  <a:pt x="14012" y="3354"/>
                </a:cubicBezTo>
                <a:cubicBezTo>
                  <a:pt x="14074" y="2850"/>
                  <a:pt x="14502" y="2481"/>
                  <a:pt x="14998" y="2481"/>
                </a:cubicBezTo>
                <a:close/>
                <a:moveTo>
                  <a:pt x="22521" y="3411"/>
                </a:moveTo>
                <a:cubicBezTo>
                  <a:pt x="22562" y="3411"/>
                  <a:pt x="22603" y="3414"/>
                  <a:pt x="22644" y="3419"/>
                </a:cubicBezTo>
                <a:cubicBezTo>
                  <a:pt x="23189" y="3486"/>
                  <a:pt x="23577" y="3982"/>
                  <a:pt x="23509" y="4529"/>
                </a:cubicBezTo>
                <a:cubicBezTo>
                  <a:pt x="23447" y="5033"/>
                  <a:pt x="23018" y="5402"/>
                  <a:pt x="22522" y="5402"/>
                </a:cubicBezTo>
                <a:cubicBezTo>
                  <a:pt x="22482" y="5402"/>
                  <a:pt x="22441" y="5400"/>
                  <a:pt x="22399" y="5394"/>
                </a:cubicBezTo>
                <a:cubicBezTo>
                  <a:pt x="21854" y="5327"/>
                  <a:pt x="21466" y="4829"/>
                  <a:pt x="21533" y="4285"/>
                </a:cubicBezTo>
                <a:cubicBezTo>
                  <a:pt x="21597" y="3780"/>
                  <a:pt x="22025" y="3411"/>
                  <a:pt x="22521" y="3411"/>
                </a:cubicBezTo>
                <a:close/>
                <a:moveTo>
                  <a:pt x="30391" y="4384"/>
                </a:moveTo>
                <a:cubicBezTo>
                  <a:pt x="30431" y="4384"/>
                  <a:pt x="30472" y="4386"/>
                  <a:pt x="30514" y="4391"/>
                </a:cubicBezTo>
                <a:cubicBezTo>
                  <a:pt x="31060" y="4458"/>
                  <a:pt x="31447" y="4956"/>
                  <a:pt x="31379" y="5501"/>
                </a:cubicBezTo>
                <a:cubicBezTo>
                  <a:pt x="31317" y="6006"/>
                  <a:pt x="30889" y="6375"/>
                  <a:pt x="30393" y="6375"/>
                </a:cubicBezTo>
                <a:cubicBezTo>
                  <a:pt x="30352" y="6375"/>
                  <a:pt x="30311" y="6372"/>
                  <a:pt x="30270" y="6367"/>
                </a:cubicBezTo>
                <a:cubicBezTo>
                  <a:pt x="29724" y="6300"/>
                  <a:pt x="29337" y="5803"/>
                  <a:pt x="29404" y="5257"/>
                </a:cubicBezTo>
                <a:cubicBezTo>
                  <a:pt x="29466" y="4754"/>
                  <a:pt x="29896" y="4384"/>
                  <a:pt x="30391" y="4384"/>
                </a:cubicBezTo>
                <a:close/>
                <a:moveTo>
                  <a:pt x="38199" y="5350"/>
                </a:moveTo>
                <a:cubicBezTo>
                  <a:pt x="38241" y="5350"/>
                  <a:pt x="38282" y="5353"/>
                  <a:pt x="38324" y="5358"/>
                </a:cubicBezTo>
                <a:cubicBezTo>
                  <a:pt x="38870" y="5425"/>
                  <a:pt x="39259" y="5922"/>
                  <a:pt x="39190" y="6468"/>
                </a:cubicBezTo>
                <a:cubicBezTo>
                  <a:pt x="39128" y="6971"/>
                  <a:pt x="38699" y="7341"/>
                  <a:pt x="38203" y="7341"/>
                </a:cubicBezTo>
                <a:cubicBezTo>
                  <a:pt x="38163" y="7341"/>
                  <a:pt x="38122" y="7339"/>
                  <a:pt x="38080" y="7334"/>
                </a:cubicBezTo>
                <a:cubicBezTo>
                  <a:pt x="37534" y="7265"/>
                  <a:pt x="37147" y="6768"/>
                  <a:pt x="37215" y="6222"/>
                </a:cubicBezTo>
                <a:cubicBezTo>
                  <a:pt x="37277" y="5720"/>
                  <a:pt x="37705" y="5350"/>
                  <a:pt x="38199" y="5350"/>
                </a:cubicBezTo>
                <a:close/>
                <a:moveTo>
                  <a:pt x="5129" y="0"/>
                </a:moveTo>
                <a:lnTo>
                  <a:pt x="1" y="41490"/>
                </a:lnTo>
                <a:lnTo>
                  <a:pt x="35867" y="45923"/>
                </a:lnTo>
                <a:lnTo>
                  <a:pt x="40997" y="4434"/>
                </a:lnTo>
                <a:lnTo>
                  <a:pt x="5129"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9"/>
          <p:cNvSpPr/>
          <p:nvPr/>
        </p:nvSpPr>
        <p:spPr>
          <a:xfrm rot="4442638">
            <a:off x="3182531" y="366631"/>
            <a:ext cx="561528" cy="414605"/>
          </a:xfrm>
          <a:custGeom>
            <a:avLst/>
            <a:gdLst/>
            <a:ahLst/>
            <a:cxnLst/>
            <a:rect l="l" t="t" r="r" b="b"/>
            <a:pathLst>
              <a:path w="5839" h="3866" extrusionOk="0">
                <a:moveTo>
                  <a:pt x="1121" y="316"/>
                </a:moveTo>
                <a:cubicBezTo>
                  <a:pt x="1225" y="316"/>
                  <a:pt x="1329" y="341"/>
                  <a:pt x="1424" y="390"/>
                </a:cubicBezTo>
                <a:lnTo>
                  <a:pt x="5127" y="2291"/>
                </a:lnTo>
                <a:cubicBezTo>
                  <a:pt x="5286" y="2372"/>
                  <a:pt x="5403" y="2510"/>
                  <a:pt x="5457" y="2679"/>
                </a:cubicBezTo>
                <a:cubicBezTo>
                  <a:pt x="5513" y="2849"/>
                  <a:pt x="5498" y="3030"/>
                  <a:pt x="5416" y="3187"/>
                </a:cubicBezTo>
                <a:cubicBezTo>
                  <a:pt x="5357" y="3304"/>
                  <a:pt x="5265" y="3399"/>
                  <a:pt x="5152" y="3463"/>
                </a:cubicBezTo>
                <a:cubicBezTo>
                  <a:pt x="5049" y="3521"/>
                  <a:pt x="4936" y="3550"/>
                  <a:pt x="4823" y="3550"/>
                </a:cubicBezTo>
                <a:cubicBezTo>
                  <a:pt x="4719" y="3550"/>
                  <a:pt x="4614" y="3525"/>
                  <a:pt x="4518" y="3476"/>
                </a:cubicBezTo>
                <a:lnTo>
                  <a:pt x="817" y="1577"/>
                </a:lnTo>
                <a:cubicBezTo>
                  <a:pt x="490" y="1409"/>
                  <a:pt x="360" y="1006"/>
                  <a:pt x="528" y="679"/>
                </a:cubicBezTo>
                <a:cubicBezTo>
                  <a:pt x="587" y="562"/>
                  <a:pt x="679" y="467"/>
                  <a:pt x="793" y="403"/>
                </a:cubicBezTo>
                <a:cubicBezTo>
                  <a:pt x="895" y="345"/>
                  <a:pt x="1008" y="316"/>
                  <a:pt x="1121" y="316"/>
                </a:cubicBezTo>
                <a:close/>
                <a:moveTo>
                  <a:pt x="1120" y="1"/>
                </a:moveTo>
                <a:cubicBezTo>
                  <a:pt x="954" y="1"/>
                  <a:pt x="788" y="43"/>
                  <a:pt x="639" y="128"/>
                </a:cubicBezTo>
                <a:cubicBezTo>
                  <a:pt x="471" y="222"/>
                  <a:pt x="335" y="363"/>
                  <a:pt x="247" y="534"/>
                </a:cubicBezTo>
                <a:cubicBezTo>
                  <a:pt x="0" y="1016"/>
                  <a:pt x="190" y="1609"/>
                  <a:pt x="672" y="1856"/>
                </a:cubicBezTo>
                <a:lnTo>
                  <a:pt x="4375" y="3757"/>
                </a:lnTo>
                <a:cubicBezTo>
                  <a:pt x="4517" y="3829"/>
                  <a:pt x="4671" y="3865"/>
                  <a:pt x="4824" y="3865"/>
                </a:cubicBezTo>
                <a:cubicBezTo>
                  <a:pt x="4990" y="3865"/>
                  <a:pt x="5156" y="3823"/>
                  <a:pt x="5305" y="3738"/>
                </a:cubicBezTo>
                <a:cubicBezTo>
                  <a:pt x="5473" y="3644"/>
                  <a:pt x="5609" y="3503"/>
                  <a:pt x="5697" y="3332"/>
                </a:cubicBezTo>
                <a:cubicBezTo>
                  <a:pt x="5816" y="3098"/>
                  <a:pt x="5838" y="2832"/>
                  <a:pt x="5758" y="2583"/>
                </a:cubicBezTo>
                <a:cubicBezTo>
                  <a:pt x="5678" y="2333"/>
                  <a:pt x="5504" y="2130"/>
                  <a:pt x="5272" y="2010"/>
                </a:cubicBezTo>
                <a:lnTo>
                  <a:pt x="1569" y="109"/>
                </a:lnTo>
                <a:cubicBezTo>
                  <a:pt x="1427" y="37"/>
                  <a:pt x="1273" y="1"/>
                  <a:pt x="112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9"/>
          <p:cNvSpPr txBox="1">
            <a:spLocks noGrp="1"/>
          </p:cNvSpPr>
          <p:nvPr>
            <p:ph type="title"/>
          </p:nvPr>
        </p:nvSpPr>
        <p:spPr>
          <a:xfrm rot="-537545">
            <a:off x="1694639" y="2201325"/>
            <a:ext cx="4312615" cy="1685415"/>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5500"/>
              <a:buNone/>
              <a:defRPr sz="7333" b="1">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16" name="Google Shape;216;p9"/>
          <p:cNvSpPr txBox="1">
            <a:spLocks noGrp="1"/>
          </p:cNvSpPr>
          <p:nvPr>
            <p:ph type="subTitle" idx="1"/>
          </p:nvPr>
        </p:nvSpPr>
        <p:spPr>
          <a:xfrm rot="-537097">
            <a:off x="1934710" y="4203535"/>
            <a:ext cx="4308477" cy="1023655"/>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17" name="Google Shape;217;p9"/>
          <p:cNvSpPr txBox="1">
            <a:spLocks noGrp="1"/>
          </p:cNvSpPr>
          <p:nvPr>
            <p:ph type="title" idx="2" hasCustomPrompt="1"/>
          </p:nvPr>
        </p:nvSpPr>
        <p:spPr>
          <a:xfrm>
            <a:off x="6660733" y="1583400"/>
            <a:ext cx="4580400" cy="369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5000"/>
              <a:buNone/>
              <a:defRPr sz="20000">
                <a:solidFill>
                  <a:schemeClr val="accent2"/>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18" name="Google Shape;218;p9"/>
          <p:cNvSpPr/>
          <p:nvPr/>
        </p:nvSpPr>
        <p:spPr>
          <a:xfrm rot="-5399665">
            <a:off x="-79625" y="4441223"/>
            <a:ext cx="2510492" cy="2323047"/>
          </a:xfrm>
          <a:custGeom>
            <a:avLst/>
            <a:gdLst/>
            <a:ahLst/>
            <a:cxnLst/>
            <a:rect l="l" t="t" r="r" b="b"/>
            <a:pathLst>
              <a:path w="36662" h="33923" extrusionOk="0">
                <a:moveTo>
                  <a:pt x="0" y="0"/>
                </a:moveTo>
                <a:lnTo>
                  <a:pt x="0" y="26481"/>
                </a:lnTo>
                <a:lnTo>
                  <a:pt x="15058" y="33923"/>
                </a:lnTo>
                <a:lnTo>
                  <a:pt x="36662"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9"/>
          <p:cNvSpPr/>
          <p:nvPr/>
        </p:nvSpPr>
        <p:spPr>
          <a:xfrm rot="5400377">
            <a:off x="9850208" y="-464303"/>
            <a:ext cx="1877387" cy="2805992"/>
          </a:xfrm>
          <a:custGeom>
            <a:avLst/>
            <a:gdLst/>
            <a:ahLst/>
            <a:cxnLst/>
            <a:rect l="l" t="t" r="r" b="b"/>
            <a:pathLst>
              <a:path w="30873" h="39614" extrusionOk="0">
                <a:moveTo>
                  <a:pt x="0" y="0"/>
                </a:moveTo>
                <a:lnTo>
                  <a:pt x="0" y="36352"/>
                </a:lnTo>
                <a:lnTo>
                  <a:pt x="18457" y="39613"/>
                </a:lnTo>
                <a:lnTo>
                  <a:pt x="30872"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9"/>
          <p:cNvSpPr/>
          <p:nvPr/>
        </p:nvSpPr>
        <p:spPr>
          <a:xfrm rot="5400403">
            <a:off x="9920530" y="-81115"/>
            <a:ext cx="2084479" cy="2246720"/>
          </a:xfrm>
          <a:custGeom>
            <a:avLst/>
            <a:gdLst/>
            <a:ahLst/>
            <a:cxnLst/>
            <a:rect l="l" t="t" r="r" b="b"/>
            <a:pathLst>
              <a:path w="36662" h="33923" extrusionOk="0">
                <a:moveTo>
                  <a:pt x="0" y="0"/>
                </a:moveTo>
                <a:lnTo>
                  <a:pt x="0" y="26481"/>
                </a:lnTo>
                <a:lnTo>
                  <a:pt x="15058" y="33923"/>
                </a:lnTo>
                <a:lnTo>
                  <a:pt x="36662"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9"/>
          <p:cNvSpPr/>
          <p:nvPr/>
        </p:nvSpPr>
        <p:spPr>
          <a:xfrm rot="-8610992">
            <a:off x="11744909" y="4121566"/>
            <a:ext cx="531980" cy="985069"/>
          </a:xfrm>
          <a:custGeom>
            <a:avLst/>
            <a:gdLst/>
            <a:ahLst/>
            <a:cxnLst/>
            <a:rect l="l" t="t" r="r" b="b"/>
            <a:pathLst>
              <a:path w="6669" h="12349" extrusionOk="0">
                <a:moveTo>
                  <a:pt x="6439" y="1"/>
                </a:moveTo>
                <a:cubicBezTo>
                  <a:pt x="4707" y="106"/>
                  <a:pt x="1067" y="373"/>
                  <a:pt x="1067" y="373"/>
                </a:cubicBezTo>
                <a:cubicBezTo>
                  <a:pt x="1067" y="373"/>
                  <a:pt x="1477" y="7405"/>
                  <a:pt x="1" y="11576"/>
                </a:cubicBezTo>
                <a:cubicBezTo>
                  <a:pt x="2161" y="9507"/>
                  <a:pt x="3451" y="8190"/>
                  <a:pt x="3451" y="8190"/>
                </a:cubicBezTo>
                <a:lnTo>
                  <a:pt x="4352" y="12348"/>
                </a:lnTo>
                <a:cubicBezTo>
                  <a:pt x="4352" y="12348"/>
                  <a:pt x="6668" y="7737"/>
                  <a:pt x="643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9"/>
          <p:cNvSpPr/>
          <p:nvPr/>
        </p:nvSpPr>
        <p:spPr>
          <a:xfrm rot="-8610992">
            <a:off x="11506674" y="4881177"/>
            <a:ext cx="434901" cy="118936"/>
          </a:xfrm>
          <a:custGeom>
            <a:avLst/>
            <a:gdLst/>
            <a:ahLst/>
            <a:cxnLst/>
            <a:rect l="l" t="t" r="r" b="b"/>
            <a:pathLst>
              <a:path w="5452" h="1491" extrusionOk="0">
                <a:moveTo>
                  <a:pt x="5374" y="1"/>
                </a:moveTo>
                <a:lnTo>
                  <a:pt x="0" y="373"/>
                </a:lnTo>
                <a:lnTo>
                  <a:pt x="78" y="1490"/>
                </a:lnTo>
                <a:lnTo>
                  <a:pt x="5451" y="1118"/>
                </a:lnTo>
                <a:lnTo>
                  <a:pt x="5374"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9"/>
          <p:cNvSpPr/>
          <p:nvPr/>
        </p:nvSpPr>
        <p:spPr>
          <a:xfrm rot="-8610992">
            <a:off x="10493462" y="4729343"/>
            <a:ext cx="936489" cy="2751557"/>
          </a:xfrm>
          <a:custGeom>
            <a:avLst/>
            <a:gdLst/>
            <a:ahLst/>
            <a:cxnLst/>
            <a:rect l="l" t="t" r="r" b="b"/>
            <a:pathLst>
              <a:path w="11740" h="34494" extrusionOk="0">
                <a:moveTo>
                  <a:pt x="1" y="0"/>
                </a:moveTo>
                <a:lnTo>
                  <a:pt x="2483" y="34494"/>
                </a:lnTo>
                <a:lnTo>
                  <a:pt x="11739" y="33820"/>
                </a:lnTo>
                <a:lnTo>
                  <a:pt x="11739"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9"/>
          <p:cNvSpPr/>
          <p:nvPr/>
        </p:nvSpPr>
        <p:spPr>
          <a:xfrm rot="-8610992">
            <a:off x="10958611" y="4843784"/>
            <a:ext cx="281824" cy="2740389"/>
          </a:xfrm>
          <a:custGeom>
            <a:avLst/>
            <a:gdLst/>
            <a:ahLst/>
            <a:cxnLst/>
            <a:rect l="l" t="t" r="r" b="b"/>
            <a:pathLst>
              <a:path w="3533" h="34354" extrusionOk="0">
                <a:moveTo>
                  <a:pt x="1024" y="0"/>
                </a:moveTo>
                <a:lnTo>
                  <a:pt x="0" y="6"/>
                </a:lnTo>
                <a:lnTo>
                  <a:pt x="2515" y="34353"/>
                </a:lnTo>
                <a:lnTo>
                  <a:pt x="3533" y="34279"/>
                </a:lnTo>
                <a:lnTo>
                  <a:pt x="1024"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9"/>
          <p:cNvSpPr/>
          <p:nvPr/>
        </p:nvSpPr>
        <p:spPr>
          <a:xfrm rot="-8610992">
            <a:off x="10810786" y="5725797"/>
            <a:ext cx="301927" cy="268423"/>
          </a:xfrm>
          <a:custGeom>
            <a:avLst/>
            <a:gdLst/>
            <a:ahLst/>
            <a:cxnLst/>
            <a:rect l="l" t="t" r="r" b="b"/>
            <a:pathLst>
              <a:path w="3785" h="3365" extrusionOk="0">
                <a:moveTo>
                  <a:pt x="2020" y="1454"/>
                </a:moveTo>
                <a:cubicBezTo>
                  <a:pt x="2004" y="1463"/>
                  <a:pt x="1988" y="1472"/>
                  <a:pt x="1972" y="1480"/>
                </a:cubicBezTo>
                <a:cubicBezTo>
                  <a:pt x="1825" y="1560"/>
                  <a:pt x="1916" y="1765"/>
                  <a:pt x="2052" y="1765"/>
                </a:cubicBezTo>
                <a:cubicBezTo>
                  <a:pt x="2073" y="1765"/>
                  <a:pt x="2094" y="1760"/>
                  <a:pt x="2115" y="1750"/>
                </a:cubicBezTo>
                <a:lnTo>
                  <a:pt x="2115" y="1750"/>
                </a:lnTo>
                <a:cubicBezTo>
                  <a:pt x="2052" y="1784"/>
                  <a:pt x="2005" y="1830"/>
                  <a:pt x="1969" y="1886"/>
                </a:cubicBezTo>
                <a:cubicBezTo>
                  <a:pt x="1813" y="1841"/>
                  <a:pt x="1675" y="1800"/>
                  <a:pt x="1534" y="1730"/>
                </a:cubicBezTo>
                <a:cubicBezTo>
                  <a:pt x="1680" y="1599"/>
                  <a:pt x="1848" y="1504"/>
                  <a:pt x="2020" y="1454"/>
                </a:cubicBezTo>
                <a:close/>
                <a:moveTo>
                  <a:pt x="2195" y="1"/>
                </a:moveTo>
                <a:cubicBezTo>
                  <a:pt x="1630" y="1"/>
                  <a:pt x="1084" y="277"/>
                  <a:pt x="697" y="804"/>
                </a:cubicBezTo>
                <a:cubicBezTo>
                  <a:pt x="0" y="1754"/>
                  <a:pt x="725" y="3062"/>
                  <a:pt x="1767" y="3331"/>
                </a:cubicBezTo>
                <a:cubicBezTo>
                  <a:pt x="1858" y="3354"/>
                  <a:pt x="1953" y="3365"/>
                  <a:pt x="2051" y="3365"/>
                </a:cubicBezTo>
                <a:cubicBezTo>
                  <a:pt x="2847" y="3365"/>
                  <a:pt x="3784" y="2633"/>
                  <a:pt x="3371" y="1799"/>
                </a:cubicBezTo>
                <a:cubicBezTo>
                  <a:pt x="3136" y="1327"/>
                  <a:pt x="2725" y="1113"/>
                  <a:pt x="2298" y="1113"/>
                </a:cubicBezTo>
                <a:cubicBezTo>
                  <a:pt x="1892" y="1113"/>
                  <a:pt x="1471" y="1307"/>
                  <a:pt x="1176" y="1657"/>
                </a:cubicBezTo>
                <a:cubicBezTo>
                  <a:pt x="1110" y="1735"/>
                  <a:pt x="1119" y="1840"/>
                  <a:pt x="1207" y="1897"/>
                </a:cubicBezTo>
                <a:cubicBezTo>
                  <a:pt x="1483" y="2076"/>
                  <a:pt x="1702" y="2124"/>
                  <a:pt x="2010" y="2219"/>
                </a:cubicBezTo>
                <a:cubicBezTo>
                  <a:pt x="2023" y="2223"/>
                  <a:pt x="2036" y="2225"/>
                  <a:pt x="2049" y="2225"/>
                </a:cubicBezTo>
                <a:cubicBezTo>
                  <a:pt x="2103" y="2225"/>
                  <a:pt x="2151" y="2194"/>
                  <a:pt x="2182" y="2148"/>
                </a:cubicBezTo>
                <a:cubicBezTo>
                  <a:pt x="2319" y="1948"/>
                  <a:pt x="2405" y="1616"/>
                  <a:pt x="2183" y="1448"/>
                </a:cubicBezTo>
                <a:cubicBezTo>
                  <a:pt x="2166" y="1435"/>
                  <a:pt x="2145" y="1431"/>
                  <a:pt x="2124" y="1429"/>
                </a:cubicBezTo>
                <a:cubicBezTo>
                  <a:pt x="2180" y="1419"/>
                  <a:pt x="2237" y="1414"/>
                  <a:pt x="2294" y="1414"/>
                </a:cubicBezTo>
                <a:cubicBezTo>
                  <a:pt x="2586" y="1414"/>
                  <a:pt x="2869" y="1553"/>
                  <a:pt x="3067" y="1873"/>
                </a:cubicBezTo>
                <a:cubicBezTo>
                  <a:pt x="3249" y="2168"/>
                  <a:pt x="3125" y="2491"/>
                  <a:pt x="2908" y="2722"/>
                </a:cubicBezTo>
                <a:cubicBezTo>
                  <a:pt x="2693" y="2949"/>
                  <a:pt x="2399" y="3050"/>
                  <a:pt x="2102" y="3050"/>
                </a:cubicBezTo>
                <a:cubicBezTo>
                  <a:pt x="1909" y="3050"/>
                  <a:pt x="1715" y="3008"/>
                  <a:pt x="1541" y="2929"/>
                </a:cubicBezTo>
                <a:cubicBezTo>
                  <a:pt x="666" y="2533"/>
                  <a:pt x="533" y="1447"/>
                  <a:pt x="1116" y="764"/>
                </a:cubicBezTo>
                <a:cubicBezTo>
                  <a:pt x="1393" y="440"/>
                  <a:pt x="1758" y="300"/>
                  <a:pt x="2133" y="300"/>
                </a:cubicBezTo>
                <a:cubicBezTo>
                  <a:pt x="2505" y="300"/>
                  <a:pt x="2886" y="439"/>
                  <a:pt x="3197" y="672"/>
                </a:cubicBezTo>
                <a:cubicBezTo>
                  <a:pt x="3225" y="693"/>
                  <a:pt x="3253" y="702"/>
                  <a:pt x="3279" y="702"/>
                </a:cubicBezTo>
                <a:cubicBezTo>
                  <a:pt x="3400" y="702"/>
                  <a:pt x="3480" y="503"/>
                  <a:pt x="3352" y="407"/>
                </a:cubicBezTo>
                <a:cubicBezTo>
                  <a:pt x="2987" y="134"/>
                  <a:pt x="2586" y="1"/>
                  <a:pt x="219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9"/>
          <p:cNvSpPr/>
          <p:nvPr/>
        </p:nvSpPr>
        <p:spPr>
          <a:xfrm rot="4499988">
            <a:off x="8963028" y="5232817"/>
            <a:ext cx="289491" cy="298345"/>
          </a:xfrm>
          <a:custGeom>
            <a:avLst/>
            <a:gdLst/>
            <a:ahLst/>
            <a:cxnLst/>
            <a:rect l="l" t="t" r="r" b="b"/>
            <a:pathLst>
              <a:path w="3629" h="3740" extrusionOk="0">
                <a:moveTo>
                  <a:pt x="2849" y="0"/>
                </a:moveTo>
                <a:cubicBezTo>
                  <a:pt x="2845" y="0"/>
                  <a:pt x="2841" y="0"/>
                  <a:pt x="2837" y="1"/>
                </a:cubicBezTo>
                <a:cubicBezTo>
                  <a:pt x="2272" y="59"/>
                  <a:pt x="1729" y="312"/>
                  <a:pt x="1262" y="626"/>
                </a:cubicBezTo>
                <a:cubicBezTo>
                  <a:pt x="799" y="937"/>
                  <a:pt x="343" y="1346"/>
                  <a:pt x="127" y="1871"/>
                </a:cubicBezTo>
                <a:cubicBezTo>
                  <a:pt x="35" y="2095"/>
                  <a:pt x="0" y="2340"/>
                  <a:pt x="56" y="2578"/>
                </a:cubicBezTo>
                <a:cubicBezTo>
                  <a:pt x="117" y="2831"/>
                  <a:pt x="284" y="3047"/>
                  <a:pt x="484" y="3206"/>
                </a:cubicBezTo>
                <a:cubicBezTo>
                  <a:pt x="773" y="3437"/>
                  <a:pt x="1132" y="3594"/>
                  <a:pt x="1488" y="3691"/>
                </a:cubicBezTo>
                <a:cubicBezTo>
                  <a:pt x="1609" y="3724"/>
                  <a:pt x="1734" y="3739"/>
                  <a:pt x="1859" y="3739"/>
                </a:cubicBezTo>
                <a:cubicBezTo>
                  <a:pt x="2018" y="3739"/>
                  <a:pt x="2177" y="3714"/>
                  <a:pt x="2329" y="3667"/>
                </a:cubicBezTo>
                <a:cubicBezTo>
                  <a:pt x="2845" y="3508"/>
                  <a:pt x="3309" y="3117"/>
                  <a:pt x="3512" y="2612"/>
                </a:cubicBezTo>
                <a:cubicBezTo>
                  <a:pt x="3603" y="2385"/>
                  <a:pt x="3629" y="2125"/>
                  <a:pt x="3554" y="1890"/>
                </a:cubicBezTo>
                <a:cubicBezTo>
                  <a:pt x="3468" y="1623"/>
                  <a:pt x="3268" y="1417"/>
                  <a:pt x="3030" y="1274"/>
                </a:cubicBezTo>
                <a:cubicBezTo>
                  <a:pt x="2784" y="1127"/>
                  <a:pt x="2473" y="1028"/>
                  <a:pt x="2170" y="1028"/>
                </a:cubicBezTo>
                <a:cubicBezTo>
                  <a:pt x="1942" y="1028"/>
                  <a:pt x="1719" y="1084"/>
                  <a:pt x="1531" y="1219"/>
                </a:cubicBezTo>
                <a:cubicBezTo>
                  <a:pt x="1228" y="1436"/>
                  <a:pt x="1084" y="1804"/>
                  <a:pt x="1092" y="2169"/>
                </a:cubicBezTo>
                <a:cubicBezTo>
                  <a:pt x="1100" y="2470"/>
                  <a:pt x="1206" y="2838"/>
                  <a:pt x="1488" y="2994"/>
                </a:cubicBezTo>
                <a:cubicBezTo>
                  <a:pt x="1571" y="3039"/>
                  <a:pt x="1652" y="3059"/>
                  <a:pt x="1732" y="3059"/>
                </a:cubicBezTo>
                <a:cubicBezTo>
                  <a:pt x="2016" y="3059"/>
                  <a:pt x="2272" y="2810"/>
                  <a:pt x="2437" y="2587"/>
                </a:cubicBezTo>
                <a:cubicBezTo>
                  <a:pt x="2522" y="2471"/>
                  <a:pt x="2597" y="2347"/>
                  <a:pt x="2664" y="2222"/>
                </a:cubicBezTo>
                <a:cubicBezTo>
                  <a:pt x="2694" y="2163"/>
                  <a:pt x="2691" y="2082"/>
                  <a:pt x="2640" y="2036"/>
                </a:cubicBezTo>
                <a:cubicBezTo>
                  <a:pt x="2552" y="1956"/>
                  <a:pt x="2445" y="1925"/>
                  <a:pt x="2336" y="1925"/>
                </a:cubicBezTo>
                <a:cubicBezTo>
                  <a:pt x="2220" y="1925"/>
                  <a:pt x="2100" y="1960"/>
                  <a:pt x="1995" y="2011"/>
                </a:cubicBezTo>
                <a:cubicBezTo>
                  <a:pt x="1843" y="2087"/>
                  <a:pt x="1936" y="2293"/>
                  <a:pt x="2078" y="2293"/>
                </a:cubicBezTo>
                <a:cubicBezTo>
                  <a:pt x="2101" y="2293"/>
                  <a:pt x="2125" y="2288"/>
                  <a:pt x="2150" y="2276"/>
                </a:cubicBezTo>
                <a:cubicBezTo>
                  <a:pt x="2152" y="2274"/>
                  <a:pt x="2155" y="2273"/>
                  <a:pt x="2156" y="2273"/>
                </a:cubicBezTo>
                <a:lnTo>
                  <a:pt x="2156" y="2273"/>
                </a:lnTo>
                <a:cubicBezTo>
                  <a:pt x="2157" y="2272"/>
                  <a:pt x="2158" y="2272"/>
                  <a:pt x="2160" y="2271"/>
                </a:cubicBezTo>
                <a:cubicBezTo>
                  <a:pt x="2192" y="2260"/>
                  <a:pt x="2223" y="2248"/>
                  <a:pt x="2256" y="2241"/>
                </a:cubicBezTo>
                <a:cubicBezTo>
                  <a:pt x="2272" y="2237"/>
                  <a:pt x="2290" y="2232"/>
                  <a:pt x="2308" y="2230"/>
                </a:cubicBezTo>
                <a:lnTo>
                  <a:pt x="2308" y="2230"/>
                </a:lnTo>
                <a:cubicBezTo>
                  <a:pt x="2220" y="2379"/>
                  <a:pt x="2123" y="2513"/>
                  <a:pt x="1991" y="2631"/>
                </a:cubicBezTo>
                <a:cubicBezTo>
                  <a:pt x="1985" y="2635"/>
                  <a:pt x="1955" y="2660"/>
                  <a:pt x="1956" y="2660"/>
                </a:cubicBezTo>
                <a:cubicBezTo>
                  <a:pt x="1956" y="2660"/>
                  <a:pt x="1956" y="2660"/>
                  <a:pt x="1956" y="2660"/>
                </a:cubicBezTo>
                <a:lnTo>
                  <a:pt x="1956" y="2660"/>
                </a:lnTo>
                <a:cubicBezTo>
                  <a:pt x="1944" y="2669"/>
                  <a:pt x="1932" y="2678"/>
                  <a:pt x="1919" y="2686"/>
                </a:cubicBezTo>
                <a:cubicBezTo>
                  <a:pt x="1904" y="2695"/>
                  <a:pt x="1890" y="2704"/>
                  <a:pt x="1874" y="2712"/>
                </a:cubicBezTo>
                <a:cubicBezTo>
                  <a:pt x="1867" y="2716"/>
                  <a:pt x="1843" y="2726"/>
                  <a:pt x="1835" y="2730"/>
                </a:cubicBezTo>
                <a:lnTo>
                  <a:pt x="1835" y="2730"/>
                </a:lnTo>
                <a:cubicBezTo>
                  <a:pt x="1812" y="2738"/>
                  <a:pt x="1787" y="2743"/>
                  <a:pt x="1764" y="2750"/>
                </a:cubicBezTo>
                <a:cubicBezTo>
                  <a:pt x="1763" y="2751"/>
                  <a:pt x="1762" y="2751"/>
                  <a:pt x="1763" y="2752"/>
                </a:cubicBezTo>
                <a:lnTo>
                  <a:pt x="1763" y="2752"/>
                </a:lnTo>
                <a:cubicBezTo>
                  <a:pt x="1761" y="2752"/>
                  <a:pt x="1759" y="2752"/>
                  <a:pt x="1757" y="2752"/>
                </a:cubicBezTo>
                <a:cubicBezTo>
                  <a:pt x="1746" y="2752"/>
                  <a:pt x="1735" y="2751"/>
                  <a:pt x="1725" y="2751"/>
                </a:cubicBezTo>
                <a:cubicBezTo>
                  <a:pt x="1719" y="2751"/>
                  <a:pt x="1714" y="2751"/>
                  <a:pt x="1709" y="2752"/>
                </a:cubicBezTo>
                <a:cubicBezTo>
                  <a:pt x="1709" y="2752"/>
                  <a:pt x="1709" y="2752"/>
                  <a:pt x="1709" y="2752"/>
                </a:cubicBezTo>
                <a:lnTo>
                  <a:pt x="1709" y="2752"/>
                </a:lnTo>
                <a:cubicBezTo>
                  <a:pt x="1707" y="2751"/>
                  <a:pt x="1706" y="2751"/>
                  <a:pt x="1704" y="2750"/>
                </a:cubicBezTo>
                <a:cubicBezTo>
                  <a:pt x="1693" y="2746"/>
                  <a:pt x="1681" y="2743"/>
                  <a:pt x="1668" y="2740"/>
                </a:cubicBezTo>
                <a:cubicBezTo>
                  <a:pt x="1666" y="2740"/>
                  <a:pt x="1665" y="2739"/>
                  <a:pt x="1663" y="2739"/>
                </a:cubicBezTo>
                <a:lnTo>
                  <a:pt x="1663" y="2739"/>
                </a:lnTo>
                <a:cubicBezTo>
                  <a:pt x="1663" y="2739"/>
                  <a:pt x="1663" y="2739"/>
                  <a:pt x="1663" y="2739"/>
                </a:cubicBezTo>
                <a:cubicBezTo>
                  <a:pt x="1650" y="2731"/>
                  <a:pt x="1637" y="2724"/>
                  <a:pt x="1624" y="2717"/>
                </a:cubicBezTo>
                <a:cubicBezTo>
                  <a:pt x="1616" y="2713"/>
                  <a:pt x="1599" y="2699"/>
                  <a:pt x="1599" y="2699"/>
                </a:cubicBezTo>
                <a:lnTo>
                  <a:pt x="1599" y="2699"/>
                </a:lnTo>
                <a:cubicBezTo>
                  <a:pt x="1599" y="2699"/>
                  <a:pt x="1604" y="2703"/>
                  <a:pt x="1617" y="2714"/>
                </a:cubicBezTo>
                <a:cubicBezTo>
                  <a:pt x="1606" y="2707"/>
                  <a:pt x="1596" y="2698"/>
                  <a:pt x="1587" y="2689"/>
                </a:cubicBezTo>
                <a:cubicBezTo>
                  <a:pt x="1577" y="2679"/>
                  <a:pt x="1569" y="2670"/>
                  <a:pt x="1558" y="2660"/>
                </a:cubicBezTo>
                <a:cubicBezTo>
                  <a:pt x="1555" y="2655"/>
                  <a:pt x="1552" y="2651"/>
                  <a:pt x="1548" y="2647"/>
                </a:cubicBezTo>
                <a:cubicBezTo>
                  <a:pt x="1548" y="2646"/>
                  <a:pt x="1547" y="2646"/>
                  <a:pt x="1547" y="2645"/>
                </a:cubicBezTo>
                <a:lnTo>
                  <a:pt x="1547" y="2645"/>
                </a:lnTo>
                <a:cubicBezTo>
                  <a:pt x="1547" y="2645"/>
                  <a:pt x="1547" y="2645"/>
                  <a:pt x="1547" y="2645"/>
                </a:cubicBezTo>
                <a:cubicBezTo>
                  <a:pt x="1529" y="2622"/>
                  <a:pt x="1513" y="2598"/>
                  <a:pt x="1498" y="2572"/>
                </a:cubicBezTo>
                <a:cubicBezTo>
                  <a:pt x="1491" y="2559"/>
                  <a:pt x="1485" y="2546"/>
                  <a:pt x="1478" y="2533"/>
                </a:cubicBezTo>
                <a:cubicBezTo>
                  <a:pt x="1470" y="2517"/>
                  <a:pt x="1465" y="2503"/>
                  <a:pt x="1465" y="2503"/>
                </a:cubicBezTo>
                <a:lnTo>
                  <a:pt x="1465" y="2503"/>
                </a:lnTo>
                <a:cubicBezTo>
                  <a:pt x="1465" y="2503"/>
                  <a:pt x="1466" y="2506"/>
                  <a:pt x="1469" y="2514"/>
                </a:cubicBezTo>
                <a:cubicBezTo>
                  <a:pt x="1446" y="2451"/>
                  <a:pt x="1427" y="2388"/>
                  <a:pt x="1414" y="2323"/>
                </a:cubicBezTo>
                <a:cubicBezTo>
                  <a:pt x="1412" y="2312"/>
                  <a:pt x="1410" y="2301"/>
                  <a:pt x="1408" y="2291"/>
                </a:cubicBezTo>
                <a:lnTo>
                  <a:pt x="1408" y="2291"/>
                </a:lnTo>
                <a:cubicBezTo>
                  <a:pt x="1408" y="2287"/>
                  <a:pt x="1404" y="2260"/>
                  <a:pt x="1403" y="2252"/>
                </a:cubicBezTo>
                <a:cubicBezTo>
                  <a:pt x="1401" y="2214"/>
                  <a:pt x="1398" y="2176"/>
                  <a:pt x="1399" y="2137"/>
                </a:cubicBezTo>
                <a:cubicBezTo>
                  <a:pt x="1399" y="2102"/>
                  <a:pt x="1401" y="2067"/>
                  <a:pt x="1403" y="2032"/>
                </a:cubicBezTo>
                <a:cubicBezTo>
                  <a:pt x="1405" y="2021"/>
                  <a:pt x="1409" y="1994"/>
                  <a:pt x="1408" y="1994"/>
                </a:cubicBezTo>
                <a:lnTo>
                  <a:pt x="1408" y="1994"/>
                </a:lnTo>
                <a:cubicBezTo>
                  <a:pt x="1408" y="1994"/>
                  <a:pt x="1408" y="1994"/>
                  <a:pt x="1408" y="1995"/>
                </a:cubicBezTo>
                <a:lnTo>
                  <a:pt x="1408" y="1995"/>
                </a:lnTo>
                <a:cubicBezTo>
                  <a:pt x="1411" y="1978"/>
                  <a:pt x="1413" y="1963"/>
                  <a:pt x="1417" y="1947"/>
                </a:cubicBezTo>
                <a:cubicBezTo>
                  <a:pt x="1424" y="1912"/>
                  <a:pt x="1433" y="1877"/>
                  <a:pt x="1443" y="1844"/>
                </a:cubicBezTo>
                <a:cubicBezTo>
                  <a:pt x="1449" y="1826"/>
                  <a:pt x="1455" y="1810"/>
                  <a:pt x="1460" y="1792"/>
                </a:cubicBezTo>
                <a:cubicBezTo>
                  <a:pt x="1463" y="1784"/>
                  <a:pt x="1467" y="1775"/>
                  <a:pt x="1470" y="1765"/>
                </a:cubicBezTo>
                <a:lnTo>
                  <a:pt x="1470" y="1765"/>
                </a:lnTo>
                <a:cubicBezTo>
                  <a:pt x="1471" y="1764"/>
                  <a:pt x="1471" y="1762"/>
                  <a:pt x="1472" y="1760"/>
                </a:cubicBezTo>
                <a:cubicBezTo>
                  <a:pt x="1488" y="1728"/>
                  <a:pt x="1504" y="1698"/>
                  <a:pt x="1522" y="1667"/>
                </a:cubicBezTo>
                <a:cubicBezTo>
                  <a:pt x="1532" y="1651"/>
                  <a:pt x="1542" y="1636"/>
                  <a:pt x="1551" y="1622"/>
                </a:cubicBezTo>
                <a:cubicBezTo>
                  <a:pt x="1557" y="1614"/>
                  <a:pt x="1561" y="1607"/>
                  <a:pt x="1567" y="1600"/>
                </a:cubicBezTo>
                <a:cubicBezTo>
                  <a:pt x="1567" y="1599"/>
                  <a:pt x="1567" y="1599"/>
                  <a:pt x="1567" y="1599"/>
                </a:cubicBezTo>
                <a:lnTo>
                  <a:pt x="1567" y="1599"/>
                </a:lnTo>
                <a:cubicBezTo>
                  <a:pt x="1567" y="1599"/>
                  <a:pt x="1564" y="1602"/>
                  <a:pt x="1563" y="1604"/>
                </a:cubicBezTo>
                <a:lnTo>
                  <a:pt x="1563" y="1604"/>
                </a:lnTo>
                <a:cubicBezTo>
                  <a:pt x="1564" y="1602"/>
                  <a:pt x="1567" y="1599"/>
                  <a:pt x="1573" y="1592"/>
                </a:cubicBezTo>
                <a:cubicBezTo>
                  <a:pt x="1598" y="1566"/>
                  <a:pt x="1621" y="1540"/>
                  <a:pt x="1647" y="1515"/>
                </a:cubicBezTo>
                <a:cubicBezTo>
                  <a:pt x="1660" y="1502"/>
                  <a:pt x="1675" y="1490"/>
                  <a:pt x="1690" y="1480"/>
                </a:cubicBezTo>
                <a:lnTo>
                  <a:pt x="1690" y="1480"/>
                </a:lnTo>
                <a:cubicBezTo>
                  <a:pt x="1682" y="1486"/>
                  <a:pt x="1680" y="1488"/>
                  <a:pt x="1680" y="1488"/>
                </a:cubicBezTo>
                <a:cubicBezTo>
                  <a:pt x="1681" y="1488"/>
                  <a:pt x="1715" y="1463"/>
                  <a:pt x="1722" y="1458"/>
                </a:cubicBezTo>
                <a:cubicBezTo>
                  <a:pt x="1755" y="1437"/>
                  <a:pt x="1788" y="1419"/>
                  <a:pt x="1822" y="1404"/>
                </a:cubicBezTo>
                <a:lnTo>
                  <a:pt x="1822" y="1404"/>
                </a:lnTo>
                <a:cubicBezTo>
                  <a:pt x="1822" y="1404"/>
                  <a:pt x="1821" y="1404"/>
                  <a:pt x="1821" y="1404"/>
                </a:cubicBezTo>
                <a:cubicBezTo>
                  <a:pt x="1833" y="1400"/>
                  <a:pt x="1843" y="1395"/>
                  <a:pt x="1855" y="1391"/>
                </a:cubicBezTo>
                <a:cubicBezTo>
                  <a:pt x="1880" y="1382"/>
                  <a:pt x="1903" y="1375"/>
                  <a:pt x="1928" y="1368"/>
                </a:cubicBezTo>
                <a:cubicBezTo>
                  <a:pt x="2007" y="1346"/>
                  <a:pt x="2099" y="1335"/>
                  <a:pt x="2194" y="1335"/>
                </a:cubicBezTo>
                <a:cubicBezTo>
                  <a:pt x="2302" y="1335"/>
                  <a:pt x="2414" y="1350"/>
                  <a:pt x="2515" y="1379"/>
                </a:cubicBezTo>
                <a:cubicBezTo>
                  <a:pt x="2759" y="1452"/>
                  <a:pt x="3030" y="1597"/>
                  <a:pt x="3165" y="1791"/>
                </a:cubicBezTo>
                <a:cubicBezTo>
                  <a:pt x="3230" y="1887"/>
                  <a:pt x="3257" y="1944"/>
                  <a:pt x="3280" y="2057"/>
                </a:cubicBezTo>
                <a:cubicBezTo>
                  <a:pt x="3290" y="2105"/>
                  <a:pt x="3290" y="2111"/>
                  <a:pt x="3290" y="2175"/>
                </a:cubicBezTo>
                <a:cubicBezTo>
                  <a:pt x="3292" y="2200"/>
                  <a:pt x="3290" y="2223"/>
                  <a:pt x="3289" y="2248"/>
                </a:cubicBezTo>
                <a:cubicBezTo>
                  <a:pt x="3287" y="2260"/>
                  <a:pt x="3286" y="2273"/>
                  <a:pt x="3284" y="2285"/>
                </a:cubicBezTo>
                <a:cubicBezTo>
                  <a:pt x="3284" y="2287"/>
                  <a:pt x="3284" y="2289"/>
                  <a:pt x="3284" y="2290"/>
                </a:cubicBezTo>
                <a:lnTo>
                  <a:pt x="3284" y="2290"/>
                </a:lnTo>
                <a:cubicBezTo>
                  <a:pt x="3283" y="2297"/>
                  <a:pt x="3282" y="2303"/>
                  <a:pt x="3280" y="2309"/>
                </a:cubicBezTo>
                <a:cubicBezTo>
                  <a:pt x="3238" y="2520"/>
                  <a:pt x="3143" y="2702"/>
                  <a:pt x="3008" y="2860"/>
                </a:cubicBezTo>
                <a:cubicBezTo>
                  <a:pt x="2854" y="3042"/>
                  <a:pt x="2681" y="3175"/>
                  <a:pt x="2469" y="3282"/>
                </a:cubicBezTo>
                <a:cubicBezTo>
                  <a:pt x="2282" y="3376"/>
                  <a:pt x="2072" y="3432"/>
                  <a:pt x="1860" y="3432"/>
                </a:cubicBezTo>
                <a:cubicBezTo>
                  <a:pt x="1842" y="3432"/>
                  <a:pt x="1824" y="3432"/>
                  <a:pt x="1807" y="3431"/>
                </a:cubicBezTo>
                <a:cubicBezTo>
                  <a:pt x="1528" y="3421"/>
                  <a:pt x="1209" y="3288"/>
                  <a:pt x="951" y="3149"/>
                </a:cubicBezTo>
                <a:cubicBezTo>
                  <a:pt x="730" y="3029"/>
                  <a:pt x="526" y="2872"/>
                  <a:pt x="413" y="2663"/>
                </a:cubicBezTo>
                <a:cubicBezTo>
                  <a:pt x="333" y="2512"/>
                  <a:pt x="316" y="2325"/>
                  <a:pt x="354" y="2159"/>
                </a:cubicBezTo>
                <a:cubicBezTo>
                  <a:pt x="454" y="1721"/>
                  <a:pt x="816" y="1349"/>
                  <a:pt x="1179" y="1061"/>
                </a:cubicBezTo>
                <a:cubicBezTo>
                  <a:pt x="1579" y="745"/>
                  <a:pt x="2047" y="491"/>
                  <a:pt x="2538" y="363"/>
                </a:cubicBezTo>
                <a:cubicBezTo>
                  <a:pt x="2640" y="337"/>
                  <a:pt x="2763" y="313"/>
                  <a:pt x="2837" y="306"/>
                </a:cubicBezTo>
                <a:cubicBezTo>
                  <a:pt x="2919" y="297"/>
                  <a:pt x="2991" y="242"/>
                  <a:pt x="2991" y="153"/>
                </a:cubicBezTo>
                <a:cubicBezTo>
                  <a:pt x="2991" y="80"/>
                  <a:pt x="2927" y="0"/>
                  <a:pt x="284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7" name="Google Shape;227;p9"/>
          <p:cNvGrpSpPr/>
          <p:nvPr/>
        </p:nvGrpSpPr>
        <p:grpSpPr>
          <a:xfrm rot="8413903">
            <a:off x="8684268" y="5567464"/>
            <a:ext cx="351563" cy="351440"/>
            <a:chOff x="4028549" y="3239505"/>
            <a:chExt cx="131381" cy="131321"/>
          </a:xfrm>
        </p:grpSpPr>
        <p:sp>
          <p:nvSpPr>
            <p:cNvPr id="228" name="Google Shape;228;p9"/>
            <p:cNvSpPr/>
            <p:nvPr/>
          </p:nvSpPr>
          <p:spPr>
            <a:xfrm>
              <a:off x="4028549" y="3239505"/>
              <a:ext cx="73767" cy="106254"/>
            </a:xfrm>
            <a:custGeom>
              <a:avLst/>
              <a:gdLst/>
              <a:ahLst/>
              <a:cxnLst/>
              <a:rect l="l" t="t" r="r" b="b"/>
              <a:pathLst>
                <a:path w="1233" h="1776" extrusionOk="0">
                  <a:moveTo>
                    <a:pt x="992" y="153"/>
                  </a:moveTo>
                  <a:cubicBezTo>
                    <a:pt x="997" y="153"/>
                    <a:pt x="1002" y="154"/>
                    <a:pt x="1006" y="154"/>
                  </a:cubicBezTo>
                  <a:cubicBezTo>
                    <a:pt x="1007" y="154"/>
                    <a:pt x="1018" y="155"/>
                    <a:pt x="1020" y="155"/>
                  </a:cubicBezTo>
                  <a:lnTo>
                    <a:pt x="1020" y="155"/>
                  </a:lnTo>
                  <a:cubicBezTo>
                    <a:pt x="1025" y="156"/>
                    <a:pt x="1029" y="157"/>
                    <a:pt x="1034" y="158"/>
                  </a:cubicBezTo>
                  <a:cubicBezTo>
                    <a:pt x="1042" y="160"/>
                    <a:pt x="1049" y="161"/>
                    <a:pt x="1056" y="164"/>
                  </a:cubicBezTo>
                  <a:lnTo>
                    <a:pt x="1056" y="164"/>
                  </a:lnTo>
                  <a:cubicBezTo>
                    <a:pt x="1057" y="164"/>
                    <a:pt x="1057" y="165"/>
                    <a:pt x="1057" y="166"/>
                  </a:cubicBezTo>
                  <a:cubicBezTo>
                    <a:pt x="1060" y="170"/>
                    <a:pt x="1062" y="174"/>
                    <a:pt x="1064" y="177"/>
                  </a:cubicBezTo>
                  <a:lnTo>
                    <a:pt x="1064" y="177"/>
                  </a:lnTo>
                  <a:cubicBezTo>
                    <a:pt x="1064" y="177"/>
                    <a:pt x="1065" y="178"/>
                    <a:pt x="1065" y="179"/>
                  </a:cubicBezTo>
                  <a:cubicBezTo>
                    <a:pt x="1068" y="186"/>
                    <a:pt x="1071" y="195"/>
                    <a:pt x="1072" y="204"/>
                  </a:cubicBezTo>
                  <a:cubicBezTo>
                    <a:pt x="1073" y="208"/>
                    <a:pt x="1074" y="212"/>
                    <a:pt x="1075" y="217"/>
                  </a:cubicBezTo>
                  <a:lnTo>
                    <a:pt x="1075" y="217"/>
                  </a:lnTo>
                  <a:cubicBezTo>
                    <a:pt x="1075" y="218"/>
                    <a:pt x="1075" y="220"/>
                    <a:pt x="1075" y="221"/>
                  </a:cubicBezTo>
                  <a:cubicBezTo>
                    <a:pt x="1078" y="275"/>
                    <a:pt x="1075" y="293"/>
                    <a:pt x="1060" y="345"/>
                  </a:cubicBezTo>
                  <a:cubicBezTo>
                    <a:pt x="1030" y="458"/>
                    <a:pt x="971" y="561"/>
                    <a:pt x="906" y="664"/>
                  </a:cubicBezTo>
                  <a:cubicBezTo>
                    <a:pt x="746" y="912"/>
                    <a:pt x="546" y="1137"/>
                    <a:pt x="341" y="1347"/>
                  </a:cubicBezTo>
                  <a:cubicBezTo>
                    <a:pt x="285" y="1404"/>
                    <a:pt x="228" y="1460"/>
                    <a:pt x="171" y="1515"/>
                  </a:cubicBezTo>
                  <a:lnTo>
                    <a:pt x="171" y="1515"/>
                  </a:lnTo>
                  <a:cubicBezTo>
                    <a:pt x="178" y="1463"/>
                    <a:pt x="189" y="1411"/>
                    <a:pt x="202" y="1354"/>
                  </a:cubicBezTo>
                  <a:cubicBezTo>
                    <a:pt x="237" y="1205"/>
                    <a:pt x="284" y="1059"/>
                    <a:pt x="339" y="918"/>
                  </a:cubicBezTo>
                  <a:cubicBezTo>
                    <a:pt x="395" y="778"/>
                    <a:pt x="460" y="640"/>
                    <a:pt x="541" y="512"/>
                  </a:cubicBezTo>
                  <a:cubicBezTo>
                    <a:pt x="577" y="455"/>
                    <a:pt x="615" y="401"/>
                    <a:pt x="659" y="351"/>
                  </a:cubicBezTo>
                  <a:cubicBezTo>
                    <a:pt x="695" y="309"/>
                    <a:pt x="749" y="256"/>
                    <a:pt x="784" y="230"/>
                  </a:cubicBezTo>
                  <a:cubicBezTo>
                    <a:pt x="809" y="212"/>
                    <a:pt x="836" y="196"/>
                    <a:pt x="863" y="183"/>
                  </a:cubicBezTo>
                  <a:cubicBezTo>
                    <a:pt x="868" y="180"/>
                    <a:pt x="873" y="177"/>
                    <a:pt x="878" y="175"/>
                  </a:cubicBezTo>
                  <a:lnTo>
                    <a:pt x="878" y="175"/>
                  </a:lnTo>
                  <a:cubicBezTo>
                    <a:pt x="878" y="175"/>
                    <a:pt x="878" y="175"/>
                    <a:pt x="878" y="175"/>
                  </a:cubicBezTo>
                  <a:cubicBezTo>
                    <a:pt x="880" y="175"/>
                    <a:pt x="896" y="170"/>
                    <a:pt x="897" y="169"/>
                  </a:cubicBezTo>
                  <a:cubicBezTo>
                    <a:pt x="910" y="164"/>
                    <a:pt x="925" y="160"/>
                    <a:pt x="938" y="157"/>
                  </a:cubicBezTo>
                  <a:cubicBezTo>
                    <a:pt x="942" y="157"/>
                    <a:pt x="947" y="156"/>
                    <a:pt x="951" y="156"/>
                  </a:cubicBezTo>
                  <a:cubicBezTo>
                    <a:pt x="955" y="154"/>
                    <a:pt x="956" y="154"/>
                    <a:pt x="955" y="154"/>
                  </a:cubicBezTo>
                  <a:lnTo>
                    <a:pt x="955" y="154"/>
                  </a:lnTo>
                  <a:cubicBezTo>
                    <a:pt x="956" y="154"/>
                    <a:pt x="959" y="154"/>
                    <a:pt x="966" y="154"/>
                  </a:cubicBezTo>
                  <a:cubicBezTo>
                    <a:pt x="974" y="154"/>
                    <a:pt x="983" y="153"/>
                    <a:pt x="992" y="153"/>
                  </a:cubicBezTo>
                  <a:close/>
                  <a:moveTo>
                    <a:pt x="991" y="0"/>
                  </a:moveTo>
                  <a:cubicBezTo>
                    <a:pt x="903" y="0"/>
                    <a:pt x="815" y="29"/>
                    <a:pt x="739" y="77"/>
                  </a:cubicBezTo>
                  <a:cubicBezTo>
                    <a:pt x="497" y="229"/>
                    <a:pt x="346" y="513"/>
                    <a:pt x="235" y="769"/>
                  </a:cubicBezTo>
                  <a:cubicBezTo>
                    <a:pt x="165" y="932"/>
                    <a:pt x="107" y="1100"/>
                    <a:pt x="65" y="1273"/>
                  </a:cubicBezTo>
                  <a:cubicBezTo>
                    <a:pt x="33" y="1405"/>
                    <a:pt x="6" y="1543"/>
                    <a:pt x="5" y="1681"/>
                  </a:cubicBezTo>
                  <a:lnTo>
                    <a:pt x="5" y="1681"/>
                  </a:lnTo>
                  <a:cubicBezTo>
                    <a:pt x="0" y="1695"/>
                    <a:pt x="2" y="1710"/>
                    <a:pt x="8" y="1724"/>
                  </a:cubicBezTo>
                  <a:lnTo>
                    <a:pt x="8" y="1724"/>
                  </a:lnTo>
                  <a:cubicBezTo>
                    <a:pt x="17" y="1755"/>
                    <a:pt x="45" y="1772"/>
                    <a:pt x="75" y="1775"/>
                  </a:cubicBezTo>
                  <a:lnTo>
                    <a:pt x="75" y="1775"/>
                  </a:lnTo>
                  <a:cubicBezTo>
                    <a:pt x="78" y="1775"/>
                    <a:pt x="81" y="1776"/>
                    <a:pt x="85" y="1776"/>
                  </a:cubicBezTo>
                  <a:cubicBezTo>
                    <a:pt x="94" y="1776"/>
                    <a:pt x="104" y="1774"/>
                    <a:pt x="113" y="1770"/>
                  </a:cubicBezTo>
                  <a:lnTo>
                    <a:pt x="113" y="1770"/>
                  </a:lnTo>
                  <a:cubicBezTo>
                    <a:pt x="125" y="1765"/>
                    <a:pt x="135" y="1758"/>
                    <a:pt x="143" y="1749"/>
                  </a:cubicBezTo>
                  <a:lnTo>
                    <a:pt x="143" y="1749"/>
                  </a:lnTo>
                  <a:cubicBezTo>
                    <a:pt x="378" y="1542"/>
                    <a:pt x="597" y="1312"/>
                    <a:pt x="795" y="1070"/>
                  </a:cubicBezTo>
                  <a:cubicBezTo>
                    <a:pt x="901" y="941"/>
                    <a:pt x="1002" y="807"/>
                    <a:pt x="1087" y="662"/>
                  </a:cubicBezTo>
                  <a:cubicBezTo>
                    <a:pt x="1152" y="548"/>
                    <a:pt x="1211" y="426"/>
                    <a:pt x="1227" y="294"/>
                  </a:cubicBezTo>
                  <a:cubicBezTo>
                    <a:pt x="1233" y="242"/>
                    <a:pt x="1230" y="188"/>
                    <a:pt x="1212" y="138"/>
                  </a:cubicBezTo>
                  <a:cubicBezTo>
                    <a:pt x="1205" y="115"/>
                    <a:pt x="1193" y="91"/>
                    <a:pt x="1179" y="71"/>
                  </a:cubicBezTo>
                  <a:cubicBezTo>
                    <a:pt x="1154" y="36"/>
                    <a:pt x="1123" y="21"/>
                    <a:pt x="1082" y="11"/>
                  </a:cubicBezTo>
                  <a:cubicBezTo>
                    <a:pt x="1052" y="4"/>
                    <a:pt x="1021" y="0"/>
                    <a:pt x="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9"/>
            <p:cNvSpPr/>
            <p:nvPr/>
          </p:nvSpPr>
          <p:spPr>
            <a:xfrm>
              <a:off x="4050446" y="3325177"/>
              <a:ext cx="109484" cy="45648"/>
            </a:xfrm>
            <a:custGeom>
              <a:avLst/>
              <a:gdLst/>
              <a:ahLst/>
              <a:cxnLst/>
              <a:rect l="l" t="t" r="r" b="b"/>
              <a:pathLst>
                <a:path w="1830" h="763" extrusionOk="0">
                  <a:moveTo>
                    <a:pt x="1643" y="229"/>
                  </a:moveTo>
                  <a:cubicBezTo>
                    <a:pt x="1643" y="229"/>
                    <a:pt x="1643" y="232"/>
                    <a:pt x="1642" y="235"/>
                  </a:cubicBezTo>
                  <a:lnTo>
                    <a:pt x="1642" y="235"/>
                  </a:lnTo>
                  <a:cubicBezTo>
                    <a:pt x="1642" y="235"/>
                    <a:pt x="1642" y="235"/>
                    <a:pt x="1642" y="235"/>
                  </a:cubicBezTo>
                  <a:cubicBezTo>
                    <a:pt x="1643" y="231"/>
                    <a:pt x="1643" y="229"/>
                    <a:pt x="1643" y="229"/>
                  </a:cubicBezTo>
                  <a:close/>
                  <a:moveTo>
                    <a:pt x="1606" y="317"/>
                  </a:moveTo>
                  <a:cubicBezTo>
                    <a:pt x="1605" y="318"/>
                    <a:pt x="1604" y="319"/>
                    <a:pt x="1603" y="321"/>
                  </a:cubicBezTo>
                  <a:lnTo>
                    <a:pt x="1603" y="321"/>
                  </a:lnTo>
                  <a:cubicBezTo>
                    <a:pt x="1604" y="319"/>
                    <a:pt x="1605" y="318"/>
                    <a:pt x="1606" y="317"/>
                  </a:cubicBezTo>
                  <a:close/>
                  <a:moveTo>
                    <a:pt x="1404" y="155"/>
                  </a:moveTo>
                  <a:cubicBezTo>
                    <a:pt x="1424" y="155"/>
                    <a:pt x="1444" y="156"/>
                    <a:pt x="1464" y="157"/>
                  </a:cubicBezTo>
                  <a:cubicBezTo>
                    <a:pt x="1493" y="159"/>
                    <a:pt x="1553" y="175"/>
                    <a:pt x="1579" y="190"/>
                  </a:cubicBezTo>
                  <a:cubicBezTo>
                    <a:pt x="1584" y="193"/>
                    <a:pt x="1599" y="203"/>
                    <a:pt x="1603" y="206"/>
                  </a:cubicBezTo>
                  <a:lnTo>
                    <a:pt x="1603" y="206"/>
                  </a:lnTo>
                  <a:cubicBezTo>
                    <a:pt x="1602" y="205"/>
                    <a:pt x="1602" y="205"/>
                    <a:pt x="1602" y="205"/>
                  </a:cubicBezTo>
                  <a:lnTo>
                    <a:pt x="1602" y="205"/>
                  </a:lnTo>
                  <a:cubicBezTo>
                    <a:pt x="1602" y="205"/>
                    <a:pt x="1603" y="206"/>
                    <a:pt x="1603" y="206"/>
                  </a:cubicBezTo>
                  <a:lnTo>
                    <a:pt x="1603" y="206"/>
                  </a:lnTo>
                  <a:cubicBezTo>
                    <a:pt x="1603" y="206"/>
                    <a:pt x="1603" y="206"/>
                    <a:pt x="1603" y="206"/>
                  </a:cubicBezTo>
                  <a:lnTo>
                    <a:pt x="1603" y="206"/>
                  </a:lnTo>
                  <a:cubicBezTo>
                    <a:pt x="1603" y="206"/>
                    <a:pt x="1603" y="206"/>
                    <a:pt x="1603" y="206"/>
                  </a:cubicBezTo>
                  <a:cubicBezTo>
                    <a:pt x="1603" y="206"/>
                    <a:pt x="1603" y="206"/>
                    <a:pt x="1603" y="206"/>
                  </a:cubicBezTo>
                  <a:lnTo>
                    <a:pt x="1603" y="206"/>
                  </a:lnTo>
                  <a:cubicBezTo>
                    <a:pt x="1603" y="206"/>
                    <a:pt x="1603" y="206"/>
                    <a:pt x="1603" y="206"/>
                  </a:cubicBezTo>
                  <a:lnTo>
                    <a:pt x="1603" y="206"/>
                  </a:lnTo>
                  <a:cubicBezTo>
                    <a:pt x="1603" y="206"/>
                    <a:pt x="1603" y="206"/>
                    <a:pt x="1603" y="206"/>
                  </a:cubicBezTo>
                  <a:lnTo>
                    <a:pt x="1603" y="206"/>
                  </a:lnTo>
                  <a:cubicBezTo>
                    <a:pt x="1603" y="206"/>
                    <a:pt x="1603" y="206"/>
                    <a:pt x="1603" y="206"/>
                  </a:cubicBezTo>
                  <a:lnTo>
                    <a:pt x="1603" y="206"/>
                  </a:lnTo>
                  <a:cubicBezTo>
                    <a:pt x="1606" y="209"/>
                    <a:pt x="1620" y="221"/>
                    <a:pt x="1623" y="225"/>
                  </a:cubicBezTo>
                  <a:cubicBezTo>
                    <a:pt x="1629" y="231"/>
                    <a:pt x="1630" y="231"/>
                    <a:pt x="1630" y="231"/>
                  </a:cubicBezTo>
                  <a:cubicBezTo>
                    <a:pt x="1630" y="231"/>
                    <a:pt x="1630" y="231"/>
                    <a:pt x="1630" y="231"/>
                  </a:cubicBezTo>
                  <a:lnTo>
                    <a:pt x="1630" y="231"/>
                  </a:lnTo>
                  <a:cubicBezTo>
                    <a:pt x="1630" y="231"/>
                    <a:pt x="1630" y="231"/>
                    <a:pt x="1635" y="239"/>
                  </a:cubicBezTo>
                  <a:cubicBezTo>
                    <a:pt x="1636" y="242"/>
                    <a:pt x="1638" y="245"/>
                    <a:pt x="1640" y="249"/>
                  </a:cubicBezTo>
                  <a:lnTo>
                    <a:pt x="1640" y="249"/>
                  </a:lnTo>
                  <a:cubicBezTo>
                    <a:pt x="1640" y="250"/>
                    <a:pt x="1639" y="250"/>
                    <a:pt x="1639" y="251"/>
                  </a:cubicBezTo>
                  <a:cubicBezTo>
                    <a:pt x="1637" y="258"/>
                    <a:pt x="1634" y="265"/>
                    <a:pt x="1632" y="273"/>
                  </a:cubicBezTo>
                  <a:lnTo>
                    <a:pt x="1632" y="273"/>
                  </a:lnTo>
                  <a:cubicBezTo>
                    <a:pt x="1631" y="273"/>
                    <a:pt x="1625" y="286"/>
                    <a:pt x="1623" y="289"/>
                  </a:cubicBezTo>
                  <a:cubicBezTo>
                    <a:pt x="1619" y="299"/>
                    <a:pt x="1613" y="308"/>
                    <a:pt x="1606" y="317"/>
                  </a:cubicBezTo>
                  <a:cubicBezTo>
                    <a:pt x="1606" y="317"/>
                    <a:pt x="1606" y="317"/>
                    <a:pt x="1606" y="317"/>
                  </a:cubicBezTo>
                  <a:lnTo>
                    <a:pt x="1606" y="317"/>
                  </a:lnTo>
                  <a:cubicBezTo>
                    <a:pt x="1602" y="321"/>
                    <a:pt x="1601" y="322"/>
                    <a:pt x="1601" y="322"/>
                  </a:cubicBezTo>
                  <a:cubicBezTo>
                    <a:pt x="1601" y="322"/>
                    <a:pt x="1602" y="321"/>
                    <a:pt x="1603" y="321"/>
                  </a:cubicBezTo>
                  <a:lnTo>
                    <a:pt x="1603" y="321"/>
                  </a:lnTo>
                  <a:cubicBezTo>
                    <a:pt x="1601" y="323"/>
                    <a:pt x="1599" y="325"/>
                    <a:pt x="1597" y="327"/>
                  </a:cubicBezTo>
                  <a:cubicBezTo>
                    <a:pt x="1591" y="334"/>
                    <a:pt x="1584" y="341"/>
                    <a:pt x="1578" y="347"/>
                  </a:cubicBezTo>
                  <a:cubicBezTo>
                    <a:pt x="1556" y="368"/>
                    <a:pt x="1554" y="369"/>
                    <a:pt x="1533" y="384"/>
                  </a:cubicBezTo>
                  <a:cubicBezTo>
                    <a:pt x="1445" y="442"/>
                    <a:pt x="1353" y="473"/>
                    <a:pt x="1252" y="501"/>
                  </a:cubicBezTo>
                  <a:cubicBezTo>
                    <a:pt x="1003" y="569"/>
                    <a:pt x="740" y="591"/>
                    <a:pt x="483" y="601"/>
                  </a:cubicBezTo>
                  <a:cubicBezTo>
                    <a:pt x="415" y="604"/>
                    <a:pt x="348" y="606"/>
                    <a:pt x="281" y="608"/>
                  </a:cubicBezTo>
                  <a:lnTo>
                    <a:pt x="281" y="608"/>
                  </a:lnTo>
                  <a:cubicBezTo>
                    <a:pt x="424" y="498"/>
                    <a:pt x="590" y="410"/>
                    <a:pt x="751" y="336"/>
                  </a:cubicBezTo>
                  <a:cubicBezTo>
                    <a:pt x="954" y="242"/>
                    <a:pt x="1182" y="155"/>
                    <a:pt x="1404" y="155"/>
                  </a:cubicBezTo>
                  <a:close/>
                  <a:moveTo>
                    <a:pt x="1392" y="1"/>
                  </a:moveTo>
                  <a:cubicBezTo>
                    <a:pt x="1186" y="1"/>
                    <a:pt x="972" y="77"/>
                    <a:pt x="789" y="153"/>
                  </a:cubicBezTo>
                  <a:cubicBezTo>
                    <a:pt x="521" y="266"/>
                    <a:pt x="239" y="413"/>
                    <a:pt x="33" y="624"/>
                  </a:cubicBezTo>
                  <a:lnTo>
                    <a:pt x="33" y="624"/>
                  </a:lnTo>
                  <a:cubicBezTo>
                    <a:pt x="27" y="628"/>
                    <a:pt x="22" y="633"/>
                    <a:pt x="18" y="639"/>
                  </a:cubicBezTo>
                  <a:lnTo>
                    <a:pt x="18" y="639"/>
                  </a:lnTo>
                  <a:cubicBezTo>
                    <a:pt x="2" y="661"/>
                    <a:pt x="1" y="684"/>
                    <a:pt x="8" y="705"/>
                  </a:cubicBezTo>
                  <a:lnTo>
                    <a:pt x="8" y="705"/>
                  </a:lnTo>
                  <a:cubicBezTo>
                    <a:pt x="15" y="735"/>
                    <a:pt x="39" y="761"/>
                    <a:pt x="80" y="762"/>
                  </a:cubicBezTo>
                  <a:cubicBezTo>
                    <a:pt x="99" y="762"/>
                    <a:pt x="118" y="762"/>
                    <a:pt x="137" y="762"/>
                  </a:cubicBezTo>
                  <a:cubicBezTo>
                    <a:pt x="400" y="762"/>
                    <a:pt x="664" y="752"/>
                    <a:pt x="925" y="718"/>
                  </a:cubicBezTo>
                  <a:cubicBezTo>
                    <a:pt x="1176" y="685"/>
                    <a:pt x="1471" y="641"/>
                    <a:pt x="1670" y="470"/>
                  </a:cubicBezTo>
                  <a:cubicBezTo>
                    <a:pt x="1746" y="406"/>
                    <a:pt x="1829" y="279"/>
                    <a:pt x="1776" y="179"/>
                  </a:cubicBezTo>
                  <a:cubicBezTo>
                    <a:pt x="1730" y="90"/>
                    <a:pt x="1639" y="36"/>
                    <a:pt x="1543" y="16"/>
                  </a:cubicBezTo>
                  <a:cubicBezTo>
                    <a:pt x="1493" y="5"/>
                    <a:pt x="1443" y="1"/>
                    <a:pt x="13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56525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62"/>
        <p:cNvGrpSpPr/>
        <p:nvPr/>
      </p:nvGrpSpPr>
      <p:grpSpPr>
        <a:xfrm>
          <a:off x="0" y="0"/>
          <a:ext cx="0" cy="0"/>
          <a:chOff x="0" y="0"/>
          <a:chExt cx="0" cy="0"/>
        </a:xfrm>
      </p:grpSpPr>
      <p:sp>
        <p:nvSpPr>
          <p:cNvPr id="163" name="Google Shape;163;p7"/>
          <p:cNvSpPr txBox="1">
            <a:spLocks noGrp="1"/>
          </p:cNvSpPr>
          <p:nvPr>
            <p:ph type="subTitle" idx="1"/>
          </p:nvPr>
        </p:nvSpPr>
        <p:spPr>
          <a:xfrm>
            <a:off x="2536100" y="2198867"/>
            <a:ext cx="4312400" cy="361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64" name="Google Shape;164;p7"/>
          <p:cNvSpPr/>
          <p:nvPr/>
        </p:nvSpPr>
        <p:spPr>
          <a:xfrm rot="-10692833">
            <a:off x="10649244" y="646408"/>
            <a:ext cx="693597" cy="516307"/>
          </a:xfrm>
          <a:custGeom>
            <a:avLst/>
            <a:gdLst/>
            <a:ahLst/>
            <a:cxnLst/>
            <a:rect l="l" t="t" r="r" b="b"/>
            <a:pathLst>
              <a:path w="8500" h="5674" extrusionOk="0">
                <a:moveTo>
                  <a:pt x="1497" y="316"/>
                </a:moveTo>
                <a:cubicBezTo>
                  <a:pt x="1656" y="316"/>
                  <a:pt x="1813" y="352"/>
                  <a:pt x="1956" y="426"/>
                </a:cubicBezTo>
                <a:lnTo>
                  <a:pt x="7429" y="3235"/>
                </a:lnTo>
                <a:cubicBezTo>
                  <a:pt x="7949" y="3503"/>
                  <a:pt x="8140" y="4171"/>
                  <a:pt x="7855" y="4726"/>
                </a:cubicBezTo>
                <a:cubicBezTo>
                  <a:pt x="7749" y="4935"/>
                  <a:pt x="7586" y="5104"/>
                  <a:pt x="7386" y="5217"/>
                </a:cubicBezTo>
                <a:cubicBezTo>
                  <a:pt x="7219" y="5312"/>
                  <a:pt x="7036" y="5359"/>
                  <a:pt x="6855" y="5359"/>
                </a:cubicBezTo>
                <a:cubicBezTo>
                  <a:pt x="6696" y="5359"/>
                  <a:pt x="6538" y="5323"/>
                  <a:pt x="6395" y="5249"/>
                </a:cubicBezTo>
                <a:lnTo>
                  <a:pt x="922" y="2440"/>
                </a:lnTo>
                <a:cubicBezTo>
                  <a:pt x="672" y="2311"/>
                  <a:pt x="490" y="2086"/>
                  <a:pt x="408" y="1807"/>
                </a:cubicBezTo>
                <a:cubicBezTo>
                  <a:pt x="326" y="1524"/>
                  <a:pt x="357" y="1219"/>
                  <a:pt x="496" y="949"/>
                </a:cubicBezTo>
                <a:cubicBezTo>
                  <a:pt x="602" y="740"/>
                  <a:pt x="766" y="570"/>
                  <a:pt x="964" y="458"/>
                </a:cubicBezTo>
                <a:cubicBezTo>
                  <a:pt x="1132" y="364"/>
                  <a:pt x="1316" y="316"/>
                  <a:pt x="1497" y="316"/>
                </a:cubicBezTo>
                <a:close/>
                <a:moveTo>
                  <a:pt x="1497" y="1"/>
                </a:moveTo>
                <a:cubicBezTo>
                  <a:pt x="1262" y="1"/>
                  <a:pt x="1026" y="62"/>
                  <a:pt x="810" y="183"/>
                </a:cubicBezTo>
                <a:cubicBezTo>
                  <a:pt x="555" y="327"/>
                  <a:pt x="351" y="541"/>
                  <a:pt x="215" y="804"/>
                </a:cubicBezTo>
                <a:cubicBezTo>
                  <a:pt x="40" y="1147"/>
                  <a:pt x="1" y="1534"/>
                  <a:pt x="106" y="1895"/>
                </a:cubicBezTo>
                <a:cubicBezTo>
                  <a:pt x="211" y="2258"/>
                  <a:pt x="450" y="2550"/>
                  <a:pt x="779" y="2720"/>
                </a:cubicBezTo>
                <a:lnTo>
                  <a:pt x="6252" y="5529"/>
                </a:lnTo>
                <a:cubicBezTo>
                  <a:pt x="6440" y="5626"/>
                  <a:pt x="6646" y="5674"/>
                  <a:pt x="6855" y="5674"/>
                </a:cubicBezTo>
                <a:cubicBezTo>
                  <a:pt x="7089" y="5674"/>
                  <a:pt x="7325" y="5613"/>
                  <a:pt x="7541" y="5491"/>
                </a:cubicBezTo>
                <a:cubicBezTo>
                  <a:pt x="7794" y="5348"/>
                  <a:pt x="8000" y="5134"/>
                  <a:pt x="8135" y="4871"/>
                </a:cubicBezTo>
                <a:cubicBezTo>
                  <a:pt x="8499" y="4161"/>
                  <a:pt x="8246" y="3301"/>
                  <a:pt x="7572" y="2955"/>
                </a:cubicBezTo>
                <a:lnTo>
                  <a:pt x="2099" y="146"/>
                </a:lnTo>
                <a:cubicBezTo>
                  <a:pt x="1911" y="49"/>
                  <a:pt x="1705" y="1"/>
                  <a:pt x="149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7"/>
          <p:cNvSpPr/>
          <p:nvPr/>
        </p:nvSpPr>
        <p:spPr>
          <a:xfrm>
            <a:off x="0" y="719318"/>
            <a:ext cx="11240773" cy="696157"/>
          </a:xfrm>
          <a:custGeom>
            <a:avLst/>
            <a:gdLst/>
            <a:ahLst/>
            <a:cxnLst/>
            <a:rect l="l" t="t" r="r" b="b"/>
            <a:pathLst>
              <a:path w="93238" h="6394" extrusionOk="0">
                <a:moveTo>
                  <a:pt x="0" y="1"/>
                </a:moveTo>
                <a:lnTo>
                  <a:pt x="0" y="6393"/>
                </a:lnTo>
                <a:lnTo>
                  <a:pt x="93237" y="6393"/>
                </a:lnTo>
                <a:lnTo>
                  <a:pt x="91460" y="3197"/>
                </a:lnTo>
                <a:lnTo>
                  <a:pt x="9322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7"/>
          <p:cNvSpPr/>
          <p:nvPr/>
        </p:nvSpPr>
        <p:spPr>
          <a:xfrm>
            <a:off x="128035" y="800213"/>
            <a:ext cx="107419" cy="534367"/>
          </a:xfrm>
          <a:custGeom>
            <a:avLst/>
            <a:gdLst/>
            <a:ahLst/>
            <a:cxnLst/>
            <a:rect l="l" t="t" r="r" b="b"/>
            <a:pathLst>
              <a:path w="891" h="4908" extrusionOk="0">
                <a:moveTo>
                  <a:pt x="0" y="1"/>
                </a:moveTo>
                <a:lnTo>
                  <a:pt x="0" y="4907"/>
                </a:lnTo>
                <a:lnTo>
                  <a:pt x="891" y="4907"/>
                </a:lnTo>
                <a:lnTo>
                  <a:pt x="891"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7"/>
          <p:cNvSpPr txBox="1">
            <a:spLocks noGrp="1"/>
          </p:cNvSpPr>
          <p:nvPr>
            <p:ph type="title"/>
          </p:nvPr>
        </p:nvSpPr>
        <p:spPr>
          <a:xfrm>
            <a:off x="950967" y="748600"/>
            <a:ext cx="10290000" cy="63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800"/>
              <a:buNone/>
              <a:defRPr b="1">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8" name="Google Shape;168;p7"/>
          <p:cNvSpPr/>
          <p:nvPr/>
        </p:nvSpPr>
        <p:spPr>
          <a:xfrm rot="-10692833">
            <a:off x="10867778" y="789812"/>
            <a:ext cx="476460" cy="351787"/>
          </a:xfrm>
          <a:custGeom>
            <a:avLst/>
            <a:gdLst/>
            <a:ahLst/>
            <a:cxnLst/>
            <a:rect l="l" t="t" r="r" b="b"/>
            <a:pathLst>
              <a:path w="5839" h="3866" extrusionOk="0">
                <a:moveTo>
                  <a:pt x="1121" y="316"/>
                </a:moveTo>
                <a:cubicBezTo>
                  <a:pt x="1225" y="316"/>
                  <a:pt x="1329" y="341"/>
                  <a:pt x="1424" y="390"/>
                </a:cubicBezTo>
                <a:lnTo>
                  <a:pt x="5127" y="2291"/>
                </a:lnTo>
                <a:cubicBezTo>
                  <a:pt x="5286" y="2372"/>
                  <a:pt x="5403" y="2510"/>
                  <a:pt x="5457" y="2679"/>
                </a:cubicBezTo>
                <a:cubicBezTo>
                  <a:pt x="5513" y="2849"/>
                  <a:pt x="5498" y="3030"/>
                  <a:pt x="5416" y="3187"/>
                </a:cubicBezTo>
                <a:cubicBezTo>
                  <a:pt x="5357" y="3304"/>
                  <a:pt x="5265" y="3399"/>
                  <a:pt x="5152" y="3463"/>
                </a:cubicBezTo>
                <a:cubicBezTo>
                  <a:pt x="5049" y="3521"/>
                  <a:pt x="4936" y="3550"/>
                  <a:pt x="4823" y="3550"/>
                </a:cubicBezTo>
                <a:cubicBezTo>
                  <a:pt x="4719" y="3550"/>
                  <a:pt x="4614" y="3525"/>
                  <a:pt x="4518" y="3476"/>
                </a:cubicBezTo>
                <a:lnTo>
                  <a:pt x="817" y="1577"/>
                </a:lnTo>
                <a:cubicBezTo>
                  <a:pt x="490" y="1409"/>
                  <a:pt x="360" y="1006"/>
                  <a:pt x="528" y="679"/>
                </a:cubicBezTo>
                <a:cubicBezTo>
                  <a:pt x="587" y="562"/>
                  <a:pt x="679" y="467"/>
                  <a:pt x="793" y="403"/>
                </a:cubicBezTo>
                <a:cubicBezTo>
                  <a:pt x="895" y="345"/>
                  <a:pt x="1008" y="316"/>
                  <a:pt x="1121" y="316"/>
                </a:cubicBezTo>
                <a:close/>
                <a:moveTo>
                  <a:pt x="1120" y="1"/>
                </a:moveTo>
                <a:cubicBezTo>
                  <a:pt x="954" y="1"/>
                  <a:pt x="788" y="43"/>
                  <a:pt x="639" y="128"/>
                </a:cubicBezTo>
                <a:cubicBezTo>
                  <a:pt x="471" y="222"/>
                  <a:pt x="335" y="363"/>
                  <a:pt x="247" y="534"/>
                </a:cubicBezTo>
                <a:cubicBezTo>
                  <a:pt x="0" y="1016"/>
                  <a:pt x="190" y="1609"/>
                  <a:pt x="672" y="1856"/>
                </a:cubicBezTo>
                <a:lnTo>
                  <a:pt x="4375" y="3757"/>
                </a:lnTo>
                <a:cubicBezTo>
                  <a:pt x="4517" y="3829"/>
                  <a:pt x="4671" y="3865"/>
                  <a:pt x="4824" y="3865"/>
                </a:cubicBezTo>
                <a:cubicBezTo>
                  <a:pt x="4990" y="3865"/>
                  <a:pt x="5156" y="3823"/>
                  <a:pt x="5305" y="3738"/>
                </a:cubicBezTo>
                <a:cubicBezTo>
                  <a:pt x="5473" y="3644"/>
                  <a:pt x="5609" y="3503"/>
                  <a:pt x="5697" y="3332"/>
                </a:cubicBezTo>
                <a:cubicBezTo>
                  <a:pt x="5816" y="3098"/>
                  <a:pt x="5838" y="2832"/>
                  <a:pt x="5758" y="2583"/>
                </a:cubicBezTo>
                <a:cubicBezTo>
                  <a:pt x="5678" y="2333"/>
                  <a:pt x="5504" y="2130"/>
                  <a:pt x="5272" y="2010"/>
                </a:cubicBezTo>
                <a:lnTo>
                  <a:pt x="1569" y="109"/>
                </a:lnTo>
                <a:cubicBezTo>
                  <a:pt x="1427" y="37"/>
                  <a:pt x="1273" y="1"/>
                  <a:pt x="112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7"/>
          <p:cNvSpPr/>
          <p:nvPr/>
        </p:nvSpPr>
        <p:spPr>
          <a:xfrm>
            <a:off x="9458867" y="6157900"/>
            <a:ext cx="2531501" cy="711909"/>
          </a:xfrm>
          <a:custGeom>
            <a:avLst/>
            <a:gdLst/>
            <a:ahLst/>
            <a:cxnLst/>
            <a:rect l="l" t="t" r="r" b="b"/>
            <a:pathLst>
              <a:path w="31735" h="11018" extrusionOk="0">
                <a:moveTo>
                  <a:pt x="26485" y="1"/>
                </a:moveTo>
                <a:lnTo>
                  <a:pt x="1" y="11018"/>
                </a:lnTo>
                <a:lnTo>
                  <a:pt x="31734" y="11018"/>
                </a:lnTo>
                <a:lnTo>
                  <a:pt x="26485"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7"/>
          <p:cNvSpPr/>
          <p:nvPr/>
        </p:nvSpPr>
        <p:spPr>
          <a:xfrm>
            <a:off x="316555" y="5709553"/>
            <a:ext cx="289485" cy="298340"/>
          </a:xfrm>
          <a:custGeom>
            <a:avLst/>
            <a:gdLst/>
            <a:ahLst/>
            <a:cxnLst/>
            <a:rect l="l" t="t" r="r" b="b"/>
            <a:pathLst>
              <a:path w="3629" h="3740" extrusionOk="0">
                <a:moveTo>
                  <a:pt x="2849" y="0"/>
                </a:moveTo>
                <a:cubicBezTo>
                  <a:pt x="2845" y="0"/>
                  <a:pt x="2841" y="0"/>
                  <a:pt x="2837" y="1"/>
                </a:cubicBezTo>
                <a:cubicBezTo>
                  <a:pt x="2272" y="59"/>
                  <a:pt x="1729" y="312"/>
                  <a:pt x="1262" y="626"/>
                </a:cubicBezTo>
                <a:cubicBezTo>
                  <a:pt x="799" y="937"/>
                  <a:pt x="343" y="1346"/>
                  <a:pt x="127" y="1871"/>
                </a:cubicBezTo>
                <a:cubicBezTo>
                  <a:pt x="35" y="2095"/>
                  <a:pt x="0" y="2340"/>
                  <a:pt x="56" y="2578"/>
                </a:cubicBezTo>
                <a:cubicBezTo>
                  <a:pt x="117" y="2831"/>
                  <a:pt x="284" y="3047"/>
                  <a:pt x="484" y="3206"/>
                </a:cubicBezTo>
                <a:cubicBezTo>
                  <a:pt x="773" y="3437"/>
                  <a:pt x="1132" y="3594"/>
                  <a:pt x="1488" y="3691"/>
                </a:cubicBezTo>
                <a:cubicBezTo>
                  <a:pt x="1609" y="3724"/>
                  <a:pt x="1734" y="3739"/>
                  <a:pt x="1859" y="3739"/>
                </a:cubicBezTo>
                <a:cubicBezTo>
                  <a:pt x="2018" y="3739"/>
                  <a:pt x="2177" y="3714"/>
                  <a:pt x="2329" y="3667"/>
                </a:cubicBezTo>
                <a:cubicBezTo>
                  <a:pt x="2845" y="3508"/>
                  <a:pt x="3309" y="3117"/>
                  <a:pt x="3512" y="2612"/>
                </a:cubicBezTo>
                <a:cubicBezTo>
                  <a:pt x="3603" y="2385"/>
                  <a:pt x="3629" y="2125"/>
                  <a:pt x="3554" y="1890"/>
                </a:cubicBezTo>
                <a:cubicBezTo>
                  <a:pt x="3468" y="1623"/>
                  <a:pt x="3268" y="1417"/>
                  <a:pt x="3030" y="1274"/>
                </a:cubicBezTo>
                <a:cubicBezTo>
                  <a:pt x="2784" y="1127"/>
                  <a:pt x="2473" y="1028"/>
                  <a:pt x="2170" y="1028"/>
                </a:cubicBezTo>
                <a:cubicBezTo>
                  <a:pt x="1942" y="1028"/>
                  <a:pt x="1719" y="1084"/>
                  <a:pt x="1531" y="1219"/>
                </a:cubicBezTo>
                <a:cubicBezTo>
                  <a:pt x="1228" y="1436"/>
                  <a:pt x="1084" y="1804"/>
                  <a:pt x="1092" y="2169"/>
                </a:cubicBezTo>
                <a:cubicBezTo>
                  <a:pt x="1100" y="2470"/>
                  <a:pt x="1206" y="2838"/>
                  <a:pt x="1488" y="2994"/>
                </a:cubicBezTo>
                <a:cubicBezTo>
                  <a:pt x="1571" y="3039"/>
                  <a:pt x="1652" y="3059"/>
                  <a:pt x="1732" y="3059"/>
                </a:cubicBezTo>
                <a:cubicBezTo>
                  <a:pt x="2016" y="3059"/>
                  <a:pt x="2272" y="2810"/>
                  <a:pt x="2437" y="2587"/>
                </a:cubicBezTo>
                <a:cubicBezTo>
                  <a:pt x="2522" y="2471"/>
                  <a:pt x="2597" y="2347"/>
                  <a:pt x="2664" y="2222"/>
                </a:cubicBezTo>
                <a:cubicBezTo>
                  <a:pt x="2694" y="2163"/>
                  <a:pt x="2691" y="2082"/>
                  <a:pt x="2640" y="2036"/>
                </a:cubicBezTo>
                <a:cubicBezTo>
                  <a:pt x="2552" y="1956"/>
                  <a:pt x="2445" y="1925"/>
                  <a:pt x="2336" y="1925"/>
                </a:cubicBezTo>
                <a:cubicBezTo>
                  <a:pt x="2220" y="1925"/>
                  <a:pt x="2100" y="1960"/>
                  <a:pt x="1995" y="2011"/>
                </a:cubicBezTo>
                <a:cubicBezTo>
                  <a:pt x="1843" y="2087"/>
                  <a:pt x="1936" y="2293"/>
                  <a:pt x="2078" y="2293"/>
                </a:cubicBezTo>
                <a:cubicBezTo>
                  <a:pt x="2101" y="2293"/>
                  <a:pt x="2125" y="2288"/>
                  <a:pt x="2150" y="2276"/>
                </a:cubicBezTo>
                <a:cubicBezTo>
                  <a:pt x="2152" y="2274"/>
                  <a:pt x="2155" y="2273"/>
                  <a:pt x="2156" y="2273"/>
                </a:cubicBezTo>
                <a:lnTo>
                  <a:pt x="2156" y="2273"/>
                </a:lnTo>
                <a:cubicBezTo>
                  <a:pt x="2157" y="2272"/>
                  <a:pt x="2158" y="2272"/>
                  <a:pt x="2160" y="2271"/>
                </a:cubicBezTo>
                <a:cubicBezTo>
                  <a:pt x="2192" y="2260"/>
                  <a:pt x="2223" y="2248"/>
                  <a:pt x="2256" y="2241"/>
                </a:cubicBezTo>
                <a:cubicBezTo>
                  <a:pt x="2272" y="2237"/>
                  <a:pt x="2290" y="2232"/>
                  <a:pt x="2308" y="2230"/>
                </a:cubicBezTo>
                <a:lnTo>
                  <a:pt x="2308" y="2230"/>
                </a:lnTo>
                <a:cubicBezTo>
                  <a:pt x="2220" y="2379"/>
                  <a:pt x="2123" y="2513"/>
                  <a:pt x="1991" y="2631"/>
                </a:cubicBezTo>
                <a:cubicBezTo>
                  <a:pt x="1985" y="2635"/>
                  <a:pt x="1955" y="2660"/>
                  <a:pt x="1956" y="2660"/>
                </a:cubicBezTo>
                <a:cubicBezTo>
                  <a:pt x="1956" y="2660"/>
                  <a:pt x="1956" y="2660"/>
                  <a:pt x="1956" y="2660"/>
                </a:cubicBezTo>
                <a:lnTo>
                  <a:pt x="1956" y="2660"/>
                </a:lnTo>
                <a:cubicBezTo>
                  <a:pt x="1944" y="2669"/>
                  <a:pt x="1932" y="2678"/>
                  <a:pt x="1919" y="2686"/>
                </a:cubicBezTo>
                <a:cubicBezTo>
                  <a:pt x="1904" y="2695"/>
                  <a:pt x="1890" y="2704"/>
                  <a:pt x="1874" y="2712"/>
                </a:cubicBezTo>
                <a:cubicBezTo>
                  <a:pt x="1867" y="2716"/>
                  <a:pt x="1843" y="2726"/>
                  <a:pt x="1835" y="2730"/>
                </a:cubicBezTo>
                <a:lnTo>
                  <a:pt x="1835" y="2730"/>
                </a:lnTo>
                <a:cubicBezTo>
                  <a:pt x="1812" y="2738"/>
                  <a:pt x="1787" y="2743"/>
                  <a:pt x="1764" y="2750"/>
                </a:cubicBezTo>
                <a:cubicBezTo>
                  <a:pt x="1763" y="2751"/>
                  <a:pt x="1762" y="2751"/>
                  <a:pt x="1763" y="2752"/>
                </a:cubicBezTo>
                <a:lnTo>
                  <a:pt x="1763" y="2752"/>
                </a:lnTo>
                <a:cubicBezTo>
                  <a:pt x="1761" y="2752"/>
                  <a:pt x="1759" y="2752"/>
                  <a:pt x="1757" y="2752"/>
                </a:cubicBezTo>
                <a:cubicBezTo>
                  <a:pt x="1746" y="2752"/>
                  <a:pt x="1735" y="2751"/>
                  <a:pt x="1725" y="2751"/>
                </a:cubicBezTo>
                <a:cubicBezTo>
                  <a:pt x="1719" y="2751"/>
                  <a:pt x="1714" y="2751"/>
                  <a:pt x="1709" y="2752"/>
                </a:cubicBezTo>
                <a:cubicBezTo>
                  <a:pt x="1709" y="2752"/>
                  <a:pt x="1709" y="2752"/>
                  <a:pt x="1709" y="2752"/>
                </a:cubicBezTo>
                <a:lnTo>
                  <a:pt x="1709" y="2752"/>
                </a:lnTo>
                <a:cubicBezTo>
                  <a:pt x="1707" y="2751"/>
                  <a:pt x="1706" y="2751"/>
                  <a:pt x="1704" y="2750"/>
                </a:cubicBezTo>
                <a:cubicBezTo>
                  <a:pt x="1693" y="2746"/>
                  <a:pt x="1681" y="2743"/>
                  <a:pt x="1668" y="2740"/>
                </a:cubicBezTo>
                <a:cubicBezTo>
                  <a:pt x="1666" y="2740"/>
                  <a:pt x="1665" y="2739"/>
                  <a:pt x="1663" y="2739"/>
                </a:cubicBezTo>
                <a:lnTo>
                  <a:pt x="1663" y="2739"/>
                </a:lnTo>
                <a:cubicBezTo>
                  <a:pt x="1663" y="2739"/>
                  <a:pt x="1663" y="2739"/>
                  <a:pt x="1663" y="2739"/>
                </a:cubicBezTo>
                <a:cubicBezTo>
                  <a:pt x="1650" y="2731"/>
                  <a:pt x="1637" y="2724"/>
                  <a:pt x="1624" y="2717"/>
                </a:cubicBezTo>
                <a:cubicBezTo>
                  <a:pt x="1616" y="2713"/>
                  <a:pt x="1599" y="2699"/>
                  <a:pt x="1599" y="2699"/>
                </a:cubicBezTo>
                <a:lnTo>
                  <a:pt x="1599" y="2699"/>
                </a:lnTo>
                <a:cubicBezTo>
                  <a:pt x="1599" y="2699"/>
                  <a:pt x="1604" y="2703"/>
                  <a:pt x="1617" y="2714"/>
                </a:cubicBezTo>
                <a:cubicBezTo>
                  <a:pt x="1606" y="2707"/>
                  <a:pt x="1596" y="2698"/>
                  <a:pt x="1587" y="2689"/>
                </a:cubicBezTo>
                <a:cubicBezTo>
                  <a:pt x="1577" y="2679"/>
                  <a:pt x="1569" y="2670"/>
                  <a:pt x="1558" y="2660"/>
                </a:cubicBezTo>
                <a:cubicBezTo>
                  <a:pt x="1555" y="2655"/>
                  <a:pt x="1552" y="2651"/>
                  <a:pt x="1548" y="2647"/>
                </a:cubicBezTo>
                <a:cubicBezTo>
                  <a:pt x="1548" y="2646"/>
                  <a:pt x="1547" y="2646"/>
                  <a:pt x="1547" y="2645"/>
                </a:cubicBezTo>
                <a:lnTo>
                  <a:pt x="1547" y="2645"/>
                </a:lnTo>
                <a:cubicBezTo>
                  <a:pt x="1547" y="2645"/>
                  <a:pt x="1547" y="2645"/>
                  <a:pt x="1547" y="2645"/>
                </a:cubicBezTo>
                <a:cubicBezTo>
                  <a:pt x="1529" y="2622"/>
                  <a:pt x="1513" y="2598"/>
                  <a:pt x="1498" y="2572"/>
                </a:cubicBezTo>
                <a:cubicBezTo>
                  <a:pt x="1491" y="2559"/>
                  <a:pt x="1485" y="2546"/>
                  <a:pt x="1478" y="2533"/>
                </a:cubicBezTo>
                <a:cubicBezTo>
                  <a:pt x="1470" y="2517"/>
                  <a:pt x="1465" y="2503"/>
                  <a:pt x="1465" y="2503"/>
                </a:cubicBezTo>
                <a:lnTo>
                  <a:pt x="1465" y="2503"/>
                </a:lnTo>
                <a:cubicBezTo>
                  <a:pt x="1465" y="2503"/>
                  <a:pt x="1466" y="2506"/>
                  <a:pt x="1469" y="2514"/>
                </a:cubicBezTo>
                <a:cubicBezTo>
                  <a:pt x="1446" y="2451"/>
                  <a:pt x="1427" y="2388"/>
                  <a:pt x="1414" y="2323"/>
                </a:cubicBezTo>
                <a:cubicBezTo>
                  <a:pt x="1412" y="2312"/>
                  <a:pt x="1410" y="2301"/>
                  <a:pt x="1408" y="2291"/>
                </a:cubicBezTo>
                <a:lnTo>
                  <a:pt x="1408" y="2291"/>
                </a:lnTo>
                <a:cubicBezTo>
                  <a:pt x="1408" y="2287"/>
                  <a:pt x="1404" y="2260"/>
                  <a:pt x="1403" y="2252"/>
                </a:cubicBezTo>
                <a:cubicBezTo>
                  <a:pt x="1401" y="2214"/>
                  <a:pt x="1398" y="2176"/>
                  <a:pt x="1399" y="2137"/>
                </a:cubicBezTo>
                <a:cubicBezTo>
                  <a:pt x="1399" y="2102"/>
                  <a:pt x="1401" y="2067"/>
                  <a:pt x="1403" y="2032"/>
                </a:cubicBezTo>
                <a:cubicBezTo>
                  <a:pt x="1405" y="2021"/>
                  <a:pt x="1409" y="1994"/>
                  <a:pt x="1408" y="1994"/>
                </a:cubicBezTo>
                <a:lnTo>
                  <a:pt x="1408" y="1994"/>
                </a:lnTo>
                <a:cubicBezTo>
                  <a:pt x="1408" y="1994"/>
                  <a:pt x="1408" y="1994"/>
                  <a:pt x="1408" y="1995"/>
                </a:cubicBezTo>
                <a:lnTo>
                  <a:pt x="1408" y="1995"/>
                </a:lnTo>
                <a:cubicBezTo>
                  <a:pt x="1411" y="1978"/>
                  <a:pt x="1413" y="1963"/>
                  <a:pt x="1417" y="1947"/>
                </a:cubicBezTo>
                <a:cubicBezTo>
                  <a:pt x="1424" y="1912"/>
                  <a:pt x="1433" y="1877"/>
                  <a:pt x="1443" y="1844"/>
                </a:cubicBezTo>
                <a:cubicBezTo>
                  <a:pt x="1449" y="1826"/>
                  <a:pt x="1455" y="1810"/>
                  <a:pt x="1460" y="1792"/>
                </a:cubicBezTo>
                <a:cubicBezTo>
                  <a:pt x="1463" y="1784"/>
                  <a:pt x="1467" y="1775"/>
                  <a:pt x="1470" y="1765"/>
                </a:cubicBezTo>
                <a:lnTo>
                  <a:pt x="1470" y="1765"/>
                </a:lnTo>
                <a:cubicBezTo>
                  <a:pt x="1471" y="1764"/>
                  <a:pt x="1471" y="1762"/>
                  <a:pt x="1472" y="1760"/>
                </a:cubicBezTo>
                <a:cubicBezTo>
                  <a:pt x="1488" y="1728"/>
                  <a:pt x="1504" y="1698"/>
                  <a:pt x="1522" y="1667"/>
                </a:cubicBezTo>
                <a:cubicBezTo>
                  <a:pt x="1532" y="1651"/>
                  <a:pt x="1542" y="1636"/>
                  <a:pt x="1551" y="1622"/>
                </a:cubicBezTo>
                <a:cubicBezTo>
                  <a:pt x="1557" y="1614"/>
                  <a:pt x="1561" y="1607"/>
                  <a:pt x="1567" y="1600"/>
                </a:cubicBezTo>
                <a:cubicBezTo>
                  <a:pt x="1567" y="1599"/>
                  <a:pt x="1567" y="1599"/>
                  <a:pt x="1567" y="1599"/>
                </a:cubicBezTo>
                <a:lnTo>
                  <a:pt x="1567" y="1599"/>
                </a:lnTo>
                <a:cubicBezTo>
                  <a:pt x="1567" y="1599"/>
                  <a:pt x="1564" y="1602"/>
                  <a:pt x="1563" y="1604"/>
                </a:cubicBezTo>
                <a:lnTo>
                  <a:pt x="1563" y="1604"/>
                </a:lnTo>
                <a:cubicBezTo>
                  <a:pt x="1564" y="1602"/>
                  <a:pt x="1567" y="1599"/>
                  <a:pt x="1573" y="1592"/>
                </a:cubicBezTo>
                <a:cubicBezTo>
                  <a:pt x="1598" y="1566"/>
                  <a:pt x="1621" y="1540"/>
                  <a:pt x="1647" y="1515"/>
                </a:cubicBezTo>
                <a:cubicBezTo>
                  <a:pt x="1660" y="1502"/>
                  <a:pt x="1675" y="1490"/>
                  <a:pt x="1690" y="1480"/>
                </a:cubicBezTo>
                <a:lnTo>
                  <a:pt x="1690" y="1480"/>
                </a:lnTo>
                <a:cubicBezTo>
                  <a:pt x="1682" y="1486"/>
                  <a:pt x="1680" y="1488"/>
                  <a:pt x="1680" y="1488"/>
                </a:cubicBezTo>
                <a:cubicBezTo>
                  <a:pt x="1681" y="1488"/>
                  <a:pt x="1715" y="1463"/>
                  <a:pt x="1722" y="1458"/>
                </a:cubicBezTo>
                <a:cubicBezTo>
                  <a:pt x="1755" y="1437"/>
                  <a:pt x="1788" y="1419"/>
                  <a:pt x="1822" y="1404"/>
                </a:cubicBezTo>
                <a:lnTo>
                  <a:pt x="1822" y="1404"/>
                </a:lnTo>
                <a:cubicBezTo>
                  <a:pt x="1822" y="1404"/>
                  <a:pt x="1821" y="1404"/>
                  <a:pt x="1821" y="1404"/>
                </a:cubicBezTo>
                <a:cubicBezTo>
                  <a:pt x="1833" y="1400"/>
                  <a:pt x="1843" y="1395"/>
                  <a:pt x="1855" y="1391"/>
                </a:cubicBezTo>
                <a:cubicBezTo>
                  <a:pt x="1880" y="1382"/>
                  <a:pt x="1903" y="1375"/>
                  <a:pt x="1928" y="1368"/>
                </a:cubicBezTo>
                <a:cubicBezTo>
                  <a:pt x="2007" y="1346"/>
                  <a:pt x="2099" y="1335"/>
                  <a:pt x="2194" y="1335"/>
                </a:cubicBezTo>
                <a:cubicBezTo>
                  <a:pt x="2302" y="1335"/>
                  <a:pt x="2414" y="1350"/>
                  <a:pt x="2515" y="1379"/>
                </a:cubicBezTo>
                <a:cubicBezTo>
                  <a:pt x="2759" y="1452"/>
                  <a:pt x="3030" y="1597"/>
                  <a:pt x="3165" y="1791"/>
                </a:cubicBezTo>
                <a:cubicBezTo>
                  <a:pt x="3230" y="1887"/>
                  <a:pt x="3257" y="1944"/>
                  <a:pt x="3280" y="2057"/>
                </a:cubicBezTo>
                <a:cubicBezTo>
                  <a:pt x="3290" y="2105"/>
                  <a:pt x="3290" y="2111"/>
                  <a:pt x="3290" y="2175"/>
                </a:cubicBezTo>
                <a:cubicBezTo>
                  <a:pt x="3292" y="2200"/>
                  <a:pt x="3290" y="2223"/>
                  <a:pt x="3289" y="2248"/>
                </a:cubicBezTo>
                <a:cubicBezTo>
                  <a:pt x="3287" y="2260"/>
                  <a:pt x="3286" y="2273"/>
                  <a:pt x="3284" y="2285"/>
                </a:cubicBezTo>
                <a:cubicBezTo>
                  <a:pt x="3284" y="2287"/>
                  <a:pt x="3284" y="2289"/>
                  <a:pt x="3284" y="2290"/>
                </a:cubicBezTo>
                <a:lnTo>
                  <a:pt x="3284" y="2290"/>
                </a:lnTo>
                <a:cubicBezTo>
                  <a:pt x="3283" y="2297"/>
                  <a:pt x="3282" y="2303"/>
                  <a:pt x="3280" y="2309"/>
                </a:cubicBezTo>
                <a:cubicBezTo>
                  <a:pt x="3238" y="2520"/>
                  <a:pt x="3143" y="2702"/>
                  <a:pt x="3008" y="2860"/>
                </a:cubicBezTo>
                <a:cubicBezTo>
                  <a:pt x="2854" y="3042"/>
                  <a:pt x="2681" y="3175"/>
                  <a:pt x="2469" y="3282"/>
                </a:cubicBezTo>
                <a:cubicBezTo>
                  <a:pt x="2282" y="3376"/>
                  <a:pt x="2072" y="3432"/>
                  <a:pt x="1860" y="3432"/>
                </a:cubicBezTo>
                <a:cubicBezTo>
                  <a:pt x="1842" y="3432"/>
                  <a:pt x="1824" y="3432"/>
                  <a:pt x="1807" y="3431"/>
                </a:cubicBezTo>
                <a:cubicBezTo>
                  <a:pt x="1528" y="3421"/>
                  <a:pt x="1209" y="3288"/>
                  <a:pt x="951" y="3149"/>
                </a:cubicBezTo>
                <a:cubicBezTo>
                  <a:pt x="730" y="3029"/>
                  <a:pt x="526" y="2872"/>
                  <a:pt x="413" y="2663"/>
                </a:cubicBezTo>
                <a:cubicBezTo>
                  <a:pt x="333" y="2512"/>
                  <a:pt x="316" y="2325"/>
                  <a:pt x="354" y="2159"/>
                </a:cubicBezTo>
                <a:cubicBezTo>
                  <a:pt x="454" y="1721"/>
                  <a:pt x="816" y="1349"/>
                  <a:pt x="1179" y="1061"/>
                </a:cubicBezTo>
                <a:cubicBezTo>
                  <a:pt x="1579" y="745"/>
                  <a:pt x="2047" y="491"/>
                  <a:pt x="2538" y="363"/>
                </a:cubicBezTo>
                <a:cubicBezTo>
                  <a:pt x="2640" y="337"/>
                  <a:pt x="2763" y="313"/>
                  <a:pt x="2837" y="306"/>
                </a:cubicBezTo>
                <a:cubicBezTo>
                  <a:pt x="2919" y="297"/>
                  <a:pt x="2991" y="242"/>
                  <a:pt x="2991" y="153"/>
                </a:cubicBezTo>
                <a:cubicBezTo>
                  <a:pt x="2991" y="80"/>
                  <a:pt x="2927" y="0"/>
                  <a:pt x="284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7"/>
          <p:cNvSpPr/>
          <p:nvPr/>
        </p:nvSpPr>
        <p:spPr>
          <a:xfrm>
            <a:off x="384885" y="6239213"/>
            <a:ext cx="313097" cy="316368"/>
          </a:xfrm>
          <a:custGeom>
            <a:avLst/>
            <a:gdLst/>
            <a:ahLst/>
            <a:cxnLst/>
            <a:rect l="l" t="t" r="r" b="b"/>
            <a:pathLst>
              <a:path w="3925" h="3966" extrusionOk="0">
                <a:moveTo>
                  <a:pt x="2051" y="519"/>
                </a:moveTo>
                <a:cubicBezTo>
                  <a:pt x="2352" y="1046"/>
                  <a:pt x="2822" y="1500"/>
                  <a:pt x="3345" y="1805"/>
                </a:cubicBezTo>
                <a:cubicBezTo>
                  <a:pt x="2663" y="2102"/>
                  <a:pt x="2252" y="2583"/>
                  <a:pt x="2184" y="3295"/>
                </a:cubicBezTo>
                <a:cubicBezTo>
                  <a:pt x="1836" y="2611"/>
                  <a:pt x="1338" y="2045"/>
                  <a:pt x="618" y="1785"/>
                </a:cubicBezTo>
                <a:cubicBezTo>
                  <a:pt x="1182" y="1466"/>
                  <a:pt x="1642" y="1028"/>
                  <a:pt x="2051" y="519"/>
                </a:cubicBezTo>
                <a:close/>
                <a:moveTo>
                  <a:pt x="2028" y="0"/>
                </a:moveTo>
                <a:cubicBezTo>
                  <a:pt x="1933" y="0"/>
                  <a:pt x="1842" y="73"/>
                  <a:pt x="1887" y="184"/>
                </a:cubicBezTo>
                <a:cubicBezTo>
                  <a:pt x="1892" y="196"/>
                  <a:pt x="1897" y="206"/>
                  <a:pt x="1902" y="218"/>
                </a:cubicBezTo>
                <a:cubicBezTo>
                  <a:pt x="1413" y="844"/>
                  <a:pt x="856" y="1369"/>
                  <a:pt x="120" y="1696"/>
                </a:cubicBezTo>
                <a:cubicBezTo>
                  <a:pt x="1" y="1748"/>
                  <a:pt x="31" y="1951"/>
                  <a:pt x="157" y="1976"/>
                </a:cubicBezTo>
                <a:cubicBezTo>
                  <a:pt x="1102" y="2156"/>
                  <a:pt x="1681" y="2854"/>
                  <a:pt x="2041" y="3706"/>
                </a:cubicBezTo>
                <a:cubicBezTo>
                  <a:pt x="2068" y="3774"/>
                  <a:pt x="2128" y="3804"/>
                  <a:pt x="2187" y="3807"/>
                </a:cubicBezTo>
                <a:cubicBezTo>
                  <a:pt x="2188" y="3810"/>
                  <a:pt x="2188" y="3814"/>
                  <a:pt x="2188" y="3819"/>
                </a:cubicBezTo>
                <a:cubicBezTo>
                  <a:pt x="2198" y="3916"/>
                  <a:pt x="2280" y="3965"/>
                  <a:pt x="2357" y="3965"/>
                </a:cubicBezTo>
                <a:cubicBezTo>
                  <a:pt x="2434" y="3965"/>
                  <a:pt x="2505" y="3916"/>
                  <a:pt x="2495" y="3819"/>
                </a:cubicBezTo>
                <a:cubicBezTo>
                  <a:pt x="2385" y="2832"/>
                  <a:pt x="2831" y="2268"/>
                  <a:pt x="3759" y="1975"/>
                </a:cubicBezTo>
                <a:cubicBezTo>
                  <a:pt x="3875" y="1940"/>
                  <a:pt x="3924" y="1754"/>
                  <a:pt x="3796" y="1696"/>
                </a:cubicBezTo>
                <a:cubicBezTo>
                  <a:pt x="3131" y="1390"/>
                  <a:pt x="2463" y="795"/>
                  <a:pt x="2182" y="103"/>
                </a:cubicBezTo>
                <a:cubicBezTo>
                  <a:pt x="2153" y="31"/>
                  <a:pt x="2090" y="0"/>
                  <a:pt x="202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2" name="Google Shape;172;p7"/>
          <p:cNvGrpSpPr/>
          <p:nvPr/>
        </p:nvGrpSpPr>
        <p:grpSpPr>
          <a:xfrm>
            <a:off x="697952" y="6006996"/>
            <a:ext cx="253031" cy="232211"/>
            <a:chOff x="6476077" y="96834"/>
            <a:chExt cx="189773" cy="174158"/>
          </a:xfrm>
        </p:grpSpPr>
        <p:sp>
          <p:nvSpPr>
            <p:cNvPr id="173" name="Google Shape;173;p7"/>
            <p:cNvSpPr/>
            <p:nvPr/>
          </p:nvSpPr>
          <p:spPr>
            <a:xfrm>
              <a:off x="6558997" y="96834"/>
              <a:ext cx="106852" cy="174038"/>
            </a:xfrm>
            <a:custGeom>
              <a:avLst/>
              <a:gdLst/>
              <a:ahLst/>
              <a:cxnLst/>
              <a:rect l="l" t="t" r="r" b="b"/>
              <a:pathLst>
                <a:path w="1786" h="2909" extrusionOk="0">
                  <a:moveTo>
                    <a:pt x="208" y="0"/>
                  </a:moveTo>
                  <a:cubicBezTo>
                    <a:pt x="107" y="0"/>
                    <a:pt x="0" y="112"/>
                    <a:pt x="61" y="233"/>
                  </a:cubicBezTo>
                  <a:cubicBezTo>
                    <a:pt x="207" y="525"/>
                    <a:pt x="338" y="824"/>
                    <a:pt x="550" y="1075"/>
                  </a:cubicBezTo>
                  <a:cubicBezTo>
                    <a:pt x="692" y="1244"/>
                    <a:pt x="865" y="1374"/>
                    <a:pt x="1055" y="1478"/>
                  </a:cubicBezTo>
                  <a:lnTo>
                    <a:pt x="1055" y="1478"/>
                  </a:lnTo>
                  <a:cubicBezTo>
                    <a:pt x="809" y="1548"/>
                    <a:pt x="582" y="1665"/>
                    <a:pt x="436" y="1880"/>
                  </a:cubicBezTo>
                  <a:cubicBezTo>
                    <a:pt x="269" y="2124"/>
                    <a:pt x="266" y="2441"/>
                    <a:pt x="198" y="2718"/>
                  </a:cubicBezTo>
                  <a:cubicBezTo>
                    <a:pt x="170" y="2833"/>
                    <a:pt x="265" y="2909"/>
                    <a:pt x="357" y="2909"/>
                  </a:cubicBezTo>
                  <a:cubicBezTo>
                    <a:pt x="417" y="2909"/>
                    <a:pt x="475" y="2876"/>
                    <a:pt x="494" y="2800"/>
                  </a:cubicBezTo>
                  <a:cubicBezTo>
                    <a:pt x="526" y="2664"/>
                    <a:pt x="547" y="2525"/>
                    <a:pt x="575" y="2388"/>
                  </a:cubicBezTo>
                  <a:cubicBezTo>
                    <a:pt x="586" y="2328"/>
                    <a:pt x="599" y="2267"/>
                    <a:pt x="618" y="2207"/>
                  </a:cubicBezTo>
                  <a:cubicBezTo>
                    <a:pt x="621" y="2196"/>
                    <a:pt x="641" y="2144"/>
                    <a:pt x="640" y="2144"/>
                  </a:cubicBezTo>
                  <a:lnTo>
                    <a:pt x="640" y="2144"/>
                  </a:lnTo>
                  <a:cubicBezTo>
                    <a:pt x="640" y="2144"/>
                    <a:pt x="639" y="2146"/>
                    <a:pt x="637" y="2150"/>
                  </a:cubicBezTo>
                  <a:lnTo>
                    <a:pt x="637" y="2150"/>
                  </a:lnTo>
                  <a:cubicBezTo>
                    <a:pt x="649" y="2122"/>
                    <a:pt x="662" y="2095"/>
                    <a:pt x="678" y="2068"/>
                  </a:cubicBezTo>
                  <a:cubicBezTo>
                    <a:pt x="737" y="1971"/>
                    <a:pt x="821" y="1902"/>
                    <a:pt x="948" y="1842"/>
                  </a:cubicBezTo>
                  <a:cubicBezTo>
                    <a:pt x="1138" y="1752"/>
                    <a:pt x="1363" y="1714"/>
                    <a:pt x="1570" y="1687"/>
                  </a:cubicBezTo>
                  <a:cubicBezTo>
                    <a:pt x="1737" y="1665"/>
                    <a:pt x="1785" y="1445"/>
                    <a:pt x="1611" y="1386"/>
                  </a:cubicBezTo>
                  <a:cubicBezTo>
                    <a:pt x="1284" y="1275"/>
                    <a:pt x="978" y="1115"/>
                    <a:pt x="754" y="843"/>
                  </a:cubicBezTo>
                  <a:cubicBezTo>
                    <a:pt x="569" y="618"/>
                    <a:pt x="455" y="337"/>
                    <a:pt x="325" y="78"/>
                  </a:cubicBezTo>
                  <a:cubicBezTo>
                    <a:pt x="298" y="23"/>
                    <a:pt x="25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7"/>
            <p:cNvSpPr/>
            <p:nvPr/>
          </p:nvSpPr>
          <p:spPr>
            <a:xfrm>
              <a:off x="6476077" y="106107"/>
              <a:ext cx="108168" cy="164885"/>
            </a:xfrm>
            <a:custGeom>
              <a:avLst/>
              <a:gdLst/>
              <a:ahLst/>
              <a:cxnLst/>
              <a:rect l="l" t="t" r="r" b="b"/>
              <a:pathLst>
                <a:path w="1808" h="2756" extrusionOk="0">
                  <a:moveTo>
                    <a:pt x="1573" y="0"/>
                  </a:moveTo>
                  <a:cubicBezTo>
                    <a:pt x="1538" y="0"/>
                    <a:pt x="1503" y="14"/>
                    <a:pt x="1471" y="46"/>
                  </a:cubicBezTo>
                  <a:cubicBezTo>
                    <a:pt x="1255" y="265"/>
                    <a:pt x="1121" y="538"/>
                    <a:pt x="952" y="790"/>
                  </a:cubicBezTo>
                  <a:cubicBezTo>
                    <a:pt x="757" y="1081"/>
                    <a:pt x="490" y="1272"/>
                    <a:pt x="160" y="1385"/>
                  </a:cubicBezTo>
                  <a:cubicBezTo>
                    <a:pt x="1" y="1439"/>
                    <a:pt x="21" y="1684"/>
                    <a:pt x="201" y="1686"/>
                  </a:cubicBezTo>
                  <a:cubicBezTo>
                    <a:pt x="365" y="1687"/>
                    <a:pt x="522" y="1712"/>
                    <a:pt x="659" y="1801"/>
                  </a:cubicBezTo>
                  <a:cubicBezTo>
                    <a:pt x="759" y="1865"/>
                    <a:pt x="833" y="1967"/>
                    <a:pt x="900" y="2073"/>
                  </a:cubicBezTo>
                  <a:cubicBezTo>
                    <a:pt x="1065" y="2332"/>
                    <a:pt x="1217" y="2591"/>
                    <a:pt x="1502" y="2737"/>
                  </a:cubicBezTo>
                  <a:cubicBezTo>
                    <a:pt x="1527" y="2749"/>
                    <a:pt x="1551" y="2755"/>
                    <a:pt x="1574" y="2755"/>
                  </a:cubicBezTo>
                  <a:cubicBezTo>
                    <a:pt x="1714" y="2755"/>
                    <a:pt x="1807" y="2549"/>
                    <a:pt x="1657" y="2473"/>
                  </a:cubicBezTo>
                  <a:cubicBezTo>
                    <a:pt x="1384" y="2332"/>
                    <a:pt x="1282" y="2078"/>
                    <a:pt x="1109" y="1835"/>
                  </a:cubicBezTo>
                  <a:cubicBezTo>
                    <a:pt x="1019" y="1707"/>
                    <a:pt x="914" y="1592"/>
                    <a:pt x="776" y="1513"/>
                  </a:cubicBezTo>
                  <a:cubicBezTo>
                    <a:pt x="747" y="1497"/>
                    <a:pt x="717" y="1482"/>
                    <a:pt x="687" y="1469"/>
                  </a:cubicBezTo>
                  <a:lnTo>
                    <a:pt x="687" y="1469"/>
                  </a:lnTo>
                  <a:cubicBezTo>
                    <a:pt x="873" y="1350"/>
                    <a:pt x="1035" y="1200"/>
                    <a:pt x="1172" y="1011"/>
                  </a:cubicBezTo>
                  <a:cubicBezTo>
                    <a:pt x="1349" y="764"/>
                    <a:pt x="1471" y="481"/>
                    <a:pt x="1687" y="262"/>
                  </a:cubicBezTo>
                  <a:cubicBezTo>
                    <a:pt x="1795" y="154"/>
                    <a:pt x="1689" y="0"/>
                    <a:pt x="15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88759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50"/>
        <p:cNvGrpSpPr/>
        <p:nvPr/>
      </p:nvGrpSpPr>
      <p:grpSpPr>
        <a:xfrm>
          <a:off x="0" y="0"/>
          <a:ext cx="0" cy="0"/>
          <a:chOff x="0" y="0"/>
          <a:chExt cx="0" cy="0"/>
        </a:xfrm>
      </p:grpSpPr>
      <p:sp>
        <p:nvSpPr>
          <p:cNvPr id="351" name="Google Shape;351;p16"/>
          <p:cNvSpPr/>
          <p:nvPr/>
        </p:nvSpPr>
        <p:spPr>
          <a:xfrm rot="-10692833">
            <a:off x="10649244" y="646410"/>
            <a:ext cx="693597" cy="516307"/>
          </a:xfrm>
          <a:custGeom>
            <a:avLst/>
            <a:gdLst/>
            <a:ahLst/>
            <a:cxnLst/>
            <a:rect l="l" t="t" r="r" b="b"/>
            <a:pathLst>
              <a:path w="8500" h="5674" extrusionOk="0">
                <a:moveTo>
                  <a:pt x="1497" y="316"/>
                </a:moveTo>
                <a:cubicBezTo>
                  <a:pt x="1656" y="316"/>
                  <a:pt x="1813" y="352"/>
                  <a:pt x="1956" y="426"/>
                </a:cubicBezTo>
                <a:lnTo>
                  <a:pt x="7429" y="3235"/>
                </a:lnTo>
                <a:cubicBezTo>
                  <a:pt x="7949" y="3503"/>
                  <a:pt x="8140" y="4171"/>
                  <a:pt x="7855" y="4726"/>
                </a:cubicBezTo>
                <a:cubicBezTo>
                  <a:pt x="7749" y="4935"/>
                  <a:pt x="7586" y="5104"/>
                  <a:pt x="7386" y="5217"/>
                </a:cubicBezTo>
                <a:cubicBezTo>
                  <a:pt x="7219" y="5312"/>
                  <a:pt x="7036" y="5359"/>
                  <a:pt x="6855" y="5359"/>
                </a:cubicBezTo>
                <a:cubicBezTo>
                  <a:pt x="6696" y="5359"/>
                  <a:pt x="6538" y="5323"/>
                  <a:pt x="6395" y="5249"/>
                </a:cubicBezTo>
                <a:lnTo>
                  <a:pt x="922" y="2440"/>
                </a:lnTo>
                <a:cubicBezTo>
                  <a:pt x="672" y="2311"/>
                  <a:pt x="490" y="2086"/>
                  <a:pt x="408" y="1807"/>
                </a:cubicBezTo>
                <a:cubicBezTo>
                  <a:pt x="326" y="1524"/>
                  <a:pt x="357" y="1219"/>
                  <a:pt x="496" y="949"/>
                </a:cubicBezTo>
                <a:cubicBezTo>
                  <a:pt x="602" y="740"/>
                  <a:pt x="766" y="570"/>
                  <a:pt x="964" y="458"/>
                </a:cubicBezTo>
                <a:cubicBezTo>
                  <a:pt x="1132" y="364"/>
                  <a:pt x="1316" y="316"/>
                  <a:pt x="1497" y="316"/>
                </a:cubicBezTo>
                <a:close/>
                <a:moveTo>
                  <a:pt x="1497" y="1"/>
                </a:moveTo>
                <a:cubicBezTo>
                  <a:pt x="1262" y="1"/>
                  <a:pt x="1026" y="62"/>
                  <a:pt x="810" y="183"/>
                </a:cubicBezTo>
                <a:cubicBezTo>
                  <a:pt x="555" y="327"/>
                  <a:pt x="351" y="541"/>
                  <a:pt x="215" y="804"/>
                </a:cubicBezTo>
                <a:cubicBezTo>
                  <a:pt x="40" y="1147"/>
                  <a:pt x="1" y="1534"/>
                  <a:pt x="106" y="1895"/>
                </a:cubicBezTo>
                <a:cubicBezTo>
                  <a:pt x="211" y="2258"/>
                  <a:pt x="450" y="2550"/>
                  <a:pt x="779" y="2720"/>
                </a:cubicBezTo>
                <a:lnTo>
                  <a:pt x="6252" y="5529"/>
                </a:lnTo>
                <a:cubicBezTo>
                  <a:pt x="6440" y="5626"/>
                  <a:pt x="6646" y="5674"/>
                  <a:pt x="6855" y="5674"/>
                </a:cubicBezTo>
                <a:cubicBezTo>
                  <a:pt x="7089" y="5674"/>
                  <a:pt x="7325" y="5613"/>
                  <a:pt x="7541" y="5491"/>
                </a:cubicBezTo>
                <a:cubicBezTo>
                  <a:pt x="7794" y="5348"/>
                  <a:pt x="8000" y="5134"/>
                  <a:pt x="8135" y="4871"/>
                </a:cubicBezTo>
                <a:cubicBezTo>
                  <a:pt x="8499" y="4161"/>
                  <a:pt x="8246" y="3301"/>
                  <a:pt x="7572" y="2955"/>
                </a:cubicBezTo>
                <a:lnTo>
                  <a:pt x="2099" y="146"/>
                </a:lnTo>
                <a:cubicBezTo>
                  <a:pt x="1911" y="49"/>
                  <a:pt x="1705" y="1"/>
                  <a:pt x="1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2" name="Google Shape;352;p16"/>
          <p:cNvSpPr/>
          <p:nvPr/>
        </p:nvSpPr>
        <p:spPr>
          <a:xfrm>
            <a:off x="0" y="719320"/>
            <a:ext cx="11240773" cy="696157"/>
          </a:xfrm>
          <a:custGeom>
            <a:avLst/>
            <a:gdLst/>
            <a:ahLst/>
            <a:cxnLst/>
            <a:rect l="l" t="t" r="r" b="b"/>
            <a:pathLst>
              <a:path w="93238" h="6394" extrusionOk="0">
                <a:moveTo>
                  <a:pt x="0" y="1"/>
                </a:moveTo>
                <a:lnTo>
                  <a:pt x="0" y="6393"/>
                </a:lnTo>
                <a:lnTo>
                  <a:pt x="93237" y="6393"/>
                </a:lnTo>
                <a:lnTo>
                  <a:pt x="91460" y="3197"/>
                </a:lnTo>
                <a:lnTo>
                  <a:pt x="932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3" name="Google Shape;353;p16"/>
          <p:cNvSpPr/>
          <p:nvPr/>
        </p:nvSpPr>
        <p:spPr>
          <a:xfrm>
            <a:off x="128036" y="800215"/>
            <a:ext cx="107419" cy="534367"/>
          </a:xfrm>
          <a:custGeom>
            <a:avLst/>
            <a:gdLst/>
            <a:ahLst/>
            <a:cxnLst/>
            <a:rect l="l" t="t" r="r" b="b"/>
            <a:pathLst>
              <a:path w="891" h="4908" extrusionOk="0">
                <a:moveTo>
                  <a:pt x="0" y="1"/>
                </a:moveTo>
                <a:lnTo>
                  <a:pt x="0" y="4907"/>
                </a:lnTo>
                <a:lnTo>
                  <a:pt x="891" y="4907"/>
                </a:lnTo>
                <a:lnTo>
                  <a:pt x="8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4" name="Google Shape;354;p16"/>
          <p:cNvSpPr txBox="1">
            <a:spLocks noGrp="1"/>
          </p:cNvSpPr>
          <p:nvPr>
            <p:ph type="title"/>
          </p:nvPr>
        </p:nvSpPr>
        <p:spPr>
          <a:xfrm>
            <a:off x="950967" y="748600"/>
            <a:ext cx="10290000" cy="63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800"/>
              <a:buNone/>
              <a:defRPr b="1">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5" name="Google Shape;355;p16"/>
          <p:cNvSpPr txBox="1">
            <a:spLocks noGrp="1"/>
          </p:cNvSpPr>
          <p:nvPr>
            <p:ph type="subTitle" idx="1"/>
          </p:nvPr>
        </p:nvSpPr>
        <p:spPr>
          <a:xfrm>
            <a:off x="950951" y="4167733"/>
            <a:ext cx="2980800" cy="135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56" name="Google Shape;356;p16"/>
          <p:cNvSpPr/>
          <p:nvPr/>
        </p:nvSpPr>
        <p:spPr>
          <a:xfrm rot="-10692833">
            <a:off x="10867779" y="789812"/>
            <a:ext cx="476460" cy="351787"/>
          </a:xfrm>
          <a:custGeom>
            <a:avLst/>
            <a:gdLst/>
            <a:ahLst/>
            <a:cxnLst/>
            <a:rect l="l" t="t" r="r" b="b"/>
            <a:pathLst>
              <a:path w="5839" h="3866" extrusionOk="0">
                <a:moveTo>
                  <a:pt x="1121" y="316"/>
                </a:moveTo>
                <a:cubicBezTo>
                  <a:pt x="1225" y="316"/>
                  <a:pt x="1329" y="341"/>
                  <a:pt x="1424" y="390"/>
                </a:cubicBezTo>
                <a:lnTo>
                  <a:pt x="5127" y="2291"/>
                </a:lnTo>
                <a:cubicBezTo>
                  <a:pt x="5286" y="2372"/>
                  <a:pt x="5403" y="2510"/>
                  <a:pt x="5457" y="2679"/>
                </a:cubicBezTo>
                <a:cubicBezTo>
                  <a:pt x="5513" y="2849"/>
                  <a:pt x="5498" y="3030"/>
                  <a:pt x="5416" y="3187"/>
                </a:cubicBezTo>
                <a:cubicBezTo>
                  <a:pt x="5357" y="3304"/>
                  <a:pt x="5265" y="3399"/>
                  <a:pt x="5152" y="3463"/>
                </a:cubicBezTo>
                <a:cubicBezTo>
                  <a:pt x="5049" y="3521"/>
                  <a:pt x="4936" y="3550"/>
                  <a:pt x="4823" y="3550"/>
                </a:cubicBezTo>
                <a:cubicBezTo>
                  <a:pt x="4719" y="3550"/>
                  <a:pt x="4614" y="3525"/>
                  <a:pt x="4518" y="3476"/>
                </a:cubicBezTo>
                <a:lnTo>
                  <a:pt x="817" y="1577"/>
                </a:lnTo>
                <a:cubicBezTo>
                  <a:pt x="490" y="1409"/>
                  <a:pt x="360" y="1006"/>
                  <a:pt x="528" y="679"/>
                </a:cubicBezTo>
                <a:cubicBezTo>
                  <a:pt x="587" y="562"/>
                  <a:pt x="679" y="467"/>
                  <a:pt x="793" y="403"/>
                </a:cubicBezTo>
                <a:cubicBezTo>
                  <a:pt x="895" y="345"/>
                  <a:pt x="1008" y="316"/>
                  <a:pt x="1121" y="316"/>
                </a:cubicBezTo>
                <a:close/>
                <a:moveTo>
                  <a:pt x="1120" y="1"/>
                </a:moveTo>
                <a:cubicBezTo>
                  <a:pt x="954" y="1"/>
                  <a:pt x="788" y="43"/>
                  <a:pt x="639" y="128"/>
                </a:cubicBezTo>
                <a:cubicBezTo>
                  <a:pt x="471" y="222"/>
                  <a:pt x="335" y="363"/>
                  <a:pt x="247" y="534"/>
                </a:cubicBezTo>
                <a:cubicBezTo>
                  <a:pt x="0" y="1016"/>
                  <a:pt x="190" y="1609"/>
                  <a:pt x="672" y="1856"/>
                </a:cubicBezTo>
                <a:lnTo>
                  <a:pt x="4375" y="3757"/>
                </a:lnTo>
                <a:cubicBezTo>
                  <a:pt x="4517" y="3829"/>
                  <a:pt x="4671" y="3865"/>
                  <a:pt x="4824" y="3865"/>
                </a:cubicBezTo>
                <a:cubicBezTo>
                  <a:pt x="4990" y="3865"/>
                  <a:pt x="5156" y="3823"/>
                  <a:pt x="5305" y="3738"/>
                </a:cubicBezTo>
                <a:cubicBezTo>
                  <a:pt x="5473" y="3644"/>
                  <a:pt x="5609" y="3503"/>
                  <a:pt x="5697" y="3332"/>
                </a:cubicBezTo>
                <a:cubicBezTo>
                  <a:pt x="5816" y="3098"/>
                  <a:pt x="5838" y="2832"/>
                  <a:pt x="5758" y="2583"/>
                </a:cubicBezTo>
                <a:cubicBezTo>
                  <a:pt x="5678" y="2333"/>
                  <a:pt x="5504" y="2130"/>
                  <a:pt x="5272" y="2010"/>
                </a:cubicBezTo>
                <a:lnTo>
                  <a:pt x="1569" y="109"/>
                </a:lnTo>
                <a:cubicBezTo>
                  <a:pt x="1427" y="37"/>
                  <a:pt x="1273" y="1"/>
                  <a:pt x="11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7" name="Google Shape;357;p16"/>
          <p:cNvSpPr txBox="1">
            <a:spLocks noGrp="1"/>
          </p:cNvSpPr>
          <p:nvPr>
            <p:ph type="subTitle" idx="2"/>
          </p:nvPr>
        </p:nvSpPr>
        <p:spPr>
          <a:xfrm>
            <a:off x="951061" y="3823467"/>
            <a:ext cx="29808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lvl1pPr>
            <a:lvl2pPr lvl="1" algn="ctr" rtl="0">
              <a:spcBef>
                <a:spcPts val="1600"/>
              </a:spcBef>
              <a:spcAft>
                <a:spcPts val="0"/>
              </a:spcAft>
              <a:buSzPts val="1800"/>
              <a:buNone/>
              <a:defRPr sz="1800" b="1"/>
            </a:lvl2pPr>
            <a:lvl3pPr lvl="2" algn="ctr" rtl="0">
              <a:spcBef>
                <a:spcPts val="1600"/>
              </a:spcBef>
              <a:spcAft>
                <a:spcPts val="0"/>
              </a:spcAft>
              <a:buSzPts val="1800"/>
              <a:buNone/>
              <a:defRPr sz="1800" b="1"/>
            </a:lvl3pPr>
            <a:lvl4pPr lvl="3" algn="ctr" rtl="0">
              <a:spcBef>
                <a:spcPts val="1600"/>
              </a:spcBef>
              <a:spcAft>
                <a:spcPts val="0"/>
              </a:spcAft>
              <a:buSzPts val="1800"/>
              <a:buNone/>
              <a:defRPr sz="1800" b="1"/>
            </a:lvl4pPr>
            <a:lvl5pPr lvl="4" algn="ctr" rtl="0">
              <a:spcBef>
                <a:spcPts val="1600"/>
              </a:spcBef>
              <a:spcAft>
                <a:spcPts val="0"/>
              </a:spcAft>
              <a:buSzPts val="1800"/>
              <a:buNone/>
              <a:defRPr sz="1800" b="1"/>
            </a:lvl5pPr>
            <a:lvl6pPr lvl="5" algn="ctr" rtl="0">
              <a:spcBef>
                <a:spcPts val="1600"/>
              </a:spcBef>
              <a:spcAft>
                <a:spcPts val="0"/>
              </a:spcAft>
              <a:buSzPts val="1800"/>
              <a:buNone/>
              <a:defRPr sz="1800" b="1"/>
            </a:lvl6pPr>
            <a:lvl7pPr lvl="6" algn="ctr" rtl="0">
              <a:spcBef>
                <a:spcPts val="1600"/>
              </a:spcBef>
              <a:spcAft>
                <a:spcPts val="0"/>
              </a:spcAft>
              <a:buSzPts val="1800"/>
              <a:buNone/>
              <a:defRPr sz="1800" b="1"/>
            </a:lvl7pPr>
            <a:lvl8pPr lvl="7" algn="ctr" rtl="0">
              <a:spcBef>
                <a:spcPts val="1600"/>
              </a:spcBef>
              <a:spcAft>
                <a:spcPts val="0"/>
              </a:spcAft>
              <a:buSzPts val="1800"/>
              <a:buNone/>
              <a:defRPr sz="1800" b="1"/>
            </a:lvl8pPr>
            <a:lvl9pPr lvl="8" algn="ctr" rtl="0">
              <a:spcBef>
                <a:spcPts val="1600"/>
              </a:spcBef>
              <a:spcAft>
                <a:spcPts val="1600"/>
              </a:spcAft>
              <a:buSzPts val="1800"/>
              <a:buNone/>
              <a:defRPr sz="1800" b="1"/>
            </a:lvl9pPr>
          </a:lstStyle>
          <a:p>
            <a:endParaRPr/>
          </a:p>
        </p:txBody>
      </p:sp>
      <p:sp>
        <p:nvSpPr>
          <p:cNvPr id="358" name="Google Shape;358;p16"/>
          <p:cNvSpPr txBox="1">
            <a:spLocks noGrp="1"/>
          </p:cNvSpPr>
          <p:nvPr>
            <p:ph type="subTitle" idx="3"/>
          </p:nvPr>
        </p:nvSpPr>
        <p:spPr>
          <a:xfrm>
            <a:off x="4605500" y="4167733"/>
            <a:ext cx="2980800" cy="135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59" name="Google Shape;359;p16"/>
          <p:cNvSpPr txBox="1">
            <a:spLocks noGrp="1"/>
          </p:cNvSpPr>
          <p:nvPr>
            <p:ph type="subTitle" idx="4"/>
          </p:nvPr>
        </p:nvSpPr>
        <p:spPr>
          <a:xfrm>
            <a:off x="4605611" y="3823467"/>
            <a:ext cx="29808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lvl1pPr>
            <a:lvl2pPr lvl="1" algn="ctr" rtl="0">
              <a:spcBef>
                <a:spcPts val="1600"/>
              </a:spcBef>
              <a:spcAft>
                <a:spcPts val="0"/>
              </a:spcAft>
              <a:buSzPts val="1800"/>
              <a:buNone/>
              <a:defRPr sz="1800" b="1"/>
            </a:lvl2pPr>
            <a:lvl3pPr lvl="2" algn="ctr" rtl="0">
              <a:spcBef>
                <a:spcPts val="1600"/>
              </a:spcBef>
              <a:spcAft>
                <a:spcPts val="0"/>
              </a:spcAft>
              <a:buSzPts val="1800"/>
              <a:buNone/>
              <a:defRPr sz="1800" b="1"/>
            </a:lvl3pPr>
            <a:lvl4pPr lvl="3" algn="ctr" rtl="0">
              <a:spcBef>
                <a:spcPts val="1600"/>
              </a:spcBef>
              <a:spcAft>
                <a:spcPts val="0"/>
              </a:spcAft>
              <a:buSzPts val="1800"/>
              <a:buNone/>
              <a:defRPr sz="1800" b="1"/>
            </a:lvl4pPr>
            <a:lvl5pPr lvl="4" algn="ctr" rtl="0">
              <a:spcBef>
                <a:spcPts val="1600"/>
              </a:spcBef>
              <a:spcAft>
                <a:spcPts val="0"/>
              </a:spcAft>
              <a:buSzPts val="1800"/>
              <a:buNone/>
              <a:defRPr sz="1800" b="1"/>
            </a:lvl5pPr>
            <a:lvl6pPr lvl="5" algn="ctr" rtl="0">
              <a:spcBef>
                <a:spcPts val="1600"/>
              </a:spcBef>
              <a:spcAft>
                <a:spcPts val="0"/>
              </a:spcAft>
              <a:buSzPts val="1800"/>
              <a:buNone/>
              <a:defRPr sz="1800" b="1"/>
            </a:lvl6pPr>
            <a:lvl7pPr lvl="6" algn="ctr" rtl="0">
              <a:spcBef>
                <a:spcPts val="1600"/>
              </a:spcBef>
              <a:spcAft>
                <a:spcPts val="0"/>
              </a:spcAft>
              <a:buSzPts val="1800"/>
              <a:buNone/>
              <a:defRPr sz="1800" b="1"/>
            </a:lvl7pPr>
            <a:lvl8pPr lvl="7" algn="ctr" rtl="0">
              <a:spcBef>
                <a:spcPts val="1600"/>
              </a:spcBef>
              <a:spcAft>
                <a:spcPts val="0"/>
              </a:spcAft>
              <a:buSzPts val="1800"/>
              <a:buNone/>
              <a:defRPr sz="1800" b="1"/>
            </a:lvl8pPr>
            <a:lvl9pPr lvl="8" algn="ctr" rtl="0">
              <a:spcBef>
                <a:spcPts val="1600"/>
              </a:spcBef>
              <a:spcAft>
                <a:spcPts val="1600"/>
              </a:spcAft>
              <a:buSzPts val="1800"/>
              <a:buNone/>
              <a:defRPr sz="1800" b="1"/>
            </a:lvl9pPr>
          </a:lstStyle>
          <a:p>
            <a:endParaRPr/>
          </a:p>
        </p:txBody>
      </p:sp>
      <p:sp>
        <p:nvSpPr>
          <p:cNvPr id="360" name="Google Shape;360;p16"/>
          <p:cNvSpPr txBox="1">
            <a:spLocks noGrp="1"/>
          </p:cNvSpPr>
          <p:nvPr>
            <p:ph type="subTitle" idx="5"/>
          </p:nvPr>
        </p:nvSpPr>
        <p:spPr>
          <a:xfrm>
            <a:off x="8260067" y="4167733"/>
            <a:ext cx="2980800" cy="135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61" name="Google Shape;361;p16"/>
          <p:cNvSpPr txBox="1">
            <a:spLocks noGrp="1"/>
          </p:cNvSpPr>
          <p:nvPr>
            <p:ph type="subTitle" idx="6"/>
          </p:nvPr>
        </p:nvSpPr>
        <p:spPr>
          <a:xfrm>
            <a:off x="8260177" y="3823467"/>
            <a:ext cx="29808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lvl1pPr>
            <a:lvl2pPr lvl="1" algn="ctr" rtl="0">
              <a:spcBef>
                <a:spcPts val="1600"/>
              </a:spcBef>
              <a:spcAft>
                <a:spcPts val="0"/>
              </a:spcAft>
              <a:buSzPts val="1800"/>
              <a:buNone/>
              <a:defRPr sz="1800" b="1"/>
            </a:lvl2pPr>
            <a:lvl3pPr lvl="2" algn="ctr" rtl="0">
              <a:spcBef>
                <a:spcPts val="1600"/>
              </a:spcBef>
              <a:spcAft>
                <a:spcPts val="0"/>
              </a:spcAft>
              <a:buSzPts val="1800"/>
              <a:buNone/>
              <a:defRPr sz="1800" b="1"/>
            </a:lvl3pPr>
            <a:lvl4pPr lvl="3" algn="ctr" rtl="0">
              <a:spcBef>
                <a:spcPts val="1600"/>
              </a:spcBef>
              <a:spcAft>
                <a:spcPts val="0"/>
              </a:spcAft>
              <a:buSzPts val="1800"/>
              <a:buNone/>
              <a:defRPr sz="1800" b="1"/>
            </a:lvl4pPr>
            <a:lvl5pPr lvl="4" algn="ctr" rtl="0">
              <a:spcBef>
                <a:spcPts val="1600"/>
              </a:spcBef>
              <a:spcAft>
                <a:spcPts val="0"/>
              </a:spcAft>
              <a:buSzPts val="1800"/>
              <a:buNone/>
              <a:defRPr sz="1800" b="1"/>
            </a:lvl5pPr>
            <a:lvl6pPr lvl="5" algn="ctr" rtl="0">
              <a:spcBef>
                <a:spcPts val="1600"/>
              </a:spcBef>
              <a:spcAft>
                <a:spcPts val="0"/>
              </a:spcAft>
              <a:buSzPts val="1800"/>
              <a:buNone/>
              <a:defRPr sz="1800" b="1"/>
            </a:lvl6pPr>
            <a:lvl7pPr lvl="6" algn="ctr" rtl="0">
              <a:spcBef>
                <a:spcPts val="1600"/>
              </a:spcBef>
              <a:spcAft>
                <a:spcPts val="0"/>
              </a:spcAft>
              <a:buSzPts val="1800"/>
              <a:buNone/>
              <a:defRPr sz="1800" b="1"/>
            </a:lvl7pPr>
            <a:lvl8pPr lvl="7" algn="ctr" rtl="0">
              <a:spcBef>
                <a:spcPts val="1600"/>
              </a:spcBef>
              <a:spcAft>
                <a:spcPts val="0"/>
              </a:spcAft>
              <a:buSzPts val="1800"/>
              <a:buNone/>
              <a:defRPr sz="1800" b="1"/>
            </a:lvl8pPr>
            <a:lvl9pPr lvl="8" algn="ctr" rtl="0">
              <a:spcBef>
                <a:spcPts val="1600"/>
              </a:spcBef>
              <a:spcAft>
                <a:spcPts val="1600"/>
              </a:spcAft>
              <a:buSzPts val="1800"/>
              <a:buNone/>
              <a:defRPr sz="1800" b="1"/>
            </a:lvl9pPr>
          </a:lstStyle>
          <a:p>
            <a:endParaRPr/>
          </a:p>
        </p:txBody>
      </p:sp>
      <p:sp>
        <p:nvSpPr>
          <p:cNvPr id="362" name="Google Shape;362;p16"/>
          <p:cNvSpPr/>
          <p:nvPr/>
        </p:nvSpPr>
        <p:spPr>
          <a:xfrm>
            <a:off x="5474600" y="6453433"/>
            <a:ext cx="918885" cy="145507"/>
          </a:xfrm>
          <a:custGeom>
            <a:avLst/>
            <a:gdLst/>
            <a:ahLst/>
            <a:cxnLst/>
            <a:rect l="l" t="t" r="r" b="b"/>
            <a:pathLst>
              <a:path w="9814" h="1554" extrusionOk="0">
                <a:moveTo>
                  <a:pt x="7641" y="1"/>
                </a:moveTo>
                <a:cubicBezTo>
                  <a:pt x="7605" y="1"/>
                  <a:pt x="7569" y="4"/>
                  <a:pt x="7531" y="12"/>
                </a:cubicBezTo>
                <a:cubicBezTo>
                  <a:pt x="7199" y="76"/>
                  <a:pt x="6934" y="241"/>
                  <a:pt x="6658" y="431"/>
                </a:cubicBezTo>
                <a:cubicBezTo>
                  <a:pt x="6529" y="520"/>
                  <a:pt x="6401" y="609"/>
                  <a:pt x="6268" y="693"/>
                </a:cubicBezTo>
                <a:cubicBezTo>
                  <a:pt x="6145" y="771"/>
                  <a:pt x="6038" y="804"/>
                  <a:pt x="5945" y="804"/>
                </a:cubicBezTo>
                <a:cubicBezTo>
                  <a:pt x="5648" y="804"/>
                  <a:pt x="5480" y="475"/>
                  <a:pt x="5357" y="184"/>
                </a:cubicBezTo>
                <a:cubicBezTo>
                  <a:pt x="5335" y="135"/>
                  <a:pt x="5276" y="108"/>
                  <a:pt x="5221" y="108"/>
                </a:cubicBezTo>
                <a:cubicBezTo>
                  <a:pt x="5194" y="108"/>
                  <a:pt x="5167" y="114"/>
                  <a:pt x="5146" y="128"/>
                </a:cubicBezTo>
                <a:cubicBezTo>
                  <a:pt x="4637" y="475"/>
                  <a:pt x="3996" y="1024"/>
                  <a:pt x="3417" y="1024"/>
                </a:cubicBezTo>
                <a:cubicBezTo>
                  <a:pt x="3120" y="1024"/>
                  <a:pt x="2839" y="880"/>
                  <a:pt x="2600" y="491"/>
                </a:cubicBezTo>
                <a:cubicBezTo>
                  <a:pt x="2571" y="443"/>
                  <a:pt x="2518" y="414"/>
                  <a:pt x="2464" y="414"/>
                </a:cubicBezTo>
                <a:cubicBezTo>
                  <a:pt x="2438" y="414"/>
                  <a:pt x="2413" y="420"/>
                  <a:pt x="2389" y="435"/>
                </a:cubicBezTo>
                <a:cubicBezTo>
                  <a:pt x="2019" y="671"/>
                  <a:pt x="1337" y="1244"/>
                  <a:pt x="779" y="1244"/>
                </a:cubicBezTo>
                <a:cubicBezTo>
                  <a:pt x="615" y="1244"/>
                  <a:pt x="461" y="1194"/>
                  <a:pt x="329" y="1072"/>
                </a:cubicBezTo>
                <a:cubicBezTo>
                  <a:pt x="297" y="1042"/>
                  <a:pt x="261" y="1029"/>
                  <a:pt x="227" y="1029"/>
                </a:cubicBezTo>
                <a:cubicBezTo>
                  <a:pt x="106" y="1029"/>
                  <a:pt x="0" y="1183"/>
                  <a:pt x="113" y="1288"/>
                </a:cubicBezTo>
                <a:cubicBezTo>
                  <a:pt x="317" y="1478"/>
                  <a:pt x="540" y="1553"/>
                  <a:pt x="770" y="1553"/>
                </a:cubicBezTo>
                <a:cubicBezTo>
                  <a:pt x="1339" y="1553"/>
                  <a:pt x="1949" y="1093"/>
                  <a:pt x="2424" y="778"/>
                </a:cubicBezTo>
                <a:cubicBezTo>
                  <a:pt x="2710" y="1176"/>
                  <a:pt x="3033" y="1326"/>
                  <a:pt x="3373" y="1326"/>
                </a:cubicBezTo>
                <a:cubicBezTo>
                  <a:pt x="3957" y="1326"/>
                  <a:pt x="4589" y="882"/>
                  <a:pt x="5161" y="489"/>
                </a:cubicBezTo>
                <a:cubicBezTo>
                  <a:pt x="5375" y="920"/>
                  <a:pt x="5612" y="1075"/>
                  <a:pt x="5873" y="1075"/>
                </a:cubicBezTo>
                <a:cubicBezTo>
                  <a:pt x="6264" y="1075"/>
                  <a:pt x="6710" y="728"/>
                  <a:pt x="7221" y="435"/>
                </a:cubicBezTo>
                <a:cubicBezTo>
                  <a:pt x="7331" y="372"/>
                  <a:pt x="7436" y="346"/>
                  <a:pt x="7537" y="346"/>
                </a:cubicBezTo>
                <a:cubicBezTo>
                  <a:pt x="7969" y="346"/>
                  <a:pt x="8339" y="820"/>
                  <a:pt x="8775" y="934"/>
                </a:cubicBezTo>
                <a:cubicBezTo>
                  <a:pt x="8826" y="948"/>
                  <a:pt x="8875" y="954"/>
                  <a:pt x="8922" y="954"/>
                </a:cubicBezTo>
                <a:cubicBezTo>
                  <a:pt x="9309" y="954"/>
                  <a:pt x="9577" y="533"/>
                  <a:pt x="9746" y="236"/>
                </a:cubicBezTo>
                <a:cubicBezTo>
                  <a:pt x="9814" y="117"/>
                  <a:pt x="9708" y="7"/>
                  <a:pt x="9604" y="7"/>
                </a:cubicBezTo>
                <a:cubicBezTo>
                  <a:pt x="9558" y="7"/>
                  <a:pt x="9512" y="29"/>
                  <a:pt x="9482" y="82"/>
                </a:cubicBezTo>
                <a:cubicBezTo>
                  <a:pt x="9256" y="478"/>
                  <a:pt x="9059" y="613"/>
                  <a:pt x="8873" y="613"/>
                </a:cubicBezTo>
                <a:cubicBezTo>
                  <a:pt x="8476" y="613"/>
                  <a:pt x="8125" y="1"/>
                  <a:pt x="76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3" name="Google Shape;363;p16"/>
          <p:cNvSpPr/>
          <p:nvPr/>
        </p:nvSpPr>
        <p:spPr>
          <a:xfrm rot="546069">
            <a:off x="5667984" y="6303801"/>
            <a:ext cx="1044241" cy="149624"/>
          </a:xfrm>
          <a:custGeom>
            <a:avLst/>
            <a:gdLst/>
            <a:ahLst/>
            <a:cxnLst/>
            <a:rect l="l" t="t" r="r" b="b"/>
            <a:pathLst>
              <a:path w="11153" h="1598" extrusionOk="0">
                <a:moveTo>
                  <a:pt x="8306" y="0"/>
                </a:moveTo>
                <a:cubicBezTo>
                  <a:pt x="8229" y="0"/>
                  <a:pt x="8158" y="12"/>
                  <a:pt x="8099" y="41"/>
                </a:cubicBezTo>
                <a:cubicBezTo>
                  <a:pt x="7710" y="228"/>
                  <a:pt x="7392" y="613"/>
                  <a:pt x="6985" y="613"/>
                </a:cubicBezTo>
                <a:cubicBezTo>
                  <a:pt x="6843" y="613"/>
                  <a:pt x="6690" y="566"/>
                  <a:pt x="6519" y="448"/>
                </a:cubicBezTo>
                <a:cubicBezTo>
                  <a:pt x="6479" y="420"/>
                  <a:pt x="6422" y="409"/>
                  <a:pt x="6357" y="409"/>
                </a:cubicBezTo>
                <a:cubicBezTo>
                  <a:pt x="6120" y="409"/>
                  <a:pt x="5763" y="552"/>
                  <a:pt x="5623" y="587"/>
                </a:cubicBezTo>
                <a:cubicBezTo>
                  <a:pt x="5218" y="683"/>
                  <a:pt x="4812" y="712"/>
                  <a:pt x="4408" y="793"/>
                </a:cubicBezTo>
                <a:cubicBezTo>
                  <a:pt x="4259" y="822"/>
                  <a:pt x="4065" y="905"/>
                  <a:pt x="3901" y="905"/>
                </a:cubicBezTo>
                <a:cubicBezTo>
                  <a:pt x="3790" y="905"/>
                  <a:pt x="3693" y="867"/>
                  <a:pt x="3634" y="749"/>
                </a:cubicBezTo>
                <a:cubicBezTo>
                  <a:pt x="3583" y="648"/>
                  <a:pt x="3543" y="612"/>
                  <a:pt x="3456" y="550"/>
                </a:cubicBezTo>
                <a:cubicBezTo>
                  <a:pt x="3425" y="529"/>
                  <a:pt x="3384" y="520"/>
                  <a:pt x="3336" y="520"/>
                </a:cubicBezTo>
                <a:cubicBezTo>
                  <a:pt x="3063" y="520"/>
                  <a:pt x="2554" y="808"/>
                  <a:pt x="2388" y="873"/>
                </a:cubicBezTo>
                <a:cubicBezTo>
                  <a:pt x="2045" y="1006"/>
                  <a:pt x="1439" y="1275"/>
                  <a:pt x="950" y="1275"/>
                </a:cubicBezTo>
                <a:cubicBezTo>
                  <a:pt x="702" y="1275"/>
                  <a:pt x="483" y="1205"/>
                  <a:pt x="345" y="1013"/>
                </a:cubicBezTo>
                <a:cubicBezTo>
                  <a:pt x="311" y="966"/>
                  <a:pt x="264" y="947"/>
                  <a:pt x="217" y="947"/>
                </a:cubicBezTo>
                <a:cubicBezTo>
                  <a:pt x="107" y="947"/>
                  <a:pt x="0" y="1055"/>
                  <a:pt x="81" y="1168"/>
                </a:cubicBezTo>
                <a:cubicBezTo>
                  <a:pt x="308" y="1485"/>
                  <a:pt x="621" y="1598"/>
                  <a:pt x="967" y="1598"/>
                </a:cubicBezTo>
                <a:cubicBezTo>
                  <a:pt x="1603" y="1598"/>
                  <a:pt x="2350" y="1215"/>
                  <a:pt x="2877" y="1010"/>
                </a:cubicBezTo>
                <a:cubicBezTo>
                  <a:pt x="3004" y="961"/>
                  <a:pt x="3130" y="888"/>
                  <a:pt x="3238" y="888"/>
                </a:cubicBezTo>
                <a:cubicBezTo>
                  <a:pt x="3312" y="888"/>
                  <a:pt x="3378" y="923"/>
                  <a:pt x="3429" y="1025"/>
                </a:cubicBezTo>
                <a:cubicBezTo>
                  <a:pt x="3475" y="1112"/>
                  <a:pt x="3542" y="1210"/>
                  <a:pt x="3644" y="1238"/>
                </a:cubicBezTo>
                <a:cubicBezTo>
                  <a:pt x="3709" y="1256"/>
                  <a:pt x="3781" y="1264"/>
                  <a:pt x="3858" y="1264"/>
                </a:cubicBezTo>
                <a:cubicBezTo>
                  <a:pt x="4260" y="1264"/>
                  <a:pt x="4796" y="1053"/>
                  <a:pt x="5145" y="1003"/>
                </a:cubicBezTo>
                <a:cubicBezTo>
                  <a:pt x="5543" y="945"/>
                  <a:pt x="5887" y="793"/>
                  <a:pt x="6242" y="793"/>
                </a:cubicBezTo>
                <a:cubicBezTo>
                  <a:pt x="6389" y="793"/>
                  <a:pt x="6539" y="819"/>
                  <a:pt x="6694" y="889"/>
                </a:cubicBezTo>
                <a:cubicBezTo>
                  <a:pt x="6798" y="936"/>
                  <a:pt x="6904" y="956"/>
                  <a:pt x="7008" y="956"/>
                </a:cubicBezTo>
                <a:cubicBezTo>
                  <a:pt x="7257" y="956"/>
                  <a:pt x="7499" y="840"/>
                  <a:pt x="7698" y="685"/>
                </a:cubicBezTo>
                <a:cubicBezTo>
                  <a:pt x="7959" y="479"/>
                  <a:pt x="8135" y="360"/>
                  <a:pt x="8403" y="360"/>
                </a:cubicBezTo>
                <a:cubicBezTo>
                  <a:pt x="8489" y="360"/>
                  <a:pt x="8585" y="373"/>
                  <a:pt x="8696" y="398"/>
                </a:cubicBezTo>
                <a:cubicBezTo>
                  <a:pt x="8975" y="463"/>
                  <a:pt x="9241" y="576"/>
                  <a:pt x="9520" y="645"/>
                </a:cubicBezTo>
                <a:cubicBezTo>
                  <a:pt x="9639" y="675"/>
                  <a:pt x="9756" y="688"/>
                  <a:pt x="9870" y="688"/>
                </a:cubicBezTo>
                <a:cubicBezTo>
                  <a:pt x="10276" y="688"/>
                  <a:pt x="10655" y="520"/>
                  <a:pt x="11011" y="305"/>
                </a:cubicBezTo>
                <a:cubicBezTo>
                  <a:pt x="11152" y="219"/>
                  <a:pt x="11066" y="18"/>
                  <a:pt x="10934" y="18"/>
                </a:cubicBezTo>
                <a:cubicBezTo>
                  <a:pt x="10909" y="18"/>
                  <a:pt x="10883" y="25"/>
                  <a:pt x="10856" y="41"/>
                </a:cubicBezTo>
                <a:cubicBezTo>
                  <a:pt x="10504" y="253"/>
                  <a:pt x="10194" y="347"/>
                  <a:pt x="9869" y="347"/>
                </a:cubicBezTo>
                <a:cubicBezTo>
                  <a:pt x="9632" y="347"/>
                  <a:pt x="9388" y="297"/>
                  <a:pt x="9114" y="206"/>
                </a:cubicBezTo>
                <a:cubicBezTo>
                  <a:pt x="8921" y="142"/>
                  <a:pt x="8575" y="0"/>
                  <a:pt x="83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467007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ulleted List">
  <p:cSld name="Title and Bulleted List">
    <p:spTree>
      <p:nvGrpSpPr>
        <p:cNvPr id="1" name="Shape 742"/>
        <p:cNvGrpSpPr/>
        <p:nvPr/>
      </p:nvGrpSpPr>
      <p:grpSpPr>
        <a:xfrm>
          <a:off x="0" y="0"/>
          <a:ext cx="0" cy="0"/>
          <a:chOff x="0" y="0"/>
          <a:chExt cx="0" cy="0"/>
        </a:xfrm>
      </p:grpSpPr>
      <p:sp>
        <p:nvSpPr>
          <p:cNvPr id="743" name="Google Shape;743;p31"/>
          <p:cNvSpPr txBox="1">
            <a:spLocks noGrp="1"/>
          </p:cNvSpPr>
          <p:nvPr>
            <p:ph type="subTitle" idx="1"/>
          </p:nvPr>
        </p:nvSpPr>
        <p:spPr>
          <a:xfrm>
            <a:off x="2583884" y="3208867"/>
            <a:ext cx="2757600" cy="2666000"/>
          </a:xfrm>
          <a:prstGeom prst="rect">
            <a:avLst/>
          </a:prstGeom>
        </p:spPr>
        <p:txBody>
          <a:bodyPr spcFirstLastPara="1" wrap="square" lIns="91425" tIns="91425" rIns="91425" bIns="91425" anchor="t" anchorCtr="0">
            <a:noAutofit/>
          </a:bodyPr>
          <a:lstStyle>
            <a:lvl1pPr lvl="0" rtl="0">
              <a:lnSpc>
                <a:spcPct val="300000"/>
              </a:lnSpc>
              <a:spcBef>
                <a:spcPts val="0"/>
              </a:spcBef>
              <a:spcAft>
                <a:spcPts val="0"/>
              </a:spcAft>
              <a:buSzPts val="1400"/>
              <a:buNone/>
              <a:defRPr sz="1400"/>
            </a:lvl1pPr>
            <a:lvl2pPr lvl="1" rtl="0">
              <a:lnSpc>
                <a:spcPct val="300000"/>
              </a:lnSpc>
              <a:spcBef>
                <a:spcPts val="1600"/>
              </a:spcBef>
              <a:spcAft>
                <a:spcPts val="0"/>
              </a:spcAft>
              <a:buSzPts val="1400"/>
              <a:buNone/>
              <a:defRPr/>
            </a:lvl2pPr>
            <a:lvl3pPr lvl="2" rtl="0">
              <a:lnSpc>
                <a:spcPct val="300000"/>
              </a:lnSpc>
              <a:spcBef>
                <a:spcPts val="1600"/>
              </a:spcBef>
              <a:spcAft>
                <a:spcPts val="0"/>
              </a:spcAft>
              <a:buSzPts val="1400"/>
              <a:buNone/>
              <a:defRPr/>
            </a:lvl3pPr>
            <a:lvl4pPr lvl="3" rtl="0">
              <a:lnSpc>
                <a:spcPct val="300000"/>
              </a:lnSpc>
              <a:spcBef>
                <a:spcPts val="1600"/>
              </a:spcBef>
              <a:spcAft>
                <a:spcPts val="0"/>
              </a:spcAft>
              <a:buSzPts val="1400"/>
              <a:buNone/>
              <a:defRPr/>
            </a:lvl4pPr>
            <a:lvl5pPr lvl="4" rtl="0">
              <a:lnSpc>
                <a:spcPct val="300000"/>
              </a:lnSpc>
              <a:spcBef>
                <a:spcPts val="1600"/>
              </a:spcBef>
              <a:spcAft>
                <a:spcPts val="0"/>
              </a:spcAft>
              <a:buSzPts val="1400"/>
              <a:buNone/>
              <a:defRPr/>
            </a:lvl5pPr>
            <a:lvl6pPr lvl="5" rtl="0">
              <a:lnSpc>
                <a:spcPct val="300000"/>
              </a:lnSpc>
              <a:spcBef>
                <a:spcPts val="1600"/>
              </a:spcBef>
              <a:spcAft>
                <a:spcPts val="0"/>
              </a:spcAft>
              <a:buSzPts val="1400"/>
              <a:buNone/>
              <a:defRPr/>
            </a:lvl6pPr>
            <a:lvl7pPr lvl="6" rtl="0">
              <a:lnSpc>
                <a:spcPct val="300000"/>
              </a:lnSpc>
              <a:spcBef>
                <a:spcPts val="1600"/>
              </a:spcBef>
              <a:spcAft>
                <a:spcPts val="0"/>
              </a:spcAft>
              <a:buSzPts val="1400"/>
              <a:buNone/>
              <a:defRPr/>
            </a:lvl7pPr>
            <a:lvl8pPr lvl="7" rtl="0">
              <a:lnSpc>
                <a:spcPct val="300000"/>
              </a:lnSpc>
              <a:spcBef>
                <a:spcPts val="1600"/>
              </a:spcBef>
              <a:spcAft>
                <a:spcPts val="0"/>
              </a:spcAft>
              <a:buSzPts val="1400"/>
              <a:buNone/>
              <a:defRPr/>
            </a:lvl8pPr>
            <a:lvl9pPr lvl="8" rtl="0">
              <a:lnSpc>
                <a:spcPct val="300000"/>
              </a:lnSpc>
              <a:spcBef>
                <a:spcPts val="1600"/>
              </a:spcBef>
              <a:spcAft>
                <a:spcPts val="1600"/>
              </a:spcAft>
              <a:buSzPts val="1400"/>
              <a:buNone/>
              <a:defRPr/>
            </a:lvl9pPr>
          </a:lstStyle>
          <a:p>
            <a:endParaRPr/>
          </a:p>
        </p:txBody>
      </p:sp>
      <p:sp>
        <p:nvSpPr>
          <p:cNvPr id="744" name="Google Shape;744;p31"/>
          <p:cNvSpPr/>
          <p:nvPr/>
        </p:nvSpPr>
        <p:spPr>
          <a:xfrm rot="-10692833">
            <a:off x="10649244" y="646410"/>
            <a:ext cx="693597" cy="516307"/>
          </a:xfrm>
          <a:custGeom>
            <a:avLst/>
            <a:gdLst/>
            <a:ahLst/>
            <a:cxnLst/>
            <a:rect l="l" t="t" r="r" b="b"/>
            <a:pathLst>
              <a:path w="8500" h="5674" extrusionOk="0">
                <a:moveTo>
                  <a:pt x="1497" y="316"/>
                </a:moveTo>
                <a:cubicBezTo>
                  <a:pt x="1656" y="316"/>
                  <a:pt x="1813" y="352"/>
                  <a:pt x="1956" y="426"/>
                </a:cubicBezTo>
                <a:lnTo>
                  <a:pt x="7429" y="3235"/>
                </a:lnTo>
                <a:cubicBezTo>
                  <a:pt x="7949" y="3503"/>
                  <a:pt x="8140" y="4171"/>
                  <a:pt x="7855" y="4726"/>
                </a:cubicBezTo>
                <a:cubicBezTo>
                  <a:pt x="7749" y="4935"/>
                  <a:pt x="7586" y="5104"/>
                  <a:pt x="7386" y="5217"/>
                </a:cubicBezTo>
                <a:cubicBezTo>
                  <a:pt x="7219" y="5312"/>
                  <a:pt x="7036" y="5359"/>
                  <a:pt x="6855" y="5359"/>
                </a:cubicBezTo>
                <a:cubicBezTo>
                  <a:pt x="6696" y="5359"/>
                  <a:pt x="6538" y="5323"/>
                  <a:pt x="6395" y="5249"/>
                </a:cubicBezTo>
                <a:lnTo>
                  <a:pt x="922" y="2440"/>
                </a:lnTo>
                <a:cubicBezTo>
                  <a:pt x="672" y="2311"/>
                  <a:pt x="490" y="2086"/>
                  <a:pt x="408" y="1807"/>
                </a:cubicBezTo>
                <a:cubicBezTo>
                  <a:pt x="326" y="1524"/>
                  <a:pt x="357" y="1219"/>
                  <a:pt x="496" y="949"/>
                </a:cubicBezTo>
                <a:cubicBezTo>
                  <a:pt x="602" y="740"/>
                  <a:pt x="766" y="570"/>
                  <a:pt x="964" y="458"/>
                </a:cubicBezTo>
                <a:cubicBezTo>
                  <a:pt x="1132" y="364"/>
                  <a:pt x="1316" y="316"/>
                  <a:pt x="1497" y="316"/>
                </a:cubicBezTo>
                <a:close/>
                <a:moveTo>
                  <a:pt x="1497" y="1"/>
                </a:moveTo>
                <a:cubicBezTo>
                  <a:pt x="1262" y="1"/>
                  <a:pt x="1026" y="62"/>
                  <a:pt x="810" y="183"/>
                </a:cubicBezTo>
                <a:cubicBezTo>
                  <a:pt x="555" y="327"/>
                  <a:pt x="351" y="541"/>
                  <a:pt x="215" y="804"/>
                </a:cubicBezTo>
                <a:cubicBezTo>
                  <a:pt x="40" y="1147"/>
                  <a:pt x="1" y="1534"/>
                  <a:pt x="106" y="1895"/>
                </a:cubicBezTo>
                <a:cubicBezTo>
                  <a:pt x="211" y="2258"/>
                  <a:pt x="450" y="2550"/>
                  <a:pt x="779" y="2720"/>
                </a:cubicBezTo>
                <a:lnTo>
                  <a:pt x="6252" y="5529"/>
                </a:lnTo>
                <a:cubicBezTo>
                  <a:pt x="6440" y="5626"/>
                  <a:pt x="6646" y="5674"/>
                  <a:pt x="6855" y="5674"/>
                </a:cubicBezTo>
                <a:cubicBezTo>
                  <a:pt x="7089" y="5674"/>
                  <a:pt x="7325" y="5613"/>
                  <a:pt x="7541" y="5491"/>
                </a:cubicBezTo>
                <a:cubicBezTo>
                  <a:pt x="7794" y="5348"/>
                  <a:pt x="8000" y="5134"/>
                  <a:pt x="8135" y="4871"/>
                </a:cubicBezTo>
                <a:cubicBezTo>
                  <a:pt x="8499" y="4161"/>
                  <a:pt x="8246" y="3301"/>
                  <a:pt x="7572" y="2955"/>
                </a:cubicBezTo>
                <a:lnTo>
                  <a:pt x="2099" y="146"/>
                </a:lnTo>
                <a:cubicBezTo>
                  <a:pt x="1911" y="49"/>
                  <a:pt x="1705" y="1"/>
                  <a:pt x="1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5" name="Google Shape;745;p31"/>
          <p:cNvSpPr/>
          <p:nvPr/>
        </p:nvSpPr>
        <p:spPr>
          <a:xfrm>
            <a:off x="0" y="719320"/>
            <a:ext cx="11240773" cy="696157"/>
          </a:xfrm>
          <a:custGeom>
            <a:avLst/>
            <a:gdLst/>
            <a:ahLst/>
            <a:cxnLst/>
            <a:rect l="l" t="t" r="r" b="b"/>
            <a:pathLst>
              <a:path w="93238" h="6394" extrusionOk="0">
                <a:moveTo>
                  <a:pt x="0" y="1"/>
                </a:moveTo>
                <a:lnTo>
                  <a:pt x="0" y="6393"/>
                </a:lnTo>
                <a:lnTo>
                  <a:pt x="93237" y="6393"/>
                </a:lnTo>
                <a:lnTo>
                  <a:pt x="91460" y="3197"/>
                </a:lnTo>
                <a:lnTo>
                  <a:pt x="932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6" name="Google Shape;746;p31"/>
          <p:cNvSpPr/>
          <p:nvPr/>
        </p:nvSpPr>
        <p:spPr>
          <a:xfrm>
            <a:off x="128036" y="800215"/>
            <a:ext cx="107419" cy="534367"/>
          </a:xfrm>
          <a:custGeom>
            <a:avLst/>
            <a:gdLst/>
            <a:ahLst/>
            <a:cxnLst/>
            <a:rect l="l" t="t" r="r" b="b"/>
            <a:pathLst>
              <a:path w="891" h="4908" extrusionOk="0">
                <a:moveTo>
                  <a:pt x="0" y="1"/>
                </a:moveTo>
                <a:lnTo>
                  <a:pt x="0" y="4907"/>
                </a:lnTo>
                <a:lnTo>
                  <a:pt x="891" y="4907"/>
                </a:lnTo>
                <a:lnTo>
                  <a:pt x="8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7" name="Google Shape;747;p31"/>
          <p:cNvSpPr txBox="1">
            <a:spLocks noGrp="1"/>
          </p:cNvSpPr>
          <p:nvPr>
            <p:ph type="title"/>
          </p:nvPr>
        </p:nvSpPr>
        <p:spPr>
          <a:xfrm>
            <a:off x="950967" y="748600"/>
            <a:ext cx="10290000" cy="63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800"/>
              <a:buNone/>
              <a:defRPr b="1">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8" name="Google Shape;748;p31"/>
          <p:cNvSpPr/>
          <p:nvPr/>
        </p:nvSpPr>
        <p:spPr>
          <a:xfrm rot="-10692833">
            <a:off x="10867779" y="789812"/>
            <a:ext cx="476460" cy="351787"/>
          </a:xfrm>
          <a:custGeom>
            <a:avLst/>
            <a:gdLst/>
            <a:ahLst/>
            <a:cxnLst/>
            <a:rect l="l" t="t" r="r" b="b"/>
            <a:pathLst>
              <a:path w="5839" h="3866" extrusionOk="0">
                <a:moveTo>
                  <a:pt x="1121" y="316"/>
                </a:moveTo>
                <a:cubicBezTo>
                  <a:pt x="1225" y="316"/>
                  <a:pt x="1329" y="341"/>
                  <a:pt x="1424" y="390"/>
                </a:cubicBezTo>
                <a:lnTo>
                  <a:pt x="5127" y="2291"/>
                </a:lnTo>
                <a:cubicBezTo>
                  <a:pt x="5286" y="2372"/>
                  <a:pt x="5403" y="2510"/>
                  <a:pt x="5457" y="2679"/>
                </a:cubicBezTo>
                <a:cubicBezTo>
                  <a:pt x="5513" y="2849"/>
                  <a:pt x="5498" y="3030"/>
                  <a:pt x="5416" y="3187"/>
                </a:cubicBezTo>
                <a:cubicBezTo>
                  <a:pt x="5357" y="3304"/>
                  <a:pt x="5265" y="3399"/>
                  <a:pt x="5152" y="3463"/>
                </a:cubicBezTo>
                <a:cubicBezTo>
                  <a:pt x="5049" y="3521"/>
                  <a:pt x="4936" y="3550"/>
                  <a:pt x="4823" y="3550"/>
                </a:cubicBezTo>
                <a:cubicBezTo>
                  <a:pt x="4719" y="3550"/>
                  <a:pt x="4614" y="3525"/>
                  <a:pt x="4518" y="3476"/>
                </a:cubicBezTo>
                <a:lnTo>
                  <a:pt x="817" y="1577"/>
                </a:lnTo>
                <a:cubicBezTo>
                  <a:pt x="490" y="1409"/>
                  <a:pt x="360" y="1006"/>
                  <a:pt x="528" y="679"/>
                </a:cubicBezTo>
                <a:cubicBezTo>
                  <a:pt x="587" y="562"/>
                  <a:pt x="679" y="467"/>
                  <a:pt x="793" y="403"/>
                </a:cubicBezTo>
                <a:cubicBezTo>
                  <a:pt x="895" y="345"/>
                  <a:pt x="1008" y="316"/>
                  <a:pt x="1121" y="316"/>
                </a:cubicBezTo>
                <a:close/>
                <a:moveTo>
                  <a:pt x="1120" y="1"/>
                </a:moveTo>
                <a:cubicBezTo>
                  <a:pt x="954" y="1"/>
                  <a:pt x="788" y="43"/>
                  <a:pt x="639" y="128"/>
                </a:cubicBezTo>
                <a:cubicBezTo>
                  <a:pt x="471" y="222"/>
                  <a:pt x="335" y="363"/>
                  <a:pt x="247" y="534"/>
                </a:cubicBezTo>
                <a:cubicBezTo>
                  <a:pt x="0" y="1016"/>
                  <a:pt x="190" y="1609"/>
                  <a:pt x="672" y="1856"/>
                </a:cubicBezTo>
                <a:lnTo>
                  <a:pt x="4375" y="3757"/>
                </a:lnTo>
                <a:cubicBezTo>
                  <a:pt x="4517" y="3829"/>
                  <a:pt x="4671" y="3865"/>
                  <a:pt x="4824" y="3865"/>
                </a:cubicBezTo>
                <a:cubicBezTo>
                  <a:pt x="4990" y="3865"/>
                  <a:pt x="5156" y="3823"/>
                  <a:pt x="5305" y="3738"/>
                </a:cubicBezTo>
                <a:cubicBezTo>
                  <a:pt x="5473" y="3644"/>
                  <a:pt x="5609" y="3503"/>
                  <a:pt x="5697" y="3332"/>
                </a:cubicBezTo>
                <a:cubicBezTo>
                  <a:pt x="5816" y="3098"/>
                  <a:pt x="5838" y="2832"/>
                  <a:pt x="5758" y="2583"/>
                </a:cubicBezTo>
                <a:cubicBezTo>
                  <a:pt x="5678" y="2333"/>
                  <a:pt x="5504" y="2130"/>
                  <a:pt x="5272" y="2010"/>
                </a:cubicBezTo>
                <a:lnTo>
                  <a:pt x="1569" y="109"/>
                </a:lnTo>
                <a:cubicBezTo>
                  <a:pt x="1427" y="37"/>
                  <a:pt x="1273" y="1"/>
                  <a:pt x="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9" name="Google Shape;749;p31"/>
          <p:cNvSpPr/>
          <p:nvPr/>
        </p:nvSpPr>
        <p:spPr>
          <a:xfrm>
            <a:off x="5872223" y="6399553"/>
            <a:ext cx="289485" cy="298340"/>
          </a:xfrm>
          <a:custGeom>
            <a:avLst/>
            <a:gdLst/>
            <a:ahLst/>
            <a:cxnLst/>
            <a:rect l="l" t="t" r="r" b="b"/>
            <a:pathLst>
              <a:path w="3629" h="3740" extrusionOk="0">
                <a:moveTo>
                  <a:pt x="2849" y="0"/>
                </a:moveTo>
                <a:cubicBezTo>
                  <a:pt x="2845" y="0"/>
                  <a:pt x="2841" y="0"/>
                  <a:pt x="2837" y="1"/>
                </a:cubicBezTo>
                <a:cubicBezTo>
                  <a:pt x="2272" y="59"/>
                  <a:pt x="1729" y="312"/>
                  <a:pt x="1262" y="626"/>
                </a:cubicBezTo>
                <a:cubicBezTo>
                  <a:pt x="799" y="937"/>
                  <a:pt x="343" y="1346"/>
                  <a:pt x="127" y="1871"/>
                </a:cubicBezTo>
                <a:cubicBezTo>
                  <a:pt x="35" y="2095"/>
                  <a:pt x="0" y="2340"/>
                  <a:pt x="56" y="2578"/>
                </a:cubicBezTo>
                <a:cubicBezTo>
                  <a:pt x="117" y="2831"/>
                  <a:pt x="284" y="3047"/>
                  <a:pt x="484" y="3206"/>
                </a:cubicBezTo>
                <a:cubicBezTo>
                  <a:pt x="773" y="3437"/>
                  <a:pt x="1132" y="3594"/>
                  <a:pt x="1488" y="3691"/>
                </a:cubicBezTo>
                <a:cubicBezTo>
                  <a:pt x="1609" y="3724"/>
                  <a:pt x="1734" y="3739"/>
                  <a:pt x="1859" y="3739"/>
                </a:cubicBezTo>
                <a:cubicBezTo>
                  <a:pt x="2018" y="3739"/>
                  <a:pt x="2177" y="3714"/>
                  <a:pt x="2329" y="3667"/>
                </a:cubicBezTo>
                <a:cubicBezTo>
                  <a:pt x="2845" y="3508"/>
                  <a:pt x="3309" y="3117"/>
                  <a:pt x="3512" y="2612"/>
                </a:cubicBezTo>
                <a:cubicBezTo>
                  <a:pt x="3603" y="2385"/>
                  <a:pt x="3629" y="2125"/>
                  <a:pt x="3554" y="1890"/>
                </a:cubicBezTo>
                <a:cubicBezTo>
                  <a:pt x="3468" y="1623"/>
                  <a:pt x="3268" y="1417"/>
                  <a:pt x="3030" y="1274"/>
                </a:cubicBezTo>
                <a:cubicBezTo>
                  <a:pt x="2784" y="1127"/>
                  <a:pt x="2473" y="1028"/>
                  <a:pt x="2170" y="1028"/>
                </a:cubicBezTo>
                <a:cubicBezTo>
                  <a:pt x="1942" y="1028"/>
                  <a:pt x="1719" y="1084"/>
                  <a:pt x="1531" y="1219"/>
                </a:cubicBezTo>
                <a:cubicBezTo>
                  <a:pt x="1228" y="1436"/>
                  <a:pt x="1084" y="1804"/>
                  <a:pt x="1092" y="2169"/>
                </a:cubicBezTo>
                <a:cubicBezTo>
                  <a:pt x="1100" y="2470"/>
                  <a:pt x="1206" y="2838"/>
                  <a:pt x="1488" y="2994"/>
                </a:cubicBezTo>
                <a:cubicBezTo>
                  <a:pt x="1571" y="3039"/>
                  <a:pt x="1652" y="3059"/>
                  <a:pt x="1732" y="3059"/>
                </a:cubicBezTo>
                <a:cubicBezTo>
                  <a:pt x="2016" y="3059"/>
                  <a:pt x="2272" y="2810"/>
                  <a:pt x="2437" y="2587"/>
                </a:cubicBezTo>
                <a:cubicBezTo>
                  <a:pt x="2522" y="2471"/>
                  <a:pt x="2597" y="2347"/>
                  <a:pt x="2664" y="2222"/>
                </a:cubicBezTo>
                <a:cubicBezTo>
                  <a:pt x="2694" y="2163"/>
                  <a:pt x="2691" y="2082"/>
                  <a:pt x="2640" y="2036"/>
                </a:cubicBezTo>
                <a:cubicBezTo>
                  <a:pt x="2552" y="1956"/>
                  <a:pt x="2445" y="1925"/>
                  <a:pt x="2336" y="1925"/>
                </a:cubicBezTo>
                <a:cubicBezTo>
                  <a:pt x="2220" y="1925"/>
                  <a:pt x="2100" y="1960"/>
                  <a:pt x="1995" y="2011"/>
                </a:cubicBezTo>
                <a:cubicBezTo>
                  <a:pt x="1843" y="2087"/>
                  <a:pt x="1936" y="2293"/>
                  <a:pt x="2078" y="2293"/>
                </a:cubicBezTo>
                <a:cubicBezTo>
                  <a:pt x="2101" y="2293"/>
                  <a:pt x="2125" y="2288"/>
                  <a:pt x="2150" y="2276"/>
                </a:cubicBezTo>
                <a:cubicBezTo>
                  <a:pt x="2152" y="2274"/>
                  <a:pt x="2155" y="2273"/>
                  <a:pt x="2156" y="2273"/>
                </a:cubicBezTo>
                <a:lnTo>
                  <a:pt x="2156" y="2273"/>
                </a:lnTo>
                <a:cubicBezTo>
                  <a:pt x="2157" y="2272"/>
                  <a:pt x="2158" y="2272"/>
                  <a:pt x="2160" y="2271"/>
                </a:cubicBezTo>
                <a:cubicBezTo>
                  <a:pt x="2192" y="2260"/>
                  <a:pt x="2223" y="2248"/>
                  <a:pt x="2256" y="2241"/>
                </a:cubicBezTo>
                <a:cubicBezTo>
                  <a:pt x="2272" y="2237"/>
                  <a:pt x="2290" y="2232"/>
                  <a:pt x="2308" y="2230"/>
                </a:cubicBezTo>
                <a:lnTo>
                  <a:pt x="2308" y="2230"/>
                </a:lnTo>
                <a:cubicBezTo>
                  <a:pt x="2220" y="2379"/>
                  <a:pt x="2123" y="2513"/>
                  <a:pt x="1991" y="2631"/>
                </a:cubicBezTo>
                <a:cubicBezTo>
                  <a:pt x="1985" y="2635"/>
                  <a:pt x="1955" y="2660"/>
                  <a:pt x="1956" y="2660"/>
                </a:cubicBezTo>
                <a:cubicBezTo>
                  <a:pt x="1956" y="2660"/>
                  <a:pt x="1956" y="2660"/>
                  <a:pt x="1956" y="2660"/>
                </a:cubicBezTo>
                <a:lnTo>
                  <a:pt x="1956" y="2660"/>
                </a:lnTo>
                <a:cubicBezTo>
                  <a:pt x="1944" y="2669"/>
                  <a:pt x="1932" y="2678"/>
                  <a:pt x="1919" y="2686"/>
                </a:cubicBezTo>
                <a:cubicBezTo>
                  <a:pt x="1904" y="2695"/>
                  <a:pt x="1890" y="2704"/>
                  <a:pt x="1874" y="2712"/>
                </a:cubicBezTo>
                <a:cubicBezTo>
                  <a:pt x="1867" y="2716"/>
                  <a:pt x="1843" y="2726"/>
                  <a:pt x="1835" y="2730"/>
                </a:cubicBezTo>
                <a:lnTo>
                  <a:pt x="1835" y="2730"/>
                </a:lnTo>
                <a:cubicBezTo>
                  <a:pt x="1812" y="2738"/>
                  <a:pt x="1787" y="2743"/>
                  <a:pt x="1764" y="2750"/>
                </a:cubicBezTo>
                <a:cubicBezTo>
                  <a:pt x="1763" y="2751"/>
                  <a:pt x="1762" y="2751"/>
                  <a:pt x="1763" y="2752"/>
                </a:cubicBezTo>
                <a:lnTo>
                  <a:pt x="1763" y="2752"/>
                </a:lnTo>
                <a:cubicBezTo>
                  <a:pt x="1761" y="2752"/>
                  <a:pt x="1759" y="2752"/>
                  <a:pt x="1757" y="2752"/>
                </a:cubicBezTo>
                <a:cubicBezTo>
                  <a:pt x="1746" y="2752"/>
                  <a:pt x="1735" y="2751"/>
                  <a:pt x="1725" y="2751"/>
                </a:cubicBezTo>
                <a:cubicBezTo>
                  <a:pt x="1719" y="2751"/>
                  <a:pt x="1714" y="2751"/>
                  <a:pt x="1709" y="2752"/>
                </a:cubicBezTo>
                <a:cubicBezTo>
                  <a:pt x="1709" y="2752"/>
                  <a:pt x="1709" y="2752"/>
                  <a:pt x="1709" y="2752"/>
                </a:cubicBezTo>
                <a:lnTo>
                  <a:pt x="1709" y="2752"/>
                </a:lnTo>
                <a:cubicBezTo>
                  <a:pt x="1707" y="2751"/>
                  <a:pt x="1706" y="2751"/>
                  <a:pt x="1704" y="2750"/>
                </a:cubicBezTo>
                <a:cubicBezTo>
                  <a:pt x="1693" y="2746"/>
                  <a:pt x="1681" y="2743"/>
                  <a:pt x="1668" y="2740"/>
                </a:cubicBezTo>
                <a:cubicBezTo>
                  <a:pt x="1666" y="2740"/>
                  <a:pt x="1665" y="2739"/>
                  <a:pt x="1663" y="2739"/>
                </a:cubicBezTo>
                <a:lnTo>
                  <a:pt x="1663" y="2739"/>
                </a:lnTo>
                <a:cubicBezTo>
                  <a:pt x="1663" y="2739"/>
                  <a:pt x="1663" y="2739"/>
                  <a:pt x="1663" y="2739"/>
                </a:cubicBezTo>
                <a:cubicBezTo>
                  <a:pt x="1650" y="2731"/>
                  <a:pt x="1637" y="2724"/>
                  <a:pt x="1624" y="2717"/>
                </a:cubicBezTo>
                <a:cubicBezTo>
                  <a:pt x="1616" y="2713"/>
                  <a:pt x="1599" y="2699"/>
                  <a:pt x="1599" y="2699"/>
                </a:cubicBezTo>
                <a:lnTo>
                  <a:pt x="1599" y="2699"/>
                </a:lnTo>
                <a:cubicBezTo>
                  <a:pt x="1599" y="2699"/>
                  <a:pt x="1604" y="2703"/>
                  <a:pt x="1617" y="2714"/>
                </a:cubicBezTo>
                <a:cubicBezTo>
                  <a:pt x="1606" y="2707"/>
                  <a:pt x="1596" y="2698"/>
                  <a:pt x="1587" y="2689"/>
                </a:cubicBezTo>
                <a:cubicBezTo>
                  <a:pt x="1577" y="2679"/>
                  <a:pt x="1569" y="2670"/>
                  <a:pt x="1558" y="2660"/>
                </a:cubicBezTo>
                <a:cubicBezTo>
                  <a:pt x="1555" y="2655"/>
                  <a:pt x="1552" y="2651"/>
                  <a:pt x="1548" y="2647"/>
                </a:cubicBezTo>
                <a:cubicBezTo>
                  <a:pt x="1548" y="2646"/>
                  <a:pt x="1547" y="2646"/>
                  <a:pt x="1547" y="2645"/>
                </a:cubicBezTo>
                <a:lnTo>
                  <a:pt x="1547" y="2645"/>
                </a:lnTo>
                <a:cubicBezTo>
                  <a:pt x="1547" y="2645"/>
                  <a:pt x="1547" y="2645"/>
                  <a:pt x="1547" y="2645"/>
                </a:cubicBezTo>
                <a:cubicBezTo>
                  <a:pt x="1529" y="2622"/>
                  <a:pt x="1513" y="2598"/>
                  <a:pt x="1498" y="2572"/>
                </a:cubicBezTo>
                <a:cubicBezTo>
                  <a:pt x="1491" y="2559"/>
                  <a:pt x="1485" y="2546"/>
                  <a:pt x="1478" y="2533"/>
                </a:cubicBezTo>
                <a:cubicBezTo>
                  <a:pt x="1470" y="2517"/>
                  <a:pt x="1465" y="2503"/>
                  <a:pt x="1465" y="2503"/>
                </a:cubicBezTo>
                <a:lnTo>
                  <a:pt x="1465" y="2503"/>
                </a:lnTo>
                <a:cubicBezTo>
                  <a:pt x="1465" y="2503"/>
                  <a:pt x="1466" y="2506"/>
                  <a:pt x="1469" y="2514"/>
                </a:cubicBezTo>
                <a:cubicBezTo>
                  <a:pt x="1446" y="2451"/>
                  <a:pt x="1427" y="2388"/>
                  <a:pt x="1414" y="2323"/>
                </a:cubicBezTo>
                <a:cubicBezTo>
                  <a:pt x="1412" y="2312"/>
                  <a:pt x="1410" y="2301"/>
                  <a:pt x="1408" y="2291"/>
                </a:cubicBezTo>
                <a:lnTo>
                  <a:pt x="1408" y="2291"/>
                </a:lnTo>
                <a:cubicBezTo>
                  <a:pt x="1408" y="2287"/>
                  <a:pt x="1404" y="2260"/>
                  <a:pt x="1403" y="2252"/>
                </a:cubicBezTo>
                <a:cubicBezTo>
                  <a:pt x="1401" y="2214"/>
                  <a:pt x="1398" y="2176"/>
                  <a:pt x="1399" y="2137"/>
                </a:cubicBezTo>
                <a:cubicBezTo>
                  <a:pt x="1399" y="2102"/>
                  <a:pt x="1401" y="2067"/>
                  <a:pt x="1403" y="2032"/>
                </a:cubicBezTo>
                <a:cubicBezTo>
                  <a:pt x="1405" y="2021"/>
                  <a:pt x="1409" y="1994"/>
                  <a:pt x="1408" y="1994"/>
                </a:cubicBezTo>
                <a:lnTo>
                  <a:pt x="1408" y="1994"/>
                </a:lnTo>
                <a:cubicBezTo>
                  <a:pt x="1408" y="1994"/>
                  <a:pt x="1408" y="1994"/>
                  <a:pt x="1408" y="1995"/>
                </a:cubicBezTo>
                <a:lnTo>
                  <a:pt x="1408" y="1995"/>
                </a:lnTo>
                <a:cubicBezTo>
                  <a:pt x="1411" y="1978"/>
                  <a:pt x="1413" y="1963"/>
                  <a:pt x="1417" y="1947"/>
                </a:cubicBezTo>
                <a:cubicBezTo>
                  <a:pt x="1424" y="1912"/>
                  <a:pt x="1433" y="1877"/>
                  <a:pt x="1443" y="1844"/>
                </a:cubicBezTo>
                <a:cubicBezTo>
                  <a:pt x="1449" y="1826"/>
                  <a:pt x="1455" y="1810"/>
                  <a:pt x="1460" y="1792"/>
                </a:cubicBezTo>
                <a:cubicBezTo>
                  <a:pt x="1463" y="1784"/>
                  <a:pt x="1467" y="1775"/>
                  <a:pt x="1470" y="1765"/>
                </a:cubicBezTo>
                <a:lnTo>
                  <a:pt x="1470" y="1765"/>
                </a:lnTo>
                <a:cubicBezTo>
                  <a:pt x="1471" y="1764"/>
                  <a:pt x="1471" y="1762"/>
                  <a:pt x="1472" y="1760"/>
                </a:cubicBezTo>
                <a:cubicBezTo>
                  <a:pt x="1488" y="1728"/>
                  <a:pt x="1504" y="1698"/>
                  <a:pt x="1522" y="1667"/>
                </a:cubicBezTo>
                <a:cubicBezTo>
                  <a:pt x="1532" y="1651"/>
                  <a:pt x="1542" y="1636"/>
                  <a:pt x="1551" y="1622"/>
                </a:cubicBezTo>
                <a:cubicBezTo>
                  <a:pt x="1557" y="1614"/>
                  <a:pt x="1561" y="1607"/>
                  <a:pt x="1567" y="1600"/>
                </a:cubicBezTo>
                <a:cubicBezTo>
                  <a:pt x="1567" y="1599"/>
                  <a:pt x="1567" y="1599"/>
                  <a:pt x="1567" y="1599"/>
                </a:cubicBezTo>
                <a:lnTo>
                  <a:pt x="1567" y="1599"/>
                </a:lnTo>
                <a:cubicBezTo>
                  <a:pt x="1567" y="1599"/>
                  <a:pt x="1564" y="1602"/>
                  <a:pt x="1563" y="1604"/>
                </a:cubicBezTo>
                <a:lnTo>
                  <a:pt x="1563" y="1604"/>
                </a:lnTo>
                <a:cubicBezTo>
                  <a:pt x="1564" y="1602"/>
                  <a:pt x="1567" y="1599"/>
                  <a:pt x="1573" y="1592"/>
                </a:cubicBezTo>
                <a:cubicBezTo>
                  <a:pt x="1598" y="1566"/>
                  <a:pt x="1621" y="1540"/>
                  <a:pt x="1647" y="1515"/>
                </a:cubicBezTo>
                <a:cubicBezTo>
                  <a:pt x="1660" y="1502"/>
                  <a:pt x="1675" y="1490"/>
                  <a:pt x="1690" y="1480"/>
                </a:cubicBezTo>
                <a:lnTo>
                  <a:pt x="1690" y="1480"/>
                </a:lnTo>
                <a:cubicBezTo>
                  <a:pt x="1682" y="1486"/>
                  <a:pt x="1680" y="1488"/>
                  <a:pt x="1680" y="1488"/>
                </a:cubicBezTo>
                <a:cubicBezTo>
                  <a:pt x="1681" y="1488"/>
                  <a:pt x="1715" y="1463"/>
                  <a:pt x="1722" y="1458"/>
                </a:cubicBezTo>
                <a:cubicBezTo>
                  <a:pt x="1755" y="1437"/>
                  <a:pt x="1788" y="1419"/>
                  <a:pt x="1822" y="1404"/>
                </a:cubicBezTo>
                <a:lnTo>
                  <a:pt x="1822" y="1404"/>
                </a:lnTo>
                <a:cubicBezTo>
                  <a:pt x="1822" y="1404"/>
                  <a:pt x="1821" y="1404"/>
                  <a:pt x="1821" y="1404"/>
                </a:cubicBezTo>
                <a:cubicBezTo>
                  <a:pt x="1833" y="1400"/>
                  <a:pt x="1843" y="1395"/>
                  <a:pt x="1855" y="1391"/>
                </a:cubicBezTo>
                <a:cubicBezTo>
                  <a:pt x="1880" y="1382"/>
                  <a:pt x="1903" y="1375"/>
                  <a:pt x="1928" y="1368"/>
                </a:cubicBezTo>
                <a:cubicBezTo>
                  <a:pt x="2007" y="1346"/>
                  <a:pt x="2099" y="1335"/>
                  <a:pt x="2194" y="1335"/>
                </a:cubicBezTo>
                <a:cubicBezTo>
                  <a:pt x="2302" y="1335"/>
                  <a:pt x="2414" y="1350"/>
                  <a:pt x="2515" y="1379"/>
                </a:cubicBezTo>
                <a:cubicBezTo>
                  <a:pt x="2759" y="1452"/>
                  <a:pt x="3030" y="1597"/>
                  <a:pt x="3165" y="1791"/>
                </a:cubicBezTo>
                <a:cubicBezTo>
                  <a:pt x="3230" y="1887"/>
                  <a:pt x="3257" y="1944"/>
                  <a:pt x="3280" y="2057"/>
                </a:cubicBezTo>
                <a:cubicBezTo>
                  <a:pt x="3290" y="2105"/>
                  <a:pt x="3290" y="2111"/>
                  <a:pt x="3290" y="2175"/>
                </a:cubicBezTo>
                <a:cubicBezTo>
                  <a:pt x="3292" y="2200"/>
                  <a:pt x="3290" y="2223"/>
                  <a:pt x="3289" y="2248"/>
                </a:cubicBezTo>
                <a:cubicBezTo>
                  <a:pt x="3287" y="2260"/>
                  <a:pt x="3286" y="2273"/>
                  <a:pt x="3284" y="2285"/>
                </a:cubicBezTo>
                <a:cubicBezTo>
                  <a:pt x="3284" y="2287"/>
                  <a:pt x="3284" y="2289"/>
                  <a:pt x="3284" y="2290"/>
                </a:cubicBezTo>
                <a:lnTo>
                  <a:pt x="3284" y="2290"/>
                </a:lnTo>
                <a:cubicBezTo>
                  <a:pt x="3283" y="2297"/>
                  <a:pt x="3282" y="2303"/>
                  <a:pt x="3280" y="2309"/>
                </a:cubicBezTo>
                <a:cubicBezTo>
                  <a:pt x="3238" y="2520"/>
                  <a:pt x="3143" y="2702"/>
                  <a:pt x="3008" y="2860"/>
                </a:cubicBezTo>
                <a:cubicBezTo>
                  <a:pt x="2854" y="3042"/>
                  <a:pt x="2681" y="3175"/>
                  <a:pt x="2469" y="3282"/>
                </a:cubicBezTo>
                <a:cubicBezTo>
                  <a:pt x="2282" y="3376"/>
                  <a:pt x="2072" y="3432"/>
                  <a:pt x="1860" y="3432"/>
                </a:cubicBezTo>
                <a:cubicBezTo>
                  <a:pt x="1842" y="3432"/>
                  <a:pt x="1824" y="3432"/>
                  <a:pt x="1807" y="3431"/>
                </a:cubicBezTo>
                <a:cubicBezTo>
                  <a:pt x="1528" y="3421"/>
                  <a:pt x="1209" y="3288"/>
                  <a:pt x="951" y="3149"/>
                </a:cubicBezTo>
                <a:cubicBezTo>
                  <a:pt x="730" y="3029"/>
                  <a:pt x="526" y="2872"/>
                  <a:pt x="413" y="2663"/>
                </a:cubicBezTo>
                <a:cubicBezTo>
                  <a:pt x="333" y="2512"/>
                  <a:pt x="316" y="2325"/>
                  <a:pt x="354" y="2159"/>
                </a:cubicBezTo>
                <a:cubicBezTo>
                  <a:pt x="454" y="1721"/>
                  <a:pt x="816" y="1349"/>
                  <a:pt x="1179" y="1061"/>
                </a:cubicBezTo>
                <a:cubicBezTo>
                  <a:pt x="1579" y="745"/>
                  <a:pt x="2047" y="491"/>
                  <a:pt x="2538" y="363"/>
                </a:cubicBezTo>
                <a:cubicBezTo>
                  <a:pt x="2640" y="337"/>
                  <a:pt x="2763" y="313"/>
                  <a:pt x="2837" y="306"/>
                </a:cubicBezTo>
                <a:cubicBezTo>
                  <a:pt x="2919" y="297"/>
                  <a:pt x="2991" y="242"/>
                  <a:pt x="2991" y="153"/>
                </a:cubicBezTo>
                <a:cubicBezTo>
                  <a:pt x="2991" y="80"/>
                  <a:pt x="2927" y="0"/>
                  <a:pt x="2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750" name="Google Shape;750;p31"/>
          <p:cNvGrpSpPr/>
          <p:nvPr/>
        </p:nvGrpSpPr>
        <p:grpSpPr>
          <a:xfrm>
            <a:off x="6161687" y="6285231"/>
            <a:ext cx="253031" cy="232211"/>
            <a:chOff x="6476077" y="96834"/>
            <a:chExt cx="189773" cy="174158"/>
          </a:xfrm>
        </p:grpSpPr>
        <p:sp>
          <p:nvSpPr>
            <p:cNvPr id="751" name="Google Shape;751;p31"/>
            <p:cNvSpPr/>
            <p:nvPr/>
          </p:nvSpPr>
          <p:spPr>
            <a:xfrm>
              <a:off x="6558997" y="96834"/>
              <a:ext cx="106852" cy="174038"/>
            </a:xfrm>
            <a:custGeom>
              <a:avLst/>
              <a:gdLst/>
              <a:ahLst/>
              <a:cxnLst/>
              <a:rect l="l" t="t" r="r" b="b"/>
              <a:pathLst>
                <a:path w="1786" h="2909" extrusionOk="0">
                  <a:moveTo>
                    <a:pt x="208" y="0"/>
                  </a:moveTo>
                  <a:cubicBezTo>
                    <a:pt x="107" y="0"/>
                    <a:pt x="0" y="112"/>
                    <a:pt x="61" y="233"/>
                  </a:cubicBezTo>
                  <a:cubicBezTo>
                    <a:pt x="207" y="525"/>
                    <a:pt x="338" y="824"/>
                    <a:pt x="550" y="1075"/>
                  </a:cubicBezTo>
                  <a:cubicBezTo>
                    <a:pt x="692" y="1244"/>
                    <a:pt x="865" y="1374"/>
                    <a:pt x="1055" y="1478"/>
                  </a:cubicBezTo>
                  <a:lnTo>
                    <a:pt x="1055" y="1478"/>
                  </a:lnTo>
                  <a:cubicBezTo>
                    <a:pt x="809" y="1548"/>
                    <a:pt x="582" y="1665"/>
                    <a:pt x="436" y="1880"/>
                  </a:cubicBezTo>
                  <a:cubicBezTo>
                    <a:pt x="269" y="2124"/>
                    <a:pt x="266" y="2441"/>
                    <a:pt x="198" y="2718"/>
                  </a:cubicBezTo>
                  <a:cubicBezTo>
                    <a:pt x="170" y="2833"/>
                    <a:pt x="265" y="2909"/>
                    <a:pt x="357" y="2909"/>
                  </a:cubicBezTo>
                  <a:cubicBezTo>
                    <a:pt x="417" y="2909"/>
                    <a:pt x="475" y="2876"/>
                    <a:pt x="494" y="2800"/>
                  </a:cubicBezTo>
                  <a:cubicBezTo>
                    <a:pt x="526" y="2664"/>
                    <a:pt x="547" y="2525"/>
                    <a:pt x="575" y="2388"/>
                  </a:cubicBezTo>
                  <a:cubicBezTo>
                    <a:pt x="586" y="2328"/>
                    <a:pt x="599" y="2267"/>
                    <a:pt x="618" y="2207"/>
                  </a:cubicBezTo>
                  <a:cubicBezTo>
                    <a:pt x="621" y="2196"/>
                    <a:pt x="641" y="2144"/>
                    <a:pt x="640" y="2144"/>
                  </a:cubicBezTo>
                  <a:lnTo>
                    <a:pt x="640" y="2144"/>
                  </a:lnTo>
                  <a:cubicBezTo>
                    <a:pt x="640" y="2144"/>
                    <a:pt x="639" y="2146"/>
                    <a:pt x="637" y="2150"/>
                  </a:cubicBezTo>
                  <a:lnTo>
                    <a:pt x="637" y="2150"/>
                  </a:lnTo>
                  <a:cubicBezTo>
                    <a:pt x="649" y="2122"/>
                    <a:pt x="662" y="2095"/>
                    <a:pt x="678" y="2068"/>
                  </a:cubicBezTo>
                  <a:cubicBezTo>
                    <a:pt x="737" y="1971"/>
                    <a:pt x="821" y="1902"/>
                    <a:pt x="948" y="1842"/>
                  </a:cubicBezTo>
                  <a:cubicBezTo>
                    <a:pt x="1138" y="1752"/>
                    <a:pt x="1363" y="1714"/>
                    <a:pt x="1570" y="1687"/>
                  </a:cubicBezTo>
                  <a:cubicBezTo>
                    <a:pt x="1737" y="1665"/>
                    <a:pt x="1785" y="1445"/>
                    <a:pt x="1611" y="1386"/>
                  </a:cubicBezTo>
                  <a:cubicBezTo>
                    <a:pt x="1284" y="1275"/>
                    <a:pt x="978" y="1115"/>
                    <a:pt x="754" y="843"/>
                  </a:cubicBezTo>
                  <a:cubicBezTo>
                    <a:pt x="569" y="618"/>
                    <a:pt x="455" y="337"/>
                    <a:pt x="325" y="78"/>
                  </a:cubicBezTo>
                  <a:cubicBezTo>
                    <a:pt x="298" y="23"/>
                    <a:pt x="253"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2" name="Google Shape;752;p31"/>
            <p:cNvSpPr/>
            <p:nvPr/>
          </p:nvSpPr>
          <p:spPr>
            <a:xfrm>
              <a:off x="6476077" y="106107"/>
              <a:ext cx="108168" cy="164885"/>
            </a:xfrm>
            <a:custGeom>
              <a:avLst/>
              <a:gdLst/>
              <a:ahLst/>
              <a:cxnLst/>
              <a:rect l="l" t="t" r="r" b="b"/>
              <a:pathLst>
                <a:path w="1808" h="2756" extrusionOk="0">
                  <a:moveTo>
                    <a:pt x="1573" y="0"/>
                  </a:moveTo>
                  <a:cubicBezTo>
                    <a:pt x="1538" y="0"/>
                    <a:pt x="1503" y="14"/>
                    <a:pt x="1471" y="46"/>
                  </a:cubicBezTo>
                  <a:cubicBezTo>
                    <a:pt x="1255" y="265"/>
                    <a:pt x="1121" y="538"/>
                    <a:pt x="952" y="790"/>
                  </a:cubicBezTo>
                  <a:cubicBezTo>
                    <a:pt x="757" y="1081"/>
                    <a:pt x="490" y="1272"/>
                    <a:pt x="160" y="1385"/>
                  </a:cubicBezTo>
                  <a:cubicBezTo>
                    <a:pt x="1" y="1439"/>
                    <a:pt x="21" y="1684"/>
                    <a:pt x="201" y="1686"/>
                  </a:cubicBezTo>
                  <a:cubicBezTo>
                    <a:pt x="365" y="1687"/>
                    <a:pt x="522" y="1712"/>
                    <a:pt x="659" y="1801"/>
                  </a:cubicBezTo>
                  <a:cubicBezTo>
                    <a:pt x="759" y="1865"/>
                    <a:pt x="833" y="1967"/>
                    <a:pt x="900" y="2073"/>
                  </a:cubicBezTo>
                  <a:cubicBezTo>
                    <a:pt x="1065" y="2332"/>
                    <a:pt x="1217" y="2591"/>
                    <a:pt x="1502" y="2737"/>
                  </a:cubicBezTo>
                  <a:cubicBezTo>
                    <a:pt x="1527" y="2749"/>
                    <a:pt x="1551" y="2755"/>
                    <a:pt x="1574" y="2755"/>
                  </a:cubicBezTo>
                  <a:cubicBezTo>
                    <a:pt x="1714" y="2755"/>
                    <a:pt x="1807" y="2549"/>
                    <a:pt x="1657" y="2473"/>
                  </a:cubicBezTo>
                  <a:cubicBezTo>
                    <a:pt x="1384" y="2332"/>
                    <a:pt x="1282" y="2078"/>
                    <a:pt x="1109" y="1835"/>
                  </a:cubicBezTo>
                  <a:cubicBezTo>
                    <a:pt x="1019" y="1707"/>
                    <a:pt x="914" y="1592"/>
                    <a:pt x="776" y="1513"/>
                  </a:cubicBezTo>
                  <a:cubicBezTo>
                    <a:pt x="747" y="1497"/>
                    <a:pt x="717" y="1482"/>
                    <a:pt x="687" y="1469"/>
                  </a:cubicBezTo>
                  <a:lnTo>
                    <a:pt x="687" y="1469"/>
                  </a:lnTo>
                  <a:cubicBezTo>
                    <a:pt x="873" y="1350"/>
                    <a:pt x="1035" y="1200"/>
                    <a:pt x="1172" y="1011"/>
                  </a:cubicBezTo>
                  <a:cubicBezTo>
                    <a:pt x="1349" y="764"/>
                    <a:pt x="1471" y="481"/>
                    <a:pt x="1687" y="262"/>
                  </a:cubicBezTo>
                  <a:cubicBezTo>
                    <a:pt x="1795" y="154"/>
                    <a:pt x="1689" y="0"/>
                    <a:pt x="15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753" name="Google Shape;753;p31"/>
          <p:cNvSpPr txBox="1">
            <a:spLocks noGrp="1"/>
          </p:cNvSpPr>
          <p:nvPr>
            <p:ph type="subTitle" idx="2"/>
          </p:nvPr>
        </p:nvSpPr>
        <p:spPr>
          <a:xfrm>
            <a:off x="7512269" y="3208867"/>
            <a:ext cx="2758000" cy="2666000"/>
          </a:xfrm>
          <a:prstGeom prst="rect">
            <a:avLst/>
          </a:prstGeom>
        </p:spPr>
        <p:txBody>
          <a:bodyPr spcFirstLastPara="1" wrap="square" lIns="91425" tIns="91425" rIns="91425" bIns="91425" anchor="t" anchorCtr="0">
            <a:noAutofit/>
          </a:bodyPr>
          <a:lstStyle>
            <a:lvl1pPr lvl="0" rtl="0">
              <a:lnSpc>
                <a:spcPct val="300000"/>
              </a:lnSpc>
              <a:spcBef>
                <a:spcPts val="0"/>
              </a:spcBef>
              <a:spcAft>
                <a:spcPts val="0"/>
              </a:spcAft>
              <a:buSzPts val="1400"/>
              <a:buNone/>
              <a:defRPr sz="1400"/>
            </a:lvl1pPr>
            <a:lvl2pPr lvl="1" rtl="0">
              <a:lnSpc>
                <a:spcPct val="300000"/>
              </a:lnSpc>
              <a:spcBef>
                <a:spcPts val="1600"/>
              </a:spcBef>
              <a:spcAft>
                <a:spcPts val="0"/>
              </a:spcAft>
              <a:buSzPts val="1400"/>
              <a:buNone/>
              <a:defRPr/>
            </a:lvl2pPr>
            <a:lvl3pPr lvl="2" rtl="0">
              <a:lnSpc>
                <a:spcPct val="300000"/>
              </a:lnSpc>
              <a:spcBef>
                <a:spcPts val="1600"/>
              </a:spcBef>
              <a:spcAft>
                <a:spcPts val="0"/>
              </a:spcAft>
              <a:buSzPts val="1400"/>
              <a:buNone/>
              <a:defRPr/>
            </a:lvl3pPr>
            <a:lvl4pPr lvl="3" rtl="0">
              <a:lnSpc>
                <a:spcPct val="300000"/>
              </a:lnSpc>
              <a:spcBef>
                <a:spcPts val="1600"/>
              </a:spcBef>
              <a:spcAft>
                <a:spcPts val="0"/>
              </a:spcAft>
              <a:buSzPts val="1400"/>
              <a:buNone/>
              <a:defRPr/>
            </a:lvl4pPr>
            <a:lvl5pPr lvl="4" rtl="0">
              <a:lnSpc>
                <a:spcPct val="300000"/>
              </a:lnSpc>
              <a:spcBef>
                <a:spcPts val="1600"/>
              </a:spcBef>
              <a:spcAft>
                <a:spcPts val="0"/>
              </a:spcAft>
              <a:buSzPts val="1400"/>
              <a:buNone/>
              <a:defRPr/>
            </a:lvl5pPr>
            <a:lvl6pPr lvl="5" rtl="0">
              <a:lnSpc>
                <a:spcPct val="300000"/>
              </a:lnSpc>
              <a:spcBef>
                <a:spcPts val="1600"/>
              </a:spcBef>
              <a:spcAft>
                <a:spcPts val="0"/>
              </a:spcAft>
              <a:buSzPts val="1400"/>
              <a:buNone/>
              <a:defRPr/>
            </a:lvl6pPr>
            <a:lvl7pPr lvl="6" rtl="0">
              <a:lnSpc>
                <a:spcPct val="300000"/>
              </a:lnSpc>
              <a:spcBef>
                <a:spcPts val="1600"/>
              </a:spcBef>
              <a:spcAft>
                <a:spcPts val="0"/>
              </a:spcAft>
              <a:buSzPts val="1400"/>
              <a:buNone/>
              <a:defRPr/>
            </a:lvl7pPr>
            <a:lvl8pPr lvl="7" rtl="0">
              <a:lnSpc>
                <a:spcPct val="300000"/>
              </a:lnSpc>
              <a:spcBef>
                <a:spcPts val="1600"/>
              </a:spcBef>
              <a:spcAft>
                <a:spcPts val="0"/>
              </a:spcAft>
              <a:buSzPts val="1400"/>
              <a:buNone/>
              <a:defRPr/>
            </a:lvl8pPr>
            <a:lvl9pPr lvl="8" rtl="0">
              <a:lnSpc>
                <a:spcPct val="300000"/>
              </a:lnSpc>
              <a:spcBef>
                <a:spcPts val="1600"/>
              </a:spcBef>
              <a:spcAft>
                <a:spcPts val="1600"/>
              </a:spcAft>
              <a:buSzPts val="1400"/>
              <a:buNone/>
              <a:defRPr/>
            </a:lvl9pPr>
          </a:lstStyle>
          <a:p>
            <a:endParaRPr/>
          </a:p>
        </p:txBody>
      </p:sp>
      <p:sp>
        <p:nvSpPr>
          <p:cNvPr id="754" name="Google Shape;754;p31"/>
          <p:cNvSpPr txBox="1">
            <a:spLocks noGrp="1"/>
          </p:cNvSpPr>
          <p:nvPr>
            <p:ph type="subTitle" idx="3"/>
          </p:nvPr>
        </p:nvSpPr>
        <p:spPr>
          <a:xfrm>
            <a:off x="1921733" y="2569567"/>
            <a:ext cx="3420000" cy="53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b="1"/>
            </a:lvl1pPr>
            <a:lvl2pPr lvl="1" rtl="0">
              <a:spcBef>
                <a:spcPts val="1600"/>
              </a:spcBef>
              <a:spcAft>
                <a:spcPts val="0"/>
              </a:spcAft>
              <a:buSzPts val="1800"/>
              <a:buNone/>
              <a:defRPr sz="1800" b="1"/>
            </a:lvl2pPr>
            <a:lvl3pPr lvl="2" rtl="0">
              <a:spcBef>
                <a:spcPts val="1600"/>
              </a:spcBef>
              <a:spcAft>
                <a:spcPts val="0"/>
              </a:spcAft>
              <a:buSzPts val="1800"/>
              <a:buNone/>
              <a:defRPr sz="1800" b="1"/>
            </a:lvl3pPr>
            <a:lvl4pPr lvl="3" rtl="0">
              <a:spcBef>
                <a:spcPts val="1600"/>
              </a:spcBef>
              <a:spcAft>
                <a:spcPts val="0"/>
              </a:spcAft>
              <a:buSzPts val="1800"/>
              <a:buNone/>
              <a:defRPr sz="1800" b="1"/>
            </a:lvl4pPr>
            <a:lvl5pPr lvl="4" rtl="0">
              <a:spcBef>
                <a:spcPts val="1600"/>
              </a:spcBef>
              <a:spcAft>
                <a:spcPts val="0"/>
              </a:spcAft>
              <a:buSzPts val="1800"/>
              <a:buNone/>
              <a:defRPr sz="1800" b="1"/>
            </a:lvl5pPr>
            <a:lvl6pPr lvl="5" rtl="0">
              <a:spcBef>
                <a:spcPts val="1600"/>
              </a:spcBef>
              <a:spcAft>
                <a:spcPts val="0"/>
              </a:spcAft>
              <a:buSzPts val="1800"/>
              <a:buNone/>
              <a:defRPr sz="1800" b="1"/>
            </a:lvl6pPr>
            <a:lvl7pPr lvl="6" rtl="0">
              <a:spcBef>
                <a:spcPts val="1600"/>
              </a:spcBef>
              <a:spcAft>
                <a:spcPts val="0"/>
              </a:spcAft>
              <a:buSzPts val="1800"/>
              <a:buNone/>
              <a:defRPr sz="1800" b="1"/>
            </a:lvl7pPr>
            <a:lvl8pPr lvl="7" rtl="0">
              <a:spcBef>
                <a:spcPts val="1600"/>
              </a:spcBef>
              <a:spcAft>
                <a:spcPts val="0"/>
              </a:spcAft>
              <a:buSzPts val="1800"/>
              <a:buNone/>
              <a:defRPr sz="1800" b="1"/>
            </a:lvl8pPr>
            <a:lvl9pPr lvl="8" rtl="0">
              <a:spcBef>
                <a:spcPts val="1600"/>
              </a:spcBef>
              <a:spcAft>
                <a:spcPts val="1600"/>
              </a:spcAft>
              <a:buSzPts val="1800"/>
              <a:buNone/>
              <a:defRPr sz="1800" b="1"/>
            </a:lvl9pPr>
          </a:lstStyle>
          <a:p>
            <a:endParaRPr/>
          </a:p>
        </p:txBody>
      </p:sp>
      <p:sp>
        <p:nvSpPr>
          <p:cNvPr id="755" name="Google Shape;755;p31"/>
          <p:cNvSpPr txBox="1">
            <a:spLocks noGrp="1"/>
          </p:cNvSpPr>
          <p:nvPr>
            <p:ph type="subTitle" idx="4"/>
          </p:nvPr>
        </p:nvSpPr>
        <p:spPr>
          <a:xfrm>
            <a:off x="6850133" y="2569567"/>
            <a:ext cx="3420000" cy="53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b="1"/>
            </a:lvl1pPr>
            <a:lvl2pPr lvl="1" rtl="0">
              <a:spcBef>
                <a:spcPts val="1600"/>
              </a:spcBef>
              <a:spcAft>
                <a:spcPts val="0"/>
              </a:spcAft>
              <a:buSzPts val="1800"/>
              <a:buNone/>
              <a:defRPr sz="1800" b="1"/>
            </a:lvl2pPr>
            <a:lvl3pPr lvl="2" rtl="0">
              <a:spcBef>
                <a:spcPts val="1600"/>
              </a:spcBef>
              <a:spcAft>
                <a:spcPts val="0"/>
              </a:spcAft>
              <a:buSzPts val="1800"/>
              <a:buNone/>
              <a:defRPr sz="1800" b="1"/>
            </a:lvl3pPr>
            <a:lvl4pPr lvl="3" rtl="0">
              <a:spcBef>
                <a:spcPts val="1600"/>
              </a:spcBef>
              <a:spcAft>
                <a:spcPts val="0"/>
              </a:spcAft>
              <a:buSzPts val="1800"/>
              <a:buNone/>
              <a:defRPr sz="1800" b="1"/>
            </a:lvl4pPr>
            <a:lvl5pPr lvl="4" rtl="0">
              <a:spcBef>
                <a:spcPts val="1600"/>
              </a:spcBef>
              <a:spcAft>
                <a:spcPts val="0"/>
              </a:spcAft>
              <a:buSzPts val="1800"/>
              <a:buNone/>
              <a:defRPr sz="1800" b="1"/>
            </a:lvl5pPr>
            <a:lvl6pPr lvl="5" rtl="0">
              <a:spcBef>
                <a:spcPts val="1600"/>
              </a:spcBef>
              <a:spcAft>
                <a:spcPts val="0"/>
              </a:spcAft>
              <a:buSzPts val="1800"/>
              <a:buNone/>
              <a:defRPr sz="1800" b="1"/>
            </a:lvl6pPr>
            <a:lvl7pPr lvl="6" rtl="0">
              <a:spcBef>
                <a:spcPts val="1600"/>
              </a:spcBef>
              <a:spcAft>
                <a:spcPts val="0"/>
              </a:spcAft>
              <a:buSzPts val="1800"/>
              <a:buNone/>
              <a:defRPr sz="1800" b="1"/>
            </a:lvl7pPr>
            <a:lvl8pPr lvl="7" rtl="0">
              <a:spcBef>
                <a:spcPts val="1600"/>
              </a:spcBef>
              <a:spcAft>
                <a:spcPts val="0"/>
              </a:spcAft>
              <a:buSzPts val="1800"/>
              <a:buNone/>
              <a:defRPr sz="1800" b="1"/>
            </a:lvl8pPr>
            <a:lvl9pPr lvl="8" rtl="0">
              <a:spcBef>
                <a:spcPts val="1600"/>
              </a:spcBef>
              <a:spcAft>
                <a:spcPts val="1600"/>
              </a:spcAft>
              <a:buSzPts val="1800"/>
              <a:buNone/>
              <a:defRPr sz="1800" b="1"/>
            </a:lvl9pPr>
          </a:lstStyle>
          <a:p>
            <a:endParaRPr/>
          </a:p>
        </p:txBody>
      </p:sp>
    </p:spTree>
    <p:extLst>
      <p:ext uri="{BB962C8B-B14F-4D97-AF65-F5344CB8AC3E}">
        <p14:creationId xmlns:p14="http://schemas.microsoft.com/office/powerpoint/2010/main" val="103354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B1B9-139E-0A4B-91C7-1B32697A59A9}"/>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6086A8E0-40AC-284A-AE57-701D5C0022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09850626-D4FF-A748-AE94-0575320BC6AA}"/>
              </a:ext>
            </a:extLst>
          </p:cNvPr>
          <p:cNvSpPr>
            <a:spLocks noGrp="1"/>
          </p:cNvSpPr>
          <p:nvPr>
            <p:ph type="dt" sz="half" idx="10"/>
          </p:nvPr>
        </p:nvSpPr>
        <p:spPr/>
        <p:txBody>
          <a:bodyPr/>
          <a:lstStyle/>
          <a:p>
            <a:fld id="{1F216EB8-0FA2-9344-BCC1-02B0E69394AF}" type="datetimeFigureOut">
              <a:rPr lang="en-VN" smtClean="0"/>
              <a:t>09/26/2021</a:t>
            </a:fld>
            <a:endParaRPr lang="en-VN"/>
          </a:p>
        </p:txBody>
      </p:sp>
      <p:sp>
        <p:nvSpPr>
          <p:cNvPr id="5" name="Footer Placeholder 4">
            <a:extLst>
              <a:ext uri="{FF2B5EF4-FFF2-40B4-BE49-F238E27FC236}">
                <a16:creationId xmlns:a16="http://schemas.microsoft.com/office/drawing/2014/main" id="{078F1548-1FE7-BC49-8D9F-8A4B5E87CA3A}"/>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14723234-74DA-284F-B25F-9C54B4C90443}"/>
              </a:ext>
            </a:extLst>
          </p:cNvPr>
          <p:cNvSpPr>
            <a:spLocks noGrp="1"/>
          </p:cNvSpPr>
          <p:nvPr>
            <p:ph type="sldNum" sz="quarter" idx="12"/>
          </p:nvPr>
        </p:nvSpPr>
        <p:spPr/>
        <p:txBody>
          <a:bodyPr/>
          <a:lstStyle/>
          <a:p>
            <a:fld id="{846C2AAB-8678-234F-8662-7BB26E761A14}" type="slidenum">
              <a:rPr lang="en-VN" smtClean="0"/>
              <a:t>‹#›</a:t>
            </a:fld>
            <a:endParaRPr lang="en-VN"/>
          </a:p>
        </p:txBody>
      </p:sp>
    </p:spTree>
    <p:extLst>
      <p:ext uri="{BB962C8B-B14F-4D97-AF65-F5344CB8AC3E}">
        <p14:creationId xmlns:p14="http://schemas.microsoft.com/office/powerpoint/2010/main" val="3825714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A2A8A-322B-EF43-9709-E91A8EB074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5EF735FF-6D82-9F48-96EE-0A0C755A67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5F890A-B4DA-2E49-A41D-CF77225A265E}"/>
              </a:ext>
            </a:extLst>
          </p:cNvPr>
          <p:cNvSpPr>
            <a:spLocks noGrp="1"/>
          </p:cNvSpPr>
          <p:nvPr>
            <p:ph type="dt" sz="half" idx="10"/>
          </p:nvPr>
        </p:nvSpPr>
        <p:spPr/>
        <p:txBody>
          <a:bodyPr/>
          <a:lstStyle/>
          <a:p>
            <a:fld id="{1F216EB8-0FA2-9344-BCC1-02B0E69394AF}" type="datetimeFigureOut">
              <a:rPr lang="en-VN" smtClean="0"/>
              <a:t>09/26/2021</a:t>
            </a:fld>
            <a:endParaRPr lang="en-VN"/>
          </a:p>
        </p:txBody>
      </p:sp>
      <p:sp>
        <p:nvSpPr>
          <p:cNvPr id="5" name="Footer Placeholder 4">
            <a:extLst>
              <a:ext uri="{FF2B5EF4-FFF2-40B4-BE49-F238E27FC236}">
                <a16:creationId xmlns:a16="http://schemas.microsoft.com/office/drawing/2014/main" id="{E59A7D33-8D3E-4443-92AB-59DB5C8BD91A}"/>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D1F36E73-8CFE-7A44-8962-1A5EBB1E851B}"/>
              </a:ext>
            </a:extLst>
          </p:cNvPr>
          <p:cNvSpPr>
            <a:spLocks noGrp="1"/>
          </p:cNvSpPr>
          <p:nvPr>
            <p:ph type="sldNum" sz="quarter" idx="12"/>
          </p:nvPr>
        </p:nvSpPr>
        <p:spPr/>
        <p:txBody>
          <a:bodyPr/>
          <a:lstStyle/>
          <a:p>
            <a:fld id="{846C2AAB-8678-234F-8662-7BB26E761A14}" type="slidenum">
              <a:rPr lang="en-VN" smtClean="0"/>
              <a:t>‹#›</a:t>
            </a:fld>
            <a:endParaRPr lang="en-VN"/>
          </a:p>
        </p:txBody>
      </p:sp>
    </p:spTree>
    <p:extLst>
      <p:ext uri="{BB962C8B-B14F-4D97-AF65-F5344CB8AC3E}">
        <p14:creationId xmlns:p14="http://schemas.microsoft.com/office/powerpoint/2010/main" val="1140516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DD0F6-6717-0E43-872C-45B57B686BF5}"/>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33F4C356-5652-FB45-BA1A-790D3CB150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1506DC4D-735A-7F48-98A7-00E0FE8192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39E117DD-64C9-6C4E-8F34-D97C98EC01B8}"/>
              </a:ext>
            </a:extLst>
          </p:cNvPr>
          <p:cNvSpPr>
            <a:spLocks noGrp="1"/>
          </p:cNvSpPr>
          <p:nvPr>
            <p:ph type="dt" sz="half" idx="10"/>
          </p:nvPr>
        </p:nvSpPr>
        <p:spPr/>
        <p:txBody>
          <a:bodyPr/>
          <a:lstStyle/>
          <a:p>
            <a:fld id="{1F216EB8-0FA2-9344-BCC1-02B0E69394AF}" type="datetimeFigureOut">
              <a:rPr lang="en-VN" smtClean="0"/>
              <a:t>09/26/2021</a:t>
            </a:fld>
            <a:endParaRPr lang="en-VN"/>
          </a:p>
        </p:txBody>
      </p:sp>
      <p:sp>
        <p:nvSpPr>
          <p:cNvPr id="6" name="Footer Placeholder 5">
            <a:extLst>
              <a:ext uri="{FF2B5EF4-FFF2-40B4-BE49-F238E27FC236}">
                <a16:creationId xmlns:a16="http://schemas.microsoft.com/office/drawing/2014/main" id="{813F8B13-8E3C-A248-A859-7E0693BAFDDC}"/>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108B2936-B8FD-8D48-8D49-E4B3005BD7E9}"/>
              </a:ext>
            </a:extLst>
          </p:cNvPr>
          <p:cNvSpPr>
            <a:spLocks noGrp="1"/>
          </p:cNvSpPr>
          <p:nvPr>
            <p:ph type="sldNum" sz="quarter" idx="12"/>
          </p:nvPr>
        </p:nvSpPr>
        <p:spPr/>
        <p:txBody>
          <a:bodyPr/>
          <a:lstStyle/>
          <a:p>
            <a:fld id="{846C2AAB-8678-234F-8662-7BB26E761A14}" type="slidenum">
              <a:rPr lang="en-VN" smtClean="0"/>
              <a:t>‹#›</a:t>
            </a:fld>
            <a:endParaRPr lang="en-VN"/>
          </a:p>
        </p:txBody>
      </p:sp>
    </p:spTree>
    <p:extLst>
      <p:ext uri="{BB962C8B-B14F-4D97-AF65-F5344CB8AC3E}">
        <p14:creationId xmlns:p14="http://schemas.microsoft.com/office/powerpoint/2010/main" val="1720000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10B8E-4559-CE43-AE26-5A9C41885180}"/>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C9E6F7D8-8ED6-C447-9E53-B90DC99424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1CE543-B5EA-614B-AAC9-F4454354AC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1B9E6A73-0F9B-854D-BCA8-8BE67EB079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BFF8FF-9D74-C941-B88F-85DC67ADE3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C651F99C-0276-9442-8BAE-254A4B8555EA}"/>
              </a:ext>
            </a:extLst>
          </p:cNvPr>
          <p:cNvSpPr>
            <a:spLocks noGrp="1"/>
          </p:cNvSpPr>
          <p:nvPr>
            <p:ph type="dt" sz="half" idx="10"/>
          </p:nvPr>
        </p:nvSpPr>
        <p:spPr/>
        <p:txBody>
          <a:bodyPr/>
          <a:lstStyle/>
          <a:p>
            <a:fld id="{1F216EB8-0FA2-9344-BCC1-02B0E69394AF}" type="datetimeFigureOut">
              <a:rPr lang="en-VN" smtClean="0"/>
              <a:t>09/26/2021</a:t>
            </a:fld>
            <a:endParaRPr lang="en-VN"/>
          </a:p>
        </p:txBody>
      </p:sp>
      <p:sp>
        <p:nvSpPr>
          <p:cNvPr id="8" name="Footer Placeholder 7">
            <a:extLst>
              <a:ext uri="{FF2B5EF4-FFF2-40B4-BE49-F238E27FC236}">
                <a16:creationId xmlns:a16="http://schemas.microsoft.com/office/drawing/2014/main" id="{BF5D7B6B-7158-594A-9156-7074D4DB825F}"/>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2BFC2D59-E738-0C46-8813-CB6888A92DFB}"/>
              </a:ext>
            </a:extLst>
          </p:cNvPr>
          <p:cNvSpPr>
            <a:spLocks noGrp="1"/>
          </p:cNvSpPr>
          <p:nvPr>
            <p:ph type="sldNum" sz="quarter" idx="12"/>
          </p:nvPr>
        </p:nvSpPr>
        <p:spPr/>
        <p:txBody>
          <a:bodyPr/>
          <a:lstStyle/>
          <a:p>
            <a:fld id="{846C2AAB-8678-234F-8662-7BB26E761A14}" type="slidenum">
              <a:rPr lang="en-VN" smtClean="0"/>
              <a:t>‹#›</a:t>
            </a:fld>
            <a:endParaRPr lang="en-VN"/>
          </a:p>
        </p:txBody>
      </p:sp>
    </p:spTree>
    <p:extLst>
      <p:ext uri="{BB962C8B-B14F-4D97-AF65-F5344CB8AC3E}">
        <p14:creationId xmlns:p14="http://schemas.microsoft.com/office/powerpoint/2010/main" val="1829875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A501C-1481-1C4D-99B5-AD8EA112A488}"/>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16E7414B-8402-0B45-86CE-7EF0F91F85A7}"/>
              </a:ext>
            </a:extLst>
          </p:cNvPr>
          <p:cNvSpPr>
            <a:spLocks noGrp="1"/>
          </p:cNvSpPr>
          <p:nvPr>
            <p:ph type="dt" sz="half" idx="10"/>
          </p:nvPr>
        </p:nvSpPr>
        <p:spPr/>
        <p:txBody>
          <a:bodyPr/>
          <a:lstStyle/>
          <a:p>
            <a:fld id="{1F216EB8-0FA2-9344-BCC1-02B0E69394AF}" type="datetimeFigureOut">
              <a:rPr lang="en-VN" smtClean="0"/>
              <a:t>09/26/2021</a:t>
            </a:fld>
            <a:endParaRPr lang="en-VN"/>
          </a:p>
        </p:txBody>
      </p:sp>
      <p:sp>
        <p:nvSpPr>
          <p:cNvPr id="4" name="Footer Placeholder 3">
            <a:extLst>
              <a:ext uri="{FF2B5EF4-FFF2-40B4-BE49-F238E27FC236}">
                <a16:creationId xmlns:a16="http://schemas.microsoft.com/office/drawing/2014/main" id="{CE6561F4-E787-7142-BC82-BD426D9A6B86}"/>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70C0715E-27EB-824C-8A87-73E9CFB92EC7}"/>
              </a:ext>
            </a:extLst>
          </p:cNvPr>
          <p:cNvSpPr>
            <a:spLocks noGrp="1"/>
          </p:cNvSpPr>
          <p:nvPr>
            <p:ph type="sldNum" sz="quarter" idx="12"/>
          </p:nvPr>
        </p:nvSpPr>
        <p:spPr/>
        <p:txBody>
          <a:bodyPr/>
          <a:lstStyle/>
          <a:p>
            <a:fld id="{846C2AAB-8678-234F-8662-7BB26E761A14}" type="slidenum">
              <a:rPr lang="en-VN" smtClean="0"/>
              <a:t>‹#›</a:t>
            </a:fld>
            <a:endParaRPr lang="en-VN"/>
          </a:p>
        </p:txBody>
      </p:sp>
    </p:spTree>
    <p:extLst>
      <p:ext uri="{BB962C8B-B14F-4D97-AF65-F5344CB8AC3E}">
        <p14:creationId xmlns:p14="http://schemas.microsoft.com/office/powerpoint/2010/main" val="689681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BC31F8-368D-E947-A59B-B1CFB82FF925}"/>
              </a:ext>
            </a:extLst>
          </p:cNvPr>
          <p:cNvSpPr>
            <a:spLocks noGrp="1"/>
          </p:cNvSpPr>
          <p:nvPr>
            <p:ph type="dt" sz="half" idx="10"/>
          </p:nvPr>
        </p:nvSpPr>
        <p:spPr/>
        <p:txBody>
          <a:bodyPr/>
          <a:lstStyle/>
          <a:p>
            <a:fld id="{1F216EB8-0FA2-9344-BCC1-02B0E69394AF}" type="datetimeFigureOut">
              <a:rPr lang="en-VN" smtClean="0"/>
              <a:t>09/26/2021</a:t>
            </a:fld>
            <a:endParaRPr lang="en-VN"/>
          </a:p>
        </p:txBody>
      </p:sp>
      <p:sp>
        <p:nvSpPr>
          <p:cNvPr id="3" name="Footer Placeholder 2">
            <a:extLst>
              <a:ext uri="{FF2B5EF4-FFF2-40B4-BE49-F238E27FC236}">
                <a16:creationId xmlns:a16="http://schemas.microsoft.com/office/drawing/2014/main" id="{12653685-84A6-3D49-B91F-29BC72DC8B31}"/>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7A24FEC0-C86F-424D-B589-4ADFDC343C8B}"/>
              </a:ext>
            </a:extLst>
          </p:cNvPr>
          <p:cNvSpPr>
            <a:spLocks noGrp="1"/>
          </p:cNvSpPr>
          <p:nvPr>
            <p:ph type="sldNum" sz="quarter" idx="12"/>
          </p:nvPr>
        </p:nvSpPr>
        <p:spPr/>
        <p:txBody>
          <a:bodyPr/>
          <a:lstStyle/>
          <a:p>
            <a:fld id="{846C2AAB-8678-234F-8662-7BB26E761A14}" type="slidenum">
              <a:rPr lang="en-VN" smtClean="0"/>
              <a:t>‹#›</a:t>
            </a:fld>
            <a:endParaRPr lang="en-VN"/>
          </a:p>
        </p:txBody>
      </p:sp>
    </p:spTree>
    <p:extLst>
      <p:ext uri="{BB962C8B-B14F-4D97-AF65-F5344CB8AC3E}">
        <p14:creationId xmlns:p14="http://schemas.microsoft.com/office/powerpoint/2010/main" val="584903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2238C-937A-9649-8980-0999B94F25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E31DB401-7A51-2A48-A2A7-0CF32CA04C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B036AAF7-5178-634D-A306-B27501BF41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1A0CDC-4C85-664B-96CF-DE44D805440F}"/>
              </a:ext>
            </a:extLst>
          </p:cNvPr>
          <p:cNvSpPr>
            <a:spLocks noGrp="1"/>
          </p:cNvSpPr>
          <p:nvPr>
            <p:ph type="dt" sz="half" idx="10"/>
          </p:nvPr>
        </p:nvSpPr>
        <p:spPr/>
        <p:txBody>
          <a:bodyPr/>
          <a:lstStyle/>
          <a:p>
            <a:fld id="{1F216EB8-0FA2-9344-BCC1-02B0E69394AF}" type="datetimeFigureOut">
              <a:rPr lang="en-VN" smtClean="0"/>
              <a:t>09/26/2021</a:t>
            </a:fld>
            <a:endParaRPr lang="en-VN"/>
          </a:p>
        </p:txBody>
      </p:sp>
      <p:sp>
        <p:nvSpPr>
          <p:cNvPr id="6" name="Footer Placeholder 5">
            <a:extLst>
              <a:ext uri="{FF2B5EF4-FFF2-40B4-BE49-F238E27FC236}">
                <a16:creationId xmlns:a16="http://schemas.microsoft.com/office/drawing/2014/main" id="{E4143463-A5EE-C942-8565-03257A3D3D4A}"/>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E1C5B60F-B0FD-3F4B-ABAF-A5559DAEA280}"/>
              </a:ext>
            </a:extLst>
          </p:cNvPr>
          <p:cNvSpPr>
            <a:spLocks noGrp="1"/>
          </p:cNvSpPr>
          <p:nvPr>
            <p:ph type="sldNum" sz="quarter" idx="12"/>
          </p:nvPr>
        </p:nvSpPr>
        <p:spPr/>
        <p:txBody>
          <a:bodyPr/>
          <a:lstStyle/>
          <a:p>
            <a:fld id="{846C2AAB-8678-234F-8662-7BB26E761A14}" type="slidenum">
              <a:rPr lang="en-VN" smtClean="0"/>
              <a:t>‹#›</a:t>
            </a:fld>
            <a:endParaRPr lang="en-VN"/>
          </a:p>
        </p:txBody>
      </p:sp>
    </p:spTree>
    <p:extLst>
      <p:ext uri="{BB962C8B-B14F-4D97-AF65-F5344CB8AC3E}">
        <p14:creationId xmlns:p14="http://schemas.microsoft.com/office/powerpoint/2010/main" val="2189065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76F39-789F-7E42-971E-E54E5DA867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8D06B812-6A9B-C848-9CA9-8798B313EC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33A85EDC-5A79-CB41-BB27-4D78E14ADB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C33C03-4E22-174A-BE68-FB8D7C5E8DCB}"/>
              </a:ext>
            </a:extLst>
          </p:cNvPr>
          <p:cNvSpPr>
            <a:spLocks noGrp="1"/>
          </p:cNvSpPr>
          <p:nvPr>
            <p:ph type="dt" sz="half" idx="10"/>
          </p:nvPr>
        </p:nvSpPr>
        <p:spPr/>
        <p:txBody>
          <a:bodyPr/>
          <a:lstStyle/>
          <a:p>
            <a:fld id="{1F216EB8-0FA2-9344-BCC1-02B0E69394AF}" type="datetimeFigureOut">
              <a:rPr lang="en-VN" smtClean="0"/>
              <a:t>09/26/2021</a:t>
            </a:fld>
            <a:endParaRPr lang="en-VN"/>
          </a:p>
        </p:txBody>
      </p:sp>
      <p:sp>
        <p:nvSpPr>
          <p:cNvPr id="6" name="Footer Placeholder 5">
            <a:extLst>
              <a:ext uri="{FF2B5EF4-FFF2-40B4-BE49-F238E27FC236}">
                <a16:creationId xmlns:a16="http://schemas.microsoft.com/office/drawing/2014/main" id="{7291C1E0-F050-4E49-8415-6C405CE38F97}"/>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005E9306-C700-FF48-AD3E-C8DC776AF8EA}"/>
              </a:ext>
            </a:extLst>
          </p:cNvPr>
          <p:cNvSpPr>
            <a:spLocks noGrp="1"/>
          </p:cNvSpPr>
          <p:nvPr>
            <p:ph type="sldNum" sz="quarter" idx="12"/>
          </p:nvPr>
        </p:nvSpPr>
        <p:spPr/>
        <p:txBody>
          <a:bodyPr/>
          <a:lstStyle/>
          <a:p>
            <a:fld id="{846C2AAB-8678-234F-8662-7BB26E761A14}" type="slidenum">
              <a:rPr lang="en-VN" smtClean="0"/>
              <a:t>‹#›</a:t>
            </a:fld>
            <a:endParaRPr lang="en-VN"/>
          </a:p>
        </p:txBody>
      </p:sp>
    </p:spTree>
    <p:extLst>
      <p:ext uri="{BB962C8B-B14F-4D97-AF65-F5344CB8AC3E}">
        <p14:creationId xmlns:p14="http://schemas.microsoft.com/office/powerpoint/2010/main" val="344955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8FBD62-430E-9143-8033-4243452A54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7BE52C7C-3DC9-234F-899D-BA81DCE71F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D0B8A5C4-AB8F-5141-8CC5-1DE9DF5812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216EB8-0FA2-9344-BCC1-02B0E69394AF}" type="datetimeFigureOut">
              <a:rPr lang="en-VN" smtClean="0"/>
              <a:t>09/26/2021</a:t>
            </a:fld>
            <a:endParaRPr lang="en-VN"/>
          </a:p>
        </p:txBody>
      </p:sp>
      <p:sp>
        <p:nvSpPr>
          <p:cNvPr id="5" name="Footer Placeholder 4">
            <a:extLst>
              <a:ext uri="{FF2B5EF4-FFF2-40B4-BE49-F238E27FC236}">
                <a16:creationId xmlns:a16="http://schemas.microsoft.com/office/drawing/2014/main" id="{9ACB17D3-1679-FA4A-BEA7-BB3D56EA8B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211E9400-CA04-2645-952B-72FDF24571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6C2AAB-8678-234F-8662-7BB26E761A14}" type="slidenum">
              <a:rPr lang="en-VN" smtClean="0"/>
              <a:t>‹#›</a:t>
            </a:fld>
            <a:endParaRPr lang="en-VN"/>
          </a:p>
        </p:txBody>
      </p:sp>
    </p:spTree>
    <p:extLst>
      <p:ext uri="{BB962C8B-B14F-4D97-AF65-F5344CB8AC3E}">
        <p14:creationId xmlns:p14="http://schemas.microsoft.com/office/powerpoint/2010/main" val="1385662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2"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a:extLst>
              <a:ext uri="{FF2B5EF4-FFF2-40B4-BE49-F238E27FC236}">
                <a16:creationId xmlns:a16="http://schemas.microsoft.com/office/drawing/2014/main" id="{2D4A9097-9A48-4F6D-BF35-356FE2452762}"/>
              </a:ext>
            </a:extLst>
          </p:cNvPr>
          <p:cNvSpPr>
            <a:spLocks noChangeArrowheads="1" noChangeShapeType="1" noTextEdit="1"/>
          </p:cNvSpPr>
          <p:nvPr/>
        </p:nvSpPr>
        <p:spPr bwMode="auto">
          <a:xfrm>
            <a:off x="4038600" y="914400"/>
            <a:ext cx="5715000" cy="1600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FF"/>
                </a:solidFill>
                <a:cs typeface="Times New Roman" panose="02020603050405020304" pitchFamily="18" charset="0"/>
              </a:rPr>
              <a:t>Bài giảng</a:t>
            </a:r>
          </a:p>
        </p:txBody>
      </p:sp>
      <p:sp>
        <p:nvSpPr>
          <p:cNvPr id="2051" name="WordArt 3">
            <a:extLst>
              <a:ext uri="{FF2B5EF4-FFF2-40B4-BE49-F238E27FC236}">
                <a16:creationId xmlns:a16="http://schemas.microsoft.com/office/drawing/2014/main" id="{44DEB705-2962-4B1D-B484-D32E6F610622}"/>
              </a:ext>
            </a:extLst>
          </p:cNvPr>
          <p:cNvSpPr>
            <a:spLocks noChangeArrowheads="1" noChangeShapeType="1" noTextEdit="1"/>
          </p:cNvSpPr>
          <p:nvPr/>
        </p:nvSpPr>
        <p:spPr bwMode="auto">
          <a:xfrm>
            <a:off x="4495800" y="2590801"/>
            <a:ext cx="4495800" cy="1300163"/>
          </a:xfrm>
          <a:prstGeom prst="rect">
            <a:avLst/>
          </a:prstGeom>
        </p:spPr>
        <p:txBody>
          <a:bodyPr wrap="none" fromWordArt="1">
            <a:prstTxWarp prst="textCanDown">
              <a:avLst>
                <a:gd name="adj" fmla="val 33333"/>
              </a:avLst>
            </a:prstTxWarp>
          </a:bodyPr>
          <a:lstStyle/>
          <a:p>
            <a:pPr algn="ctr"/>
            <a:r>
              <a:rPr lang="en-US" sz="3600" kern="10">
                <a:ln w="9525">
                  <a:solidFill>
                    <a:srgbClr val="FF6600"/>
                  </a:solidFill>
                  <a:round/>
                  <a:headEnd/>
                  <a:tailEnd/>
                </a:ln>
                <a:solidFill>
                  <a:srgbClr val="FF0000"/>
                </a:solidFill>
                <a:cs typeface="Times New Roman" panose="02020603050405020304" pitchFamily="18" charset="0"/>
              </a:rPr>
              <a:t>GDCD 8</a:t>
            </a:r>
          </a:p>
        </p:txBody>
      </p:sp>
      <p:sp>
        <p:nvSpPr>
          <p:cNvPr id="2052" name="Text Box 4">
            <a:extLst>
              <a:ext uri="{FF2B5EF4-FFF2-40B4-BE49-F238E27FC236}">
                <a16:creationId xmlns:a16="http://schemas.microsoft.com/office/drawing/2014/main" id="{BF2F59DB-1130-47C2-A4A4-AB1E9B163836}"/>
              </a:ext>
            </a:extLst>
          </p:cNvPr>
          <p:cNvSpPr txBox="1">
            <a:spLocks noChangeArrowheads="1"/>
          </p:cNvSpPr>
          <p:nvPr/>
        </p:nvSpPr>
        <p:spPr bwMode="auto">
          <a:xfrm>
            <a:off x="5029200" y="5486401"/>
            <a:ext cx="5638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dirty="0" err="1"/>
              <a:t>Giáo</a:t>
            </a:r>
            <a:r>
              <a:rPr lang="en-US" altLang="en-US" sz="3200" dirty="0"/>
              <a:t> </a:t>
            </a:r>
            <a:r>
              <a:rPr lang="en-US" altLang="en-US" sz="3200" dirty="0" err="1"/>
              <a:t>viên</a:t>
            </a:r>
            <a:r>
              <a:rPr lang="en-US" altLang="en-US" sz="3200" dirty="0"/>
              <a:t> :</a:t>
            </a:r>
            <a:r>
              <a:rPr lang="en-US" altLang="en-US" dirty="0"/>
              <a:t> </a:t>
            </a:r>
            <a:r>
              <a:rPr lang="en-US" altLang="en-US" sz="4000" dirty="0">
                <a:solidFill>
                  <a:srgbClr val="0033CC"/>
                </a:solidFill>
              </a:rPr>
              <a:t>Bùi </a:t>
            </a:r>
            <a:r>
              <a:rPr lang="en-US" altLang="en-US" sz="4000" dirty="0" err="1">
                <a:solidFill>
                  <a:srgbClr val="0033CC"/>
                </a:solidFill>
              </a:rPr>
              <a:t>Thị</a:t>
            </a:r>
            <a:r>
              <a:rPr lang="en-US" altLang="en-US" sz="4000" dirty="0">
                <a:solidFill>
                  <a:srgbClr val="0033CC"/>
                </a:solidFill>
              </a:rPr>
              <a:t> Kim Lý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1" name="Google Shape;1231;p55"/>
          <p:cNvSpPr/>
          <p:nvPr/>
        </p:nvSpPr>
        <p:spPr>
          <a:xfrm rot="4950743">
            <a:off x="8515883" y="2375613"/>
            <a:ext cx="520194" cy="387232"/>
          </a:xfrm>
          <a:custGeom>
            <a:avLst/>
            <a:gdLst/>
            <a:ahLst/>
            <a:cxnLst/>
            <a:rect l="l" t="t" r="r" b="b"/>
            <a:pathLst>
              <a:path w="8500" h="5674" extrusionOk="0">
                <a:moveTo>
                  <a:pt x="1497" y="316"/>
                </a:moveTo>
                <a:cubicBezTo>
                  <a:pt x="1656" y="316"/>
                  <a:pt x="1813" y="352"/>
                  <a:pt x="1956" y="426"/>
                </a:cubicBezTo>
                <a:lnTo>
                  <a:pt x="7429" y="3235"/>
                </a:lnTo>
                <a:cubicBezTo>
                  <a:pt x="7949" y="3503"/>
                  <a:pt x="8140" y="4171"/>
                  <a:pt x="7855" y="4726"/>
                </a:cubicBezTo>
                <a:cubicBezTo>
                  <a:pt x="7749" y="4935"/>
                  <a:pt x="7586" y="5104"/>
                  <a:pt x="7386" y="5217"/>
                </a:cubicBezTo>
                <a:cubicBezTo>
                  <a:pt x="7219" y="5312"/>
                  <a:pt x="7036" y="5359"/>
                  <a:pt x="6855" y="5359"/>
                </a:cubicBezTo>
                <a:cubicBezTo>
                  <a:pt x="6696" y="5359"/>
                  <a:pt x="6538" y="5323"/>
                  <a:pt x="6395" y="5249"/>
                </a:cubicBezTo>
                <a:lnTo>
                  <a:pt x="922" y="2440"/>
                </a:lnTo>
                <a:cubicBezTo>
                  <a:pt x="672" y="2311"/>
                  <a:pt x="490" y="2086"/>
                  <a:pt x="408" y="1807"/>
                </a:cubicBezTo>
                <a:cubicBezTo>
                  <a:pt x="326" y="1524"/>
                  <a:pt x="357" y="1219"/>
                  <a:pt x="496" y="949"/>
                </a:cubicBezTo>
                <a:cubicBezTo>
                  <a:pt x="602" y="740"/>
                  <a:pt x="766" y="570"/>
                  <a:pt x="964" y="458"/>
                </a:cubicBezTo>
                <a:cubicBezTo>
                  <a:pt x="1132" y="364"/>
                  <a:pt x="1316" y="316"/>
                  <a:pt x="1497" y="316"/>
                </a:cubicBezTo>
                <a:close/>
                <a:moveTo>
                  <a:pt x="1497" y="1"/>
                </a:moveTo>
                <a:cubicBezTo>
                  <a:pt x="1262" y="1"/>
                  <a:pt x="1026" y="62"/>
                  <a:pt x="810" y="183"/>
                </a:cubicBezTo>
                <a:cubicBezTo>
                  <a:pt x="555" y="327"/>
                  <a:pt x="351" y="541"/>
                  <a:pt x="215" y="804"/>
                </a:cubicBezTo>
                <a:cubicBezTo>
                  <a:pt x="40" y="1147"/>
                  <a:pt x="1" y="1534"/>
                  <a:pt x="106" y="1895"/>
                </a:cubicBezTo>
                <a:cubicBezTo>
                  <a:pt x="211" y="2258"/>
                  <a:pt x="450" y="2550"/>
                  <a:pt x="779" y="2720"/>
                </a:cubicBezTo>
                <a:lnTo>
                  <a:pt x="6252" y="5529"/>
                </a:lnTo>
                <a:cubicBezTo>
                  <a:pt x="6440" y="5626"/>
                  <a:pt x="6646" y="5674"/>
                  <a:pt x="6855" y="5674"/>
                </a:cubicBezTo>
                <a:cubicBezTo>
                  <a:pt x="7089" y="5674"/>
                  <a:pt x="7325" y="5613"/>
                  <a:pt x="7541" y="5491"/>
                </a:cubicBezTo>
                <a:cubicBezTo>
                  <a:pt x="7794" y="5348"/>
                  <a:pt x="8000" y="5134"/>
                  <a:pt x="8135" y="4871"/>
                </a:cubicBezTo>
                <a:cubicBezTo>
                  <a:pt x="8499" y="4161"/>
                  <a:pt x="8246" y="3301"/>
                  <a:pt x="7572" y="2955"/>
                </a:cubicBezTo>
                <a:lnTo>
                  <a:pt x="2099" y="146"/>
                </a:lnTo>
                <a:cubicBezTo>
                  <a:pt x="1911" y="49"/>
                  <a:pt x="1705" y="1"/>
                  <a:pt x="149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32" name="Google Shape;1232;p55"/>
          <p:cNvSpPr/>
          <p:nvPr/>
        </p:nvSpPr>
        <p:spPr>
          <a:xfrm>
            <a:off x="6464161" y="2445309"/>
            <a:ext cx="3099900" cy="2944200"/>
          </a:xfrm>
          <a:prstGeom prst="roundRect">
            <a:avLst>
              <a:gd name="adj" fmla="val 7854"/>
            </a:avLst>
          </a:prstGeom>
          <a:solidFill>
            <a:schemeClr val="accent1"/>
          </a:solidFill>
          <a:ln>
            <a:noFill/>
          </a:ln>
        </p:spPr>
        <p:txBody>
          <a:bodyPr spcFirstLastPara="1" wrap="square" lIns="91425" tIns="91425" rIns="91425" bIns="91425" anchor="ctr" anchorCtr="0">
            <a:noAutofit/>
          </a:bodyPr>
          <a:lstStyle/>
          <a:p>
            <a:endParaRPr/>
          </a:p>
        </p:txBody>
      </p:sp>
      <p:sp>
        <p:nvSpPr>
          <p:cNvPr id="1233" name="Google Shape;1233;p55"/>
          <p:cNvSpPr/>
          <p:nvPr/>
        </p:nvSpPr>
        <p:spPr>
          <a:xfrm>
            <a:off x="6416050" y="1896900"/>
            <a:ext cx="3870951" cy="4351500"/>
          </a:xfrm>
          <a:prstGeom prst="roundRect">
            <a:avLst>
              <a:gd name="adj" fmla="val 7854"/>
            </a:avLst>
          </a:prstGeom>
          <a:solidFill>
            <a:schemeClr val="accent2"/>
          </a:solidFill>
          <a:ln>
            <a:noFill/>
          </a:ln>
        </p:spPr>
        <p:txBody>
          <a:bodyPr spcFirstLastPara="1" wrap="square" lIns="91425" tIns="91425" rIns="91425" bIns="91425" anchor="ctr" anchorCtr="0">
            <a:noAutofit/>
          </a:bodyPr>
          <a:lstStyle/>
          <a:p>
            <a:endParaRPr/>
          </a:p>
        </p:txBody>
      </p:sp>
      <p:sp>
        <p:nvSpPr>
          <p:cNvPr id="1234" name="Google Shape;1234;p55"/>
          <p:cNvSpPr/>
          <p:nvPr/>
        </p:nvSpPr>
        <p:spPr>
          <a:xfrm>
            <a:off x="6565300" y="1946859"/>
            <a:ext cx="3638849" cy="3615742"/>
          </a:xfrm>
          <a:prstGeom prst="roundRect">
            <a:avLst>
              <a:gd name="adj" fmla="val 7854"/>
            </a:avLst>
          </a:prstGeom>
          <a:solidFill>
            <a:schemeClr val="lt1"/>
          </a:solidFill>
          <a:ln>
            <a:noFill/>
          </a:ln>
        </p:spPr>
        <p:txBody>
          <a:bodyPr spcFirstLastPara="1" wrap="square" lIns="91425" tIns="91425" rIns="91425" bIns="91425" anchor="ctr" anchorCtr="0">
            <a:noAutofit/>
          </a:bodyPr>
          <a:lstStyle/>
          <a:p>
            <a:pPr algn="just">
              <a:spcBef>
                <a:spcPct val="0"/>
              </a:spcBef>
              <a:defRPr/>
            </a:pPr>
            <a:r>
              <a:rPr lang="en-US" altLang="en-US" sz="3200" dirty="0" err="1">
                <a:solidFill>
                  <a:srgbClr val="00B0F0"/>
                </a:solidFill>
                <a:ea typeface="Cambria" panose="02040503050406030204" pitchFamily="18" charset="0"/>
                <a:cs typeface="Times New Roman" panose="02020603050405020304" pitchFamily="18" charset="0"/>
              </a:rPr>
              <a:t>Có</a:t>
            </a:r>
            <a:r>
              <a:rPr lang="en-US" altLang="en-US" sz="3200" dirty="0">
                <a:solidFill>
                  <a:srgbClr val="00B0F0"/>
                </a:solidFill>
                <a:ea typeface="Cambria" panose="02040503050406030204" pitchFamily="18" charset="0"/>
                <a:cs typeface="Times New Roman" panose="02020603050405020304" pitchFamily="18" charset="0"/>
              </a:rPr>
              <a:t> ý </a:t>
            </a:r>
            <a:r>
              <a:rPr lang="en-US" altLang="en-US" sz="3200" dirty="0" err="1">
                <a:solidFill>
                  <a:srgbClr val="00B0F0"/>
                </a:solidFill>
                <a:ea typeface="Cambria" panose="02040503050406030204" pitchFamily="18" charset="0"/>
                <a:cs typeface="Times New Roman" panose="02020603050405020304" pitchFamily="18" charset="0"/>
              </a:rPr>
              <a:t>kiến</a:t>
            </a:r>
            <a:r>
              <a:rPr lang="en-US" altLang="en-US" sz="3200" dirty="0">
                <a:solidFill>
                  <a:srgbClr val="00B0F0"/>
                </a:solidFill>
                <a:ea typeface="Cambria" panose="02040503050406030204" pitchFamily="18" charset="0"/>
                <a:cs typeface="Times New Roman" panose="02020603050405020304" pitchFamily="18" charset="0"/>
              </a:rPr>
              <a:t> </a:t>
            </a:r>
            <a:r>
              <a:rPr lang="en-US" altLang="en-US" sz="3200" dirty="0" err="1">
                <a:solidFill>
                  <a:srgbClr val="00B0F0"/>
                </a:solidFill>
                <a:ea typeface="Cambria" panose="02040503050406030204" pitchFamily="18" charset="0"/>
                <a:cs typeface="Times New Roman" panose="02020603050405020304" pitchFamily="18" charset="0"/>
              </a:rPr>
              <a:t>cho</a:t>
            </a:r>
            <a:r>
              <a:rPr lang="en-US" altLang="en-US" sz="3200" dirty="0">
                <a:solidFill>
                  <a:srgbClr val="00B0F0"/>
                </a:solidFill>
                <a:ea typeface="Cambria" panose="02040503050406030204" pitchFamily="18" charset="0"/>
                <a:cs typeface="Times New Roman" panose="02020603050405020304" pitchFamily="18" charset="0"/>
              </a:rPr>
              <a:t> </a:t>
            </a:r>
            <a:r>
              <a:rPr lang="en-US" altLang="en-US" sz="3200" dirty="0" err="1">
                <a:solidFill>
                  <a:srgbClr val="00B0F0"/>
                </a:solidFill>
                <a:ea typeface="Cambria" panose="02040503050406030204" pitchFamily="18" charset="0"/>
                <a:cs typeface="Times New Roman" panose="02020603050405020304" pitchFamily="18" charset="0"/>
              </a:rPr>
              <a:t>rằng</a:t>
            </a:r>
            <a:r>
              <a:rPr lang="en-US" altLang="en-US" sz="3200" dirty="0">
                <a:solidFill>
                  <a:srgbClr val="00B0F0"/>
                </a:solidFill>
                <a:ea typeface="Cambria" panose="02040503050406030204" pitchFamily="18" charset="0"/>
                <a:cs typeface="Times New Roman" panose="02020603050405020304" pitchFamily="18" charset="0"/>
              </a:rPr>
              <a:t>: </a:t>
            </a:r>
            <a:r>
              <a:rPr lang="en-US" altLang="en-US" sz="3200" dirty="0" err="1">
                <a:solidFill>
                  <a:srgbClr val="00B0F0"/>
                </a:solidFill>
                <a:ea typeface="Cambria" panose="02040503050406030204" pitchFamily="18" charset="0"/>
                <a:cs typeface="Times New Roman" panose="02020603050405020304" pitchFamily="18" charset="0"/>
              </a:rPr>
              <a:t>Giữ</a:t>
            </a:r>
            <a:r>
              <a:rPr lang="en-US" altLang="en-US" sz="3200" dirty="0">
                <a:solidFill>
                  <a:srgbClr val="00B0F0"/>
                </a:solidFill>
                <a:ea typeface="Cambria" panose="02040503050406030204" pitchFamily="18" charset="0"/>
                <a:cs typeface="Times New Roman" panose="02020603050405020304" pitchFamily="18" charset="0"/>
              </a:rPr>
              <a:t> </a:t>
            </a:r>
            <a:r>
              <a:rPr lang="en-US" altLang="en-US" sz="3200" dirty="0" err="1">
                <a:solidFill>
                  <a:srgbClr val="00B0F0"/>
                </a:solidFill>
                <a:ea typeface="Cambria" panose="02040503050406030204" pitchFamily="18" charset="0"/>
                <a:cs typeface="Times New Roman" panose="02020603050405020304" pitchFamily="18" charset="0"/>
              </a:rPr>
              <a:t>chữ</a:t>
            </a:r>
            <a:r>
              <a:rPr lang="en-US" altLang="en-US" sz="3200" dirty="0">
                <a:solidFill>
                  <a:srgbClr val="00B0F0"/>
                </a:solidFill>
                <a:ea typeface="Cambria" panose="02040503050406030204" pitchFamily="18" charset="0"/>
                <a:cs typeface="Times New Roman" panose="02020603050405020304" pitchFamily="18" charset="0"/>
              </a:rPr>
              <a:t> </a:t>
            </a:r>
            <a:r>
              <a:rPr lang="en-US" altLang="en-US" sz="3200" dirty="0" err="1">
                <a:solidFill>
                  <a:srgbClr val="00B0F0"/>
                </a:solidFill>
                <a:ea typeface="Cambria" panose="02040503050406030204" pitchFamily="18" charset="0"/>
                <a:cs typeface="Times New Roman" panose="02020603050405020304" pitchFamily="18" charset="0"/>
              </a:rPr>
              <a:t>tín</a:t>
            </a:r>
            <a:r>
              <a:rPr lang="en-US" altLang="en-US" sz="3200" dirty="0">
                <a:solidFill>
                  <a:srgbClr val="00B0F0"/>
                </a:solidFill>
                <a:ea typeface="Cambria" panose="02040503050406030204" pitchFamily="18" charset="0"/>
                <a:cs typeface="Times New Roman" panose="02020603050405020304" pitchFamily="18" charset="0"/>
              </a:rPr>
              <a:t> </a:t>
            </a:r>
            <a:r>
              <a:rPr lang="en-US" altLang="en-US" sz="3200" dirty="0" err="1">
                <a:solidFill>
                  <a:srgbClr val="00B0F0"/>
                </a:solidFill>
                <a:ea typeface="Cambria" panose="02040503050406030204" pitchFamily="18" charset="0"/>
                <a:cs typeface="Times New Roman" panose="02020603050405020304" pitchFamily="18" charset="0"/>
              </a:rPr>
              <a:t>chỉ</a:t>
            </a:r>
            <a:r>
              <a:rPr lang="en-US" altLang="en-US" sz="3200" dirty="0">
                <a:solidFill>
                  <a:srgbClr val="00B0F0"/>
                </a:solidFill>
                <a:ea typeface="Cambria" panose="02040503050406030204" pitchFamily="18" charset="0"/>
                <a:cs typeface="Times New Roman" panose="02020603050405020304" pitchFamily="18" charset="0"/>
              </a:rPr>
              <a:t> </a:t>
            </a:r>
            <a:r>
              <a:rPr lang="en-US" altLang="en-US" sz="3200" dirty="0" err="1">
                <a:solidFill>
                  <a:srgbClr val="00B0F0"/>
                </a:solidFill>
                <a:ea typeface="Cambria" panose="02040503050406030204" pitchFamily="18" charset="0"/>
                <a:cs typeface="Times New Roman" panose="02020603050405020304" pitchFamily="18" charset="0"/>
              </a:rPr>
              <a:t>là</a:t>
            </a:r>
            <a:r>
              <a:rPr lang="en-US" altLang="en-US" sz="3200" dirty="0">
                <a:solidFill>
                  <a:srgbClr val="00B0F0"/>
                </a:solidFill>
                <a:ea typeface="Cambria" panose="02040503050406030204" pitchFamily="18" charset="0"/>
                <a:cs typeface="Times New Roman" panose="02020603050405020304" pitchFamily="18" charset="0"/>
              </a:rPr>
              <a:t> </a:t>
            </a:r>
            <a:r>
              <a:rPr lang="en-US" altLang="en-US" sz="3200" dirty="0" err="1">
                <a:solidFill>
                  <a:srgbClr val="00B0F0"/>
                </a:solidFill>
                <a:ea typeface="Cambria" panose="02040503050406030204" pitchFamily="18" charset="0"/>
                <a:cs typeface="Times New Roman" panose="02020603050405020304" pitchFamily="18" charset="0"/>
              </a:rPr>
              <a:t>giữ</a:t>
            </a:r>
            <a:r>
              <a:rPr lang="en-US" altLang="en-US" sz="3200" dirty="0">
                <a:solidFill>
                  <a:srgbClr val="00B0F0"/>
                </a:solidFill>
                <a:ea typeface="Cambria" panose="02040503050406030204" pitchFamily="18" charset="0"/>
                <a:cs typeface="Times New Roman" panose="02020603050405020304" pitchFamily="18" charset="0"/>
              </a:rPr>
              <a:t> </a:t>
            </a:r>
            <a:r>
              <a:rPr lang="en-US" altLang="en-US" sz="3200" dirty="0" err="1">
                <a:solidFill>
                  <a:srgbClr val="00B0F0"/>
                </a:solidFill>
                <a:ea typeface="Cambria" panose="02040503050406030204" pitchFamily="18" charset="0"/>
                <a:cs typeface="Times New Roman" panose="02020603050405020304" pitchFamily="18" charset="0"/>
              </a:rPr>
              <a:t>lời</a:t>
            </a:r>
            <a:r>
              <a:rPr lang="en-US" altLang="en-US" sz="3200" dirty="0">
                <a:solidFill>
                  <a:srgbClr val="00B0F0"/>
                </a:solidFill>
                <a:ea typeface="Cambria" panose="02040503050406030204" pitchFamily="18" charset="0"/>
                <a:cs typeface="Times New Roman" panose="02020603050405020304" pitchFamily="18" charset="0"/>
              </a:rPr>
              <a:t> </a:t>
            </a:r>
            <a:r>
              <a:rPr lang="en-US" altLang="en-US" sz="3200" dirty="0" err="1">
                <a:solidFill>
                  <a:srgbClr val="00B0F0"/>
                </a:solidFill>
                <a:ea typeface="Cambria" panose="02040503050406030204" pitchFamily="18" charset="0"/>
                <a:cs typeface="Times New Roman" panose="02020603050405020304" pitchFamily="18" charset="0"/>
              </a:rPr>
              <a:t>hứa</a:t>
            </a:r>
            <a:r>
              <a:rPr lang="en-US" altLang="en-US" sz="3200" dirty="0">
                <a:solidFill>
                  <a:srgbClr val="00B0F0"/>
                </a:solidFill>
                <a:ea typeface="Cambria" panose="02040503050406030204" pitchFamily="18" charset="0"/>
                <a:cs typeface="Times New Roman" panose="02020603050405020304" pitchFamily="18" charset="0"/>
              </a:rPr>
              <a:t>. </a:t>
            </a:r>
            <a:r>
              <a:rPr lang="en-US" altLang="en-US" sz="3200" dirty="0" err="1">
                <a:solidFill>
                  <a:srgbClr val="00B0F0"/>
                </a:solidFill>
                <a:ea typeface="Cambria" panose="02040503050406030204" pitchFamily="18" charset="0"/>
                <a:cs typeface="Times New Roman" panose="02020603050405020304" pitchFamily="18" charset="0"/>
              </a:rPr>
              <a:t>Em</a:t>
            </a:r>
            <a:r>
              <a:rPr lang="en-US" altLang="en-US" sz="3200" dirty="0">
                <a:solidFill>
                  <a:srgbClr val="00B0F0"/>
                </a:solidFill>
                <a:ea typeface="Cambria" panose="02040503050406030204" pitchFamily="18" charset="0"/>
                <a:cs typeface="Times New Roman" panose="02020603050405020304" pitchFamily="18" charset="0"/>
              </a:rPr>
              <a:t> </a:t>
            </a:r>
            <a:r>
              <a:rPr lang="vi-VN" altLang="en-US" sz="3200" dirty="0">
                <a:solidFill>
                  <a:srgbClr val="00B0F0"/>
                </a:solidFill>
                <a:ea typeface="Cambria" panose="02040503050406030204" pitchFamily="18" charset="0"/>
                <a:cs typeface="Times New Roman" panose="02020603050405020304" pitchFamily="18" charset="0"/>
              </a:rPr>
              <a:t>đồn</a:t>
            </a:r>
            <a:r>
              <a:rPr lang="en-US" altLang="en-US" sz="3200" dirty="0">
                <a:solidFill>
                  <a:srgbClr val="00B0F0"/>
                </a:solidFill>
                <a:ea typeface="Cambria" panose="02040503050406030204" pitchFamily="18" charset="0"/>
                <a:cs typeface="Times New Roman" panose="02020603050405020304" pitchFamily="18" charset="0"/>
              </a:rPr>
              <a:t>g ý </a:t>
            </a:r>
            <a:r>
              <a:rPr lang="en-US" altLang="en-US" sz="3200" dirty="0" err="1">
                <a:solidFill>
                  <a:srgbClr val="00B0F0"/>
                </a:solidFill>
                <a:ea typeface="Cambria" panose="02040503050406030204" pitchFamily="18" charset="0"/>
                <a:cs typeface="Times New Roman" panose="02020603050405020304" pitchFamily="18" charset="0"/>
              </a:rPr>
              <a:t>với</a:t>
            </a:r>
            <a:r>
              <a:rPr lang="en-US" altLang="en-US" sz="3200" dirty="0">
                <a:solidFill>
                  <a:srgbClr val="00B0F0"/>
                </a:solidFill>
                <a:ea typeface="Cambria" panose="02040503050406030204" pitchFamily="18" charset="0"/>
                <a:cs typeface="Times New Roman" panose="02020603050405020304" pitchFamily="18" charset="0"/>
              </a:rPr>
              <a:t> ý </a:t>
            </a:r>
            <a:r>
              <a:rPr lang="en-US" altLang="en-US" sz="3200" dirty="0" err="1">
                <a:solidFill>
                  <a:srgbClr val="00B0F0"/>
                </a:solidFill>
                <a:ea typeface="Cambria" panose="02040503050406030204" pitchFamily="18" charset="0"/>
                <a:cs typeface="Times New Roman" panose="02020603050405020304" pitchFamily="18" charset="0"/>
              </a:rPr>
              <a:t>kiến</a:t>
            </a:r>
            <a:r>
              <a:rPr lang="en-US" altLang="en-US" sz="3200" dirty="0">
                <a:solidFill>
                  <a:srgbClr val="00B0F0"/>
                </a:solidFill>
                <a:ea typeface="Cambria" panose="02040503050406030204" pitchFamily="18" charset="0"/>
                <a:cs typeface="Times New Roman" panose="02020603050405020304" pitchFamily="18" charset="0"/>
              </a:rPr>
              <a:t> </a:t>
            </a:r>
            <a:r>
              <a:rPr lang="vi-VN" altLang="en-US" sz="3200" dirty="0">
                <a:solidFill>
                  <a:srgbClr val="00B0F0"/>
                </a:solidFill>
                <a:ea typeface="Cambria" panose="02040503050406030204" pitchFamily="18" charset="0"/>
                <a:cs typeface="Times New Roman" panose="02020603050405020304" pitchFamily="18" charset="0"/>
              </a:rPr>
              <a:t>đó</a:t>
            </a:r>
            <a:r>
              <a:rPr lang="en-US" altLang="en-US" sz="3200" dirty="0">
                <a:solidFill>
                  <a:srgbClr val="00B0F0"/>
                </a:solidFill>
                <a:ea typeface="Cambria" panose="02040503050406030204" pitchFamily="18" charset="0"/>
                <a:cs typeface="Times New Roman" panose="02020603050405020304" pitchFamily="18" charset="0"/>
              </a:rPr>
              <a:t> </a:t>
            </a:r>
            <a:r>
              <a:rPr lang="en-US" altLang="en-US" sz="3200" dirty="0" err="1">
                <a:solidFill>
                  <a:srgbClr val="00B0F0"/>
                </a:solidFill>
                <a:ea typeface="Cambria" panose="02040503050406030204" pitchFamily="18" charset="0"/>
                <a:cs typeface="Times New Roman" panose="02020603050405020304" pitchFamily="18" charset="0"/>
              </a:rPr>
              <a:t>không</a:t>
            </a:r>
            <a:r>
              <a:rPr lang="en-US" altLang="en-US" sz="3200" dirty="0">
                <a:solidFill>
                  <a:srgbClr val="00B0F0"/>
                </a:solidFill>
                <a:ea typeface="Cambria" panose="02040503050406030204" pitchFamily="18" charset="0"/>
                <a:cs typeface="Times New Roman" panose="02020603050405020304" pitchFamily="18" charset="0"/>
              </a:rPr>
              <a:t> ? </a:t>
            </a:r>
            <a:r>
              <a:rPr lang="en-US" altLang="en-US" sz="3200" dirty="0" err="1">
                <a:solidFill>
                  <a:srgbClr val="00B0F0"/>
                </a:solidFill>
                <a:ea typeface="Cambria" panose="02040503050406030204" pitchFamily="18" charset="0"/>
                <a:cs typeface="Times New Roman" panose="02020603050405020304" pitchFamily="18" charset="0"/>
              </a:rPr>
              <a:t>Vì</a:t>
            </a:r>
            <a:r>
              <a:rPr lang="en-US" altLang="en-US" sz="3200" dirty="0">
                <a:solidFill>
                  <a:srgbClr val="00B0F0"/>
                </a:solidFill>
                <a:ea typeface="Cambria" panose="02040503050406030204" pitchFamily="18" charset="0"/>
                <a:cs typeface="Times New Roman" panose="02020603050405020304" pitchFamily="18" charset="0"/>
              </a:rPr>
              <a:t> </a:t>
            </a:r>
            <a:r>
              <a:rPr lang="en-US" altLang="en-US" sz="3200" dirty="0" err="1">
                <a:solidFill>
                  <a:srgbClr val="00B0F0"/>
                </a:solidFill>
                <a:ea typeface="Cambria" panose="02040503050406030204" pitchFamily="18" charset="0"/>
                <a:cs typeface="Times New Roman" panose="02020603050405020304" pitchFamily="18" charset="0"/>
              </a:rPr>
              <a:t>sao</a:t>
            </a:r>
            <a:r>
              <a:rPr lang="en-US" altLang="en-US" sz="3200" dirty="0">
                <a:solidFill>
                  <a:srgbClr val="00B0F0"/>
                </a:solidFill>
                <a:ea typeface="Cambria" panose="02040503050406030204" pitchFamily="18" charset="0"/>
                <a:cs typeface="Times New Roman" panose="02020603050405020304" pitchFamily="18" charset="0"/>
              </a:rPr>
              <a:t>?</a:t>
            </a:r>
          </a:p>
        </p:txBody>
      </p:sp>
      <p:sp>
        <p:nvSpPr>
          <p:cNvPr id="1235" name="Google Shape;1235;p55"/>
          <p:cNvSpPr/>
          <p:nvPr/>
        </p:nvSpPr>
        <p:spPr>
          <a:xfrm rot="4950743">
            <a:off x="8629280" y="2348523"/>
            <a:ext cx="357343" cy="263842"/>
          </a:xfrm>
          <a:custGeom>
            <a:avLst/>
            <a:gdLst/>
            <a:ahLst/>
            <a:cxnLst/>
            <a:rect l="l" t="t" r="r" b="b"/>
            <a:pathLst>
              <a:path w="5839" h="3866" extrusionOk="0">
                <a:moveTo>
                  <a:pt x="1121" y="316"/>
                </a:moveTo>
                <a:cubicBezTo>
                  <a:pt x="1225" y="316"/>
                  <a:pt x="1329" y="341"/>
                  <a:pt x="1424" y="390"/>
                </a:cubicBezTo>
                <a:lnTo>
                  <a:pt x="5127" y="2291"/>
                </a:lnTo>
                <a:cubicBezTo>
                  <a:pt x="5286" y="2372"/>
                  <a:pt x="5403" y="2510"/>
                  <a:pt x="5457" y="2679"/>
                </a:cubicBezTo>
                <a:cubicBezTo>
                  <a:pt x="5513" y="2849"/>
                  <a:pt x="5498" y="3030"/>
                  <a:pt x="5416" y="3187"/>
                </a:cubicBezTo>
                <a:cubicBezTo>
                  <a:pt x="5357" y="3304"/>
                  <a:pt x="5265" y="3399"/>
                  <a:pt x="5152" y="3463"/>
                </a:cubicBezTo>
                <a:cubicBezTo>
                  <a:pt x="5049" y="3521"/>
                  <a:pt x="4936" y="3550"/>
                  <a:pt x="4823" y="3550"/>
                </a:cubicBezTo>
                <a:cubicBezTo>
                  <a:pt x="4719" y="3550"/>
                  <a:pt x="4614" y="3525"/>
                  <a:pt x="4518" y="3476"/>
                </a:cubicBezTo>
                <a:lnTo>
                  <a:pt x="817" y="1577"/>
                </a:lnTo>
                <a:cubicBezTo>
                  <a:pt x="490" y="1409"/>
                  <a:pt x="360" y="1006"/>
                  <a:pt x="528" y="679"/>
                </a:cubicBezTo>
                <a:cubicBezTo>
                  <a:pt x="587" y="562"/>
                  <a:pt x="679" y="467"/>
                  <a:pt x="793" y="403"/>
                </a:cubicBezTo>
                <a:cubicBezTo>
                  <a:pt x="895" y="345"/>
                  <a:pt x="1008" y="316"/>
                  <a:pt x="1121" y="316"/>
                </a:cubicBezTo>
                <a:close/>
                <a:moveTo>
                  <a:pt x="1120" y="1"/>
                </a:moveTo>
                <a:cubicBezTo>
                  <a:pt x="954" y="1"/>
                  <a:pt x="788" y="43"/>
                  <a:pt x="639" y="128"/>
                </a:cubicBezTo>
                <a:cubicBezTo>
                  <a:pt x="471" y="222"/>
                  <a:pt x="335" y="363"/>
                  <a:pt x="247" y="534"/>
                </a:cubicBezTo>
                <a:cubicBezTo>
                  <a:pt x="0" y="1016"/>
                  <a:pt x="190" y="1609"/>
                  <a:pt x="672" y="1856"/>
                </a:cubicBezTo>
                <a:lnTo>
                  <a:pt x="4375" y="3757"/>
                </a:lnTo>
                <a:cubicBezTo>
                  <a:pt x="4517" y="3829"/>
                  <a:pt x="4671" y="3865"/>
                  <a:pt x="4824" y="3865"/>
                </a:cubicBezTo>
                <a:cubicBezTo>
                  <a:pt x="4990" y="3865"/>
                  <a:pt x="5156" y="3823"/>
                  <a:pt x="5305" y="3738"/>
                </a:cubicBezTo>
                <a:cubicBezTo>
                  <a:pt x="5473" y="3644"/>
                  <a:pt x="5609" y="3503"/>
                  <a:pt x="5697" y="3332"/>
                </a:cubicBezTo>
                <a:cubicBezTo>
                  <a:pt x="5816" y="3098"/>
                  <a:pt x="5838" y="2832"/>
                  <a:pt x="5758" y="2583"/>
                </a:cubicBezTo>
                <a:cubicBezTo>
                  <a:pt x="5678" y="2333"/>
                  <a:pt x="5504" y="2130"/>
                  <a:pt x="5272" y="2010"/>
                </a:cubicBezTo>
                <a:lnTo>
                  <a:pt x="1569" y="109"/>
                </a:lnTo>
                <a:cubicBezTo>
                  <a:pt x="1427" y="37"/>
                  <a:pt x="1273" y="1"/>
                  <a:pt x="112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236" name="Google Shape;1236;p55"/>
          <p:cNvSpPr/>
          <p:nvPr/>
        </p:nvSpPr>
        <p:spPr>
          <a:xfrm rot="4950743">
            <a:off x="4727783" y="2375613"/>
            <a:ext cx="520194" cy="387232"/>
          </a:xfrm>
          <a:custGeom>
            <a:avLst/>
            <a:gdLst/>
            <a:ahLst/>
            <a:cxnLst/>
            <a:rect l="l" t="t" r="r" b="b"/>
            <a:pathLst>
              <a:path w="8500" h="5674" extrusionOk="0">
                <a:moveTo>
                  <a:pt x="1497" y="316"/>
                </a:moveTo>
                <a:cubicBezTo>
                  <a:pt x="1656" y="316"/>
                  <a:pt x="1813" y="352"/>
                  <a:pt x="1956" y="426"/>
                </a:cubicBezTo>
                <a:lnTo>
                  <a:pt x="7429" y="3235"/>
                </a:lnTo>
                <a:cubicBezTo>
                  <a:pt x="7949" y="3503"/>
                  <a:pt x="8140" y="4171"/>
                  <a:pt x="7855" y="4726"/>
                </a:cubicBezTo>
                <a:cubicBezTo>
                  <a:pt x="7749" y="4935"/>
                  <a:pt x="7586" y="5104"/>
                  <a:pt x="7386" y="5217"/>
                </a:cubicBezTo>
                <a:cubicBezTo>
                  <a:pt x="7219" y="5312"/>
                  <a:pt x="7036" y="5359"/>
                  <a:pt x="6855" y="5359"/>
                </a:cubicBezTo>
                <a:cubicBezTo>
                  <a:pt x="6696" y="5359"/>
                  <a:pt x="6538" y="5323"/>
                  <a:pt x="6395" y="5249"/>
                </a:cubicBezTo>
                <a:lnTo>
                  <a:pt x="922" y="2440"/>
                </a:lnTo>
                <a:cubicBezTo>
                  <a:pt x="672" y="2311"/>
                  <a:pt x="490" y="2086"/>
                  <a:pt x="408" y="1807"/>
                </a:cubicBezTo>
                <a:cubicBezTo>
                  <a:pt x="326" y="1524"/>
                  <a:pt x="357" y="1219"/>
                  <a:pt x="496" y="949"/>
                </a:cubicBezTo>
                <a:cubicBezTo>
                  <a:pt x="602" y="740"/>
                  <a:pt x="766" y="570"/>
                  <a:pt x="964" y="458"/>
                </a:cubicBezTo>
                <a:cubicBezTo>
                  <a:pt x="1132" y="364"/>
                  <a:pt x="1316" y="316"/>
                  <a:pt x="1497" y="316"/>
                </a:cubicBezTo>
                <a:close/>
                <a:moveTo>
                  <a:pt x="1497" y="1"/>
                </a:moveTo>
                <a:cubicBezTo>
                  <a:pt x="1262" y="1"/>
                  <a:pt x="1026" y="62"/>
                  <a:pt x="810" y="183"/>
                </a:cubicBezTo>
                <a:cubicBezTo>
                  <a:pt x="555" y="327"/>
                  <a:pt x="351" y="541"/>
                  <a:pt x="215" y="804"/>
                </a:cubicBezTo>
                <a:cubicBezTo>
                  <a:pt x="40" y="1147"/>
                  <a:pt x="1" y="1534"/>
                  <a:pt x="106" y="1895"/>
                </a:cubicBezTo>
                <a:cubicBezTo>
                  <a:pt x="211" y="2258"/>
                  <a:pt x="450" y="2550"/>
                  <a:pt x="779" y="2720"/>
                </a:cubicBezTo>
                <a:lnTo>
                  <a:pt x="6252" y="5529"/>
                </a:lnTo>
                <a:cubicBezTo>
                  <a:pt x="6440" y="5626"/>
                  <a:pt x="6646" y="5674"/>
                  <a:pt x="6855" y="5674"/>
                </a:cubicBezTo>
                <a:cubicBezTo>
                  <a:pt x="7089" y="5674"/>
                  <a:pt x="7325" y="5613"/>
                  <a:pt x="7541" y="5491"/>
                </a:cubicBezTo>
                <a:cubicBezTo>
                  <a:pt x="7794" y="5348"/>
                  <a:pt x="8000" y="5134"/>
                  <a:pt x="8135" y="4871"/>
                </a:cubicBezTo>
                <a:cubicBezTo>
                  <a:pt x="8499" y="4161"/>
                  <a:pt x="8246" y="3301"/>
                  <a:pt x="7572" y="2955"/>
                </a:cubicBezTo>
                <a:lnTo>
                  <a:pt x="2099" y="146"/>
                </a:lnTo>
                <a:cubicBezTo>
                  <a:pt x="1911" y="49"/>
                  <a:pt x="1705" y="1"/>
                  <a:pt x="14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37" name="Google Shape;1237;p55"/>
          <p:cNvSpPr/>
          <p:nvPr/>
        </p:nvSpPr>
        <p:spPr>
          <a:xfrm>
            <a:off x="2676061" y="2445309"/>
            <a:ext cx="3099900" cy="2944200"/>
          </a:xfrm>
          <a:prstGeom prst="roundRect">
            <a:avLst>
              <a:gd name="adj" fmla="val 7854"/>
            </a:avLst>
          </a:prstGeom>
          <a:solidFill>
            <a:schemeClr val="accent4"/>
          </a:solidFill>
          <a:ln>
            <a:noFill/>
          </a:ln>
        </p:spPr>
        <p:txBody>
          <a:bodyPr spcFirstLastPara="1" wrap="square" lIns="91425" tIns="91425" rIns="91425" bIns="91425" anchor="ctr" anchorCtr="0">
            <a:noAutofit/>
          </a:bodyPr>
          <a:lstStyle/>
          <a:p>
            <a:endParaRPr/>
          </a:p>
        </p:txBody>
      </p:sp>
      <p:sp>
        <p:nvSpPr>
          <p:cNvPr id="1238" name="Google Shape;1238;p55"/>
          <p:cNvSpPr/>
          <p:nvPr/>
        </p:nvSpPr>
        <p:spPr>
          <a:xfrm>
            <a:off x="409575" y="2395350"/>
            <a:ext cx="5318275" cy="2944200"/>
          </a:xfrm>
          <a:prstGeom prst="roundRect">
            <a:avLst>
              <a:gd name="adj" fmla="val 7854"/>
            </a:avLst>
          </a:prstGeom>
          <a:solidFill>
            <a:schemeClr val="accent3"/>
          </a:solidFill>
          <a:ln>
            <a:noFill/>
          </a:ln>
        </p:spPr>
        <p:txBody>
          <a:bodyPr spcFirstLastPara="1" wrap="square" lIns="91425" tIns="91425" rIns="91425" bIns="91425" anchor="ctr" anchorCtr="0">
            <a:noAutofit/>
          </a:bodyPr>
          <a:lstStyle/>
          <a:p>
            <a:endParaRPr/>
          </a:p>
        </p:txBody>
      </p:sp>
      <p:sp>
        <p:nvSpPr>
          <p:cNvPr id="1239" name="Google Shape;1239;p55"/>
          <p:cNvSpPr/>
          <p:nvPr/>
        </p:nvSpPr>
        <p:spPr>
          <a:xfrm>
            <a:off x="409575" y="2573225"/>
            <a:ext cx="5238750" cy="2588400"/>
          </a:xfrm>
          <a:prstGeom prst="roundRect">
            <a:avLst>
              <a:gd name="adj" fmla="val 7854"/>
            </a:avLst>
          </a:prstGeom>
          <a:solidFill>
            <a:schemeClr val="lt1"/>
          </a:solidFill>
          <a:ln>
            <a:noFill/>
          </a:ln>
        </p:spPr>
        <p:txBody>
          <a:bodyPr spcFirstLastPara="1" wrap="square" lIns="91425" tIns="91425" rIns="91425" bIns="91425" anchor="ctr" anchorCtr="0">
            <a:noAutofit/>
          </a:bodyPr>
          <a:lstStyle/>
          <a:p>
            <a:endParaRPr/>
          </a:p>
        </p:txBody>
      </p:sp>
      <p:sp>
        <p:nvSpPr>
          <p:cNvPr id="1241" name="Google Shape;1241;p55"/>
          <p:cNvSpPr txBox="1">
            <a:spLocks noGrp="1"/>
          </p:cNvSpPr>
          <p:nvPr>
            <p:ph type="title"/>
          </p:nvPr>
        </p:nvSpPr>
        <p:spPr>
          <a:xfrm>
            <a:off x="1676401" y="685800"/>
            <a:ext cx="8610600" cy="1211100"/>
          </a:xfrm>
          <a:prstGeom prst="rect">
            <a:avLst/>
          </a:prstGeom>
        </p:spPr>
        <p:txBody>
          <a:bodyPr spcFirstLastPara="1" vert="horz" wrap="square" lIns="91425" tIns="91425" rIns="91425" bIns="91425" numCol="1" rtlCol="0" anchor="ctr" anchorCtr="0" compatLnSpc="1">
            <a:prstTxWarp prst="textNoShape">
              <a:avLst/>
            </a:prstTxWarp>
            <a:noAutofit/>
          </a:bodyPr>
          <a:lstStyle/>
          <a:p>
            <a:r>
              <a:rPr lang="en" dirty="0">
                <a:solidFill>
                  <a:srgbClr val="FF0000"/>
                </a:solidFill>
                <a:latin typeface="UTM Alberta Heavy" panose="02040603050506020204" pitchFamily="18" charset="0"/>
              </a:rPr>
              <a:t>TRÌNH BÀY QUAN ĐIỂM CÁ NHÂN          </a:t>
            </a:r>
            <a:r>
              <a:rPr lang="en" dirty="0">
                <a:latin typeface="UTM Alberta Heavy" panose="02040603050506020204" pitchFamily="18" charset="0"/>
              </a:rPr>
              <a:t>NHÂN</a:t>
            </a:r>
            <a:endParaRPr dirty="0">
              <a:latin typeface="UTM Alberta Heavy" panose="02040603050506020204" pitchFamily="18" charset="0"/>
            </a:endParaRPr>
          </a:p>
        </p:txBody>
      </p:sp>
      <p:sp>
        <p:nvSpPr>
          <p:cNvPr id="1307" name="Google Shape;1307;p55"/>
          <p:cNvSpPr txBox="1">
            <a:spLocks noGrp="1"/>
          </p:cNvSpPr>
          <p:nvPr>
            <p:ph type="subTitle" idx="3"/>
          </p:nvPr>
        </p:nvSpPr>
        <p:spPr>
          <a:xfrm>
            <a:off x="552450" y="1946860"/>
            <a:ext cx="5147302" cy="3615741"/>
          </a:xfrm>
          <a:prstGeom prst="rect">
            <a:avLst/>
          </a:prstGeom>
        </p:spPr>
        <p:txBody>
          <a:bodyPr spcFirstLastPara="1" vert="horz" wrap="square" lIns="91425" tIns="91425" rIns="91425" bIns="91425" numCol="1" rtlCol="0" anchor="ctr" anchorCtr="0" compatLnSpc="1">
            <a:prstTxWarp prst="textNoShape">
              <a:avLst/>
            </a:prstTxWarp>
            <a:noAutofit/>
          </a:bodyPr>
          <a:lstStyle/>
          <a:p>
            <a:pPr marL="0" indent="0" algn="just">
              <a:spcAft>
                <a:spcPts val="1600"/>
              </a:spcAft>
            </a:pPr>
            <a:r>
              <a:rPr lang="vi-VN" b="0" dirty="0">
                <a:solidFill>
                  <a:srgbClr val="669900"/>
                </a:solidFill>
                <a:latin typeface="Times New Roman" panose="02020603050405020304" pitchFamily="18" charset="0"/>
                <a:ea typeface="Cambria" panose="02040503050406030204" pitchFamily="18" charset="0"/>
                <a:cs typeface="Times New Roman" panose="02020603050405020304" pitchFamily="18" charset="0"/>
              </a:rPr>
              <a:t>Muốn giữ được lòng tin của mọi người đối với mình thì mỗi người chúng ta cần phải làm gì?</a:t>
            </a:r>
          </a:p>
        </p:txBody>
      </p:sp>
      <p:sp>
        <p:nvSpPr>
          <p:cNvPr id="1309" name="Google Shape;1309;p55"/>
          <p:cNvSpPr/>
          <p:nvPr/>
        </p:nvSpPr>
        <p:spPr>
          <a:xfrm rot="4950743">
            <a:off x="4841180" y="2348523"/>
            <a:ext cx="357343" cy="263842"/>
          </a:xfrm>
          <a:custGeom>
            <a:avLst/>
            <a:gdLst/>
            <a:ahLst/>
            <a:cxnLst/>
            <a:rect l="l" t="t" r="r" b="b"/>
            <a:pathLst>
              <a:path w="5839" h="3866" extrusionOk="0">
                <a:moveTo>
                  <a:pt x="1121" y="316"/>
                </a:moveTo>
                <a:cubicBezTo>
                  <a:pt x="1225" y="316"/>
                  <a:pt x="1329" y="341"/>
                  <a:pt x="1424" y="390"/>
                </a:cubicBezTo>
                <a:lnTo>
                  <a:pt x="5127" y="2291"/>
                </a:lnTo>
                <a:cubicBezTo>
                  <a:pt x="5286" y="2372"/>
                  <a:pt x="5403" y="2510"/>
                  <a:pt x="5457" y="2679"/>
                </a:cubicBezTo>
                <a:cubicBezTo>
                  <a:pt x="5513" y="2849"/>
                  <a:pt x="5498" y="3030"/>
                  <a:pt x="5416" y="3187"/>
                </a:cubicBezTo>
                <a:cubicBezTo>
                  <a:pt x="5357" y="3304"/>
                  <a:pt x="5265" y="3399"/>
                  <a:pt x="5152" y="3463"/>
                </a:cubicBezTo>
                <a:cubicBezTo>
                  <a:pt x="5049" y="3521"/>
                  <a:pt x="4936" y="3550"/>
                  <a:pt x="4823" y="3550"/>
                </a:cubicBezTo>
                <a:cubicBezTo>
                  <a:pt x="4719" y="3550"/>
                  <a:pt x="4614" y="3525"/>
                  <a:pt x="4518" y="3476"/>
                </a:cubicBezTo>
                <a:lnTo>
                  <a:pt x="817" y="1577"/>
                </a:lnTo>
                <a:cubicBezTo>
                  <a:pt x="490" y="1409"/>
                  <a:pt x="360" y="1006"/>
                  <a:pt x="528" y="679"/>
                </a:cubicBezTo>
                <a:cubicBezTo>
                  <a:pt x="587" y="562"/>
                  <a:pt x="679" y="467"/>
                  <a:pt x="793" y="403"/>
                </a:cubicBezTo>
                <a:cubicBezTo>
                  <a:pt x="895" y="345"/>
                  <a:pt x="1008" y="316"/>
                  <a:pt x="1121" y="316"/>
                </a:cubicBezTo>
                <a:close/>
                <a:moveTo>
                  <a:pt x="1120" y="1"/>
                </a:moveTo>
                <a:cubicBezTo>
                  <a:pt x="954" y="1"/>
                  <a:pt x="788" y="43"/>
                  <a:pt x="639" y="128"/>
                </a:cubicBezTo>
                <a:cubicBezTo>
                  <a:pt x="471" y="222"/>
                  <a:pt x="335" y="363"/>
                  <a:pt x="247" y="534"/>
                </a:cubicBezTo>
                <a:cubicBezTo>
                  <a:pt x="0" y="1016"/>
                  <a:pt x="190" y="1609"/>
                  <a:pt x="672" y="1856"/>
                </a:cubicBezTo>
                <a:lnTo>
                  <a:pt x="4375" y="3757"/>
                </a:lnTo>
                <a:cubicBezTo>
                  <a:pt x="4517" y="3829"/>
                  <a:pt x="4671" y="3865"/>
                  <a:pt x="4824" y="3865"/>
                </a:cubicBezTo>
                <a:cubicBezTo>
                  <a:pt x="4990" y="3865"/>
                  <a:pt x="5156" y="3823"/>
                  <a:pt x="5305" y="3738"/>
                </a:cubicBezTo>
                <a:cubicBezTo>
                  <a:pt x="5473" y="3644"/>
                  <a:pt x="5609" y="3503"/>
                  <a:pt x="5697" y="3332"/>
                </a:cubicBezTo>
                <a:cubicBezTo>
                  <a:pt x="5816" y="3098"/>
                  <a:pt x="5838" y="2832"/>
                  <a:pt x="5758" y="2583"/>
                </a:cubicBezTo>
                <a:cubicBezTo>
                  <a:pt x="5678" y="2333"/>
                  <a:pt x="5504" y="2130"/>
                  <a:pt x="5272" y="2010"/>
                </a:cubicBezTo>
                <a:lnTo>
                  <a:pt x="1569" y="109"/>
                </a:lnTo>
                <a:cubicBezTo>
                  <a:pt x="1427" y="37"/>
                  <a:pt x="1273" y="1"/>
                  <a:pt x="11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50277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4"/>
                                        </p:tgtEl>
                                        <p:attrNameLst>
                                          <p:attrName>style.visibility</p:attrName>
                                        </p:attrNameLst>
                                      </p:cBhvr>
                                      <p:to>
                                        <p:strVal val="visible"/>
                                      </p:to>
                                    </p:set>
                                    <p:anim calcmode="lin" valueType="num">
                                      <p:cBhvr additive="base">
                                        <p:cTn id="7" dur="500" fill="hold"/>
                                        <p:tgtEl>
                                          <p:spTgt spid="1234"/>
                                        </p:tgtEl>
                                        <p:attrNameLst>
                                          <p:attrName>ppt_x</p:attrName>
                                        </p:attrNameLst>
                                      </p:cBhvr>
                                      <p:tavLst>
                                        <p:tav tm="0">
                                          <p:val>
                                            <p:strVal val="#ppt_x"/>
                                          </p:val>
                                        </p:tav>
                                        <p:tav tm="100000">
                                          <p:val>
                                            <p:strVal val="#ppt_x"/>
                                          </p:val>
                                        </p:tav>
                                      </p:tavLst>
                                    </p:anim>
                                    <p:anim calcmode="lin" valueType="num">
                                      <p:cBhvr additive="base">
                                        <p:cTn id="8" dur="500" fill="hold"/>
                                        <p:tgtEl>
                                          <p:spTgt spid="12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062;p53">
            <a:extLst>
              <a:ext uri="{FF2B5EF4-FFF2-40B4-BE49-F238E27FC236}">
                <a16:creationId xmlns:a16="http://schemas.microsoft.com/office/drawing/2014/main" id="{2E025F4C-254D-4B1B-9ECF-364F661FC083}"/>
              </a:ext>
            </a:extLst>
          </p:cNvPr>
          <p:cNvSpPr txBox="1"/>
          <p:nvPr/>
        </p:nvSpPr>
        <p:spPr>
          <a:xfrm>
            <a:off x="1790700" y="-91439"/>
            <a:ext cx="8610600" cy="3276600"/>
          </a:xfrm>
          <a:prstGeom prst="rect">
            <a:avLst/>
          </a:prstGeom>
          <a:noFill/>
          <a:ln>
            <a:noFill/>
          </a:ln>
        </p:spPr>
        <p:txBody>
          <a:bodyPr spcFirstLastPara="1" wrap="square" lIns="91425" tIns="91425" rIns="91425" bIns="91425" anchor="ctr" anchorCtr="0">
            <a:noAutofit/>
          </a:bodyPr>
          <a:lstStyle/>
          <a:p>
            <a:pPr algn="just">
              <a:defRPr/>
            </a:pPr>
            <a:r>
              <a:rPr lang="vi-VN" sz="3200" dirty="0">
                <a:ea typeface="Cambria" panose="02040503050406030204" pitchFamily="18" charset="0"/>
                <a:cs typeface="Times New Roman" panose="02020603050405020304" pitchFamily="18" charset="0"/>
              </a:rPr>
              <a:t>Muốn giữ được lòng tin của mọi người đối với mình thì mỗi người cần phải làm tốt chức trách, nhiệm vụ của mình, giữ đúng lời hứa, đúng hẹn trong mối quan hệ với mọi người (nói và làm phải đi đôi với nhau)</a:t>
            </a:r>
            <a:r>
              <a:rPr lang="en-US" sz="3200" dirty="0">
                <a:ea typeface="Cambria" panose="02040503050406030204" pitchFamily="18" charset="0"/>
                <a:cs typeface="Times New Roman" panose="02020603050405020304" pitchFamily="18" charset="0"/>
              </a:rPr>
              <a:t>. </a:t>
            </a:r>
            <a:endParaRPr lang="en-US" sz="3200" dirty="0">
              <a:solidFill>
                <a:schemeClr val="accent1">
                  <a:lumMod val="75000"/>
                </a:schemeClr>
              </a:solidFill>
              <a:ea typeface="Cambria" panose="02040503050406030204" pitchFamily="18" charset="0"/>
              <a:cs typeface="Times New Roman" panose="02020603050405020304" pitchFamily="18" charset="0"/>
            </a:endParaRPr>
          </a:p>
        </p:txBody>
      </p:sp>
      <p:sp>
        <p:nvSpPr>
          <p:cNvPr id="8" name="Google Shape;1080;p53">
            <a:extLst>
              <a:ext uri="{FF2B5EF4-FFF2-40B4-BE49-F238E27FC236}">
                <a16:creationId xmlns:a16="http://schemas.microsoft.com/office/drawing/2014/main" id="{D72FFB9D-28BC-497B-A1BC-1E080DFF1097}"/>
              </a:ext>
            </a:extLst>
          </p:cNvPr>
          <p:cNvSpPr txBox="1"/>
          <p:nvPr/>
        </p:nvSpPr>
        <p:spPr>
          <a:xfrm>
            <a:off x="1524000" y="2743201"/>
            <a:ext cx="8877300" cy="4234905"/>
          </a:xfrm>
          <a:prstGeom prst="rect">
            <a:avLst/>
          </a:prstGeom>
          <a:noFill/>
          <a:ln>
            <a:noFill/>
          </a:ln>
        </p:spPr>
        <p:txBody>
          <a:bodyPr spcFirstLastPara="1" wrap="square" lIns="91425" tIns="91425" rIns="91425" bIns="91425" anchor="ctr" anchorCtr="0">
            <a:noAutofit/>
          </a:bodyPr>
          <a:lstStyle/>
          <a:p>
            <a:pPr algn="just">
              <a:defRPr/>
            </a:pPr>
            <a:r>
              <a:rPr lang="en-US" sz="3200" dirty="0">
                <a:ea typeface="Cambria" panose="02040503050406030204" pitchFamily="18" charset="0"/>
                <a:cs typeface="Times New Roman" panose="02020603050405020304" pitchFamily="18" charset="0"/>
              </a:rPr>
              <a:t>       </a:t>
            </a:r>
            <a:r>
              <a:rPr lang="vi-VN" sz="3200" dirty="0">
                <a:ea typeface="Cambria" panose="02040503050406030204" pitchFamily="18" charset="0"/>
                <a:cs typeface="Times New Roman" panose="02020603050405020304" pitchFamily="18" charset="0"/>
              </a:rPr>
              <a:t>Giữ lời hứa là biểu hiện quan trọng nhất của giữ chữ tín. Song, giữ chữ tín không phải chỉ là giữ lời hứa mà còn phải thể hiện ở ý thức trách nhiệm và quyết tâm của mình khi thực hiện lời hứa (chất lượng, hiệu quả, sự tin cậy của mọi người...) trong công việc, quan hệ xã hội và quan hệ hợp tác kinh doanh.</a:t>
            </a:r>
            <a:br>
              <a:rPr lang="vi-VN" sz="3200" dirty="0">
                <a:ea typeface="Cambria" panose="02040503050406030204" pitchFamily="18" charset="0"/>
                <a:cs typeface="Times New Roman" panose="02020603050405020304" pitchFamily="18" charset="0"/>
              </a:rPr>
            </a:br>
            <a:endParaRPr lang="en-US" sz="3200" dirty="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569439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829A5-D62B-4E1E-92D4-55B742F7B569}"/>
              </a:ext>
            </a:extLst>
          </p:cNvPr>
          <p:cNvSpPr>
            <a:spLocks noGrp="1"/>
          </p:cNvSpPr>
          <p:nvPr>
            <p:ph type="title"/>
          </p:nvPr>
        </p:nvSpPr>
        <p:spPr>
          <a:xfrm>
            <a:off x="1981200" y="274638"/>
            <a:ext cx="2667000" cy="1143000"/>
          </a:xfrm>
        </p:spPr>
        <p:txBody>
          <a:bodyPr/>
          <a:lstStyle/>
          <a:p>
            <a:r>
              <a:rPr lang="en-US" altLang="en-US" sz="3200" b="1" dirty="0">
                <a:solidFill>
                  <a:srgbClr val="FF0000"/>
                </a:solidFill>
                <a:latin typeface="Times New Roman" panose="02020603050405020304" pitchFamily="18" charset="0"/>
                <a:cs typeface="Times New Roman" panose="02020603050405020304" pitchFamily="18" charset="0"/>
              </a:rPr>
              <a:t>3/ </a:t>
            </a:r>
            <a:r>
              <a:rPr lang="en-US" altLang="en-US" sz="3200" b="1" dirty="0" err="1">
                <a:solidFill>
                  <a:srgbClr val="FF0000"/>
                </a:solidFill>
                <a:latin typeface="Times New Roman" panose="02020603050405020304" pitchFamily="18" charset="0"/>
                <a:cs typeface="Times New Roman" panose="02020603050405020304" pitchFamily="18" charset="0"/>
              </a:rPr>
              <a:t>Rèn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luyện</a:t>
            </a:r>
            <a:r>
              <a:rPr lang="en-US" altLang="en-US" sz="3200" b="1" dirty="0">
                <a:solidFill>
                  <a:srgbClr val="FF0000"/>
                </a:solidFill>
                <a:latin typeface="Times New Roman" panose="02020603050405020304" pitchFamily="18" charset="0"/>
                <a:cs typeface="Times New Roman" panose="02020603050405020304" pitchFamily="18" charset="0"/>
              </a:rPr>
              <a:t>: </a:t>
            </a:r>
            <a:br>
              <a:rPr lang="en-US" altLang="en-US" sz="3200" b="1" dirty="0">
                <a:solidFill>
                  <a:srgbClr val="FF0000"/>
                </a:solidFill>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24CFD33-A67F-4584-9C78-C488D49D5A4B}"/>
              </a:ext>
            </a:extLst>
          </p:cNvPr>
          <p:cNvSpPr txBox="1"/>
          <p:nvPr/>
        </p:nvSpPr>
        <p:spPr>
          <a:xfrm>
            <a:off x="2209800" y="1066800"/>
            <a:ext cx="7467600" cy="1569660"/>
          </a:xfrm>
          <a:prstGeom prst="rect">
            <a:avLst/>
          </a:prstGeom>
          <a:noFill/>
        </p:spPr>
        <p:txBody>
          <a:bodyPr wrap="square">
            <a:spAutoFit/>
          </a:bodyPr>
          <a:lstStyle/>
          <a:p>
            <a:r>
              <a:rPr lang="en-US" altLang="en-US" sz="3200" dirty="0"/>
              <a:t>- </a:t>
            </a:r>
            <a:r>
              <a:rPr lang="en-US" altLang="en-US" sz="3200" dirty="0" err="1"/>
              <a:t>Cần</a:t>
            </a:r>
            <a:r>
              <a:rPr lang="en-US" altLang="en-US" sz="3200" dirty="0"/>
              <a:t> </a:t>
            </a:r>
            <a:r>
              <a:rPr lang="en-US" altLang="en-US" sz="3200" dirty="0" err="1"/>
              <a:t>làm</a:t>
            </a:r>
            <a:r>
              <a:rPr lang="en-US" altLang="en-US" sz="3200" dirty="0"/>
              <a:t> </a:t>
            </a:r>
            <a:r>
              <a:rPr lang="en-US" altLang="en-US" sz="3200" dirty="0" err="1"/>
              <a:t>tốt</a:t>
            </a:r>
            <a:r>
              <a:rPr lang="en-US" altLang="en-US" sz="3200" dirty="0"/>
              <a:t> </a:t>
            </a:r>
            <a:r>
              <a:rPr lang="en-US" altLang="en-US" sz="3200" dirty="0" err="1"/>
              <a:t>công</a:t>
            </a:r>
            <a:r>
              <a:rPr lang="en-US" altLang="en-US" sz="3200" dirty="0"/>
              <a:t> </a:t>
            </a:r>
            <a:r>
              <a:rPr lang="en-US" altLang="en-US" sz="3200" dirty="0" err="1"/>
              <a:t>việc</a:t>
            </a:r>
            <a:r>
              <a:rPr lang="en-US" altLang="en-US" sz="3200" dirty="0"/>
              <a:t> </a:t>
            </a:r>
            <a:r>
              <a:rPr lang="en-US" altLang="en-US" sz="3200" dirty="0" err="1"/>
              <a:t>được</a:t>
            </a:r>
            <a:r>
              <a:rPr lang="en-US" altLang="en-US" sz="3200" dirty="0"/>
              <a:t> </a:t>
            </a:r>
            <a:r>
              <a:rPr lang="en-US" altLang="en-US" sz="3200" dirty="0" err="1"/>
              <a:t>giao</a:t>
            </a:r>
            <a:r>
              <a:rPr lang="en-US" altLang="en-US" sz="3200" dirty="0"/>
              <a:t>. </a:t>
            </a:r>
          </a:p>
          <a:p>
            <a:r>
              <a:rPr lang="en-US" altLang="en-US" sz="3200" dirty="0"/>
              <a:t>- </a:t>
            </a:r>
            <a:r>
              <a:rPr lang="en-US" altLang="en-US" sz="3200" dirty="0" err="1"/>
              <a:t>Giữ</a:t>
            </a:r>
            <a:r>
              <a:rPr lang="en-US" altLang="en-US" sz="3200" dirty="0"/>
              <a:t> </a:t>
            </a:r>
            <a:r>
              <a:rPr lang="en-US" altLang="en-US" sz="3200" dirty="0" err="1"/>
              <a:t>đúng</a:t>
            </a:r>
            <a:r>
              <a:rPr lang="en-US" altLang="en-US" sz="3200" dirty="0"/>
              <a:t> </a:t>
            </a:r>
            <a:r>
              <a:rPr lang="en-US" altLang="en-US" sz="3200" dirty="0" err="1"/>
              <a:t>lời</a:t>
            </a:r>
            <a:r>
              <a:rPr lang="en-US" altLang="en-US" sz="3200" dirty="0"/>
              <a:t> </a:t>
            </a:r>
            <a:r>
              <a:rPr lang="en-US" altLang="en-US" sz="3200" dirty="0" err="1"/>
              <a:t>hứa</a:t>
            </a:r>
            <a:r>
              <a:rPr lang="en-US" altLang="en-US" sz="3200" dirty="0"/>
              <a:t>, </a:t>
            </a:r>
            <a:r>
              <a:rPr lang="en-US" altLang="en-US" sz="3200" dirty="0" err="1"/>
              <a:t>đúng</a:t>
            </a:r>
            <a:r>
              <a:rPr lang="en-US" altLang="en-US" sz="3200" dirty="0"/>
              <a:t> </a:t>
            </a:r>
            <a:r>
              <a:rPr lang="en-US" altLang="en-US" sz="3200" dirty="0" err="1"/>
              <a:t>hẹn</a:t>
            </a:r>
            <a:r>
              <a:rPr lang="en-US" altLang="en-US" sz="3200" dirty="0"/>
              <a:t> </a:t>
            </a:r>
            <a:r>
              <a:rPr lang="en-US" altLang="en-US" sz="3200" dirty="0" err="1"/>
              <a:t>với</a:t>
            </a:r>
            <a:r>
              <a:rPr lang="en-US" altLang="en-US" sz="3200" dirty="0"/>
              <a:t> </a:t>
            </a:r>
            <a:r>
              <a:rPr lang="en-US" altLang="en-US" sz="3200" dirty="0" err="1"/>
              <a:t>mọi</a:t>
            </a:r>
            <a:r>
              <a:rPr lang="en-US" altLang="en-US" sz="3200" dirty="0"/>
              <a:t> </a:t>
            </a:r>
            <a:r>
              <a:rPr lang="en-US" altLang="en-US" sz="3200" dirty="0" err="1"/>
              <a:t>người</a:t>
            </a:r>
            <a:r>
              <a:rPr lang="en-US" altLang="en-US" sz="3200" dirty="0"/>
              <a:t> </a:t>
            </a:r>
            <a:r>
              <a:rPr lang="en-US" altLang="en-US" sz="3200" dirty="0" err="1"/>
              <a:t>xung</a:t>
            </a:r>
            <a:r>
              <a:rPr lang="en-US" altLang="en-US" sz="3200" dirty="0"/>
              <a:t> </a:t>
            </a:r>
            <a:r>
              <a:rPr lang="en-US" altLang="en-US" sz="3200" dirty="0" err="1"/>
              <a:t>quanh</a:t>
            </a:r>
            <a:r>
              <a:rPr lang="en-US" altLang="en-US" sz="3200" dirty="0"/>
              <a:t>.  </a:t>
            </a:r>
            <a:endParaRPr lang="en-US" sz="3200" dirty="0"/>
          </a:p>
        </p:txBody>
      </p:sp>
    </p:spTree>
    <p:extLst>
      <p:ext uri="{BB962C8B-B14F-4D97-AF65-F5344CB8AC3E}">
        <p14:creationId xmlns:p14="http://schemas.microsoft.com/office/powerpoint/2010/main" val="391973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7BEDF68B-7B80-417C-9298-20FB58F70CBC}"/>
              </a:ext>
            </a:extLst>
          </p:cNvPr>
          <p:cNvSpPr txBox="1">
            <a:spLocks noChangeArrowheads="1"/>
          </p:cNvSpPr>
          <p:nvPr/>
        </p:nvSpPr>
        <p:spPr bwMode="auto">
          <a:xfrm>
            <a:off x="1828800" y="2286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dirty="0" err="1"/>
              <a:t>Bài</a:t>
            </a:r>
            <a:r>
              <a:rPr lang="en-US" altLang="en-US" b="1" dirty="0"/>
              <a:t> 4   </a:t>
            </a:r>
            <a:r>
              <a:rPr lang="en-US" altLang="en-US" b="1" dirty="0" err="1"/>
              <a:t>Tiết</a:t>
            </a:r>
            <a:r>
              <a:rPr lang="en-US" altLang="en-US" b="1" dirty="0"/>
              <a:t> 4</a:t>
            </a:r>
          </a:p>
        </p:txBody>
      </p:sp>
      <p:sp>
        <p:nvSpPr>
          <p:cNvPr id="9220" name="Rectangle 4">
            <a:extLst>
              <a:ext uri="{FF2B5EF4-FFF2-40B4-BE49-F238E27FC236}">
                <a16:creationId xmlns:a16="http://schemas.microsoft.com/office/drawing/2014/main" id="{0DDD7AA5-EAD7-4B2A-A3D5-6D7905EF760A}"/>
              </a:ext>
            </a:extLst>
          </p:cNvPr>
          <p:cNvSpPr>
            <a:spLocks noChangeArrowheads="1"/>
          </p:cNvSpPr>
          <p:nvPr/>
        </p:nvSpPr>
        <p:spPr bwMode="auto">
          <a:xfrm>
            <a:off x="1905000" y="685800"/>
            <a:ext cx="1989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a:t>I)Đặt vấn đề:</a:t>
            </a:r>
            <a:r>
              <a:rPr lang="en-US" altLang="en-US"/>
              <a:t> </a:t>
            </a:r>
          </a:p>
        </p:txBody>
      </p:sp>
      <p:sp>
        <p:nvSpPr>
          <p:cNvPr id="9222" name="Rectangle 6">
            <a:extLst>
              <a:ext uri="{FF2B5EF4-FFF2-40B4-BE49-F238E27FC236}">
                <a16:creationId xmlns:a16="http://schemas.microsoft.com/office/drawing/2014/main" id="{8EEC0FA5-BC06-41FF-A656-9CF93EA7BFD9}"/>
              </a:ext>
            </a:extLst>
          </p:cNvPr>
          <p:cNvSpPr>
            <a:spLocks noChangeArrowheads="1"/>
          </p:cNvSpPr>
          <p:nvPr/>
        </p:nvSpPr>
        <p:spPr bwMode="auto">
          <a:xfrm>
            <a:off x="1828801" y="1379537"/>
            <a:ext cx="3032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dirty="0"/>
              <a:t>II)</a:t>
            </a:r>
            <a:r>
              <a:rPr lang="en-US" altLang="en-US" b="1" dirty="0" err="1"/>
              <a:t>Nội</a:t>
            </a:r>
            <a:r>
              <a:rPr lang="en-US" altLang="en-US" b="1" dirty="0"/>
              <a:t> dung </a:t>
            </a:r>
            <a:r>
              <a:rPr lang="en-US" altLang="en-US" b="1" dirty="0" err="1"/>
              <a:t>bài</a:t>
            </a:r>
            <a:r>
              <a:rPr lang="en-US" altLang="en-US" b="1" dirty="0"/>
              <a:t> </a:t>
            </a:r>
            <a:r>
              <a:rPr lang="en-US" altLang="en-US" b="1" dirty="0" err="1"/>
              <a:t>học</a:t>
            </a:r>
            <a:r>
              <a:rPr lang="en-US" altLang="en-US" b="1" dirty="0"/>
              <a:t>:</a:t>
            </a:r>
            <a:r>
              <a:rPr lang="en-US" altLang="en-US" dirty="0"/>
              <a:t> </a:t>
            </a:r>
          </a:p>
        </p:txBody>
      </p:sp>
      <p:sp>
        <p:nvSpPr>
          <p:cNvPr id="11276" name="Rectangle 12">
            <a:extLst>
              <a:ext uri="{FF2B5EF4-FFF2-40B4-BE49-F238E27FC236}">
                <a16:creationId xmlns:a16="http://schemas.microsoft.com/office/drawing/2014/main" id="{FB7D1B6E-2650-48F5-B887-AC31B63F07C9}"/>
              </a:ext>
            </a:extLst>
          </p:cNvPr>
          <p:cNvSpPr>
            <a:spLocks noChangeArrowheads="1"/>
          </p:cNvSpPr>
          <p:nvPr/>
        </p:nvSpPr>
        <p:spPr bwMode="auto">
          <a:xfrm>
            <a:off x="1828801" y="1826569"/>
            <a:ext cx="2247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dirty="0"/>
              <a:t>III) </a:t>
            </a:r>
            <a:r>
              <a:rPr lang="en-US" altLang="en-US" b="1" dirty="0" err="1"/>
              <a:t>Luyện</a:t>
            </a:r>
            <a:r>
              <a:rPr lang="en-US" altLang="en-US" b="1" dirty="0"/>
              <a:t> </a:t>
            </a:r>
            <a:r>
              <a:rPr lang="en-US" altLang="en-US" b="1" dirty="0" err="1"/>
              <a:t>tập</a:t>
            </a:r>
            <a:r>
              <a:rPr lang="en-US" altLang="en-US" b="1" dirty="0"/>
              <a:t>:</a:t>
            </a:r>
            <a:r>
              <a:rPr lang="en-US" altLang="en-US" dirty="0"/>
              <a:t> </a:t>
            </a:r>
          </a:p>
        </p:txBody>
      </p:sp>
      <p:sp>
        <p:nvSpPr>
          <p:cNvPr id="11277" name="Rectangle 13">
            <a:extLst>
              <a:ext uri="{FF2B5EF4-FFF2-40B4-BE49-F238E27FC236}">
                <a16:creationId xmlns:a16="http://schemas.microsoft.com/office/drawing/2014/main" id="{E37BC77D-8C09-493D-9914-514E381236CB}"/>
              </a:ext>
            </a:extLst>
          </p:cNvPr>
          <p:cNvSpPr>
            <a:spLocks noChangeArrowheads="1"/>
          </p:cNvSpPr>
          <p:nvPr/>
        </p:nvSpPr>
        <p:spPr bwMode="auto">
          <a:xfrm>
            <a:off x="1752600" y="2205465"/>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t>*</a:t>
            </a:r>
            <a:r>
              <a:rPr lang="en-US" altLang="en-US" b="1" dirty="0" err="1"/>
              <a:t>Liên</a:t>
            </a:r>
            <a:r>
              <a:rPr lang="en-US" altLang="en-US" b="1" dirty="0"/>
              <a:t> </a:t>
            </a:r>
            <a:r>
              <a:rPr lang="en-US" altLang="en-US" b="1" dirty="0" err="1"/>
              <a:t>hệ</a:t>
            </a:r>
            <a:r>
              <a:rPr lang="en-US" altLang="en-US" b="1" dirty="0"/>
              <a:t> </a:t>
            </a:r>
            <a:r>
              <a:rPr lang="en-US" altLang="en-US" b="1" dirty="0" err="1"/>
              <a:t>thực</a:t>
            </a:r>
            <a:r>
              <a:rPr lang="en-US" altLang="en-US" b="1" dirty="0"/>
              <a:t> </a:t>
            </a:r>
            <a:r>
              <a:rPr lang="en-US" altLang="en-US" b="1" dirty="0" err="1"/>
              <a:t>tế</a:t>
            </a:r>
            <a:r>
              <a:rPr lang="en-US" altLang="en-US" b="1" dirty="0"/>
              <a:t> :</a:t>
            </a:r>
            <a:r>
              <a:rPr lang="en-US" altLang="en-US" dirty="0"/>
              <a:t> </a:t>
            </a:r>
            <a:r>
              <a:rPr lang="en-US" altLang="en-US" dirty="0" err="1"/>
              <a:t>Tìm</a:t>
            </a:r>
            <a:r>
              <a:rPr lang="en-US" altLang="en-US" dirty="0"/>
              <a:t> </a:t>
            </a:r>
            <a:r>
              <a:rPr lang="en-US" altLang="en-US" dirty="0" err="1"/>
              <a:t>những</a:t>
            </a:r>
            <a:r>
              <a:rPr lang="en-US" altLang="en-US" dirty="0"/>
              <a:t> </a:t>
            </a:r>
            <a:r>
              <a:rPr lang="en-US" altLang="en-US" dirty="0" err="1"/>
              <a:t>hành</a:t>
            </a:r>
            <a:r>
              <a:rPr lang="en-US" altLang="en-US" dirty="0"/>
              <a:t> vi </a:t>
            </a:r>
            <a:r>
              <a:rPr lang="en-US" altLang="en-US" dirty="0" err="1"/>
              <a:t>biểu</a:t>
            </a:r>
            <a:r>
              <a:rPr lang="en-US" altLang="en-US" dirty="0"/>
              <a:t> </a:t>
            </a:r>
            <a:r>
              <a:rPr lang="en-US" altLang="en-US" dirty="0" err="1"/>
              <a:t>hiện</a:t>
            </a:r>
            <a:r>
              <a:rPr lang="en-US" altLang="en-US" dirty="0"/>
              <a:t> </a:t>
            </a:r>
            <a:r>
              <a:rPr lang="en-US" altLang="en-US" dirty="0" err="1"/>
              <a:t>không</a:t>
            </a:r>
            <a:r>
              <a:rPr lang="en-US" altLang="en-US" dirty="0"/>
              <a:t> </a:t>
            </a:r>
            <a:r>
              <a:rPr lang="en-US" altLang="en-US" dirty="0" err="1"/>
              <a:t>giữ</a:t>
            </a:r>
            <a:r>
              <a:rPr lang="en-US" altLang="en-US" dirty="0"/>
              <a:t> </a:t>
            </a:r>
            <a:r>
              <a:rPr lang="en-US" altLang="en-US" dirty="0" err="1"/>
              <a:t>chữ</a:t>
            </a:r>
            <a:r>
              <a:rPr lang="en-US" altLang="en-US" dirty="0"/>
              <a:t> </a:t>
            </a:r>
            <a:r>
              <a:rPr lang="en-US" altLang="en-US" dirty="0" err="1"/>
              <a:t>tín</a:t>
            </a:r>
            <a:r>
              <a:rPr lang="en-US" altLang="en-US" dirty="0"/>
              <a:t> </a:t>
            </a:r>
            <a:r>
              <a:rPr lang="en-US" altLang="en-US" dirty="0" err="1"/>
              <a:t>trong</a:t>
            </a:r>
            <a:r>
              <a:rPr lang="en-US" altLang="en-US" dirty="0"/>
              <a:t> </a:t>
            </a:r>
            <a:r>
              <a:rPr lang="en-US" altLang="en-US" dirty="0" err="1"/>
              <a:t>cuộc</a:t>
            </a:r>
            <a:r>
              <a:rPr lang="en-US" altLang="en-US" dirty="0"/>
              <a:t> </a:t>
            </a:r>
            <a:r>
              <a:rPr lang="en-US" altLang="en-US" dirty="0" err="1"/>
              <a:t>sống</a:t>
            </a:r>
            <a:r>
              <a:rPr lang="en-US" altLang="en-US" dirty="0"/>
              <a:t> </a:t>
            </a:r>
            <a:r>
              <a:rPr lang="en-US" altLang="en-US" dirty="0" err="1"/>
              <a:t>thường</a:t>
            </a:r>
            <a:r>
              <a:rPr lang="en-US" altLang="en-US" dirty="0"/>
              <a:t> </a:t>
            </a:r>
            <a:r>
              <a:rPr lang="en-US" altLang="en-US" dirty="0" err="1"/>
              <a:t>ngày</a:t>
            </a:r>
            <a:r>
              <a:rPr lang="en-US" altLang="en-US" dirty="0"/>
              <a:t> ?</a:t>
            </a:r>
          </a:p>
        </p:txBody>
      </p:sp>
      <p:sp>
        <p:nvSpPr>
          <p:cNvPr id="11278" name="Rectangle 14">
            <a:extLst>
              <a:ext uri="{FF2B5EF4-FFF2-40B4-BE49-F238E27FC236}">
                <a16:creationId xmlns:a16="http://schemas.microsoft.com/office/drawing/2014/main" id="{AAED276B-DFC3-47CC-8E7F-9AEDE8C9E34F}"/>
              </a:ext>
            </a:extLst>
          </p:cNvPr>
          <p:cNvSpPr>
            <a:spLocks noChangeArrowheads="1"/>
          </p:cNvSpPr>
          <p:nvPr/>
        </p:nvSpPr>
        <p:spPr bwMode="auto">
          <a:xfrm>
            <a:off x="575795" y="3043665"/>
            <a:ext cx="71224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a:t> + Mượn đồ, tiền trả không đúng hẹn .</a:t>
            </a:r>
          </a:p>
          <a:p>
            <a:pPr algn="ctr" eaLnBrk="1" hangingPunct="1"/>
            <a:r>
              <a:rPr lang="en-US" altLang="en-US"/>
              <a:t>              +Hứa với cha mẹ, thầy cô mà không thực hiện .</a:t>
            </a:r>
          </a:p>
        </p:txBody>
      </p:sp>
      <p:sp>
        <p:nvSpPr>
          <p:cNvPr id="11279" name="Rectangle 15">
            <a:extLst>
              <a:ext uri="{FF2B5EF4-FFF2-40B4-BE49-F238E27FC236}">
                <a16:creationId xmlns:a16="http://schemas.microsoft.com/office/drawing/2014/main" id="{72901FF0-09A0-484B-AA01-04F8B0EF50F5}"/>
              </a:ext>
            </a:extLst>
          </p:cNvPr>
          <p:cNvSpPr>
            <a:spLocks noChangeArrowheads="1"/>
          </p:cNvSpPr>
          <p:nvPr/>
        </p:nvSpPr>
        <p:spPr bwMode="auto">
          <a:xfrm>
            <a:off x="1524000" y="3805665"/>
            <a:ext cx="703269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t>+ Che </a:t>
            </a:r>
            <a:r>
              <a:rPr lang="en-US" altLang="en-US" dirty="0" err="1"/>
              <a:t>dấu</a:t>
            </a:r>
            <a:r>
              <a:rPr lang="en-US" altLang="en-US" dirty="0"/>
              <a:t> </a:t>
            </a:r>
            <a:r>
              <a:rPr lang="en-US" altLang="en-US" dirty="0" err="1"/>
              <a:t>khuyết</a:t>
            </a:r>
            <a:r>
              <a:rPr lang="en-US" altLang="en-US" dirty="0"/>
              <a:t> </a:t>
            </a:r>
            <a:r>
              <a:rPr lang="en-US" altLang="en-US" dirty="0" err="1"/>
              <a:t>điểm</a:t>
            </a:r>
            <a:r>
              <a:rPr lang="en-US" altLang="en-US" dirty="0"/>
              <a:t> </a:t>
            </a:r>
            <a:r>
              <a:rPr lang="en-US" altLang="en-US" dirty="0" err="1"/>
              <a:t>của</a:t>
            </a:r>
            <a:r>
              <a:rPr lang="en-US" altLang="en-US" dirty="0"/>
              <a:t> </a:t>
            </a:r>
            <a:r>
              <a:rPr lang="en-US" altLang="en-US" dirty="0" err="1"/>
              <a:t>bản</a:t>
            </a:r>
            <a:r>
              <a:rPr lang="en-US" altLang="en-US" dirty="0"/>
              <a:t> </a:t>
            </a:r>
            <a:r>
              <a:rPr lang="en-US" altLang="en-US" dirty="0" err="1"/>
              <a:t>thân</a:t>
            </a:r>
            <a:r>
              <a:rPr lang="en-US" altLang="en-US" dirty="0"/>
              <a:t>, </a:t>
            </a:r>
            <a:r>
              <a:rPr lang="en-US" altLang="en-US" dirty="0" err="1"/>
              <a:t>của</a:t>
            </a:r>
            <a:r>
              <a:rPr lang="en-US" altLang="en-US" dirty="0"/>
              <a:t> </a:t>
            </a:r>
            <a:r>
              <a:rPr lang="en-US" altLang="en-US" dirty="0" err="1"/>
              <a:t>người</a:t>
            </a:r>
            <a:r>
              <a:rPr lang="en-US" altLang="en-US" dirty="0"/>
              <a:t> </a:t>
            </a:r>
            <a:r>
              <a:rPr lang="en-US" altLang="en-US" dirty="0" err="1"/>
              <a:t>khác</a:t>
            </a:r>
            <a:r>
              <a:rPr lang="en-US" altLang="en-US" dirty="0"/>
              <a:t>.</a:t>
            </a:r>
          </a:p>
          <a:p>
            <a:pPr eaLnBrk="1" hangingPunct="1"/>
            <a:r>
              <a:rPr lang="en-US" altLang="en-US" dirty="0"/>
              <a:t>………………………………………………………….</a:t>
            </a:r>
          </a:p>
        </p:txBody>
      </p:sp>
      <p:sp>
        <p:nvSpPr>
          <p:cNvPr id="11280" name="Rectangle 16">
            <a:extLst>
              <a:ext uri="{FF2B5EF4-FFF2-40B4-BE49-F238E27FC236}">
                <a16:creationId xmlns:a16="http://schemas.microsoft.com/office/drawing/2014/main" id="{012411FB-2A29-4591-BB8D-C1BB470B7A54}"/>
              </a:ext>
            </a:extLst>
          </p:cNvPr>
          <p:cNvSpPr>
            <a:spLocks noChangeArrowheads="1"/>
          </p:cNvSpPr>
          <p:nvPr/>
        </p:nvSpPr>
        <p:spPr bwMode="auto">
          <a:xfrm>
            <a:off x="1828800" y="4641762"/>
            <a:ext cx="8610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t>* </a:t>
            </a:r>
            <a:r>
              <a:rPr lang="en-US" altLang="en-US" b="1" dirty="0" err="1"/>
              <a:t>Bài</a:t>
            </a:r>
            <a:r>
              <a:rPr lang="en-US" altLang="en-US" b="1" dirty="0"/>
              <a:t> </a:t>
            </a:r>
            <a:r>
              <a:rPr lang="en-US" altLang="en-US" b="1" dirty="0" err="1"/>
              <a:t>tập</a:t>
            </a:r>
            <a:r>
              <a:rPr lang="en-US" altLang="en-US" b="1" dirty="0"/>
              <a:t> </a:t>
            </a:r>
            <a:r>
              <a:rPr lang="en-US" altLang="en-US" b="1" dirty="0" err="1"/>
              <a:t>tình</a:t>
            </a:r>
            <a:r>
              <a:rPr lang="en-US" altLang="en-US" b="1" dirty="0"/>
              <a:t> </a:t>
            </a:r>
            <a:r>
              <a:rPr lang="en-US" altLang="en-US" b="1" dirty="0" err="1"/>
              <a:t>huống</a:t>
            </a:r>
            <a:r>
              <a:rPr lang="en-US" altLang="en-US" dirty="0"/>
              <a:t> : </a:t>
            </a:r>
            <a:r>
              <a:rPr lang="en-US" altLang="en-US" dirty="0" err="1"/>
              <a:t>Hứa</a:t>
            </a:r>
            <a:r>
              <a:rPr lang="en-US" altLang="en-US" dirty="0"/>
              <a:t> </a:t>
            </a:r>
            <a:r>
              <a:rPr lang="en-US" altLang="en-US" dirty="0" err="1"/>
              <a:t>đến</a:t>
            </a:r>
            <a:r>
              <a:rPr lang="en-US" altLang="en-US" dirty="0"/>
              <a:t> </a:t>
            </a:r>
            <a:r>
              <a:rPr lang="en-US" altLang="en-US" dirty="0" err="1"/>
              <a:t>nhà</a:t>
            </a:r>
            <a:r>
              <a:rPr lang="en-US" altLang="en-US" dirty="0"/>
              <a:t> </a:t>
            </a:r>
            <a:r>
              <a:rPr lang="en-US" altLang="en-US" dirty="0" err="1"/>
              <a:t>bạn</a:t>
            </a:r>
            <a:r>
              <a:rPr lang="en-US" altLang="en-US" dirty="0"/>
              <a:t> </a:t>
            </a:r>
            <a:r>
              <a:rPr lang="en-US" altLang="en-US" dirty="0" err="1"/>
              <a:t>để</a:t>
            </a:r>
            <a:r>
              <a:rPr lang="en-US" altLang="en-US" dirty="0"/>
              <a:t> </a:t>
            </a:r>
            <a:r>
              <a:rPr lang="en-US" altLang="en-US" dirty="0" err="1"/>
              <a:t>giúp</a:t>
            </a:r>
            <a:r>
              <a:rPr lang="en-US" altLang="en-US" dirty="0"/>
              <a:t> </a:t>
            </a:r>
            <a:r>
              <a:rPr lang="en-US" altLang="en-US" dirty="0" err="1"/>
              <a:t>bạn</a:t>
            </a:r>
            <a:r>
              <a:rPr lang="en-US" altLang="en-US" dirty="0"/>
              <a:t> </a:t>
            </a:r>
            <a:r>
              <a:rPr lang="en-US" altLang="en-US" dirty="0" err="1"/>
              <a:t>làm</a:t>
            </a:r>
            <a:r>
              <a:rPr lang="en-US" altLang="en-US" dirty="0"/>
              <a:t> </a:t>
            </a:r>
            <a:r>
              <a:rPr lang="en-US" altLang="en-US" dirty="0" err="1"/>
              <a:t>bài</a:t>
            </a:r>
            <a:r>
              <a:rPr lang="en-US" altLang="en-US" dirty="0"/>
              <a:t> </a:t>
            </a:r>
            <a:r>
              <a:rPr lang="en-US" altLang="en-US" dirty="0" err="1"/>
              <a:t>tập</a:t>
            </a:r>
            <a:r>
              <a:rPr lang="en-US" altLang="en-US" dirty="0"/>
              <a:t> </a:t>
            </a:r>
            <a:r>
              <a:rPr lang="en-US" altLang="en-US" dirty="0" err="1"/>
              <a:t>nhưng</a:t>
            </a:r>
            <a:r>
              <a:rPr lang="en-US" altLang="en-US" dirty="0"/>
              <a:t> </a:t>
            </a:r>
            <a:r>
              <a:rPr lang="en-US" altLang="en-US" dirty="0" err="1"/>
              <a:t>mẹ</a:t>
            </a:r>
            <a:r>
              <a:rPr lang="en-US" altLang="en-US" dirty="0"/>
              <a:t> </a:t>
            </a:r>
            <a:r>
              <a:rPr lang="en-US" altLang="en-US" dirty="0" err="1"/>
              <a:t>bị</a:t>
            </a:r>
            <a:r>
              <a:rPr lang="en-US" altLang="en-US" dirty="0"/>
              <a:t> </a:t>
            </a:r>
            <a:r>
              <a:rPr lang="en-US" altLang="en-US" dirty="0" err="1"/>
              <a:t>ốm</a:t>
            </a:r>
            <a:r>
              <a:rPr lang="en-US" altLang="en-US" dirty="0"/>
              <a:t> </a:t>
            </a:r>
            <a:r>
              <a:rPr lang="en-US" altLang="en-US" dirty="0" err="1"/>
              <a:t>đột</a:t>
            </a:r>
            <a:r>
              <a:rPr lang="en-US" altLang="en-US" dirty="0"/>
              <a:t> </a:t>
            </a:r>
            <a:r>
              <a:rPr lang="en-US" altLang="en-US" dirty="0" err="1"/>
              <a:t>xuất</a:t>
            </a:r>
            <a:r>
              <a:rPr lang="en-US" altLang="en-US" dirty="0"/>
              <a:t> </a:t>
            </a:r>
            <a:r>
              <a:rPr lang="en-US" altLang="en-US" dirty="0" err="1"/>
              <a:t>nên</a:t>
            </a:r>
            <a:r>
              <a:rPr lang="en-US" altLang="en-US" dirty="0"/>
              <a:t> </a:t>
            </a:r>
            <a:r>
              <a:rPr lang="en-US" altLang="en-US" dirty="0" err="1"/>
              <a:t>không</a:t>
            </a:r>
            <a:r>
              <a:rPr lang="en-US" altLang="en-US" dirty="0"/>
              <a:t> </a:t>
            </a:r>
            <a:r>
              <a:rPr lang="en-US" altLang="en-US" dirty="0" err="1"/>
              <a:t>đến</a:t>
            </a:r>
            <a:r>
              <a:rPr lang="en-US" altLang="en-US" dirty="0"/>
              <a:t> </a:t>
            </a:r>
            <a:r>
              <a:rPr lang="en-US" altLang="en-US" dirty="0" err="1"/>
              <a:t>được</a:t>
            </a:r>
            <a:r>
              <a:rPr lang="en-US" altLang="en-US" dirty="0"/>
              <a:t> .</a:t>
            </a:r>
            <a:r>
              <a:rPr lang="en-US" altLang="en-US" dirty="0" err="1"/>
              <a:t>Như</a:t>
            </a:r>
            <a:r>
              <a:rPr lang="en-US" altLang="en-US" dirty="0"/>
              <a:t> </a:t>
            </a:r>
            <a:r>
              <a:rPr lang="en-US" altLang="en-US" dirty="0" err="1"/>
              <a:t>vậy</a:t>
            </a:r>
            <a:r>
              <a:rPr lang="en-US" altLang="en-US" dirty="0"/>
              <a:t> </a:t>
            </a:r>
            <a:r>
              <a:rPr lang="en-US" altLang="en-US" dirty="0" err="1"/>
              <a:t>có</a:t>
            </a:r>
            <a:r>
              <a:rPr lang="en-US" altLang="en-US" dirty="0"/>
              <a:t> </a:t>
            </a:r>
            <a:r>
              <a:rPr lang="en-US" altLang="en-US" dirty="0" err="1"/>
              <a:t>phải</a:t>
            </a:r>
            <a:r>
              <a:rPr lang="en-US" altLang="en-US" dirty="0"/>
              <a:t> </a:t>
            </a:r>
            <a:r>
              <a:rPr lang="en-US" altLang="en-US" dirty="0" err="1"/>
              <a:t>là</a:t>
            </a:r>
            <a:r>
              <a:rPr lang="en-US" altLang="en-US" dirty="0"/>
              <a:t> </a:t>
            </a:r>
            <a:r>
              <a:rPr lang="en-US" altLang="en-US" dirty="0" err="1"/>
              <a:t>không</a:t>
            </a:r>
            <a:r>
              <a:rPr lang="en-US" altLang="en-US" dirty="0"/>
              <a:t> </a:t>
            </a:r>
            <a:r>
              <a:rPr lang="en-US" altLang="en-US" dirty="0" err="1"/>
              <a:t>giữ</a:t>
            </a:r>
            <a:r>
              <a:rPr lang="en-US" altLang="en-US" dirty="0"/>
              <a:t> </a:t>
            </a:r>
            <a:r>
              <a:rPr lang="en-US" altLang="en-US" dirty="0" err="1"/>
              <a:t>chữ</a:t>
            </a:r>
            <a:r>
              <a:rPr lang="en-US" altLang="en-US" dirty="0"/>
              <a:t> </a:t>
            </a:r>
            <a:r>
              <a:rPr lang="en-US" altLang="en-US" dirty="0" err="1"/>
              <a:t>tín</a:t>
            </a:r>
            <a:r>
              <a:rPr lang="en-US" altLang="en-US" dirty="0"/>
              <a:t> </a:t>
            </a:r>
            <a:r>
              <a:rPr lang="en-US" altLang="en-US" dirty="0" err="1"/>
              <a:t>không</a:t>
            </a:r>
            <a:r>
              <a:rPr lang="en-US" altLang="en-US" dirty="0"/>
              <a:t> ? </a:t>
            </a:r>
            <a:r>
              <a:rPr lang="en-US" altLang="en-US" dirty="0" err="1"/>
              <a:t>Tại</a:t>
            </a:r>
            <a:r>
              <a:rPr lang="en-US" altLang="en-US" dirty="0"/>
              <a:t> </a:t>
            </a:r>
            <a:r>
              <a:rPr lang="en-US" altLang="en-US" dirty="0" err="1"/>
              <a:t>sao</a:t>
            </a:r>
            <a:r>
              <a:rPr lang="en-US" altLang="en-US" dirty="0"/>
              <a:t> ?</a:t>
            </a:r>
          </a:p>
        </p:txBody>
      </p:sp>
      <p:sp>
        <p:nvSpPr>
          <p:cNvPr id="11281" name="Rectangle 17">
            <a:extLst>
              <a:ext uri="{FF2B5EF4-FFF2-40B4-BE49-F238E27FC236}">
                <a16:creationId xmlns:a16="http://schemas.microsoft.com/office/drawing/2014/main" id="{9AF74F54-8AD8-4CB1-8A66-24FE36D5762A}"/>
              </a:ext>
            </a:extLst>
          </p:cNvPr>
          <p:cNvSpPr>
            <a:spLocks noChangeArrowheads="1"/>
          </p:cNvSpPr>
          <p:nvPr/>
        </p:nvSpPr>
        <p:spPr bwMode="auto">
          <a:xfrm>
            <a:off x="1828801" y="6019800"/>
            <a:ext cx="665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a:t>
            </a:r>
            <a:r>
              <a:rPr lang="en-US" altLang="en-US" b="1"/>
              <a:t> Không</a:t>
            </a:r>
            <a:r>
              <a:rPr lang="en-US" altLang="en-US"/>
              <a:t> . Bởi vì có công việc khác quan trọng hơn .</a:t>
            </a:r>
          </a:p>
        </p:txBody>
      </p:sp>
      <p:sp>
        <p:nvSpPr>
          <p:cNvPr id="13" name="Text Box 2">
            <a:extLst>
              <a:ext uri="{FF2B5EF4-FFF2-40B4-BE49-F238E27FC236}">
                <a16:creationId xmlns:a16="http://schemas.microsoft.com/office/drawing/2014/main" id="{14B33074-8C03-48D1-BA8E-005920AA2417}"/>
              </a:ext>
            </a:extLst>
          </p:cNvPr>
          <p:cNvSpPr txBox="1">
            <a:spLocks noChangeArrowheads="1"/>
          </p:cNvSpPr>
          <p:nvPr/>
        </p:nvSpPr>
        <p:spPr bwMode="auto">
          <a:xfrm>
            <a:off x="4819650" y="238186"/>
            <a:ext cx="28400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b="1" dirty="0">
                <a:solidFill>
                  <a:srgbClr val="FF0000"/>
                </a:solidFill>
              </a:rPr>
              <a:t>GIỮ CHỮ TÍN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76"/>
                                        </p:tgtEl>
                                        <p:attrNameLst>
                                          <p:attrName>style.visibility</p:attrName>
                                        </p:attrNameLst>
                                      </p:cBhvr>
                                      <p:to>
                                        <p:strVal val="visible"/>
                                      </p:to>
                                    </p:set>
                                    <p:animEffect transition="in" filter="checkerboard(across)">
                                      <p:cBhvr>
                                        <p:cTn id="7" dur="500"/>
                                        <p:tgtEl>
                                          <p:spTgt spid="11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277"/>
                                        </p:tgtEl>
                                        <p:attrNameLst>
                                          <p:attrName>style.visibility</p:attrName>
                                        </p:attrNameLst>
                                      </p:cBhvr>
                                      <p:to>
                                        <p:strVal val="visible"/>
                                      </p:to>
                                    </p:set>
                                    <p:animEffect transition="in" filter="checkerboard(across)">
                                      <p:cBhvr>
                                        <p:cTn id="12" dur="500"/>
                                        <p:tgtEl>
                                          <p:spTgt spid="112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278"/>
                                        </p:tgtEl>
                                        <p:attrNameLst>
                                          <p:attrName>style.visibility</p:attrName>
                                        </p:attrNameLst>
                                      </p:cBhvr>
                                      <p:to>
                                        <p:strVal val="visible"/>
                                      </p:to>
                                    </p:set>
                                    <p:animEffect transition="in" filter="checkerboard(across)">
                                      <p:cBhvr>
                                        <p:cTn id="17" dur="500"/>
                                        <p:tgtEl>
                                          <p:spTgt spid="11278"/>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1279"/>
                                        </p:tgtEl>
                                        <p:attrNameLst>
                                          <p:attrName>style.visibility</p:attrName>
                                        </p:attrNameLst>
                                      </p:cBhvr>
                                      <p:to>
                                        <p:strVal val="visible"/>
                                      </p:to>
                                    </p:set>
                                    <p:animEffect transition="in" filter="checkerboard(across)">
                                      <p:cBhvr>
                                        <p:cTn id="20" dur="500"/>
                                        <p:tgtEl>
                                          <p:spTgt spid="1127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1280"/>
                                        </p:tgtEl>
                                        <p:attrNameLst>
                                          <p:attrName>style.visibility</p:attrName>
                                        </p:attrNameLst>
                                      </p:cBhvr>
                                      <p:to>
                                        <p:strVal val="visible"/>
                                      </p:to>
                                    </p:set>
                                    <p:animEffect transition="in" filter="checkerboard(across)">
                                      <p:cBhvr>
                                        <p:cTn id="25" dur="500"/>
                                        <p:tgtEl>
                                          <p:spTgt spid="1128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11281">
                                            <p:txEl>
                                              <p:pRg st="0" end="0"/>
                                            </p:txEl>
                                          </p:spTgt>
                                        </p:tgtEl>
                                        <p:attrNameLst>
                                          <p:attrName>style.visibility</p:attrName>
                                        </p:attrNameLst>
                                      </p:cBhvr>
                                      <p:to>
                                        <p:strVal val="visible"/>
                                      </p:to>
                                    </p:set>
                                    <p:animEffect transition="in" filter="checkerboard(across)">
                                      <p:cBhvr>
                                        <p:cTn id="30" dur="500"/>
                                        <p:tgtEl>
                                          <p:spTgt spid="112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p:bldP spid="11277" grpId="0"/>
      <p:bldP spid="11278" grpId="0"/>
      <p:bldP spid="11279" grpId="0"/>
      <p:bldP spid="1128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4" name="Google Shape;818;p40"/>
          <p:cNvSpPr txBox="1">
            <a:spLocks/>
          </p:cNvSpPr>
          <p:nvPr/>
        </p:nvSpPr>
        <p:spPr>
          <a:xfrm>
            <a:off x="3911601" y="2324100"/>
            <a:ext cx="6043192" cy="2385367"/>
          </a:xfrm>
          <a:prstGeom prst="rect">
            <a:avLst/>
          </a:prstGeom>
        </p:spPr>
        <p:txBody>
          <a:bodyPr spcFirstLastPara="1" vert="horz" wrap="square" lIns="121900" tIns="121900" rIns="121900" bIns="1219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133"/>
              </a:spcAft>
              <a:buNone/>
            </a:pPr>
            <a:r>
              <a:rPr lang="en-US" sz="6600" dirty="0">
                <a:solidFill>
                  <a:srgbClr val="FF0000"/>
                </a:solidFill>
                <a:latin typeface="Times New Roman" panose="02020603050405020304" pitchFamily="18" charset="0"/>
                <a:cs typeface="Times New Roman" panose="02020603050405020304" pitchFamily="18" charset="0"/>
              </a:rPr>
              <a:t>LUYỆN TẬP TRÒ CHƠI</a:t>
            </a:r>
          </a:p>
        </p:txBody>
      </p:sp>
      <p:sp>
        <p:nvSpPr>
          <p:cNvPr id="5" name="Google Shape;819;p40"/>
          <p:cNvSpPr txBox="1">
            <a:spLocks/>
          </p:cNvSpPr>
          <p:nvPr/>
        </p:nvSpPr>
        <p:spPr>
          <a:xfrm>
            <a:off x="2516001" y="1194934"/>
            <a:ext cx="1395600" cy="95360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 sz="6600" dirty="0">
                <a:latin typeface="UTM Alberta Heavy" panose="02040603050506020204" pitchFamily="18" charset="0"/>
              </a:rPr>
              <a:t>03</a:t>
            </a:r>
          </a:p>
        </p:txBody>
      </p:sp>
    </p:spTree>
    <p:extLst>
      <p:ext uri="{BB962C8B-B14F-4D97-AF65-F5344CB8AC3E}">
        <p14:creationId xmlns:p14="http://schemas.microsoft.com/office/powerpoint/2010/main" val="2915517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3AE669-83C1-1444-B8F8-C631E1EFAD09}"/>
              </a:ext>
            </a:extLst>
          </p:cNvPr>
          <p:cNvSpPr txBox="1"/>
          <p:nvPr/>
        </p:nvSpPr>
        <p:spPr>
          <a:xfrm>
            <a:off x="2338246" y="1538945"/>
            <a:ext cx="6810518" cy="923330"/>
          </a:xfrm>
          <a:prstGeom prst="rect">
            <a:avLst/>
          </a:prstGeom>
          <a:noFill/>
        </p:spPr>
        <p:txBody>
          <a:bodyPr wrap="square" rtlCol="0">
            <a:spAutoFit/>
          </a:bodyPr>
          <a:lstStyle/>
          <a:p>
            <a:pPr algn="ctr"/>
            <a:r>
              <a:rPr lang="en-VN" sz="5400" b="1" dirty="0">
                <a:solidFill>
                  <a:schemeClr val="accent6">
                    <a:lumMod val="75000"/>
                  </a:schemeClr>
                </a:solidFill>
                <a:latin typeface="UTM Alberta Heavy" panose="02040603050506020204" pitchFamily="18" charset="0"/>
              </a:rPr>
              <a:t>Đuổi hình bắt chữ</a:t>
            </a:r>
          </a:p>
        </p:txBody>
      </p:sp>
      <p:pic>
        <p:nvPicPr>
          <p:cNvPr id="8" name="Picture 7">
            <a:extLst>
              <a:ext uri="{FF2B5EF4-FFF2-40B4-BE49-F238E27FC236}">
                <a16:creationId xmlns:a16="http://schemas.microsoft.com/office/drawing/2014/main" id="{81C1CC96-A97D-CE40-B7BA-B283478FD776}"/>
              </a:ext>
            </a:extLst>
          </p:cNvPr>
          <p:cNvPicPr>
            <a:picLocks noChangeAspect="1"/>
          </p:cNvPicPr>
          <p:nvPr/>
        </p:nvPicPr>
        <p:blipFill>
          <a:blip r:embed="rId2"/>
          <a:stretch>
            <a:fillRect/>
          </a:stretch>
        </p:blipFill>
        <p:spPr>
          <a:xfrm>
            <a:off x="3013738" y="2373954"/>
            <a:ext cx="5744499" cy="3738982"/>
          </a:xfrm>
          <a:prstGeom prst="rect">
            <a:avLst/>
          </a:prstGeom>
        </p:spPr>
      </p:pic>
    </p:spTree>
    <p:extLst>
      <p:ext uri="{BB962C8B-B14F-4D97-AF65-F5344CB8AC3E}">
        <p14:creationId xmlns:p14="http://schemas.microsoft.com/office/powerpoint/2010/main" val="1548183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Hình ảnh mã số 1222 - Đuổi hình bắt chữ | Lazi.vn - Cộng đồng Tri thức &amp;amp;  Giáo dục">
            <a:extLst>
              <a:ext uri="{FF2B5EF4-FFF2-40B4-BE49-F238E27FC236}">
                <a16:creationId xmlns:a16="http://schemas.microsoft.com/office/drawing/2014/main" id="{89A8544F-A78F-204E-A05D-4836CE6E5E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706" y="514350"/>
            <a:ext cx="4916488" cy="58956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a:extLst>
              <a:ext uri="{FF2B5EF4-FFF2-40B4-BE49-F238E27FC236}">
                <a16:creationId xmlns:a16="http://schemas.microsoft.com/office/drawing/2014/main" id="{5171BE54-ECB9-D44A-AE0B-3EA24E482CB1}"/>
              </a:ext>
            </a:extLst>
          </p:cNvPr>
          <p:cNvSpPr txBox="1"/>
          <p:nvPr/>
        </p:nvSpPr>
        <p:spPr>
          <a:xfrm>
            <a:off x="6857206" y="2294164"/>
            <a:ext cx="4741863" cy="954107"/>
          </a:xfrm>
          <a:prstGeom prst="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VN" sz="2800" b="1" dirty="0">
                <a:solidFill>
                  <a:srgbClr val="FF0000"/>
                </a:solidFill>
                <a:latin typeface="American Typewriter" panose="02090604020004020304" pitchFamily="18" charset="77"/>
              </a:rPr>
              <a:t>Treo đầu dê, bán thị</a:t>
            </a:r>
            <a:r>
              <a:rPr lang="en-US" sz="2800" b="1" dirty="0">
                <a:solidFill>
                  <a:srgbClr val="FF0000"/>
                </a:solidFill>
                <a:latin typeface="American Typewriter" panose="02090604020004020304" pitchFamily="18" charset="77"/>
              </a:rPr>
              <a:t>t</a:t>
            </a:r>
          </a:p>
          <a:p>
            <a:r>
              <a:rPr lang="en-VN" sz="2800" b="1" dirty="0">
                <a:solidFill>
                  <a:srgbClr val="FF0000"/>
                </a:solidFill>
                <a:latin typeface="American Typewriter" panose="02090604020004020304" pitchFamily="18" charset="77"/>
              </a:rPr>
              <a:t> chó</a:t>
            </a:r>
          </a:p>
        </p:txBody>
      </p:sp>
    </p:spTree>
    <p:extLst>
      <p:ext uri="{BB962C8B-B14F-4D97-AF65-F5344CB8AC3E}">
        <p14:creationId xmlns:p14="http://schemas.microsoft.com/office/powerpoint/2010/main" val="194188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71BE54-ECB9-D44A-AE0B-3EA24E482CB1}"/>
              </a:ext>
            </a:extLst>
          </p:cNvPr>
          <p:cNvSpPr txBox="1"/>
          <p:nvPr/>
        </p:nvSpPr>
        <p:spPr>
          <a:xfrm>
            <a:off x="3996531" y="5592785"/>
            <a:ext cx="4198938" cy="523220"/>
          </a:xfrm>
          <a:prstGeom prst="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VN" sz="2800" b="1" dirty="0">
                <a:solidFill>
                  <a:schemeClr val="tx1">
                    <a:lumMod val="85000"/>
                    <a:lumOff val="15000"/>
                  </a:schemeClr>
                </a:solidFill>
                <a:latin typeface="American Typewriter" panose="02090604020004020304" pitchFamily="18" charset="77"/>
              </a:rPr>
              <a:t>Hứa hươu, hứa vượn</a:t>
            </a:r>
          </a:p>
        </p:txBody>
      </p:sp>
      <p:pic>
        <p:nvPicPr>
          <p:cNvPr id="10242" name="Picture 2" descr="Thử tài với đuổi hình bắt chữ (phần 120) - VnExpress">
            <a:extLst>
              <a:ext uri="{FF2B5EF4-FFF2-40B4-BE49-F238E27FC236}">
                <a16:creationId xmlns:a16="http://schemas.microsoft.com/office/drawing/2014/main" id="{87C82E4B-62D7-6742-B582-B033B0815D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559"/>
          <a:stretch/>
        </p:blipFill>
        <p:spPr bwMode="auto">
          <a:xfrm>
            <a:off x="2738438" y="1393803"/>
            <a:ext cx="6974951" cy="38152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313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71BE54-ECB9-D44A-AE0B-3EA24E482CB1}"/>
              </a:ext>
            </a:extLst>
          </p:cNvPr>
          <p:cNvSpPr txBox="1"/>
          <p:nvPr/>
        </p:nvSpPr>
        <p:spPr>
          <a:xfrm>
            <a:off x="2724943" y="5303350"/>
            <a:ext cx="7304882" cy="1384995"/>
          </a:xfrm>
          <a:prstGeom prst="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VN" sz="2800" b="1" dirty="0">
                <a:solidFill>
                  <a:schemeClr val="tx1">
                    <a:lumMod val="85000"/>
                    <a:lumOff val="15000"/>
                  </a:schemeClr>
                </a:solidFill>
                <a:latin typeface="American Typewriter" panose="02090604020004020304" pitchFamily="18" charset="77"/>
              </a:rPr>
              <a:t>Nói chín thì phải làm mười</a:t>
            </a:r>
          </a:p>
          <a:p>
            <a:pPr algn="ctr"/>
            <a:r>
              <a:rPr lang="en-VN" sz="2800" b="1" dirty="0">
                <a:solidFill>
                  <a:schemeClr val="tx1">
                    <a:lumMod val="85000"/>
                    <a:lumOff val="15000"/>
                  </a:schemeClr>
                </a:solidFill>
                <a:latin typeface="American Typewriter" panose="02090604020004020304" pitchFamily="18" charset="77"/>
              </a:rPr>
              <a:t>Nói mười làm chín kẻ cười người</a:t>
            </a:r>
            <a:endParaRPr lang="en-US" sz="2800" b="1" dirty="0">
              <a:solidFill>
                <a:schemeClr val="tx1">
                  <a:lumMod val="85000"/>
                  <a:lumOff val="15000"/>
                </a:schemeClr>
              </a:solidFill>
              <a:latin typeface="American Typewriter" panose="02090604020004020304" pitchFamily="18" charset="77"/>
            </a:endParaRPr>
          </a:p>
          <a:p>
            <a:pPr algn="ctr"/>
            <a:r>
              <a:rPr lang="en-VN" sz="2800" b="1" dirty="0">
                <a:solidFill>
                  <a:schemeClr val="tx1">
                    <a:lumMod val="85000"/>
                    <a:lumOff val="15000"/>
                  </a:schemeClr>
                </a:solidFill>
                <a:latin typeface="American Typewriter" panose="02090604020004020304" pitchFamily="18" charset="77"/>
              </a:rPr>
              <a:t> chê</a:t>
            </a:r>
          </a:p>
        </p:txBody>
      </p:sp>
      <p:pic>
        <p:nvPicPr>
          <p:cNvPr id="12292" name="Picture 4" descr="Speech, Speaking, child, boy, fictional Character png | PNGWing">
            <a:extLst>
              <a:ext uri="{FF2B5EF4-FFF2-40B4-BE49-F238E27FC236}">
                <a16:creationId xmlns:a16="http://schemas.microsoft.com/office/drawing/2014/main" id="{F333633E-4D1F-6E43-B831-AFD82CB7625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85800" y="1554649"/>
            <a:ext cx="3732214" cy="3748701"/>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Thể hiện đẳng cấp với sim tứ quý 9999 vinaphone">
            <a:extLst>
              <a:ext uri="{FF2B5EF4-FFF2-40B4-BE49-F238E27FC236}">
                <a16:creationId xmlns:a16="http://schemas.microsoft.com/office/drawing/2014/main" id="{3BFF634C-6C34-AE44-9B7F-4D5C0C6EFD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460" r="22009"/>
          <a:stretch/>
        </p:blipFill>
        <p:spPr bwMode="auto">
          <a:xfrm>
            <a:off x="4600575" y="2126833"/>
            <a:ext cx="2432051" cy="2627802"/>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College Of Health - Gold Number 10 Png PNG Image | Transparent PNG Free  Download on SeekPNG">
            <a:extLst>
              <a:ext uri="{FF2B5EF4-FFF2-40B4-BE49-F238E27FC236}">
                <a16:creationId xmlns:a16="http://schemas.microsoft.com/office/drawing/2014/main" id="{A598482B-6120-D148-A0DA-5D3D6AC7AA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0149" y="2037068"/>
            <a:ext cx="3956051" cy="27838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10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71BE54-ECB9-D44A-AE0B-3EA24E482CB1}"/>
              </a:ext>
            </a:extLst>
          </p:cNvPr>
          <p:cNvSpPr txBox="1"/>
          <p:nvPr/>
        </p:nvSpPr>
        <p:spPr>
          <a:xfrm>
            <a:off x="2724943" y="5303350"/>
            <a:ext cx="7304882" cy="954107"/>
          </a:xfrm>
          <a:prstGeom prst="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VN" sz="2800" b="1" dirty="0">
                <a:solidFill>
                  <a:schemeClr val="tx1">
                    <a:lumMod val="85000"/>
                    <a:lumOff val="15000"/>
                  </a:schemeClr>
                </a:solidFill>
                <a:latin typeface="American Typewriter" panose="02090604020004020304" pitchFamily="18" charset="77"/>
              </a:rPr>
              <a:t>Nói lời phải giữ lấy lời</a:t>
            </a:r>
          </a:p>
          <a:p>
            <a:pPr algn="ctr"/>
            <a:r>
              <a:rPr lang="en-VN" sz="2800" b="1" dirty="0">
                <a:solidFill>
                  <a:schemeClr val="tx1">
                    <a:lumMod val="85000"/>
                    <a:lumOff val="15000"/>
                  </a:schemeClr>
                </a:solidFill>
                <a:latin typeface="American Typewriter" panose="02090604020004020304" pitchFamily="18" charset="77"/>
              </a:rPr>
              <a:t>Đừng như con bướm đậu rồi lại bay</a:t>
            </a:r>
          </a:p>
        </p:txBody>
      </p:sp>
      <p:pic>
        <p:nvPicPr>
          <p:cNvPr id="14338" name="Picture 2" descr="Vì sao: Người khôn nói lắm dẫu hay cũng nhàm?">
            <a:extLst>
              <a:ext uri="{FF2B5EF4-FFF2-40B4-BE49-F238E27FC236}">
                <a16:creationId xmlns:a16="http://schemas.microsoft.com/office/drawing/2014/main" id="{035D14DC-6836-9F4D-936E-0723F165D6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023666" y="1751281"/>
            <a:ext cx="3900487" cy="3069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340" name="Picture 4" descr="Hình ảnh Bướm Bướm đậu Trên Hoa Màu Hồng Hiện Thực, Bươm Bướm, Bướm đậu  Trên Hoa, Hồng miễn phí tải tập tin PNG PSDComment và Vector">
            <a:extLst>
              <a:ext uri="{FF2B5EF4-FFF2-40B4-BE49-F238E27FC236}">
                <a16:creationId xmlns:a16="http://schemas.microsoft.com/office/drawing/2014/main" id="{2DED2B46-28F0-3942-9A30-31D83778697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75506">
            <a:off x="6324909" y="1077515"/>
            <a:ext cx="3533775" cy="4417219"/>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Christmas Butterfly Dream Rose, Butterfly, Red, Pink PNG Transparent  Clipart Image and PSD File for Free Download">
            <a:extLst>
              <a:ext uri="{FF2B5EF4-FFF2-40B4-BE49-F238E27FC236}">
                <a16:creationId xmlns:a16="http://schemas.microsoft.com/office/drawing/2014/main" id="{E6B7DA4E-8414-A243-83D8-BE00349DD55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9338181" y="0"/>
            <a:ext cx="2001264" cy="302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56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9F48517A-8306-421C-875D-502185F3BFE4}"/>
              </a:ext>
            </a:extLst>
          </p:cNvPr>
          <p:cNvSpPr>
            <a:spLocks noChangeArrowheads="1"/>
          </p:cNvSpPr>
          <p:nvPr/>
        </p:nvSpPr>
        <p:spPr bwMode="auto">
          <a:xfrm>
            <a:off x="1981200" y="267982"/>
            <a:ext cx="8229600"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600" b="1" dirty="0">
                <a:solidFill>
                  <a:srgbClr val="FF0000"/>
                </a:solidFill>
              </a:rPr>
              <a:t>* </a:t>
            </a:r>
            <a:r>
              <a:rPr lang="en-US" altLang="en-US" sz="3600" b="1" dirty="0" err="1">
                <a:solidFill>
                  <a:srgbClr val="FF0000"/>
                </a:solidFill>
              </a:rPr>
              <a:t>Kiểm</a:t>
            </a:r>
            <a:r>
              <a:rPr lang="en-US" altLang="en-US" sz="3600" b="1" dirty="0">
                <a:solidFill>
                  <a:srgbClr val="FF0000"/>
                </a:solidFill>
              </a:rPr>
              <a:t> </a:t>
            </a:r>
            <a:r>
              <a:rPr lang="en-US" altLang="en-US" sz="3600" b="1" dirty="0" err="1">
                <a:solidFill>
                  <a:srgbClr val="FF0000"/>
                </a:solidFill>
              </a:rPr>
              <a:t>tra</a:t>
            </a:r>
            <a:r>
              <a:rPr lang="en-US" altLang="en-US" sz="3600" b="1" dirty="0">
                <a:solidFill>
                  <a:srgbClr val="FF0000"/>
                </a:solidFill>
              </a:rPr>
              <a:t> </a:t>
            </a:r>
            <a:r>
              <a:rPr lang="en-US" altLang="en-US" sz="3600" b="1" dirty="0" err="1">
                <a:solidFill>
                  <a:srgbClr val="FF0000"/>
                </a:solidFill>
              </a:rPr>
              <a:t>bài</a:t>
            </a:r>
            <a:r>
              <a:rPr lang="en-US" altLang="en-US" sz="3600" b="1" dirty="0">
                <a:solidFill>
                  <a:srgbClr val="FF0000"/>
                </a:solidFill>
              </a:rPr>
              <a:t> </a:t>
            </a:r>
            <a:r>
              <a:rPr lang="en-US" altLang="en-US" sz="3600" b="1" dirty="0" err="1">
                <a:solidFill>
                  <a:srgbClr val="FF0000"/>
                </a:solidFill>
              </a:rPr>
              <a:t>cũ</a:t>
            </a:r>
            <a:r>
              <a:rPr lang="en-US" altLang="en-US" sz="3600" b="1" dirty="0">
                <a:solidFill>
                  <a:srgbClr val="FF0000"/>
                </a:solidFill>
              </a:rPr>
              <a:t>:</a:t>
            </a:r>
            <a:endParaRPr lang="en-US" altLang="en-US" sz="2800" dirty="0"/>
          </a:p>
          <a:p>
            <a:pPr eaLnBrk="1" hangingPunct="1"/>
            <a:endParaRPr lang="en-US" altLang="en-US" sz="2800" dirty="0"/>
          </a:p>
          <a:p>
            <a:pPr eaLnBrk="1" hangingPunct="1"/>
            <a:r>
              <a:rPr lang="en-US" altLang="en-US" sz="2800" dirty="0"/>
              <a:t>1/</a:t>
            </a:r>
            <a:r>
              <a:rPr lang="en-US" altLang="en-US" sz="2800" dirty="0" err="1"/>
              <a:t>Em</a:t>
            </a:r>
            <a:r>
              <a:rPr lang="en-US" altLang="en-US" sz="2800" dirty="0"/>
              <a:t> </a:t>
            </a:r>
            <a:r>
              <a:rPr lang="en-US" altLang="en-US" sz="2800" dirty="0" err="1"/>
              <a:t>hiểu</a:t>
            </a:r>
            <a:r>
              <a:rPr lang="en-US" altLang="en-US" sz="2800" dirty="0"/>
              <a:t> </a:t>
            </a:r>
            <a:r>
              <a:rPr lang="en-US" altLang="en-US" sz="2800" dirty="0" err="1"/>
              <a:t>thế</a:t>
            </a:r>
            <a:r>
              <a:rPr lang="en-US" altLang="en-US" sz="2800" dirty="0"/>
              <a:t> </a:t>
            </a:r>
            <a:r>
              <a:rPr lang="en-US" altLang="en-US" sz="2800" dirty="0" err="1"/>
              <a:t>nào</a:t>
            </a:r>
            <a:r>
              <a:rPr lang="en-US" altLang="en-US" sz="2800" dirty="0"/>
              <a:t> </a:t>
            </a:r>
            <a:r>
              <a:rPr lang="en-US" altLang="en-US" sz="2800" dirty="0" err="1"/>
              <a:t>là</a:t>
            </a:r>
            <a:r>
              <a:rPr lang="en-US" altLang="en-US" sz="2800" dirty="0"/>
              <a:t> </a:t>
            </a:r>
            <a:r>
              <a:rPr lang="en-US" altLang="en-US" sz="2800" dirty="0" err="1"/>
              <a:t>tôn</a:t>
            </a:r>
            <a:r>
              <a:rPr lang="en-US" altLang="en-US" sz="2800" dirty="0"/>
              <a:t> </a:t>
            </a:r>
            <a:r>
              <a:rPr lang="en-US" altLang="en-US" sz="2800" dirty="0" err="1"/>
              <a:t>trọng</a:t>
            </a:r>
            <a:r>
              <a:rPr lang="en-US" altLang="en-US" sz="2800" dirty="0"/>
              <a:t> </a:t>
            </a:r>
            <a:r>
              <a:rPr lang="en-US" altLang="en-US" sz="2800" dirty="0" err="1"/>
              <a:t>người</a:t>
            </a:r>
            <a:r>
              <a:rPr lang="en-US" altLang="en-US" sz="2800" dirty="0"/>
              <a:t> </a:t>
            </a:r>
            <a:r>
              <a:rPr lang="en-US" altLang="en-US" sz="2800" dirty="0" err="1"/>
              <a:t>khác</a:t>
            </a:r>
            <a:r>
              <a:rPr lang="en-US" altLang="en-US" sz="2800" dirty="0"/>
              <a:t> ? </a:t>
            </a:r>
            <a:r>
              <a:rPr lang="en-US" altLang="en-US" sz="2800" dirty="0" err="1"/>
              <a:t>Nêu</a:t>
            </a:r>
            <a:r>
              <a:rPr lang="en-US" altLang="en-US" sz="2800" dirty="0"/>
              <a:t> </a:t>
            </a:r>
            <a:r>
              <a:rPr lang="en-US" altLang="en-US" sz="2800" dirty="0" err="1"/>
              <a:t>những</a:t>
            </a:r>
            <a:r>
              <a:rPr lang="en-US" altLang="en-US" sz="2800" dirty="0"/>
              <a:t> </a:t>
            </a:r>
            <a:r>
              <a:rPr lang="en-US" altLang="en-US" sz="2800" dirty="0" err="1"/>
              <a:t>việc</a:t>
            </a:r>
            <a:r>
              <a:rPr lang="en-US" altLang="en-US" sz="2800" dirty="0"/>
              <a:t> </a:t>
            </a:r>
            <a:r>
              <a:rPr lang="en-US" altLang="en-US" sz="2800" dirty="0" err="1"/>
              <a:t>làm</a:t>
            </a:r>
            <a:r>
              <a:rPr lang="en-US" altLang="en-US" sz="2800" dirty="0"/>
              <a:t> </a:t>
            </a:r>
            <a:r>
              <a:rPr lang="en-US" altLang="en-US" sz="2800" dirty="0" err="1"/>
              <a:t>biểu</a:t>
            </a:r>
            <a:r>
              <a:rPr lang="en-US" altLang="en-US" sz="2800" dirty="0"/>
              <a:t> </a:t>
            </a:r>
            <a:r>
              <a:rPr lang="en-US" altLang="en-US" sz="2800" dirty="0" err="1"/>
              <a:t>hiện</a:t>
            </a:r>
            <a:r>
              <a:rPr lang="en-US" altLang="en-US" sz="2800" dirty="0"/>
              <a:t> </a:t>
            </a:r>
            <a:r>
              <a:rPr lang="en-US" altLang="en-US" sz="2800" dirty="0" err="1"/>
              <a:t>tôn</a:t>
            </a:r>
            <a:r>
              <a:rPr lang="en-US" altLang="en-US" sz="2800" dirty="0"/>
              <a:t> </a:t>
            </a:r>
            <a:r>
              <a:rPr lang="en-US" altLang="en-US" sz="2800" dirty="0" err="1"/>
              <a:t>trọng</a:t>
            </a:r>
            <a:r>
              <a:rPr lang="en-US" altLang="en-US" sz="2800" dirty="0"/>
              <a:t> </a:t>
            </a:r>
            <a:r>
              <a:rPr lang="en-US" altLang="en-US" sz="2800" dirty="0" err="1"/>
              <a:t>người</a:t>
            </a:r>
            <a:r>
              <a:rPr lang="en-US" altLang="en-US" sz="2800" dirty="0"/>
              <a:t> </a:t>
            </a:r>
            <a:r>
              <a:rPr lang="en-US" altLang="en-US" sz="2800" dirty="0" err="1"/>
              <a:t>khác</a:t>
            </a:r>
            <a:r>
              <a:rPr lang="en-US" altLang="en-US" sz="2800" dirty="0"/>
              <a:t> </a:t>
            </a:r>
            <a:r>
              <a:rPr lang="en-US" altLang="en-US" sz="2800" dirty="0" err="1"/>
              <a:t>trong</a:t>
            </a:r>
            <a:r>
              <a:rPr lang="en-US" altLang="en-US" sz="2800" dirty="0"/>
              <a:t> </a:t>
            </a:r>
            <a:r>
              <a:rPr lang="en-US" altLang="en-US" sz="2800" dirty="0" err="1"/>
              <a:t>cuộc</a:t>
            </a:r>
            <a:r>
              <a:rPr lang="en-US" altLang="en-US" sz="2800" dirty="0"/>
              <a:t> </a:t>
            </a:r>
            <a:r>
              <a:rPr lang="en-US" altLang="en-US" sz="2800" dirty="0" err="1"/>
              <a:t>sống</a:t>
            </a:r>
            <a:r>
              <a:rPr lang="en-US" altLang="en-US" sz="2800" dirty="0"/>
              <a:t> </a:t>
            </a:r>
            <a:r>
              <a:rPr lang="en-US" altLang="en-US" sz="2800" dirty="0" err="1"/>
              <a:t>hàng</a:t>
            </a:r>
            <a:r>
              <a:rPr lang="en-US" altLang="en-US" sz="2800" dirty="0"/>
              <a:t> </a:t>
            </a:r>
            <a:r>
              <a:rPr lang="en-US" altLang="en-US" sz="2800" dirty="0" err="1"/>
              <a:t>ngày</a:t>
            </a:r>
            <a:r>
              <a:rPr lang="en-US" altLang="en-US" sz="2800" dirty="0"/>
              <a:t>. </a:t>
            </a:r>
          </a:p>
          <a:p>
            <a:pPr eaLnBrk="1" hangingPunct="1"/>
            <a:endParaRPr lang="en-US" altLang="en-US" sz="2800" dirty="0"/>
          </a:p>
          <a:p>
            <a:pPr eaLnBrk="1" hangingPunct="1"/>
            <a:r>
              <a:rPr lang="en-US" altLang="en-US" sz="2800" dirty="0"/>
              <a:t>2/ </a:t>
            </a:r>
            <a:r>
              <a:rPr lang="en-US" altLang="en-US" sz="2800" dirty="0" err="1"/>
              <a:t>Trong</a:t>
            </a:r>
            <a:r>
              <a:rPr lang="en-US" altLang="en-US" sz="2800" dirty="0"/>
              <a:t> </a:t>
            </a:r>
            <a:r>
              <a:rPr lang="en-US" altLang="en-US" sz="2800" dirty="0" err="1"/>
              <a:t>giờ</a:t>
            </a:r>
            <a:r>
              <a:rPr lang="en-US" altLang="en-US" sz="2800" dirty="0"/>
              <a:t> </a:t>
            </a:r>
            <a:r>
              <a:rPr lang="en-US" altLang="en-US" sz="2800" dirty="0" err="1"/>
              <a:t>kiểm</a:t>
            </a:r>
            <a:r>
              <a:rPr lang="en-US" altLang="en-US" sz="2800" dirty="0"/>
              <a:t> </a:t>
            </a:r>
            <a:r>
              <a:rPr lang="en-US" altLang="en-US" sz="2800" dirty="0" err="1"/>
              <a:t>tra</a:t>
            </a:r>
            <a:r>
              <a:rPr lang="en-US" altLang="en-US" sz="2800" dirty="0"/>
              <a:t> </a:t>
            </a:r>
            <a:r>
              <a:rPr lang="en-US" altLang="en-US" sz="2800" dirty="0" err="1"/>
              <a:t>môn</a:t>
            </a:r>
            <a:r>
              <a:rPr lang="en-US" altLang="en-US" sz="2800" dirty="0"/>
              <a:t> </a:t>
            </a:r>
            <a:r>
              <a:rPr lang="en-US" altLang="en-US" sz="2800" dirty="0" err="1"/>
              <a:t>Toán</a:t>
            </a:r>
            <a:r>
              <a:rPr lang="en-US" altLang="en-US" sz="2800" dirty="0"/>
              <a:t>. A </a:t>
            </a:r>
            <a:r>
              <a:rPr lang="en-US" altLang="en-US" sz="2800" dirty="0" err="1"/>
              <a:t>mở</a:t>
            </a:r>
            <a:r>
              <a:rPr lang="en-US" altLang="en-US" sz="2800" dirty="0"/>
              <a:t> </a:t>
            </a:r>
            <a:r>
              <a:rPr lang="en-US" altLang="en-US" sz="2800" dirty="0" err="1"/>
              <a:t>tài</a:t>
            </a:r>
            <a:r>
              <a:rPr lang="en-US" altLang="en-US" sz="2800" dirty="0"/>
              <a:t> </a:t>
            </a:r>
            <a:r>
              <a:rPr lang="en-US" altLang="en-US" sz="2800" dirty="0" err="1"/>
              <a:t>liệu</a:t>
            </a:r>
            <a:r>
              <a:rPr lang="en-US" altLang="en-US" sz="2800" dirty="0"/>
              <a:t> ra </a:t>
            </a:r>
            <a:r>
              <a:rPr lang="en-US" altLang="en-US" sz="2800" dirty="0" err="1"/>
              <a:t>xem</a:t>
            </a:r>
            <a:r>
              <a:rPr lang="en-US" altLang="en-US" sz="2800" dirty="0"/>
              <a:t>. H </a:t>
            </a:r>
            <a:r>
              <a:rPr lang="en-US" altLang="en-US" sz="2800" dirty="0" err="1"/>
              <a:t>là</a:t>
            </a:r>
            <a:r>
              <a:rPr lang="en-US" altLang="en-US" sz="2800" dirty="0"/>
              <a:t> </a:t>
            </a:r>
            <a:r>
              <a:rPr lang="en-US" altLang="en-US" sz="2800" dirty="0" err="1"/>
              <a:t>người</a:t>
            </a:r>
            <a:r>
              <a:rPr lang="en-US" altLang="en-US" sz="2800" dirty="0"/>
              <a:t> </a:t>
            </a:r>
            <a:r>
              <a:rPr lang="en-US" altLang="en-US" sz="2800" dirty="0" err="1"/>
              <a:t>ngồi</a:t>
            </a:r>
            <a:r>
              <a:rPr lang="en-US" altLang="en-US" sz="2800" dirty="0"/>
              <a:t> </a:t>
            </a:r>
            <a:r>
              <a:rPr lang="en-US" altLang="en-US" sz="2800" dirty="0" err="1"/>
              <a:t>cạnh</a:t>
            </a:r>
            <a:r>
              <a:rPr lang="en-US" altLang="en-US" sz="2800" dirty="0"/>
              <a:t>, </a:t>
            </a:r>
            <a:r>
              <a:rPr lang="en-US" altLang="en-US" sz="2800" dirty="0" err="1"/>
              <a:t>là</a:t>
            </a:r>
            <a:r>
              <a:rPr lang="en-US" altLang="en-US" sz="2800" dirty="0"/>
              <a:t> </a:t>
            </a:r>
            <a:r>
              <a:rPr lang="en-US" altLang="en-US" sz="2800" dirty="0" err="1"/>
              <a:t>người</a:t>
            </a:r>
            <a:r>
              <a:rPr lang="en-US" altLang="en-US" sz="2800" dirty="0"/>
              <a:t> </a:t>
            </a:r>
            <a:r>
              <a:rPr lang="en-US" altLang="en-US" sz="2800" dirty="0" err="1"/>
              <a:t>bạn</a:t>
            </a:r>
            <a:r>
              <a:rPr lang="en-US" altLang="en-US" sz="2800" dirty="0"/>
              <a:t> </a:t>
            </a:r>
            <a:r>
              <a:rPr lang="en-US" altLang="en-US" sz="2800" dirty="0" err="1"/>
              <a:t>rất</a:t>
            </a:r>
            <a:r>
              <a:rPr lang="en-US" altLang="en-US" sz="2800" dirty="0"/>
              <a:t> </a:t>
            </a:r>
            <a:r>
              <a:rPr lang="en-US" altLang="en-US" sz="2800" dirty="0" err="1"/>
              <a:t>thân</a:t>
            </a:r>
            <a:r>
              <a:rPr lang="en-US" altLang="en-US" sz="2800" dirty="0"/>
              <a:t> </a:t>
            </a:r>
            <a:r>
              <a:rPr lang="en-US" altLang="en-US" sz="2800" dirty="0" err="1"/>
              <a:t>với</a:t>
            </a:r>
            <a:r>
              <a:rPr lang="en-US" altLang="en-US" sz="2800" dirty="0"/>
              <a:t> A, </a:t>
            </a:r>
            <a:r>
              <a:rPr lang="en-US" altLang="en-US" sz="2800" dirty="0" err="1"/>
              <a:t>nhìn</a:t>
            </a:r>
            <a:r>
              <a:rPr lang="en-US" altLang="en-US" sz="2800" dirty="0"/>
              <a:t> </a:t>
            </a:r>
            <a:r>
              <a:rPr lang="en-US" altLang="en-US" sz="2800" dirty="0" err="1"/>
              <a:t>thấy</a:t>
            </a:r>
            <a:r>
              <a:rPr lang="en-US" altLang="en-US" sz="2800" dirty="0"/>
              <a:t> </a:t>
            </a:r>
            <a:r>
              <a:rPr lang="en-US" altLang="en-US" sz="2800" dirty="0" err="1"/>
              <a:t>nhưng</a:t>
            </a:r>
            <a:r>
              <a:rPr lang="en-US" altLang="en-US" sz="2800" dirty="0"/>
              <a:t> </a:t>
            </a:r>
            <a:r>
              <a:rPr lang="en-US" altLang="en-US" sz="2800" dirty="0" err="1"/>
              <a:t>không</a:t>
            </a:r>
            <a:r>
              <a:rPr lang="en-US" altLang="en-US" sz="2800" dirty="0"/>
              <a:t> </a:t>
            </a:r>
            <a:r>
              <a:rPr lang="en-US" altLang="en-US" sz="2800" dirty="0" err="1"/>
              <a:t>nói</a:t>
            </a:r>
            <a:r>
              <a:rPr lang="en-US" altLang="en-US" sz="2800" dirty="0"/>
              <a:t> </a:t>
            </a:r>
            <a:r>
              <a:rPr lang="en-US" altLang="en-US" sz="2800" dirty="0" err="1"/>
              <a:t>gì</a:t>
            </a:r>
            <a:r>
              <a:rPr lang="en-US" altLang="en-US" sz="2800" dirty="0"/>
              <a:t> .</a:t>
            </a:r>
          </a:p>
          <a:p>
            <a:pPr eaLnBrk="1" hangingPunct="1"/>
            <a:r>
              <a:rPr lang="en-US" altLang="en-US" sz="2800" dirty="0">
                <a:solidFill>
                  <a:srgbClr val="FF0000"/>
                </a:solidFill>
              </a:rPr>
              <a:t>- </a:t>
            </a:r>
            <a:r>
              <a:rPr lang="en-US" altLang="en-US" sz="2800" dirty="0" err="1">
                <a:solidFill>
                  <a:srgbClr val="FF0000"/>
                </a:solidFill>
              </a:rPr>
              <a:t>Em</a:t>
            </a:r>
            <a:r>
              <a:rPr lang="en-US" altLang="en-US" sz="2800" dirty="0">
                <a:solidFill>
                  <a:srgbClr val="FF0000"/>
                </a:solidFill>
              </a:rPr>
              <a:t> </a:t>
            </a:r>
            <a:r>
              <a:rPr lang="en-US" altLang="en-US" sz="2800" dirty="0" err="1">
                <a:solidFill>
                  <a:srgbClr val="FF0000"/>
                </a:solidFill>
              </a:rPr>
              <a:t>có</a:t>
            </a:r>
            <a:r>
              <a:rPr lang="en-US" altLang="en-US" sz="2800" dirty="0">
                <a:solidFill>
                  <a:srgbClr val="FF0000"/>
                </a:solidFill>
              </a:rPr>
              <a:t> </a:t>
            </a:r>
            <a:r>
              <a:rPr lang="en-US" altLang="en-US" sz="2800" dirty="0" err="1">
                <a:solidFill>
                  <a:srgbClr val="FF0000"/>
                </a:solidFill>
              </a:rPr>
              <a:t>nhận</a:t>
            </a:r>
            <a:r>
              <a:rPr lang="en-US" altLang="en-US" sz="2800" dirty="0">
                <a:solidFill>
                  <a:srgbClr val="FF0000"/>
                </a:solidFill>
              </a:rPr>
              <a:t> </a:t>
            </a:r>
            <a:r>
              <a:rPr lang="en-US" altLang="en-US" sz="2800" dirty="0" err="1">
                <a:solidFill>
                  <a:srgbClr val="FF0000"/>
                </a:solidFill>
              </a:rPr>
              <a:t>xét</a:t>
            </a:r>
            <a:r>
              <a:rPr lang="en-US" altLang="en-US" sz="2800" dirty="0">
                <a:solidFill>
                  <a:srgbClr val="FF0000"/>
                </a:solidFill>
              </a:rPr>
              <a:t> </a:t>
            </a:r>
            <a:r>
              <a:rPr lang="en-US" altLang="en-US" sz="2800" dirty="0" err="1">
                <a:solidFill>
                  <a:srgbClr val="FF0000"/>
                </a:solidFill>
              </a:rPr>
              <a:t>gì</a:t>
            </a:r>
            <a:r>
              <a:rPr lang="en-US" altLang="en-US" sz="2800" dirty="0">
                <a:solidFill>
                  <a:srgbClr val="FF0000"/>
                </a:solidFill>
              </a:rPr>
              <a:t> </a:t>
            </a:r>
            <a:r>
              <a:rPr lang="en-US" altLang="en-US" sz="2800" dirty="0" err="1">
                <a:solidFill>
                  <a:srgbClr val="FF0000"/>
                </a:solidFill>
              </a:rPr>
              <a:t>về</a:t>
            </a:r>
            <a:r>
              <a:rPr lang="en-US" altLang="en-US" sz="2800" dirty="0">
                <a:solidFill>
                  <a:srgbClr val="FF0000"/>
                </a:solidFill>
              </a:rPr>
              <a:t> A </a:t>
            </a:r>
            <a:r>
              <a:rPr lang="en-US" altLang="en-US" sz="2800" dirty="0" err="1">
                <a:solidFill>
                  <a:srgbClr val="FF0000"/>
                </a:solidFill>
              </a:rPr>
              <a:t>và</a:t>
            </a:r>
            <a:r>
              <a:rPr lang="en-US" altLang="en-US" sz="2800" dirty="0">
                <a:solidFill>
                  <a:srgbClr val="FF0000"/>
                </a:solidFill>
              </a:rPr>
              <a:t> H qua </a:t>
            </a:r>
            <a:r>
              <a:rPr lang="en-US" altLang="en-US" sz="2800" dirty="0" err="1">
                <a:solidFill>
                  <a:srgbClr val="FF0000"/>
                </a:solidFill>
              </a:rPr>
              <a:t>tình</a:t>
            </a:r>
            <a:r>
              <a:rPr lang="en-US" altLang="en-US" sz="2800" dirty="0">
                <a:solidFill>
                  <a:srgbClr val="FF0000"/>
                </a:solidFill>
              </a:rPr>
              <a:t> </a:t>
            </a:r>
            <a:r>
              <a:rPr lang="en-US" altLang="en-US" sz="2800" dirty="0" err="1">
                <a:solidFill>
                  <a:srgbClr val="FF0000"/>
                </a:solidFill>
              </a:rPr>
              <a:t>huống</a:t>
            </a:r>
            <a:r>
              <a:rPr lang="en-US" altLang="en-US" sz="2800" dirty="0">
                <a:solidFill>
                  <a:srgbClr val="FF0000"/>
                </a:solidFill>
              </a:rPr>
              <a:t> </a:t>
            </a:r>
            <a:r>
              <a:rPr lang="en-US" altLang="en-US" sz="2800" dirty="0" err="1">
                <a:solidFill>
                  <a:srgbClr val="FF0000"/>
                </a:solidFill>
              </a:rPr>
              <a:t>trên</a:t>
            </a:r>
            <a:r>
              <a:rPr lang="en-US" altLang="en-US" sz="2800" dirty="0">
                <a:solidFill>
                  <a:srgbClr val="FF0000"/>
                </a:solidFill>
              </a:rPr>
              <a:t> ?</a:t>
            </a:r>
          </a:p>
          <a:p>
            <a:pPr eaLnBrk="1" hangingPunct="1"/>
            <a:r>
              <a:rPr lang="en-US" altLang="en-US" sz="2800" dirty="0">
                <a:solidFill>
                  <a:srgbClr val="FF0000"/>
                </a:solidFill>
              </a:rPr>
              <a:t>- </a:t>
            </a:r>
            <a:r>
              <a:rPr lang="en-US" altLang="en-US" sz="2800" dirty="0" err="1">
                <a:solidFill>
                  <a:srgbClr val="FF0000"/>
                </a:solidFill>
              </a:rPr>
              <a:t>Là</a:t>
            </a:r>
            <a:r>
              <a:rPr lang="en-US" altLang="en-US" sz="2800" dirty="0">
                <a:solidFill>
                  <a:srgbClr val="FF0000"/>
                </a:solidFill>
              </a:rPr>
              <a:t> H </a:t>
            </a:r>
            <a:r>
              <a:rPr lang="en-US" altLang="en-US" sz="2800" dirty="0" err="1">
                <a:solidFill>
                  <a:srgbClr val="FF0000"/>
                </a:solidFill>
              </a:rPr>
              <a:t>em</a:t>
            </a:r>
            <a:r>
              <a:rPr lang="en-US" altLang="en-US" sz="2800" dirty="0">
                <a:solidFill>
                  <a:srgbClr val="FF0000"/>
                </a:solidFill>
              </a:rPr>
              <a:t> </a:t>
            </a:r>
            <a:r>
              <a:rPr lang="en-US" altLang="en-US" sz="2800" dirty="0" err="1">
                <a:solidFill>
                  <a:srgbClr val="FF0000"/>
                </a:solidFill>
              </a:rPr>
              <a:t>sẽ</a:t>
            </a:r>
            <a:r>
              <a:rPr lang="en-US" altLang="en-US" sz="2800" dirty="0">
                <a:solidFill>
                  <a:srgbClr val="FF0000"/>
                </a:solidFill>
              </a:rPr>
              <a:t> </a:t>
            </a:r>
            <a:r>
              <a:rPr lang="en-US" altLang="en-US" sz="2800" dirty="0" err="1">
                <a:solidFill>
                  <a:srgbClr val="FF0000"/>
                </a:solidFill>
              </a:rPr>
              <a:t>hành</a:t>
            </a:r>
            <a:r>
              <a:rPr lang="en-US" altLang="en-US" sz="2800" dirty="0">
                <a:solidFill>
                  <a:srgbClr val="FF0000"/>
                </a:solidFill>
              </a:rPr>
              <a:t> </a:t>
            </a:r>
            <a:r>
              <a:rPr lang="en-US" altLang="en-US" sz="2800" dirty="0" err="1">
                <a:solidFill>
                  <a:srgbClr val="FF0000"/>
                </a:solidFill>
              </a:rPr>
              <a:t>động</a:t>
            </a:r>
            <a:r>
              <a:rPr lang="en-US" altLang="en-US" sz="2800" dirty="0">
                <a:solidFill>
                  <a:srgbClr val="FF0000"/>
                </a:solidFill>
              </a:rPr>
              <a:t> </a:t>
            </a:r>
            <a:r>
              <a:rPr lang="en-US" altLang="en-US" sz="2800" dirty="0" err="1">
                <a:solidFill>
                  <a:srgbClr val="FF0000"/>
                </a:solidFill>
              </a:rPr>
              <a:t>thế</a:t>
            </a:r>
            <a:r>
              <a:rPr lang="en-US" altLang="en-US" sz="2800" dirty="0">
                <a:solidFill>
                  <a:srgbClr val="FF0000"/>
                </a:solidFill>
              </a:rPr>
              <a:t> </a:t>
            </a:r>
            <a:r>
              <a:rPr lang="en-US" altLang="en-US" sz="2800" dirty="0" err="1">
                <a:solidFill>
                  <a:srgbClr val="FF0000"/>
                </a:solidFill>
              </a:rPr>
              <a:t>nào</a:t>
            </a:r>
            <a:r>
              <a:rPr lang="en-US" altLang="en-US" sz="2800" dirty="0">
                <a:solidFill>
                  <a:srgbClr val="FF0000"/>
                </a:solidFill>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71BE54-ECB9-D44A-AE0B-3EA24E482CB1}"/>
              </a:ext>
            </a:extLst>
          </p:cNvPr>
          <p:cNvSpPr txBox="1"/>
          <p:nvPr/>
        </p:nvSpPr>
        <p:spPr>
          <a:xfrm>
            <a:off x="4053680" y="5424154"/>
            <a:ext cx="4318795" cy="523220"/>
          </a:xfrm>
          <a:prstGeom prst="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VN" sz="2800" b="1" dirty="0">
                <a:solidFill>
                  <a:schemeClr val="tx1">
                    <a:lumMod val="85000"/>
                    <a:lumOff val="15000"/>
                  </a:schemeClr>
                </a:solidFill>
                <a:latin typeface="American Typewriter" panose="02090604020004020304" pitchFamily="18" charset="77"/>
              </a:rPr>
              <a:t>Lời nói gió bay</a:t>
            </a:r>
          </a:p>
        </p:txBody>
      </p:sp>
      <p:pic>
        <p:nvPicPr>
          <p:cNvPr id="16386" name="Picture 2" descr="Vẽ tay gió hoạt hình | Công cụ đồ họa PSD Tải xuống miễn phí - Pikbest">
            <a:extLst>
              <a:ext uri="{FF2B5EF4-FFF2-40B4-BE49-F238E27FC236}">
                <a16:creationId xmlns:a16="http://schemas.microsoft.com/office/drawing/2014/main" id="{C672D456-DC7B-8445-BD50-FC2BFDB0BB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475" y="1433846"/>
            <a:ext cx="5935663" cy="36207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Vì sao: Người khôn nói lắm dẫu hay cũng nhàm?">
            <a:extLst>
              <a:ext uri="{FF2B5EF4-FFF2-40B4-BE49-F238E27FC236}">
                <a16:creationId xmlns:a16="http://schemas.microsoft.com/office/drawing/2014/main" id="{733B7F41-5EA8-E74F-8ABB-C7F787AED0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900" y="1709379"/>
            <a:ext cx="3859213" cy="3069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7169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71BE54-ECB9-D44A-AE0B-3EA24E482CB1}"/>
              </a:ext>
            </a:extLst>
          </p:cNvPr>
          <p:cNvSpPr txBox="1"/>
          <p:nvPr/>
        </p:nvSpPr>
        <p:spPr>
          <a:xfrm>
            <a:off x="3300808" y="5509879"/>
            <a:ext cx="5590383" cy="954107"/>
          </a:xfrm>
          <a:prstGeom prst="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VN" sz="2800" b="1" dirty="0">
                <a:solidFill>
                  <a:schemeClr val="tx1">
                    <a:lumMod val="85000"/>
                    <a:lumOff val="15000"/>
                  </a:schemeClr>
                </a:solidFill>
                <a:latin typeface="American Typewriter" panose="02090604020004020304" pitchFamily="18" charset="77"/>
              </a:rPr>
              <a:t>Hứa chắc như đinh đóng</a:t>
            </a:r>
            <a:endParaRPr lang="en-US" sz="2800" b="1" dirty="0">
              <a:solidFill>
                <a:schemeClr val="tx1">
                  <a:lumMod val="85000"/>
                  <a:lumOff val="15000"/>
                </a:schemeClr>
              </a:solidFill>
              <a:latin typeface="American Typewriter" panose="02090604020004020304" pitchFamily="18" charset="77"/>
            </a:endParaRPr>
          </a:p>
          <a:p>
            <a:pPr algn="ctr"/>
            <a:r>
              <a:rPr lang="en-VN" sz="2800" b="1" dirty="0">
                <a:solidFill>
                  <a:schemeClr val="tx1">
                    <a:lumMod val="85000"/>
                    <a:lumOff val="15000"/>
                  </a:schemeClr>
                </a:solidFill>
                <a:latin typeface="American Typewriter" panose="02090604020004020304" pitchFamily="18" charset="77"/>
              </a:rPr>
              <a:t> cột</a:t>
            </a:r>
          </a:p>
        </p:txBody>
      </p:sp>
      <p:pic>
        <p:nvPicPr>
          <p:cNvPr id="18434" name="Picture 2" descr="Pinky Promise Flat Design Line Icon Stock Vector - Illustration of  friendship, hand: 190661543">
            <a:extLst>
              <a:ext uri="{FF2B5EF4-FFF2-40B4-BE49-F238E27FC236}">
                <a16:creationId xmlns:a16="http://schemas.microsoft.com/office/drawing/2014/main" id="{1CDF0F30-A3F0-DC40-9D4B-46BDC782E0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089" y="1532636"/>
            <a:ext cx="3631450" cy="3413373"/>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Chắc như đinh đóng cột” | Tin tức mới nhất 24h - Đọc Báo Lao Động online -  Laodong.vn">
            <a:extLst>
              <a:ext uri="{FF2B5EF4-FFF2-40B4-BE49-F238E27FC236}">
                <a16:creationId xmlns:a16="http://schemas.microsoft.com/office/drawing/2014/main" id="{A8D975CE-2796-3847-9900-41EF898ED1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177" t="6641" r="8697" b="6406"/>
          <a:stretch/>
        </p:blipFill>
        <p:spPr bwMode="auto">
          <a:xfrm>
            <a:off x="6573463" y="1757424"/>
            <a:ext cx="4217236" cy="33431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29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80"/>
        <p:cNvGrpSpPr/>
        <p:nvPr/>
      </p:nvGrpSpPr>
      <p:grpSpPr>
        <a:xfrm>
          <a:off x="0" y="0"/>
          <a:ext cx="0" cy="0"/>
          <a:chOff x="0" y="0"/>
          <a:chExt cx="0" cy="0"/>
        </a:xfrm>
      </p:grpSpPr>
      <p:sp>
        <p:nvSpPr>
          <p:cNvPr id="1481" name="Google Shape;1481;p60"/>
          <p:cNvSpPr txBox="1">
            <a:spLocks noGrp="1"/>
          </p:cNvSpPr>
          <p:nvPr>
            <p:ph type="title" idx="2"/>
          </p:nvPr>
        </p:nvSpPr>
        <p:spPr>
          <a:xfrm>
            <a:off x="6660733" y="1583400"/>
            <a:ext cx="4580400" cy="3691200"/>
          </a:xfrm>
          <a:prstGeom prst="rect">
            <a:avLst/>
          </a:prstGeom>
        </p:spPr>
        <p:txBody>
          <a:bodyPr spcFirstLastPara="1" vert="horz" wrap="square" lIns="121900" tIns="121900" rIns="121900" bIns="121900" rtlCol="0" anchor="ctr" anchorCtr="0">
            <a:noAutofit/>
          </a:bodyPr>
          <a:lstStyle/>
          <a:p>
            <a:r>
              <a:rPr lang="en" dirty="0">
                <a:latin typeface="UTM Alberta Heavy" panose="02040603050506020204" pitchFamily="18" charset="0"/>
              </a:rPr>
              <a:t>04</a:t>
            </a:r>
            <a:endParaRPr dirty="0">
              <a:latin typeface="UTM Alberta Heavy" panose="02040603050506020204" pitchFamily="18" charset="0"/>
            </a:endParaRPr>
          </a:p>
        </p:txBody>
      </p:sp>
      <p:sp>
        <p:nvSpPr>
          <p:cNvPr id="1483" name="Google Shape;1483;p60"/>
          <p:cNvSpPr txBox="1">
            <a:spLocks noGrp="1"/>
          </p:cNvSpPr>
          <p:nvPr>
            <p:ph type="title"/>
          </p:nvPr>
        </p:nvSpPr>
        <p:spPr>
          <a:xfrm rot="-537545">
            <a:off x="1694639" y="2201325"/>
            <a:ext cx="4312615" cy="1685415"/>
          </a:xfrm>
          <a:prstGeom prst="rect">
            <a:avLst/>
          </a:prstGeom>
        </p:spPr>
        <p:txBody>
          <a:bodyPr spcFirstLastPara="1" vert="horz" wrap="square" lIns="121900" tIns="121900" rIns="121900" bIns="121900" rtlCol="0" anchor="ctr" anchorCtr="0">
            <a:noAutofit/>
          </a:bodyPr>
          <a:lstStyle/>
          <a:p>
            <a:r>
              <a:rPr lang="en" dirty="0">
                <a:latin typeface="UTM Alberta Heavy" panose="02040603050506020204" pitchFamily="18" charset="0"/>
              </a:rPr>
              <a:t>VẬN DỤNG</a:t>
            </a:r>
            <a:endParaRPr dirty="0">
              <a:latin typeface="UTM Alberta Heavy" panose="02040603050506020204" pitchFamily="18" charset="0"/>
            </a:endParaRPr>
          </a:p>
        </p:txBody>
      </p:sp>
    </p:spTree>
    <p:extLst>
      <p:ext uri="{BB962C8B-B14F-4D97-AF65-F5344CB8AC3E}">
        <p14:creationId xmlns:p14="http://schemas.microsoft.com/office/powerpoint/2010/main" val="1878192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4"/>
        <p:cNvGrpSpPr/>
        <p:nvPr/>
      </p:nvGrpSpPr>
      <p:grpSpPr>
        <a:xfrm>
          <a:off x="0" y="0"/>
          <a:ext cx="0" cy="0"/>
          <a:chOff x="0" y="0"/>
          <a:chExt cx="0" cy="0"/>
        </a:xfrm>
      </p:grpSpPr>
      <p:sp>
        <p:nvSpPr>
          <p:cNvPr id="2075" name="Google Shape;2075;p72"/>
          <p:cNvSpPr txBox="1">
            <a:spLocks noGrp="1"/>
          </p:cNvSpPr>
          <p:nvPr>
            <p:ph type="title"/>
          </p:nvPr>
        </p:nvSpPr>
        <p:spPr>
          <a:xfrm>
            <a:off x="309847" y="769201"/>
            <a:ext cx="10736000" cy="637600"/>
          </a:xfrm>
          <a:prstGeom prst="rect">
            <a:avLst/>
          </a:prstGeom>
        </p:spPr>
        <p:txBody>
          <a:bodyPr spcFirstLastPara="1" vert="horz" wrap="square" lIns="121900" tIns="121900" rIns="121900" bIns="121900" rtlCol="0" anchor="ctr" anchorCtr="0">
            <a:noAutofit/>
          </a:bodyPr>
          <a:lstStyle/>
          <a:p>
            <a:pPr algn="just">
              <a:spcBef>
                <a:spcPct val="0"/>
              </a:spcBef>
            </a:pPr>
            <a:r>
              <a:rPr lang="en-US" altLang="en-US" sz="2400" dirty="0" err="1">
                <a:latin typeface="Cambria" panose="02040503050406030204" pitchFamily="18" charset="0"/>
                <a:ea typeface="Cambria" panose="02040503050406030204" pitchFamily="18" charset="0"/>
                <a:cs typeface="Times New Roman" panose="02020603050405020304" pitchFamily="18" charset="0"/>
              </a:rPr>
              <a:t>Hãy</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kể</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những</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hành</a:t>
            </a:r>
            <a:r>
              <a:rPr lang="en-US" altLang="en-US" sz="2400" dirty="0">
                <a:latin typeface="Cambria" panose="02040503050406030204" pitchFamily="18" charset="0"/>
                <a:ea typeface="Cambria" panose="02040503050406030204" pitchFamily="18" charset="0"/>
                <a:cs typeface="Times New Roman" panose="02020603050405020304" pitchFamily="18" charset="0"/>
              </a:rPr>
              <a:t> vi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giữ</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chữ</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tín</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và</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không</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giữ</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chữ</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tín</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khi</a:t>
            </a:r>
            <a:r>
              <a:rPr lang="en-US" altLang="en-US" sz="2400" dirty="0">
                <a:latin typeface="Cambria" panose="02040503050406030204" pitchFamily="18" charset="0"/>
                <a:ea typeface="Cambria" panose="02040503050406030204" pitchFamily="18" charset="0"/>
                <a:cs typeface="Times New Roman" panose="02020603050405020304" pitchFamily="18" charset="0"/>
              </a:rPr>
              <a:t> ở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nhà</a:t>
            </a:r>
            <a:r>
              <a:rPr lang="en-US" altLang="en-US" sz="2400" dirty="0">
                <a:latin typeface="Cambria" panose="02040503050406030204" pitchFamily="18" charset="0"/>
                <a:ea typeface="Cambria" panose="02040503050406030204" pitchFamily="18" charset="0"/>
                <a:cs typeface="Times New Roman" panose="02020603050405020304" pitchFamily="18" charset="0"/>
              </a:rPr>
              <a:t>, ở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tr</a:t>
            </a:r>
            <a:r>
              <a:rPr lang="vi-VN" altLang="en-US" sz="2400" dirty="0">
                <a:latin typeface="Cambria" panose="02040503050406030204" pitchFamily="18" charset="0"/>
                <a:ea typeface="Cambria" panose="02040503050406030204" pitchFamily="18" charset="0"/>
                <a:cs typeface="Times New Roman" panose="02020603050405020304" pitchFamily="18" charset="0"/>
              </a:rPr>
              <a:t>ường</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và</a:t>
            </a:r>
            <a:r>
              <a:rPr lang="en-US" altLang="en-US" sz="2400" dirty="0">
                <a:latin typeface="Cambria" panose="02040503050406030204" pitchFamily="18" charset="0"/>
                <a:ea typeface="Cambria" panose="02040503050406030204" pitchFamily="18" charset="0"/>
                <a:cs typeface="Times New Roman" panose="02020603050405020304" pitchFamily="18" charset="0"/>
              </a:rPr>
              <a:t> ở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ngoài</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xã</a:t>
            </a:r>
            <a:r>
              <a:rPr lang="en-US" altLang="en-US" sz="2400" dirty="0">
                <a:latin typeface="Cambria" panose="02040503050406030204" pitchFamily="18" charset="0"/>
                <a:ea typeface="Cambria" panose="02040503050406030204" pitchFamily="18" charset="0"/>
                <a:cs typeface="Times New Roman" panose="02020603050405020304" pitchFamily="18" charset="0"/>
              </a:rPr>
              <a:t>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hội</a:t>
            </a:r>
            <a:r>
              <a:rPr lang="en-US" altLang="en-US" sz="2400" dirty="0">
                <a:latin typeface="Cambria" panose="02040503050406030204" pitchFamily="18" charset="0"/>
                <a:ea typeface="Cambria" panose="02040503050406030204" pitchFamily="18" charset="0"/>
                <a:cs typeface="Times New Roman" panose="02020603050405020304" pitchFamily="18" charset="0"/>
              </a:rPr>
              <a:t>.</a:t>
            </a:r>
          </a:p>
        </p:txBody>
      </p:sp>
      <p:sp>
        <p:nvSpPr>
          <p:cNvPr id="5" name="Rectangle 4"/>
          <p:cNvSpPr/>
          <p:nvPr/>
        </p:nvSpPr>
        <p:spPr>
          <a:xfrm>
            <a:off x="1451141" y="1583451"/>
            <a:ext cx="9393640" cy="505427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2000">
              <a:latin typeface="Cambria" panose="02040503050406030204" pitchFamily="18" charset="0"/>
              <a:ea typeface="Cambria" panose="02040503050406030204" pitchFamily="18" charset="0"/>
            </a:endParaRPr>
          </a:p>
        </p:txBody>
      </p:sp>
      <p:cxnSp>
        <p:nvCxnSpPr>
          <p:cNvPr id="6" name="Straight Connector 5"/>
          <p:cNvCxnSpPr/>
          <p:nvPr/>
        </p:nvCxnSpPr>
        <p:spPr>
          <a:xfrm>
            <a:off x="2917707" y="1614527"/>
            <a:ext cx="0" cy="685800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7039331" y="1584364"/>
            <a:ext cx="76200" cy="685800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1400531" y="2041564"/>
            <a:ext cx="9144000"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1400531" y="3529700"/>
            <a:ext cx="9144000" cy="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1400531" y="5038881"/>
            <a:ext cx="9144000" cy="0"/>
          </a:xfrm>
          <a:prstGeom prst="line">
            <a:avLst/>
          </a:prstGeom>
        </p:spPr>
        <p:style>
          <a:lnRef idx="2">
            <a:schemeClr val="dk1"/>
          </a:lnRef>
          <a:fillRef idx="0">
            <a:schemeClr val="dk1"/>
          </a:fillRef>
          <a:effectRef idx="1">
            <a:schemeClr val="dk1"/>
          </a:effectRef>
          <a:fontRef idx="minor">
            <a:schemeClr val="tx1"/>
          </a:fontRef>
        </p:style>
      </p:cxnSp>
      <p:sp>
        <p:nvSpPr>
          <p:cNvPr id="11" name="TextBox 10"/>
          <p:cNvSpPr txBox="1">
            <a:spLocks noChangeArrowheads="1"/>
          </p:cNvSpPr>
          <p:nvPr/>
        </p:nvSpPr>
        <p:spPr bwMode="auto">
          <a:xfrm>
            <a:off x="1705331" y="1614527"/>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err="1">
                <a:solidFill>
                  <a:srgbClr val="FF0000"/>
                </a:solidFill>
                <a:latin typeface="Cambria" panose="02040503050406030204" pitchFamily="18" charset="0"/>
                <a:ea typeface="Cambria" panose="02040503050406030204" pitchFamily="18" charset="0"/>
              </a:rPr>
              <a:t>Biểu</a:t>
            </a:r>
            <a:r>
              <a:rPr lang="en-US" altLang="en-US" sz="2000" dirty="0">
                <a:solidFill>
                  <a:srgbClr val="FF0000"/>
                </a:solidFill>
                <a:latin typeface="Cambria" panose="02040503050406030204" pitchFamily="18" charset="0"/>
                <a:ea typeface="Cambria" panose="02040503050406030204" pitchFamily="18" charset="0"/>
              </a:rPr>
              <a:t> </a:t>
            </a:r>
            <a:r>
              <a:rPr lang="en-US" altLang="en-US" sz="2000" dirty="0" err="1">
                <a:solidFill>
                  <a:srgbClr val="FF0000"/>
                </a:solidFill>
                <a:latin typeface="Cambria" panose="02040503050406030204" pitchFamily="18" charset="0"/>
                <a:ea typeface="Cambria" panose="02040503050406030204" pitchFamily="18" charset="0"/>
              </a:rPr>
              <a:t>hiện</a:t>
            </a:r>
            <a:endParaRPr lang="en-US" altLang="en-US" sz="2000" dirty="0">
              <a:solidFill>
                <a:srgbClr val="FF0000"/>
              </a:solidFill>
              <a:latin typeface="Cambria" panose="02040503050406030204" pitchFamily="18" charset="0"/>
              <a:ea typeface="Cambria" panose="02040503050406030204" pitchFamily="18" charset="0"/>
            </a:endParaRPr>
          </a:p>
        </p:txBody>
      </p:sp>
      <p:sp>
        <p:nvSpPr>
          <p:cNvPr id="12" name="TextBox 11"/>
          <p:cNvSpPr txBox="1">
            <a:spLocks noChangeArrowheads="1"/>
          </p:cNvSpPr>
          <p:nvPr/>
        </p:nvSpPr>
        <p:spPr bwMode="auto">
          <a:xfrm>
            <a:off x="1323479" y="2502839"/>
            <a:ext cx="182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solidFill>
                  <a:srgbClr val="FF0000"/>
                </a:solidFill>
                <a:latin typeface="Cambria" panose="02040503050406030204" pitchFamily="18" charset="0"/>
                <a:ea typeface="Cambria" panose="02040503050406030204" pitchFamily="18" charset="0"/>
              </a:rPr>
              <a:t>Ở  </a:t>
            </a:r>
            <a:r>
              <a:rPr lang="en-US" altLang="en-US" sz="2000" dirty="0" err="1">
                <a:solidFill>
                  <a:srgbClr val="FF0000"/>
                </a:solidFill>
                <a:latin typeface="Cambria" panose="02040503050406030204" pitchFamily="18" charset="0"/>
                <a:ea typeface="Cambria" panose="02040503050406030204" pitchFamily="18" charset="0"/>
              </a:rPr>
              <a:t>nhà</a:t>
            </a:r>
            <a:endParaRPr lang="en-US" altLang="en-US" sz="2000" dirty="0">
              <a:solidFill>
                <a:srgbClr val="FF0000"/>
              </a:solidFill>
              <a:latin typeface="Cambria" panose="02040503050406030204" pitchFamily="18" charset="0"/>
              <a:ea typeface="Cambria" panose="02040503050406030204" pitchFamily="18" charset="0"/>
            </a:endParaRPr>
          </a:p>
        </p:txBody>
      </p:sp>
      <p:sp>
        <p:nvSpPr>
          <p:cNvPr id="13" name="TextBox 12"/>
          <p:cNvSpPr txBox="1">
            <a:spLocks noChangeArrowheads="1"/>
          </p:cNvSpPr>
          <p:nvPr/>
        </p:nvSpPr>
        <p:spPr bwMode="auto">
          <a:xfrm>
            <a:off x="1199866" y="4237278"/>
            <a:ext cx="182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solidFill>
                  <a:srgbClr val="FF0000"/>
                </a:solidFill>
                <a:latin typeface="Cambria" panose="02040503050406030204" pitchFamily="18" charset="0"/>
                <a:ea typeface="Cambria" panose="02040503050406030204" pitchFamily="18" charset="0"/>
              </a:rPr>
              <a:t>Ở </a:t>
            </a:r>
            <a:r>
              <a:rPr lang="en-US" altLang="en-US" sz="2000" dirty="0" err="1">
                <a:solidFill>
                  <a:srgbClr val="FF0000"/>
                </a:solidFill>
                <a:latin typeface="Cambria" panose="02040503050406030204" pitchFamily="18" charset="0"/>
                <a:ea typeface="Cambria" panose="02040503050406030204" pitchFamily="18" charset="0"/>
              </a:rPr>
              <a:t>tr</a:t>
            </a:r>
            <a:r>
              <a:rPr lang="vi-VN" altLang="en-US" sz="2000" dirty="0">
                <a:solidFill>
                  <a:srgbClr val="FF0000"/>
                </a:solidFill>
                <a:latin typeface="Cambria" panose="02040503050406030204" pitchFamily="18" charset="0"/>
                <a:ea typeface="Cambria" panose="02040503050406030204" pitchFamily="18" charset="0"/>
              </a:rPr>
              <a:t>ường</a:t>
            </a:r>
            <a:endParaRPr lang="en-US" altLang="en-US" sz="2000" dirty="0">
              <a:solidFill>
                <a:srgbClr val="FF0000"/>
              </a:solidFill>
              <a:latin typeface="Cambria" panose="02040503050406030204" pitchFamily="18" charset="0"/>
              <a:ea typeface="Cambria" panose="02040503050406030204" pitchFamily="18" charset="0"/>
            </a:endParaRPr>
          </a:p>
        </p:txBody>
      </p:sp>
      <p:sp>
        <p:nvSpPr>
          <p:cNvPr id="14" name="TextBox 13"/>
          <p:cNvSpPr txBox="1">
            <a:spLocks noChangeArrowheads="1"/>
          </p:cNvSpPr>
          <p:nvPr/>
        </p:nvSpPr>
        <p:spPr bwMode="auto">
          <a:xfrm>
            <a:off x="1304997" y="5868494"/>
            <a:ext cx="182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solidFill>
                  <a:srgbClr val="FF0000"/>
                </a:solidFill>
                <a:latin typeface="Cambria" panose="02040503050406030204" pitchFamily="18" charset="0"/>
                <a:ea typeface="Cambria" panose="02040503050406030204" pitchFamily="18" charset="0"/>
              </a:rPr>
              <a:t>Xã hội</a:t>
            </a:r>
          </a:p>
        </p:txBody>
      </p:sp>
      <p:sp>
        <p:nvSpPr>
          <p:cNvPr id="15" name="TextBox 14"/>
          <p:cNvSpPr txBox="1">
            <a:spLocks noChangeArrowheads="1"/>
          </p:cNvSpPr>
          <p:nvPr/>
        </p:nvSpPr>
        <p:spPr bwMode="auto">
          <a:xfrm>
            <a:off x="3915131" y="1579601"/>
            <a:ext cx="2971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FF0000"/>
                </a:solidFill>
                <a:latin typeface="Cambria" panose="02040503050406030204" pitchFamily="18" charset="0"/>
                <a:ea typeface="Cambria" panose="02040503050406030204" pitchFamily="18" charset="0"/>
              </a:rPr>
              <a:t>Biết giữ chứ tín</a:t>
            </a:r>
          </a:p>
        </p:txBody>
      </p:sp>
      <p:sp>
        <p:nvSpPr>
          <p:cNvPr id="16" name="TextBox 15"/>
          <p:cNvSpPr txBox="1">
            <a:spLocks noChangeArrowheads="1"/>
          </p:cNvSpPr>
          <p:nvPr/>
        </p:nvSpPr>
        <p:spPr bwMode="auto">
          <a:xfrm>
            <a:off x="7267931" y="1584364"/>
            <a:ext cx="3352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FF0000"/>
                </a:solidFill>
                <a:latin typeface="Cambria" panose="02040503050406030204" pitchFamily="18" charset="0"/>
                <a:ea typeface="Cambria" panose="02040503050406030204" pitchFamily="18" charset="0"/>
              </a:rPr>
              <a:t>Không biết giữ chứ tín</a:t>
            </a:r>
          </a:p>
        </p:txBody>
      </p:sp>
      <p:sp>
        <p:nvSpPr>
          <p:cNvPr id="17" name="TextBox 16"/>
          <p:cNvSpPr txBox="1"/>
          <p:nvPr/>
        </p:nvSpPr>
        <p:spPr>
          <a:xfrm>
            <a:off x="3305531" y="2122527"/>
            <a:ext cx="3581400" cy="1323439"/>
          </a:xfrm>
          <a:prstGeom prst="rect">
            <a:avLst/>
          </a:prstGeom>
          <a:noFill/>
        </p:spPr>
        <p:txBody>
          <a:bodyPr>
            <a:spAutoFit/>
          </a:bodyPr>
          <a:lstStyle/>
          <a:p>
            <a:pPr marL="285750" indent="-285750" eaLnBrk="1" hangingPunct="1">
              <a:buFontTx/>
              <a:buChar char="-"/>
              <a:defRPr/>
            </a:pPr>
            <a:r>
              <a:rPr lang="en-US" sz="2000">
                <a:solidFill>
                  <a:schemeClr val="accent6">
                    <a:lumMod val="50000"/>
                  </a:schemeClr>
                </a:solidFill>
                <a:latin typeface="Cambria" panose="02040503050406030204" pitchFamily="18" charset="0"/>
                <a:ea typeface="Cambria" panose="02040503050406030204" pitchFamily="18" charset="0"/>
                <a:cs typeface="Arial" charset="0"/>
              </a:rPr>
              <a:t>Ch</a:t>
            </a:r>
            <a:r>
              <a:rPr lang="vi-VN" sz="2000">
                <a:solidFill>
                  <a:schemeClr val="accent6">
                    <a:lumMod val="50000"/>
                  </a:schemeClr>
                </a:solidFill>
                <a:latin typeface="Cambria" panose="02040503050406030204" pitchFamily="18" charset="0"/>
                <a:ea typeface="Cambria" panose="02040503050406030204" pitchFamily="18" charset="0"/>
                <a:cs typeface="Arial" charset="0"/>
              </a:rPr>
              <a:t>ă</a:t>
            </a:r>
            <a:r>
              <a:rPr lang="en-US" sz="2000">
                <a:solidFill>
                  <a:schemeClr val="accent6">
                    <a:lumMod val="50000"/>
                  </a:schemeClr>
                </a:solidFill>
                <a:latin typeface="Cambria" panose="02040503050406030204" pitchFamily="18" charset="0"/>
                <a:ea typeface="Cambria" panose="02040503050406030204" pitchFamily="18" charset="0"/>
                <a:cs typeface="Arial" charset="0"/>
              </a:rPr>
              <a:t>m học, ch</a:t>
            </a:r>
            <a:r>
              <a:rPr lang="vi-VN" sz="2000">
                <a:solidFill>
                  <a:schemeClr val="accent6">
                    <a:lumMod val="50000"/>
                  </a:schemeClr>
                </a:solidFill>
                <a:latin typeface="Cambria" panose="02040503050406030204" pitchFamily="18" charset="0"/>
                <a:ea typeface="Cambria" panose="02040503050406030204" pitchFamily="18" charset="0"/>
                <a:cs typeface="Arial" charset="0"/>
              </a:rPr>
              <a:t>ă</a:t>
            </a:r>
            <a:r>
              <a:rPr lang="en-US" sz="2000">
                <a:solidFill>
                  <a:schemeClr val="accent6">
                    <a:lumMod val="50000"/>
                  </a:schemeClr>
                </a:solidFill>
                <a:latin typeface="Cambria" panose="02040503050406030204" pitchFamily="18" charset="0"/>
                <a:ea typeface="Cambria" panose="02040503050406030204" pitchFamily="18" charset="0"/>
                <a:cs typeface="Arial" charset="0"/>
              </a:rPr>
              <a:t>m làm.</a:t>
            </a:r>
          </a:p>
          <a:p>
            <a:pPr marL="285750" indent="-285750" eaLnBrk="1" hangingPunct="1">
              <a:buFontTx/>
              <a:buChar char="-"/>
              <a:defRPr/>
            </a:pPr>
            <a:r>
              <a:rPr lang="en-US" sz="2000">
                <a:solidFill>
                  <a:schemeClr val="accent6">
                    <a:lumMod val="50000"/>
                  </a:schemeClr>
                </a:solidFill>
                <a:latin typeface="Cambria" panose="02040503050406030204" pitchFamily="18" charset="0"/>
                <a:ea typeface="Cambria" panose="02040503050406030204" pitchFamily="18" charset="0"/>
                <a:cs typeface="Arial" charset="0"/>
              </a:rPr>
              <a:t>Đi học về </a:t>
            </a:r>
            <a:r>
              <a:rPr lang="vi-VN" sz="2000">
                <a:solidFill>
                  <a:schemeClr val="accent6">
                    <a:lumMod val="50000"/>
                  </a:schemeClr>
                </a:solidFill>
                <a:latin typeface="Cambria" panose="02040503050406030204" pitchFamily="18" charset="0"/>
                <a:ea typeface="Cambria" panose="02040503050406030204" pitchFamily="18" charset="0"/>
                <a:cs typeface="Arial" charset="0"/>
              </a:rPr>
              <a:t>đúng</a:t>
            </a:r>
            <a:r>
              <a:rPr lang="en-US" sz="2000">
                <a:solidFill>
                  <a:schemeClr val="accent6">
                    <a:lumMod val="50000"/>
                  </a:schemeClr>
                </a:solidFill>
                <a:latin typeface="Cambria" panose="02040503050406030204" pitchFamily="18" charset="0"/>
                <a:ea typeface="Cambria" panose="02040503050406030204" pitchFamily="18" charset="0"/>
                <a:cs typeface="Arial" charset="0"/>
              </a:rPr>
              <a:t> giờ.</a:t>
            </a:r>
          </a:p>
          <a:p>
            <a:pPr marL="285750" indent="-285750" eaLnBrk="1" hangingPunct="1">
              <a:buFontTx/>
              <a:buChar char="-"/>
              <a:defRPr/>
            </a:pPr>
            <a:r>
              <a:rPr lang="en-US" sz="2000">
                <a:solidFill>
                  <a:schemeClr val="accent6">
                    <a:lumMod val="50000"/>
                  </a:schemeClr>
                </a:solidFill>
                <a:latin typeface="Cambria" panose="02040503050406030204" pitchFamily="18" charset="0"/>
                <a:ea typeface="Cambria" panose="02040503050406030204" pitchFamily="18" charset="0"/>
                <a:cs typeface="Arial" charset="0"/>
              </a:rPr>
              <a:t>Không giấu </a:t>
            </a:r>
            <a:r>
              <a:rPr lang="vi-VN" sz="2000">
                <a:solidFill>
                  <a:schemeClr val="accent6">
                    <a:lumMod val="50000"/>
                  </a:schemeClr>
                </a:solidFill>
                <a:latin typeface="Cambria" panose="02040503050406030204" pitchFamily="18" charset="0"/>
                <a:ea typeface="Cambria" panose="02040503050406030204" pitchFamily="18" charset="0"/>
                <a:cs typeface="Arial" charset="0"/>
              </a:rPr>
              <a:t>đ</a:t>
            </a:r>
            <a:r>
              <a:rPr lang="en-US" sz="2000">
                <a:solidFill>
                  <a:schemeClr val="accent6">
                    <a:lumMod val="50000"/>
                  </a:schemeClr>
                </a:solidFill>
                <a:latin typeface="Cambria" panose="02040503050406030204" pitchFamily="18" charset="0"/>
                <a:ea typeface="Cambria" panose="02040503050406030204" pitchFamily="18" charset="0"/>
                <a:cs typeface="Arial" charset="0"/>
              </a:rPr>
              <a:t>iểm kém với bố mẹ.  </a:t>
            </a:r>
          </a:p>
        </p:txBody>
      </p:sp>
      <p:sp>
        <p:nvSpPr>
          <p:cNvPr id="18" name="TextBox 17"/>
          <p:cNvSpPr txBox="1"/>
          <p:nvPr/>
        </p:nvSpPr>
        <p:spPr>
          <a:xfrm>
            <a:off x="7115531" y="2193964"/>
            <a:ext cx="3276600" cy="1323439"/>
          </a:xfrm>
          <a:prstGeom prst="rect">
            <a:avLst/>
          </a:prstGeom>
          <a:noFill/>
        </p:spPr>
        <p:txBody>
          <a:bodyPr>
            <a:spAutoFit/>
          </a:bodyPr>
          <a:lstStyle/>
          <a:p>
            <a:pPr marL="285750" indent="-285750" eaLnBrk="1" hangingPunct="1">
              <a:buFontTx/>
              <a:buChar char="-"/>
              <a:defRPr/>
            </a:pPr>
            <a:r>
              <a:rPr lang="en-US" sz="2000">
                <a:solidFill>
                  <a:schemeClr val="accent6">
                    <a:lumMod val="50000"/>
                  </a:schemeClr>
                </a:solidFill>
                <a:latin typeface="Cambria" panose="02040503050406030204" pitchFamily="18" charset="0"/>
                <a:ea typeface="Cambria" panose="02040503050406030204" pitchFamily="18" charset="0"/>
                <a:cs typeface="Arial" charset="0"/>
              </a:rPr>
              <a:t>L</a:t>
            </a:r>
            <a:r>
              <a:rPr lang="vi-VN" sz="2000">
                <a:solidFill>
                  <a:schemeClr val="accent6">
                    <a:lumMod val="50000"/>
                  </a:schemeClr>
                </a:solidFill>
                <a:latin typeface="Cambria" panose="02040503050406030204" pitchFamily="18" charset="0"/>
                <a:ea typeface="Cambria" panose="02040503050406030204" pitchFamily="18" charset="0"/>
                <a:cs typeface="Arial" charset="0"/>
              </a:rPr>
              <a:t>ười</a:t>
            </a:r>
            <a:r>
              <a:rPr lang="en-US" sz="2000">
                <a:solidFill>
                  <a:schemeClr val="accent6">
                    <a:lumMod val="50000"/>
                  </a:schemeClr>
                </a:solidFill>
                <a:latin typeface="Cambria" panose="02040503050406030204" pitchFamily="18" charset="0"/>
                <a:ea typeface="Cambria" panose="02040503050406030204" pitchFamily="18" charset="0"/>
                <a:cs typeface="Arial" charset="0"/>
              </a:rPr>
              <a:t> biếng</a:t>
            </a:r>
          </a:p>
          <a:p>
            <a:pPr marL="285750" indent="-285750" eaLnBrk="1" hangingPunct="1">
              <a:buFontTx/>
              <a:buChar char="-"/>
              <a:defRPr/>
            </a:pPr>
            <a:r>
              <a:rPr lang="en-US" sz="2000">
                <a:solidFill>
                  <a:schemeClr val="accent6">
                    <a:lumMod val="50000"/>
                  </a:schemeClr>
                </a:solidFill>
                <a:latin typeface="Cambria" panose="02040503050406030204" pitchFamily="18" charset="0"/>
                <a:ea typeface="Cambria" panose="02040503050406030204" pitchFamily="18" charset="0"/>
                <a:cs typeface="Arial" charset="0"/>
              </a:rPr>
              <a:t>Nói dối</a:t>
            </a:r>
          </a:p>
          <a:p>
            <a:pPr marL="285750" indent="-285750" eaLnBrk="1" hangingPunct="1">
              <a:buFontTx/>
              <a:buChar char="-"/>
              <a:defRPr/>
            </a:pPr>
            <a:r>
              <a:rPr lang="en-US" sz="2000">
                <a:solidFill>
                  <a:schemeClr val="accent6">
                    <a:lumMod val="50000"/>
                  </a:schemeClr>
                </a:solidFill>
                <a:latin typeface="Cambria" panose="02040503050406030204" pitchFamily="18" charset="0"/>
                <a:ea typeface="Cambria" panose="02040503050406030204" pitchFamily="18" charset="0"/>
                <a:cs typeface="Arial" charset="0"/>
              </a:rPr>
              <a:t>Che giấu việc làm sai</a:t>
            </a:r>
          </a:p>
          <a:p>
            <a:pPr marL="285750" indent="-285750" eaLnBrk="1" hangingPunct="1">
              <a:buFontTx/>
              <a:buChar char="-"/>
              <a:defRPr/>
            </a:pPr>
            <a:r>
              <a:rPr lang="en-US" sz="2000">
                <a:solidFill>
                  <a:schemeClr val="accent6">
                    <a:lumMod val="50000"/>
                  </a:schemeClr>
                </a:solidFill>
                <a:latin typeface="Cambria" panose="02040503050406030204" pitchFamily="18" charset="0"/>
                <a:ea typeface="Cambria" panose="02040503050406030204" pitchFamily="18" charset="0"/>
                <a:cs typeface="Arial" charset="0"/>
              </a:rPr>
              <a:t>Thất hứa</a:t>
            </a:r>
          </a:p>
        </p:txBody>
      </p:sp>
      <p:sp>
        <p:nvSpPr>
          <p:cNvPr id="19" name="TextBox 18"/>
          <p:cNvSpPr txBox="1"/>
          <p:nvPr/>
        </p:nvSpPr>
        <p:spPr>
          <a:xfrm>
            <a:off x="2941521" y="3631707"/>
            <a:ext cx="4065896" cy="1323439"/>
          </a:xfrm>
          <a:prstGeom prst="rect">
            <a:avLst/>
          </a:prstGeom>
          <a:noFill/>
        </p:spPr>
        <p:txBody>
          <a:bodyPr wrap="square">
            <a:spAutoFit/>
          </a:bodyPr>
          <a:lstStyle/>
          <a:p>
            <a:pPr marL="285750" indent="-285750" eaLnBrk="1" hangingPunct="1">
              <a:buFontTx/>
              <a:buChar char="-"/>
              <a:defRPr/>
            </a:pP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Thực</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hiện</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vi-VN" sz="2000" dirty="0">
                <a:solidFill>
                  <a:schemeClr val="accent6">
                    <a:lumMod val="50000"/>
                  </a:schemeClr>
                </a:solidFill>
                <a:latin typeface="Cambria" panose="02040503050406030204" pitchFamily="18" charset="0"/>
                <a:ea typeface="Cambria" panose="02040503050406030204" pitchFamily="18" charset="0"/>
                <a:cs typeface="Arial" charset="0"/>
              </a:rPr>
              <a:t>đúng</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nội</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quy</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a:t>
            </a:r>
          </a:p>
          <a:p>
            <a:pPr marL="285750" indent="-285750" eaLnBrk="1" hangingPunct="1">
              <a:buFontTx/>
              <a:buChar char="-"/>
              <a:defRPr/>
            </a:pP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Hứa</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sửa</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chữa</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khuyết</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vi-VN" sz="2000" dirty="0">
                <a:solidFill>
                  <a:schemeClr val="accent6">
                    <a:lumMod val="50000"/>
                  </a:schemeClr>
                </a:solidFill>
                <a:latin typeface="Cambria" panose="02040503050406030204" pitchFamily="18" charset="0"/>
                <a:ea typeface="Cambria" panose="02040503050406030204" pitchFamily="18" charset="0"/>
                <a:cs typeface="Arial" charset="0"/>
              </a:rPr>
              <a:t>đ</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iểm</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a:t>
            </a:r>
          </a:p>
          <a:p>
            <a:pPr marL="285750" indent="-285750" eaLnBrk="1" hangingPunct="1">
              <a:buFontTx/>
              <a:buChar char="-"/>
              <a:defRPr/>
            </a:pP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Nộp</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bài</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tập</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vi-VN" sz="2000" dirty="0">
                <a:solidFill>
                  <a:schemeClr val="accent6">
                    <a:lumMod val="50000"/>
                  </a:schemeClr>
                </a:solidFill>
                <a:latin typeface="Cambria" panose="02040503050406030204" pitchFamily="18" charset="0"/>
                <a:ea typeface="Cambria" panose="02040503050406030204" pitchFamily="18" charset="0"/>
                <a:cs typeface="Arial" charset="0"/>
              </a:rPr>
              <a:t>đúng</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quy</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vi-VN" sz="2000" dirty="0">
                <a:solidFill>
                  <a:schemeClr val="accent6">
                    <a:lumMod val="50000"/>
                  </a:schemeClr>
                </a:solidFill>
                <a:latin typeface="Cambria" panose="02040503050406030204" pitchFamily="18" charset="0"/>
                <a:ea typeface="Cambria" panose="02040503050406030204" pitchFamily="18" charset="0"/>
                <a:cs typeface="Arial" charset="0"/>
              </a:rPr>
              <a:t>định</a:t>
            </a:r>
            <a:endParaRPr lang="en-US" sz="2000" dirty="0">
              <a:solidFill>
                <a:schemeClr val="accent6">
                  <a:lumMod val="50000"/>
                </a:schemeClr>
              </a:solidFill>
              <a:latin typeface="Cambria" panose="02040503050406030204" pitchFamily="18" charset="0"/>
              <a:ea typeface="Cambria" panose="02040503050406030204" pitchFamily="18" charset="0"/>
              <a:cs typeface="Arial" charset="0"/>
            </a:endParaRPr>
          </a:p>
          <a:p>
            <a:pPr marL="285750" indent="-285750" eaLnBrk="1" hangingPunct="1">
              <a:buFontTx/>
              <a:buChar char="-"/>
              <a:defRPr/>
            </a:pP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Làm</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tốt</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nhiệm</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vụ</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mà</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GVCN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giao</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a:t>
            </a:r>
          </a:p>
        </p:txBody>
      </p:sp>
      <p:sp>
        <p:nvSpPr>
          <p:cNvPr id="20" name="TextBox 19"/>
          <p:cNvSpPr txBox="1"/>
          <p:nvPr/>
        </p:nvSpPr>
        <p:spPr>
          <a:xfrm>
            <a:off x="7048429" y="3497908"/>
            <a:ext cx="3648501" cy="1631216"/>
          </a:xfrm>
          <a:prstGeom prst="rect">
            <a:avLst/>
          </a:prstGeom>
          <a:noFill/>
        </p:spPr>
        <p:txBody>
          <a:bodyPr wrap="square">
            <a:spAutoFit/>
          </a:bodyPr>
          <a:lstStyle/>
          <a:p>
            <a:pPr marL="285750" indent="-285750" algn="just" eaLnBrk="1" hangingPunct="1">
              <a:buFontTx/>
              <a:buChar char="-"/>
              <a:defRPr/>
            </a:pP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Vi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phạm</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những</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nội</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quy</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a:t>
            </a:r>
          </a:p>
          <a:p>
            <a:pPr marL="285750" indent="-285750" algn="just" eaLnBrk="1" hangingPunct="1">
              <a:buFontTx/>
              <a:buChar char="-"/>
              <a:defRPr/>
            </a:pP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Không</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thực</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hiện</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vi-VN" sz="2000" dirty="0">
                <a:solidFill>
                  <a:schemeClr val="accent6">
                    <a:lumMod val="50000"/>
                  </a:schemeClr>
                </a:solidFill>
                <a:latin typeface="Cambria" panose="02040503050406030204" pitchFamily="18" charset="0"/>
                <a:ea typeface="Cambria" panose="02040503050406030204" pitchFamily="18" charset="0"/>
                <a:cs typeface="Arial" charset="0"/>
              </a:rPr>
              <a:t>đúng</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lời</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hứa</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a:t>
            </a:r>
          </a:p>
          <a:p>
            <a:pPr marL="285750" indent="-285750" algn="just" eaLnBrk="1" hangingPunct="1">
              <a:buFontTx/>
              <a:buChar char="-"/>
              <a:defRPr/>
            </a:pP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Không</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làm</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bài</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tập</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a:t>
            </a:r>
          </a:p>
          <a:p>
            <a:pPr marL="285750" indent="-285750" algn="just" eaLnBrk="1" hangingPunct="1">
              <a:buFontTx/>
              <a:buChar char="-"/>
              <a:defRPr/>
            </a:pP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Không</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hoàn</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thành</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nhiệm</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vụ</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a:t>
            </a:r>
          </a:p>
        </p:txBody>
      </p:sp>
      <p:sp>
        <p:nvSpPr>
          <p:cNvPr id="21" name="TextBox 20"/>
          <p:cNvSpPr txBox="1"/>
          <p:nvPr/>
        </p:nvSpPr>
        <p:spPr>
          <a:xfrm>
            <a:off x="3028666" y="5007426"/>
            <a:ext cx="3748088" cy="1631216"/>
          </a:xfrm>
          <a:prstGeom prst="rect">
            <a:avLst/>
          </a:prstGeom>
          <a:noFill/>
        </p:spPr>
        <p:txBody>
          <a:bodyPr>
            <a:spAutoFit/>
          </a:bodyPr>
          <a:lstStyle/>
          <a:p>
            <a:pPr marL="285750" indent="-285750" eaLnBrk="1" hangingPunct="1">
              <a:buFontTx/>
              <a:buChar char="-"/>
              <a:defRPr/>
            </a:pP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Hàng</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hóa</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sản</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xuất</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kinh</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doanh</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chất</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l</a:t>
            </a:r>
            <a:r>
              <a:rPr lang="vi-VN" sz="2000" dirty="0">
                <a:solidFill>
                  <a:schemeClr val="accent6">
                    <a:lumMod val="50000"/>
                  </a:schemeClr>
                </a:solidFill>
                <a:latin typeface="Cambria" panose="02040503050406030204" pitchFamily="18" charset="0"/>
                <a:ea typeface="Cambria" panose="02040503050406030204" pitchFamily="18" charset="0"/>
                <a:cs typeface="Arial" charset="0"/>
              </a:rPr>
              <a:t>ượng</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tốt</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a:t>
            </a:r>
          </a:p>
          <a:p>
            <a:pPr marL="285750" indent="-285750" eaLnBrk="1" hangingPunct="1">
              <a:buFontTx/>
              <a:buChar char="-"/>
              <a:defRPr/>
            </a:pP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Thực</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hiện</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vi-VN" sz="2000" dirty="0">
                <a:solidFill>
                  <a:schemeClr val="accent6">
                    <a:lumMod val="50000"/>
                  </a:schemeClr>
                </a:solidFill>
                <a:latin typeface="Cambria" panose="02040503050406030204" pitchFamily="18" charset="0"/>
                <a:ea typeface="Cambria" panose="02040503050406030204" pitchFamily="18" charset="0"/>
                <a:cs typeface="Arial" charset="0"/>
              </a:rPr>
              <a:t>đúng</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kí</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kết</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hợp</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vi-VN" sz="2000" dirty="0">
                <a:solidFill>
                  <a:schemeClr val="accent6">
                    <a:lumMod val="50000"/>
                  </a:schemeClr>
                </a:solidFill>
                <a:latin typeface="Cambria" panose="02040503050406030204" pitchFamily="18" charset="0"/>
                <a:ea typeface="Cambria" panose="02040503050406030204" pitchFamily="18" charset="0"/>
                <a:cs typeface="Arial" charset="0"/>
              </a:rPr>
              <a:t>đồng</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a:t>
            </a:r>
          </a:p>
          <a:p>
            <a:pPr marL="285750" indent="-285750" eaLnBrk="1" hangingPunct="1">
              <a:buFontTx/>
              <a:buChar char="-"/>
              <a:defRPr/>
            </a:pP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Giúp</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vi-VN" sz="2000" dirty="0">
                <a:solidFill>
                  <a:schemeClr val="accent6">
                    <a:lumMod val="50000"/>
                  </a:schemeClr>
                </a:solidFill>
                <a:latin typeface="Cambria" panose="02040503050406030204" pitchFamily="18" charset="0"/>
                <a:ea typeface="Cambria" panose="02040503050406030204" pitchFamily="18" charset="0"/>
                <a:cs typeface="Arial" charset="0"/>
              </a:rPr>
              <a:t>đỡ</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ng</a:t>
            </a:r>
            <a:r>
              <a:rPr lang="vi-VN" sz="2000" dirty="0">
                <a:solidFill>
                  <a:schemeClr val="accent6">
                    <a:lumMod val="50000"/>
                  </a:schemeClr>
                </a:solidFill>
                <a:latin typeface="Cambria" panose="02040503050406030204" pitchFamily="18" charset="0"/>
                <a:ea typeface="Cambria" panose="02040503050406030204" pitchFamily="18" charset="0"/>
                <a:cs typeface="Arial" charset="0"/>
              </a:rPr>
              <a:t>ười</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khác</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a:t>
            </a:r>
          </a:p>
        </p:txBody>
      </p:sp>
      <p:sp>
        <p:nvSpPr>
          <p:cNvPr id="22" name="TextBox 21"/>
          <p:cNvSpPr txBox="1"/>
          <p:nvPr/>
        </p:nvSpPr>
        <p:spPr>
          <a:xfrm>
            <a:off x="7268783" y="5153858"/>
            <a:ext cx="3476625" cy="1631216"/>
          </a:xfrm>
          <a:prstGeom prst="rect">
            <a:avLst/>
          </a:prstGeom>
          <a:noFill/>
        </p:spPr>
        <p:txBody>
          <a:bodyPr>
            <a:spAutoFit/>
          </a:bodyPr>
          <a:lstStyle/>
          <a:p>
            <a:pPr marL="285750" indent="-285750" eaLnBrk="1" hangingPunct="1">
              <a:buFontTx/>
              <a:buChar char="-"/>
              <a:defRPr/>
            </a:pP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Làm</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hàng</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giả</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a:t>
            </a:r>
          </a:p>
          <a:p>
            <a:pPr marL="285750" indent="-285750" eaLnBrk="1" hangingPunct="1">
              <a:buFontTx/>
              <a:buChar char="-"/>
              <a:defRPr/>
            </a:pP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Làm</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sai</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hợp</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vi-VN" sz="2000" dirty="0">
                <a:solidFill>
                  <a:schemeClr val="accent6">
                    <a:lumMod val="50000"/>
                  </a:schemeClr>
                </a:solidFill>
                <a:latin typeface="Cambria" panose="02040503050406030204" pitchFamily="18" charset="0"/>
                <a:ea typeface="Cambria" panose="02040503050406030204" pitchFamily="18" charset="0"/>
                <a:cs typeface="Arial" charset="0"/>
              </a:rPr>
              <a:t>đồng</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a:t>
            </a:r>
          </a:p>
          <a:p>
            <a:pPr marL="285750" indent="-285750" eaLnBrk="1" hangingPunct="1">
              <a:buFontTx/>
              <a:buChar char="-"/>
              <a:defRPr/>
            </a:pP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Không</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giúp</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vi-VN" sz="2000" dirty="0">
                <a:solidFill>
                  <a:schemeClr val="accent6">
                    <a:lumMod val="50000"/>
                  </a:schemeClr>
                </a:solidFill>
                <a:latin typeface="Cambria" panose="02040503050406030204" pitchFamily="18" charset="0"/>
                <a:ea typeface="Cambria" panose="02040503050406030204" pitchFamily="18" charset="0"/>
                <a:cs typeface="Arial" charset="0"/>
              </a:rPr>
              <a:t>đỡ</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mọi</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ng</a:t>
            </a:r>
            <a:r>
              <a:rPr lang="vi-VN" sz="2000" dirty="0">
                <a:solidFill>
                  <a:schemeClr val="accent6">
                    <a:lumMod val="50000"/>
                  </a:schemeClr>
                </a:solidFill>
                <a:latin typeface="Cambria" panose="02040503050406030204" pitchFamily="18" charset="0"/>
                <a:ea typeface="Cambria" panose="02040503050406030204" pitchFamily="18" charset="0"/>
                <a:cs typeface="Arial" charset="0"/>
              </a:rPr>
              <a:t>ười</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nh</a:t>
            </a:r>
            <a:r>
              <a:rPr lang="vi-VN" sz="2000" dirty="0">
                <a:solidFill>
                  <a:schemeClr val="accent6">
                    <a:lumMod val="50000"/>
                  </a:schemeClr>
                </a:solidFill>
                <a:latin typeface="Cambria" panose="02040503050406030204" pitchFamily="18" charset="0"/>
                <a:ea typeface="Cambria" panose="02040503050406030204" pitchFamily="18" charset="0"/>
                <a:cs typeface="Arial" charset="0"/>
              </a:rPr>
              <a:t>ư</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vi-VN" sz="2000" dirty="0">
                <a:solidFill>
                  <a:schemeClr val="accent6">
                    <a:lumMod val="50000"/>
                  </a:schemeClr>
                </a:solidFill>
                <a:latin typeface="Cambria" panose="02040503050406030204" pitchFamily="18" charset="0"/>
                <a:ea typeface="Cambria" panose="02040503050406030204" pitchFamily="18" charset="0"/>
                <a:cs typeface="Arial" charset="0"/>
              </a:rPr>
              <a:t>đã</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 </a:t>
            </a:r>
            <a:r>
              <a:rPr lang="en-US" sz="2000" dirty="0" err="1">
                <a:solidFill>
                  <a:schemeClr val="accent6">
                    <a:lumMod val="50000"/>
                  </a:schemeClr>
                </a:solidFill>
                <a:latin typeface="Cambria" panose="02040503050406030204" pitchFamily="18" charset="0"/>
                <a:ea typeface="Cambria" panose="02040503050406030204" pitchFamily="18" charset="0"/>
                <a:cs typeface="Arial" charset="0"/>
              </a:rPr>
              <a:t>hứa</a:t>
            </a:r>
            <a:r>
              <a:rPr lang="en-US" sz="2000" dirty="0">
                <a:solidFill>
                  <a:schemeClr val="accent6">
                    <a:lumMod val="50000"/>
                  </a:schemeClr>
                </a:solidFill>
                <a:latin typeface="Cambria" panose="02040503050406030204" pitchFamily="18" charset="0"/>
                <a:ea typeface="Cambria" panose="02040503050406030204" pitchFamily="18" charset="0"/>
                <a:cs typeface="Arial" charset="0"/>
              </a:rPr>
              <a:t>.</a:t>
            </a:r>
          </a:p>
          <a:p>
            <a:pPr marL="285750" indent="-285750" eaLnBrk="1" hangingPunct="1">
              <a:buFontTx/>
              <a:buChar char="-"/>
              <a:defRPr/>
            </a:pPr>
            <a:endParaRPr lang="en-US" sz="2000" dirty="0">
              <a:solidFill>
                <a:schemeClr val="accent6">
                  <a:lumMod val="50000"/>
                </a:schemeClr>
              </a:solidFill>
              <a:latin typeface="Cambria" panose="02040503050406030204" pitchFamily="18" charset="0"/>
              <a:ea typeface="Cambria" panose="02040503050406030204" pitchFamily="18" charset="0"/>
              <a:cs typeface="Arial" charset="0"/>
            </a:endParaRPr>
          </a:p>
        </p:txBody>
      </p:sp>
    </p:spTree>
    <p:extLst>
      <p:ext uri="{BB962C8B-B14F-4D97-AF65-F5344CB8AC3E}">
        <p14:creationId xmlns:p14="http://schemas.microsoft.com/office/powerpoint/2010/main" val="205259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by="(-#ppt_w*2)" calcmode="lin" valueType="num">
                                      <p:cBhvr rctx="PPT">
                                        <p:cTn id="15" dur="500" autoRev="1" fill="hold">
                                          <p:stCondLst>
                                            <p:cond delay="0"/>
                                          </p:stCondLst>
                                        </p:cTn>
                                        <p:tgtEl>
                                          <p:spTgt spid="12"/>
                                        </p:tgtEl>
                                        <p:attrNameLst>
                                          <p:attrName>ppt_w</p:attrName>
                                        </p:attrNameLst>
                                      </p:cBhvr>
                                    </p:anim>
                                    <p:anim by="(#ppt_w*0.50)" calcmode="lin" valueType="num">
                                      <p:cBhvr>
                                        <p:cTn id="16" dur="500" decel="50000" autoRev="1" fill="hold">
                                          <p:stCondLst>
                                            <p:cond delay="0"/>
                                          </p:stCondLst>
                                        </p:cTn>
                                        <p:tgtEl>
                                          <p:spTgt spid="12"/>
                                        </p:tgtEl>
                                        <p:attrNameLst>
                                          <p:attrName>ppt_x</p:attrName>
                                        </p:attrNameLst>
                                      </p:cBhvr>
                                    </p:anim>
                                    <p:anim from="(-#ppt_h/2)" to="(#ppt_y)" calcmode="lin" valueType="num">
                                      <p:cBhvr>
                                        <p:cTn id="17" dur="1000" fill="hold">
                                          <p:stCondLst>
                                            <p:cond delay="0"/>
                                          </p:stCondLst>
                                        </p:cTn>
                                        <p:tgtEl>
                                          <p:spTgt spid="12"/>
                                        </p:tgtEl>
                                        <p:attrNameLst>
                                          <p:attrName>ppt_y</p:attrName>
                                        </p:attrNameLst>
                                      </p:cBhvr>
                                    </p:anim>
                                    <p:animRot by="21600000">
                                      <p:cBhvr>
                                        <p:cTn id="18" dur="1000" fill="hold">
                                          <p:stCondLst>
                                            <p:cond delay="0"/>
                                          </p:stCondLst>
                                        </p:cTn>
                                        <p:tgtEl>
                                          <p:spTgt spid="12"/>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13"/>
                                        </p:tgtEl>
                                        <p:attrNameLst>
                                          <p:attrName>style.visibility</p:attrName>
                                        </p:attrNameLst>
                                      </p:cBhvr>
                                      <p:to>
                                        <p:strVal val="visible"/>
                                      </p:to>
                                    </p:set>
                                    <p:anim by="(-#ppt_w*2)" calcmode="lin" valueType="num">
                                      <p:cBhvr rctx="PPT">
                                        <p:cTn id="23" dur="500" autoRev="1" fill="hold">
                                          <p:stCondLst>
                                            <p:cond delay="0"/>
                                          </p:stCondLst>
                                        </p:cTn>
                                        <p:tgtEl>
                                          <p:spTgt spid="13"/>
                                        </p:tgtEl>
                                        <p:attrNameLst>
                                          <p:attrName>ppt_w</p:attrName>
                                        </p:attrNameLst>
                                      </p:cBhvr>
                                    </p:anim>
                                    <p:anim by="(#ppt_w*0.50)" calcmode="lin" valueType="num">
                                      <p:cBhvr>
                                        <p:cTn id="24" dur="500" decel="50000" autoRev="1" fill="hold">
                                          <p:stCondLst>
                                            <p:cond delay="0"/>
                                          </p:stCondLst>
                                        </p:cTn>
                                        <p:tgtEl>
                                          <p:spTgt spid="13"/>
                                        </p:tgtEl>
                                        <p:attrNameLst>
                                          <p:attrName>ppt_x</p:attrName>
                                        </p:attrNameLst>
                                      </p:cBhvr>
                                    </p:anim>
                                    <p:anim from="(-#ppt_h/2)" to="(#ppt_y)" calcmode="lin" valueType="num">
                                      <p:cBhvr>
                                        <p:cTn id="25" dur="1000" fill="hold">
                                          <p:stCondLst>
                                            <p:cond delay="0"/>
                                          </p:stCondLst>
                                        </p:cTn>
                                        <p:tgtEl>
                                          <p:spTgt spid="13"/>
                                        </p:tgtEl>
                                        <p:attrNameLst>
                                          <p:attrName>ppt_y</p:attrName>
                                        </p:attrNameLst>
                                      </p:cBhvr>
                                    </p:anim>
                                    <p:animRot by="21600000">
                                      <p:cBhvr>
                                        <p:cTn id="26" dur="1000" fill="hold">
                                          <p:stCondLst>
                                            <p:cond delay="0"/>
                                          </p:stCondLst>
                                        </p:cTn>
                                        <p:tgtEl>
                                          <p:spTgt spid="1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14"/>
                                        </p:tgtEl>
                                        <p:attrNameLst>
                                          <p:attrName>style.visibility</p:attrName>
                                        </p:attrNameLst>
                                      </p:cBhvr>
                                      <p:to>
                                        <p:strVal val="visible"/>
                                      </p:to>
                                    </p:set>
                                    <p:anim by="(-#ppt_w*2)" calcmode="lin" valueType="num">
                                      <p:cBhvr rctx="PPT">
                                        <p:cTn id="31" dur="500" autoRev="1" fill="hold">
                                          <p:stCondLst>
                                            <p:cond delay="0"/>
                                          </p:stCondLst>
                                        </p:cTn>
                                        <p:tgtEl>
                                          <p:spTgt spid="14"/>
                                        </p:tgtEl>
                                        <p:attrNameLst>
                                          <p:attrName>ppt_w</p:attrName>
                                        </p:attrNameLst>
                                      </p:cBhvr>
                                    </p:anim>
                                    <p:anim by="(#ppt_w*0.50)" calcmode="lin" valueType="num">
                                      <p:cBhvr>
                                        <p:cTn id="32" dur="500" decel="50000" autoRev="1" fill="hold">
                                          <p:stCondLst>
                                            <p:cond delay="0"/>
                                          </p:stCondLst>
                                        </p:cTn>
                                        <p:tgtEl>
                                          <p:spTgt spid="14"/>
                                        </p:tgtEl>
                                        <p:attrNameLst>
                                          <p:attrName>ppt_x</p:attrName>
                                        </p:attrNameLst>
                                      </p:cBhvr>
                                    </p:anim>
                                    <p:anim from="(-#ppt_h/2)" to="(#ppt_y)" calcmode="lin" valueType="num">
                                      <p:cBhvr>
                                        <p:cTn id="33" dur="1000" fill="hold">
                                          <p:stCondLst>
                                            <p:cond delay="0"/>
                                          </p:stCondLst>
                                        </p:cTn>
                                        <p:tgtEl>
                                          <p:spTgt spid="14"/>
                                        </p:tgtEl>
                                        <p:attrNameLst>
                                          <p:attrName>ppt_y</p:attrName>
                                        </p:attrNameLst>
                                      </p:cBhvr>
                                    </p:anim>
                                    <p:animRot by="21600000">
                                      <p:cBhvr>
                                        <p:cTn id="34" dur="1000" fill="hold">
                                          <p:stCondLst>
                                            <p:cond delay="0"/>
                                          </p:stCondLst>
                                        </p:cTn>
                                        <p:tgtEl>
                                          <p:spTgt spid="14"/>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15"/>
                                        </p:tgtEl>
                                        <p:attrNameLst>
                                          <p:attrName>style.visibility</p:attrName>
                                        </p:attrNameLst>
                                      </p:cBhvr>
                                      <p:to>
                                        <p:strVal val="visible"/>
                                      </p:to>
                                    </p:set>
                                    <p:anim by="(-#ppt_w*2)" calcmode="lin" valueType="num">
                                      <p:cBhvr rctx="PPT">
                                        <p:cTn id="39" dur="500" autoRev="1" fill="hold">
                                          <p:stCondLst>
                                            <p:cond delay="0"/>
                                          </p:stCondLst>
                                        </p:cTn>
                                        <p:tgtEl>
                                          <p:spTgt spid="15"/>
                                        </p:tgtEl>
                                        <p:attrNameLst>
                                          <p:attrName>ppt_w</p:attrName>
                                        </p:attrNameLst>
                                      </p:cBhvr>
                                    </p:anim>
                                    <p:anim by="(#ppt_w*0.50)" calcmode="lin" valueType="num">
                                      <p:cBhvr>
                                        <p:cTn id="40" dur="500" decel="50000" autoRev="1" fill="hold">
                                          <p:stCondLst>
                                            <p:cond delay="0"/>
                                          </p:stCondLst>
                                        </p:cTn>
                                        <p:tgtEl>
                                          <p:spTgt spid="15"/>
                                        </p:tgtEl>
                                        <p:attrNameLst>
                                          <p:attrName>ppt_x</p:attrName>
                                        </p:attrNameLst>
                                      </p:cBhvr>
                                    </p:anim>
                                    <p:anim from="(-#ppt_h/2)" to="(#ppt_y)" calcmode="lin" valueType="num">
                                      <p:cBhvr>
                                        <p:cTn id="41" dur="1000" fill="hold">
                                          <p:stCondLst>
                                            <p:cond delay="0"/>
                                          </p:stCondLst>
                                        </p:cTn>
                                        <p:tgtEl>
                                          <p:spTgt spid="15"/>
                                        </p:tgtEl>
                                        <p:attrNameLst>
                                          <p:attrName>ppt_y</p:attrName>
                                        </p:attrNameLst>
                                      </p:cBhvr>
                                    </p:anim>
                                    <p:animRot by="21600000">
                                      <p:cBhvr>
                                        <p:cTn id="42" dur="1000" fill="hold">
                                          <p:stCondLst>
                                            <p:cond delay="0"/>
                                          </p:stCondLst>
                                        </p:cTn>
                                        <p:tgtEl>
                                          <p:spTgt spid="15"/>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16"/>
                                        </p:tgtEl>
                                        <p:attrNameLst>
                                          <p:attrName>style.visibility</p:attrName>
                                        </p:attrNameLst>
                                      </p:cBhvr>
                                      <p:to>
                                        <p:strVal val="visible"/>
                                      </p:to>
                                    </p:set>
                                    <p:anim by="(-#ppt_w*2)" calcmode="lin" valueType="num">
                                      <p:cBhvr rctx="PPT">
                                        <p:cTn id="47" dur="500" autoRev="1" fill="hold">
                                          <p:stCondLst>
                                            <p:cond delay="0"/>
                                          </p:stCondLst>
                                        </p:cTn>
                                        <p:tgtEl>
                                          <p:spTgt spid="16"/>
                                        </p:tgtEl>
                                        <p:attrNameLst>
                                          <p:attrName>ppt_w</p:attrName>
                                        </p:attrNameLst>
                                      </p:cBhvr>
                                    </p:anim>
                                    <p:anim by="(#ppt_w*0.50)" calcmode="lin" valueType="num">
                                      <p:cBhvr>
                                        <p:cTn id="48" dur="500" decel="50000" autoRev="1" fill="hold">
                                          <p:stCondLst>
                                            <p:cond delay="0"/>
                                          </p:stCondLst>
                                        </p:cTn>
                                        <p:tgtEl>
                                          <p:spTgt spid="16"/>
                                        </p:tgtEl>
                                        <p:attrNameLst>
                                          <p:attrName>ppt_x</p:attrName>
                                        </p:attrNameLst>
                                      </p:cBhvr>
                                    </p:anim>
                                    <p:anim from="(-#ppt_h/2)" to="(#ppt_y)" calcmode="lin" valueType="num">
                                      <p:cBhvr>
                                        <p:cTn id="49" dur="1000" fill="hold">
                                          <p:stCondLst>
                                            <p:cond delay="0"/>
                                          </p:stCondLst>
                                        </p:cTn>
                                        <p:tgtEl>
                                          <p:spTgt spid="16"/>
                                        </p:tgtEl>
                                        <p:attrNameLst>
                                          <p:attrName>ppt_y</p:attrName>
                                        </p:attrNameLst>
                                      </p:cBhvr>
                                    </p:anim>
                                    <p:animRot by="21600000">
                                      <p:cBhvr>
                                        <p:cTn id="50" dur="1000" fill="hold">
                                          <p:stCondLst>
                                            <p:cond delay="0"/>
                                          </p:stCondLst>
                                        </p:cTn>
                                        <p:tgtEl>
                                          <p:spTgt spid="16"/>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17">
                                            <p:txEl>
                                              <p:pRg st="0" end="0"/>
                                            </p:txEl>
                                          </p:spTgt>
                                        </p:tgtEl>
                                        <p:attrNameLst>
                                          <p:attrName>style.visibility</p:attrName>
                                        </p:attrNameLst>
                                      </p:cBhvr>
                                      <p:to>
                                        <p:strVal val="visible"/>
                                      </p:to>
                                    </p:set>
                                    <p:anim calcmode="lin" valueType="num">
                                      <p:cBhvr>
                                        <p:cTn id="55"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1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52" presetClass="entr" presetSubtype="0" fill="hold" nodeType="clickEffect">
                                  <p:stCondLst>
                                    <p:cond delay="0"/>
                                  </p:stCondLst>
                                  <p:childTnLst>
                                    <p:set>
                                      <p:cBhvr>
                                        <p:cTn id="60" dur="1" fill="hold">
                                          <p:stCondLst>
                                            <p:cond delay="0"/>
                                          </p:stCondLst>
                                        </p:cTn>
                                        <p:tgtEl>
                                          <p:spTgt spid="17">
                                            <p:txEl>
                                              <p:pRg st="1" end="1"/>
                                            </p:txEl>
                                          </p:spTgt>
                                        </p:tgtEl>
                                        <p:attrNameLst>
                                          <p:attrName>style.visibility</p:attrName>
                                        </p:attrNameLst>
                                      </p:cBhvr>
                                      <p:to>
                                        <p:strVal val="visible"/>
                                      </p:to>
                                    </p:set>
                                    <p:animScale>
                                      <p:cBhvr>
                                        <p:cTn id="61" dur="1000" decel="50000" fill="hold">
                                          <p:stCondLst>
                                            <p:cond delay="0"/>
                                          </p:stCondLst>
                                        </p:cTn>
                                        <p:tgtEl>
                                          <p:spTgt spid="1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17">
                                            <p:txEl>
                                              <p:pRg st="1" end="1"/>
                                            </p:txEl>
                                          </p:spTgt>
                                        </p:tgtEl>
                                        <p:attrNameLst>
                                          <p:attrName>ppt_x</p:attrName>
                                          <p:attrName>ppt_y</p:attrName>
                                        </p:attrNameLst>
                                      </p:cBhvr>
                                    </p:animMotion>
                                    <p:animEffect transition="in" filter="fade">
                                      <p:cBhvr>
                                        <p:cTn id="63" dur="1000"/>
                                        <p:tgtEl>
                                          <p:spTgt spid="17">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nodeType="clickEffect">
                                  <p:stCondLst>
                                    <p:cond delay="0"/>
                                  </p:stCondLst>
                                  <p:childTnLst>
                                    <p:set>
                                      <p:cBhvr>
                                        <p:cTn id="67" dur="1" fill="hold">
                                          <p:stCondLst>
                                            <p:cond delay="0"/>
                                          </p:stCondLst>
                                        </p:cTn>
                                        <p:tgtEl>
                                          <p:spTgt spid="17">
                                            <p:txEl>
                                              <p:pRg st="2" end="2"/>
                                            </p:txEl>
                                          </p:spTgt>
                                        </p:tgtEl>
                                        <p:attrNameLst>
                                          <p:attrName>style.visibility</p:attrName>
                                        </p:attrNameLst>
                                      </p:cBhvr>
                                      <p:to>
                                        <p:strVal val="visible"/>
                                      </p:to>
                                    </p:set>
                                    <p:animEffect transition="in" filter="fade">
                                      <p:cBhvr>
                                        <p:cTn id="68" dur="1000"/>
                                        <p:tgtEl>
                                          <p:spTgt spid="17">
                                            <p:txEl>
                                              <p:pRg st="2" end="2"/>
                                            </p:txEl>
                                          </p:spTgt>
                                        </p:tgtEl>
                                      </p:cBhvr>
                                    </p:animEffect>
                                    <p:anim calcmode="lin" valueType="num">
                                      <p:cBhvr>
                                        <p:cTn id="69"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0" dur="900" decel="100000" fill="hold"/>
                                        <p:tgtEl>
                                          <p:spTgt spid="17">
                                            <p:txEl>
                                              <p:pRg st="2" end="2"/>
                                            </p:tx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nodeType="clickEffect">
                                  <p:stCondLst>
                                    <p:cond delay="0"/>
                                  </p:stCondLst>
                                  <p:childTnLst>
                                    <p:set>
                                      <p:cBhvr>
                                        <p:cTn id="75" dur="1" fill="hold">
                                          <p:stCondLst>
                                            <p:cond delay="0"/>
                                          </p:stCondLst>
                                        </p:cTn>
                                        <p:tgtEl>
                                          <p:spTgt spid="18">
                                            <p:txEl>
                                              <p:pRg st="0" end="0"/>
                                            </p:txEl>
                                          </p:spTgt>
                                        </p:tgtEl>
                                        <p:attrNameLst>
                                          <p:attrName>style.visibility</p:attrName>
                                        </p:attrNameLst>
                                      </p:cBhvr>
                                      <p:to>
                                        <p:strVal val="visible"/>
                                      </p:to>
                                    </p:set>
                                    <p:animEffect transition="in" filter="fade">
                                      <p:cBhvr>
                                        <p:cTn id="76" dur="1000"/>
                                        <p:tgtEl>
                                          <p:spTgt spid="18">
                                            <p:txEl>
                                              <p:pRg st="0" end="0"/>
                                            </p:txEl>
                                          </p:spTgt>
                                        </p:tgtEl>
                                      </p:cBhvr>
                                    </p:animEffect>
                                    <p:anim calcmode="lin" valueType="num">
                                      <p:cBhvr>
                                        <p:cTn id="77"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78"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18">
                                            <p:txEl>
                                              <p:pRg st="1" end="1"/>
                                            </p:txEl>
                                          </p:spTgt>
                                        </p:tgtEl>
                                        <p:attrNameLst>
                                          <p:attrName>style.visibility</p:attrName>
                                        </p:attrNameLst>
                                      </p:cBhvr>
                                      <p:to>
                                        <p:strVal val="visible"/>
                                      </p:to>
                                    </p:set>
                                    <p:animEffect transition="in" filter="fade">
                                      <p:cBhvr>
                                        <p:cTn id="83" dur="500"/>
                                        <p:tgtEl>
                                          <p:spTgt spid="18">
                                            <p:txEl>
                                              <p:pRg st="1" end="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nodeType="clickEffect">
                                  <p:stCondLst>
                                    <p:cond delay="0"/>
                                  </p:stCondLst>
                                  <p:childTnLst>
                                    <p:set>
                                      <p:cBhvr>
                                        <p:cTn id="87" dur="1" fill="hold">
                                          <p:stCondLst>
                                            <p:cond delay="0"/>
                                          </p:stCondLst>
                                        </p:cTn>
                                        <p:tgtEl>
                                          <p:spTgt spid="18">
                                            <p:txEl>
                                              <p:pRg st="2" end="2"/>
                                            </p:txEl>
                                          </p:spTgt>
                                        </p:tgtEl>
                                        <p:attrNameLst>
                                          <p:attrName>style.visibility</p:attrName>
                                        </p:attrNameLst>
                                      </p:cBhvr>
                                      <p:to>
                                        <p:strVal val="visible"/>
                                      </p:to>
                                    </p:set>
                                    <p:animEffect transition="in" filter="fade">
                                      <p:cBhvr>
                                        <p:cTn id="88" dur="1000"/>
                                        <p:tgtEl>
                                          <p:spTgt spid="18">
                                            <p:txEl>
                                              <p:pRg st="2" end="2"/>
                                            </p:txEl>
                                          </p:spTgt>
                                        </p:tgtEl>
                                      </p:cBhvr>
                                    </p:animEffect>
                                    <p:anim calcmode="lin" valueType="num">
                                      <p:cBhvr>
                                        <p:cTn id="89"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90" dur="900" decel="100000" fill="hold"/>
                                        <p:tgtEl>
                                          <p:spTgt spid="18">
                                            <p:txEl>
                                              <p:pRg st="2" end="2"/>
                                            </p:tx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18">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18">
                                            <p:txEl>
                                              <p:pRg st="3" end="3"/>
                                            </p:txEl>
                                          </p:spTgt>
                                        </p:tgtEl>
                                        <p:attrNameLst>
                                          <p:attrName>style.visibility</p:attrName>
                                        </p:attrNameLst>
                                      </p:cBhvr>
                                      <p:to>
                                        <p:strVal val="visible"/>
                                      </p:to>
                                    </p:set>
                                    <p:animEffect transition="in" filter="fade">
                                      <p:cBhvr>
                                        <p:cTn id="96" dur="1000"/>
                                        <p:tgtEl>
                                          <p:spTgt spid="18">
                                            <p:txEl>
                                              <p:pRg st="3" end="3"/>
                                            </p:txEl>
                                          </p:spTgt>
                                        </p:tgtEl>
                                      </p:cBhvr>
                                    </p:animEffect>
                                    <p:anim calcmode="lin" valueType="num">
                                      <p:cBhvr>
                                        <p:cTn id="97"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98" dur="10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19">
                                            <p:txEl>
                                              <p:pRg st="0" end="0"/>
                                            </p:txEl>
                                          </p:spTgt>
                                        </p:tgtEl>
                                        <p:attrNameLst>
                                          <p:attrName>style.visibility</p:attrName>
                                        </p:attrNameLst>
                                      </p:cBhvr>
                                      <p:to>
                                        <p:strVal val="visible"/>
                                      </p:to>
                                    </p:set>
                                    <p:animEffect transition="in" filter="wipe(down)">
                                      <p:cBhvr>
                                        <p:cTn id="103" dur="500"/>
                                        <p:tgtEl>
                                          <p:spTgt spid="19">
                                            <p:txEl>
                                              <p:pRg st="0" end="0"/>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19">
                                            <p:txEl>
                                              <p:pRg st="1" end="1"/>
                                            </p:txEl>
                                          </p:spTgt>
                                        </p:tgtEl>
                                        <p:attrNameLst>
                                          <p:attrName>style.visibility</p:attrName>
                                        </p:attrNameLst>
                                      </p:cBhvr>
                                      <p:to>
                                        <p:strVal val="visible"/>
                                      </p:to>
                                    </p:set>
                                    <p:animEffect transition="in" filter="fade">
                                      <p:cBhvr>
                                        <p:cTn id="108" dur="500"/>
                                        <p:tgtEl>
                                          <p:spTgt spid="19">
                                            <p:txEl>
                                              <p:pRg st="1" end="1"/>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 presetClass="entr" presetSubtype="9" fill="hold" nodeType="clickEffect">
                                  <p:stCondLst>
                                    <p:cond delay="0"/>
                                  </p:stCondLst>
                                  <p:childTnLst>
                                    <p:set>
                                      <p:cBhvr>
                                        <p:cTn id="112" dur="1" fill="hold">
                                          <p:stCondLst>
                                            <p:cond delay="0"/>
                                          </p:stCondLst>
                                        </p:cTn>
                                        <p:tgtEl>
                                          <p:spTgt spid="19">
                                            <p:txEl>
                                              <p:pRg st="2" end="2"/>
                                            </p:txEl>
                                          </p:spTgt>
                                        </p:tgtEl>
                                        <p:attrNameLst>
                                          <p:attrName>style.visibility</p:attrName>
                                        </p:attrNameLst>
                                      </p:cBhvr>
                                      <p:to>
                                        <p:strVal val="visible"/>
                                      </p:to>
                                    </p:set>
                                    <p:anim calcmode="lin" valueType="num">
                                      <p:cBhvr additive="base">
                                        <p:cTn id="113" dur="500" fill="hold"/>
                                        <p:tgtEl>
                                          <p:spTgt spid="19">
                                            <p:txEl>
                                              <p:pRg st="2" end="2"/>
                                            </p:txEl>
                                          </p:spTgt>
                                        </p:tgtEl>
                                        <p:attrNameLst>
                                          <p:attrName>ppt_x</p:attrName>
                                        </p:attrNameLst>
                                      </p:cBhvr>
                                      <p:tavLst>
                                        <p:tav tm="0">
                                          <p:val>
                                            <p:strVal val="0-#ppt_w/2"/>
                                          </p:val>
                                        </p:tav>
                                        <p:tav tm="100000">
                                          <p:val>
                                            <p:strVal val="#ppt_x"/>
                                          </p:val>
                                        </p:tav>
                                      </p:tavLst>
                                    </p:anim>
                                    <p:anim calcmode="lin" valueType="num">
                                      <p:cBhvr additive="base">
                                        <p:cTn id="114" dur="500" fill="hold"/>
                                        <p:tgtEl>
                                          <p:spTgt spid="1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3" fill="hold" nodeType="clickEffect">
                                  <p:stCondLst>
                                    <p:cond delay="0"/>
                                  </p:stCondLst>
                                  <p:childTnLst>
                                    <p:set>
                                      <p:cBhvr>
                                        <p:cTn id="118" dur="1" fill="hold">
                                          <p:stCondLst>
                                            <p:cond delay="0"/>
                                          </p:stCondLst>
                                        </p:cTn>
                                        <p:tgtEl>
                                          <p:spTgt spid="19">
                                            <p:txEl>
                                              <p:pRg st="3" end="3"/>
                                            </p:txEl>
                                          </p:spTgt>
                                        </p:tgtEl>
                                        <p:attrNameLst>
                                          <p:attrName>style.visibility</p:attrName>
                                        </p:attrNameLst>
                                      </p:cBhvr>
                                      <p:to>
                                        <p:strVal val="visible"/>
                                      </p:to>
                                    </p:set>
                                    <p:anim calcmode="lin" valueType="num">
                                      <p:cBhvr additive="base">
                                        <p:cTn id="119" dur="500" fill="hold"/>
                                        <p:tgtEl>
                                          <p:spTgt spid="19">
                                            <p:txEl>
                                              <p:pRg st="3" end="3"/>
                                            </p:txEl>
                                          </p:spTgt>
                                        </p:tgtEl>
                                        <p:attrNameLst>
                                          <p:attrName>ppt_x</p:attrName>
                                        </p:attrNameLst>
                                      </p:cBhvr>
                                      <p:tavLst>
                                        <p:tav tm="0">
                                          <p:val>
                                            <p:strVal val="1+#ppt_w/2"/>
                                          </p:val>
                                        </p:tav>
                                        <p:tav tm="100000">
                                          <p:val>
                                            <p:strVal val="#ppt_x"/>
                                          </p:val>
                                        </p:tav>
                                      </p:tavLst>
                                    </p:anim>
                                    <p:anim calcmode="lin" valueType="num">
                                      <p:cBhvr additive="base">
                                        <p:cTn id="120" dur="500" fill="hold"/>
                                        <p:tgtEl>
                                          <p:spTgt spid="19">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16" presetClass="entr" presetSubtype="42" fill="hold" nodeType="clickEffect">
                                  <p:stCondLst>
                                    <p:cond delay="0"/>
                                  </p:stCondLst>
                                  <p:childTnLst>
                                    <p:set>
                                      <p:cBhvr>
                                        <p:cTn id="124" dur="1" fill="hold">
                                          <p:stCondLst>
                                            <p:cond delay="0"/>
                                          </p:stCondLst>
                                        </p:cTn>
                                        <p:tgtEl>
                                          <p:spTgt spid="20">
                                            <p:txEl>
                                              <p:pRg st="0" end="0"/>
                                            </p:txEl>
                                          </p:spTgt>
                                        </p:tgtEl>
                                        <p:attrNameLst>
                                          <p:attrName>style.visibility</p:attrName>
                                        </p:attrNameLst>
                                      </p:cBhvr>
                                      <p:to>
                                        <p:strVal val="visible"/>
                                      </p:to>
                                    </p:set>
                                    <p:animEffect transition="in" filter="barn(outHorizontal)">
                                      <p:cBhvr>
                                        <p:cTn id="125" dur="500"/>
                                        <p:tgtEl>
                                          <p:spTgt spid="20">
                                            <p:txEl>
                                              <p:pRg st="0" end="0"/>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2" presetClass="entr" presetSubtype="12" fill="hold" nodeType="clickEffect">
                                  <p:stCondLst>
                                    <p:cond delay="0"/>
                                  </p:stCondLst>
                                  <p:childTnLst>
                                    <p:set>
                                      <p:cBhvr>
                                        <p:cTn id="129" dur="1" fill="hold">
                                          <p:stCondLst>
                                            <p:cond delay="0"/>
                                          </p:stCondLst>
                                        </p:cTn>
                                        <p:tgtEl>
                                          <p:spTgt spid="20">
                                            <p:txEl>
                                              <p:pRg st="1" end="1"/>
                                            </p:txEl>
                                          </p:spTgt>
                                        </p:tgtEl>
                                        <p:attrNameLst>
                                          <p:attrName>style.visibility</p:attrName>
                                        </p:attrNameLst>
                                      </p:cBhvr>
                                      <p:to>
                                        <p:strVal val="visible"/>
                                      </p:to>
                                    </p:set>
                                    <p:anim calcmode="lin" valueType="num">
                                      <p:cBhvr additive="base">
                                        <p:cTn id="130" dur="500" fill="hold"/>
                                        <p:tgtEl>
                                          <p:spTgt spid="20">
                                            <p:txEl>
                                              <p:pRg st="1" end="1"/>
                                            </p:txEl>
                                          </p:spTgt>
                                        </p:tgtEl>
                                        <p:attrNameLst>
                                          <p:attrName>ppt_x</p:attrName>
                                        </p:attrNameLst>
                                      </p:cBhvr>
                                      <p:tavLst>
                                        <p:tav tm="0">
                                          <p:val>
                                            <p:strVal val="0-#ppt_w/2"/>
                                          </p:val>
                                        </p:tav>
                                        <p:tav tm="100000">
                                          <p:val>
                                            <p:strVal val="#ppt_x"/>
                                          </p:val>
                                        </p:tav>
                                      </p:tavLst>
                                    </p:anim>
                                    <p:anim calcmode="lin" valueType="num">
                                      <p:cBhvr additive="base">
                                        <p:cTn id="131"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 presetClass="entr" presetSubtype="6" fill="hold" nodeType="clickEffect">
                                  <p:stCondLst>
                                    <p:cond delay="0"/>
                                  </p:stCondLst>
                                  <p:childTnLst>
                                    <p:set>
                                      <p:cBhvr>
                                        <p:cTn id="135" dur="1" fill="hold">
                                          <p:stCondLst>
                                            <p:cond delay="0"/>
                                          </p:stCondLst>
                                        </p:cTn>
                                        <p:tgtEl>
                                          <p:spTgt spid="20">
                                            <p:txEl>
                                              <p:pRg st="2" end="2"/>
                                            </p:txEl>
                                          </p:spTgt>
                                        </p:tgtEl>
                                        <p:attrNameLst>
                                          <p:attrName>style.visibility</p:attrName>
                                        </p:attrNameLst>
                                      </p:cBhvr>
                                      <p:to>
                                        <p:strVal val="visible"/>
                                      </p:to>
                                    </p:set>
                                    <p:anim calcmode="lin" valueType="num">
                                      <p:cBhvr additive="base">
                                        <p:cTn id="136" dur="500" fill="hold"/>
                                        <p:tgtEl>
                                          <p:spTgt spid="20">
                                            <p:txEl>
                                              <p:pRg st="2" end="2"/>
                                            </p:txEl>
                                          </p:spTgt>
                                        </p:tgtEl>
                                        <p:attrNameLst>
                                          <p:attrName>ppt_x</p:attrName>
                                        </p:attrNameLst>
                                      </p:cBhvr>
                                      <p:tavLst>
                                        <p:tav tm="0">
                                          <p:val>
                                            <p:strVal val="1+#ppt_w/2"/>
                                          </p:val>
                                        </p:tav>
                                        <p:tav tm="100000">
                                          <p:val>
                                            <p:strVal val="#ppt_x"/>
                                          </p:val>
                                        </p:tav>
                                      </p:tavLst>
                                    </p:anim>
                                    <p:anim calcmode="lin" valueType="num">
                                      <p:cBhvr additive="base">
                                        <p:cTn id="137"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2" presetClass="entr" presetSubtype="1" fill="hold" nodeType="clickEffect">
                                  <p:stCondLst>
                                    <p:cond delay="0"/>
                                  </p:stCondLst>
                                  <p:childTnLst>
                                    <p:set>
                                      <p:cBhvr>
                                        <p:cTn id="141" dur="1" fill="hold">
                                          <p:stCondLst>
                                            <p:cond delay="0"/>
                                          </p:stCondLst>
                                        </p:cTn>
                                        <p:tgtEl>
                                          <p:spTgt spid="20">
                                            <p:txEl>
                                              <p:pRg st="3" end="3"/>
                                            </p:txEl>
                                          </p:spTgt>
                                        </p:tgtEl>
                                        <p:attrNameLst>
                                          <p:attrName>style.visibility</p:attrName>
                                        </p:attrNameLst>
                                      </p:cBhvr>
                                      <p:to>
                                        <p:strVal val="visible"/>
                                      </p:to>
                                    </p:set>
                                    <p:anim calcmode="lin" valueType="num">
                                      <p:cBhvr additive="base">
                                        <p:cTn id="142"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143" dur="500" fill="hold"/>
                                        <p:tgtEl>
                                          <p:spTgt spid="20">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2" presetClass="entr" presetSubtype="2" fill="hold" nodeType="clickEffect">
                                  <p:stCondLst>
                                    <p:cond delay="0"/>
                                  </p:stCondLst>
                                  <p:childTnLst>
                                    <p:set>
                                      <p:cBhvr>
                                        <p:cTn id="147" dur="1" fill="hold">
                                          <p:stCondLst>
                                            <p:cond delay="0"/>
                                          </p:stCondLst>
                                        </p:cTn>
                                        <p:tgtEl>
                                          <p:spTgt spid="21">
                                            <p:txEl>
                                              <p:pRg st="0" end="0"/>
                                            </p:txEl>
                                          </p:spTgt>
                                        </p:tgtEl>
                                        <p:attrNameLst>
                                          <p:attrName>style.visibility</p:attrName>
                                        </p:attrNameLst>
                                      </p:cBhvr>
                                      <p:to>
                                        <p:strVal val="visible"/>
                                      </p:to>
                                    </p:set>
                                    <p:anim calcmode="lin" valueType="num">
                                      <p:cBhvr additive="base">
                                        <p:cTn id="148"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149"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2" presetClass="entr" presetSubtype="8" fill="hold" nodeType="clickEffect">
                                  <p:stCondLst>
                                    <p:cond delay="0"/>
                                  </p:stCondLst>
                                  <p:childTnLst>
                                    <p:set>
                                      <p:cBhvr>
                                        <p:cTn id="153" dur="1" fill="hold">
                                          <p:stCondLst>
                                            <p:cond delay="0"/>
                                          </p:stCondLst>
                                        </p:cTn>
                                        <p:tgtEl>
                                          <p:spTgt spid="21">
                                            <p:txEl>
                                              <p:pRg st="1" end="1"/>
                                            </p:txEl>
                                          </p:spTgt>
                                        </p:tgtEl>
                                        <p:attrNameLst>
                                          <p:attrName>style.visibility</p:attrName>
                                        </p:attrNameLst>
                                      </p:cBhvr>
                                      <p:to>
                                        <p:strVal val="visible"/>
                                      </p:to>
                                    </p:set>
                                    <p:anim calcmode="lin" valueType="num">
                                      <p:cBhvr additive="base">
                                        <p:cTn id="154" dur="500" fill="hold"/>
                                        <p:tgtEl>
                                          <p:spTgt spid="21">
                                            <p:txEl>
                                              <p:pRg st="1" end="1"/>
                                            </p:txEl>
                                          </p:spTgt>
                                        </p:tgtEl>
                                        <p:attrNameLst>
                                          <p:attrName>ppt_x</p:attrName>
                                        </p:attrNameLst>
                                      </p:cBhvr>
                                      <p:tavLst>
                                        <p:tav tm="0">
                                          <p:val>
                                            <p:strVal val="0-#ppt_w/2"/>
                                          </p:val>
                                        </p:tav>
                                        <p:tav tm="100000">
                                          <p:val>
                                            <p:strVal val="#ppt_x"/>
                                          </p:val>
                                        </p:tav>
                                      </p:tavLst>
                                    </p:anim>
                                    <p:anim calcmode="lin" valueType="num">
                                      <p:cBhvr additive="base">
                                        <p:cTn id="155" dur="500" fill="hold"/>
                                        <p:tgtEl>
                                          <p:spTgt spid="2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2" presetClass="entr" presetSubtype="6" fill="hold" nodeType="clickEffect">
                                  <p:stCondLst>
                                    <p:cond delay="0"/>
                                  </p:stCondLst>
                                  <p:childTnLst>
                                    <p:set>
                                      <p:cBhvr>
                                        <p:cTn id="159" dur="1" fill="hold">
                                          <p:stCondLst>
                                            <p:cond delay="0"/>
                                          </p:stCondLst>
                                        </p:cTn>
                                        <p:tgtEl>
                                          <p:spTgt spid="21">
                                            <p:txEl>
                                              <p:pRg st="2" end="2"/>
                                            </p:txEl>
                                          </p:spTgt>
                                        </p:tgtEl>
                                        <p:attrNameLst>
                                          <p:attrName>style.visibility</p:attrName>
                                        </p:attrNameLst>
                                      </p:cBhvr>
                                      <p:to>
                                        <p:strVal val="visible"/>
                                      </p:to>
                                    </p:set>
                                    <p:anim calcmode="lin" valueType="num">
                                      <p:cBhvr additive="base">
                                        <p:cTn id="160" dur="500" fill="hold"/>
                                        <p:tgtEl>
                                          <p:spTgt spid="21">
                                            <p:txEl>
                                              <p:pRg st="2" end="2"/>
                                            </p:txEl>
                                          </p:spTgt>
                                        </p:tgtEl>
                                        <p:attrNameLst>
                                          <p:attrName>ppt_x</p:attrName>
                                        </p:attrNameLst>
                                      </p:cBhvr>
                                      <p:tavLst>
                                        <p:tav tm="0">
                                          <p:val>
                                            <p:strVal val="1+#ppt_w/2"/>
                                          </p:val>
                                        </p:tav>
                                        <p:tav tm="100000">
                                          <p:val>
                                            <p:strVal val="#ppt_x"/>
                                          </p:val>
                                        </p:tav>
                                      </p:tavLst>
                                    </p:anim>
                                    <p:anim calcmode="lin" valueType="num">
                                      <p:cBhvr additive="base">
                                        <p:cTn id="161" dur="500" fill="hold"/>
                                        <p:tgtEl>
                                          <p:spTgt spid="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21" presetClass="entr" presetSubtype="8" fill="hold" nodeType="clickEffect">
                                  <p:stCondLst>
                                    <p:cond delay="0"/>
                                  </p:stCondLst>
                                  <p:childTnLst>
                                    <p:set>
                                      <p:cBhvr>
                                        <p:cTn id="165" dur="1" fill="hold">
                                          <p:stCondLst>
                                            <p:cond delay="0"/>
                                          </p:stCondLst>
                                        </p:cTn>
                                        <p:tgtEl>
                                          <p:spTgt spid="22">
                                            <p:txEl>
                                              <p:pRg st="0" end="0"/>
                                            </p:txEl>
                                          </p:spTgt>
                                        </p:tgtEl>
                                        <p:attrNameLst>
                                          <p:attrName>style.visibility</p:attrName>
                                        </p:attrNameLst>
                                      </p:cBhvr>
                                      <p:to>
                                        <p:strVal val="visible"/>
                                      </p:to>
                                    </p:set>
                                    <p:animEffect transition="in" filter="wheel(8)">
                                      <p:cBhvr>
                                        <p:cTn id="166" dur="2000"/>
                                        <p:tgtEl>
                                          <p:spTgt spid="22">
                                            <p:txEl>
                                              <p:pRg st="0" end="0"/>
                                            </p:txEl>
                                          </p:spTgt>
                                        </p:tgtEl>
                                      </p:cBhvr>
                                    </p:animEffect>
                                  </p:childTnLst>
                                </p:cTn>
                              </p:par>
                            </p:childTnLst>
                          </p:cTn>
                        </p:par>
                      </p:childTnLst>
                    </p:cTn>
                  </p:par>
                  <p:par>
                    <p:cTn id="167" fill="hold">
                      <p:stCondLst>
                        <p:cond delay="indefinite"/>
                      </p:stCondLst>
                      <p:childTnLst>
                        <p:par>
                          <p:cTn id="168" fill="hold">
                            <p:stCondLst>
                              <p:cond delay="0"/>
                            </p:stCondLst>
                            <p:childTnLst>
                              <p:par>
                                <p:cTn id="169" presetID="16" presetClass="entr" presetSubtype="37" fill="hold" nodeType="clickEffect">
                                  <p:stCondLst>
                                    <p:cond delay="0"/>
                                  </p:stCondLst>
                                  <p:childTnLst>
                                    <p:set>
                                      <p:cBhvr>
                                        <p:cTn id="170" dur="1" fill="hold">
                                          <p:stCondLst>
                                            <p:cond delay="0"/>
                                          </p:stCondLst>
                                        </p:cTn>
                                        <p:tgtEl>
                                          <p:spTgt spid="22">
                                            <p:txEl>
                                              <p:pRg st="1" end="1"/>
                                            </p:txEl>
                                          </p:spTgt>
                                        </p:tgtEl>
                                        <p:attrNameLst>
                                          <p:attrName>style.visibility</p:attrName>
                                        </p:attrNameLst>
                                      </p:cBhvr>
                                      <p:to>
                                        <p:strVal val="visible"/>
                                      </p:to>
                                    </p:set>
                                    <p:animEffect transition="in" filter="barn(outVertical)">
                                      <p:cBhvr>
                                        <p:cTn id="171" dur="500"/>
                                        <p:tgtEl>
                                          <p:spTgt spid="22">
                                            <p:txEl>
                                              <p:pRg st="1" end="1"/>
                                            </p:txEl>
                                          </p:spTgt>
                                        </p:tgtEl>
                                      </p:cBhvr>
                                    </p:animEffect>
                                  </p:childTnLst>
                                </p:cTn>
                              </p:par>
                            </p:childTnLst>
                          </p:cTn>
                        </p:par>
                      </p:childTnLst>
                    </p:cTn>
                  </p:par>
                  <p:par>
                    <p:cTn id="172" fill="hold">
                      <p:stCondLst>
                        <p:cond delay="indefinite"/>
                      </p:stCondLst>
                      <p:childTnLst>
                        <p:par>
                          <p:cTn id="173" fill="hold">
                            <p:stCondLst>
                              <p:cond delay="0"/>
                            </p:stCondLst>
                            <p:childTnLst>
                              <p:par>
                                <p:cTn id="174" presetID="47" presetClass="entr" presetSubtype="0" fill="hold" nodeType="clickEffect">
                                  <p:stCondLst>
                                    <p:cond delay="0"/>
                                  </p:stCondLst>
                                  <p:childTnLst>
                                    <p:set>
                                      <p:cBhvr>
                                        <p:cTn id="175" dur="1" fill="hold">
                                          <p:stCondLst>
                                            <p:cond delay="0"/>
                                          </p:stCondLst>
                                        </p:cTn>
                                        <p:tgtEl>
                                          <p:spTgt spid="22">
                                            <p:txEl>
                                              <p:pRg st="2" end="2"/>
                                            </p:txEl>
                                          </p:spTgt>
                                        </p:tgtEl>
                                        <p:attrNameLst>
                                          <p:attrName>style.visibility</p:attrName>
                                        </p:attrNameLst>
                                      </p:cBhvr>
                                      <p:to>
                                        <p:strVal val="visible"/>
                                      </p:to>
                                    </p:set>
                                    <p:animEffect transition="in" filter="fade">
                                      <p:cBhvr>
                                        <p:cTn id="176" dur="1000"/>
                                        <p:tgtEl>
                                          <p:spTgt spid="22">
                                            <p:txEl>
                                              <p:pRg st="2" end="2"/>
                                            </p:txEl>
                                          </p:spTgt>
                                        </p:tgtEl>
                                      </p:cBhvr>
                                    </p:animEffect>
                                    <p:anim calcmode="lin" valueType="num">
                                      <p:cBhvr>
                                        <p:cTn id="177"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178"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7" y="748600"/>
            <a:ext cx="10981660" cy="637600"/>
          </a:xfrm>
        </p:spPr>
        <p:txBody>
          <a:bodyPr/>
          <a:lstStyle/>
          <a:p>
            <a:r>
              <a:rPr lang="en-US" sz="2400" b="0" dirty="0" err="1">
                <a:latin typeface="Cambria" panose="02040503050406030204" pitchFamily="18" charset="0"/>
                <a:ea typeface="Cambria" panose="02040503050406030204" pitchFamily="18" charset="0"/>
              </a:rPr>
              <a:t>Trong</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những</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tình</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huống</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sau</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theo</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em</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tình</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huống</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nào</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biểu</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hiện</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hành</a:t>
            </a:r>
            <a:r>
              <a:rPr lang="en-US" sz="2400" b="0" dirty="0">
                <a:latin typeface="Cambria" panose="02040503050406030204" pitchFamily="18" charset="0"/>
                <a:ea typeface="Cambria" panose="02040503050406030204" pitchFamily="18" charset="0"/>
              </a:rPr>
              <a:t> vi </a:t>
            </a:r>
            <a:r>
              <a:rPr lang="en-US" sz="2400" b="0" dirty="0" err="1">
                <a:latin typeface="Cambria" panose="02040503050406030204" pitchFamily="18" charset="0"/>
                <a:ea typeface="Cambria" panose="02040503050406030204" pitchFamily="18" charset="0"/>
              </a:rPr>
              <a:t>giữ</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chữ</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tín</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hoặc</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không</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giữ</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chữ</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tín</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và</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giải</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thích</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tại</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sao</a:t>
            </a:r>
            <a:r>
              <a:rPr lang="en-US" sz="2400" b="0" dirty="0">
                <a:latin typeface="Cambria" panose="02040503050406030204" pitchFamily="18" charset="0"/>
                <a:ea typeface="Cambria" panose="02040503050406030204" pitchFamily="18" charset="0"/>
              </a:rPr>
              <a:t>?</a:t>
            </a:r>
            <a:endParaRPr lang="en-US" sz="2400" dirty="0">
              <a:latin typeface="Cambria" panose="02040503050406030204" pitchFamily="18" charset="0"/>
              <a:ea typeface="Cambria" panose="02040503050406030204" pitchFamily="18" charset="0"/>
            </a:endParaRPr>
          </a:p>
        </p:txBody>
      </p:sp>
      <p:sp>
        <p:nvSpPr>
          <p:cNvPr id="3" name="Subtitle 2"/>
          <p:cNvSpPr>
            <a:spLocks noGrp="1"/>
          </p:cNvSpPr>
          <p:nvPr>
            <p:ph type="subTitle" idx="1"/>
          </p:nvPr>
        </p:nvSpPr>
        <p:spPr>
          <a:xfrm>
            <a:off x="286603" y="1568325"/>
            <a:ext cx="11477768" cy="5282268"/>
          </a:xfrm>
        </p:spPr>
        <p:style>
          <a:lnRef idx="2">
            <a:schemeClr val="accent2"/>
          </a:lnRef>
          <a:fillRef idx="1">
            <a:schemeClr val="lt1"/>
          </a:fillRef>
          <a:effectRef idx="0">
            <a:schemeClr val="accent2"/>
          </a:effectRef>
          <a:fontRef idx="minor">
            <a:schemeClr val="dk1"/>
          </a:fontRef>
        </p:style>
        <p:txBody>
          <a:bodyPr/>
          <a:lstStyle/>
          <a:p>
            <a:pPr algn="just"/>
            <a:r>
              <a:rPr lang="vi-VN" sz="2400" dirty="0">
                <a:latin typeface="Cambria" panose="02040503050406030204" pitchFamily="18" charset="0"/>
                <a:ea typeface="Cambria" panose="02040503050406030204" pitchFamily="18" charset="0"/>
              </a:rPr>
              <a:t>a) Minh hứa với bố mẹ Quang và cô giáo chủ nghiệm là sẽ cố gắng giúp đỡ Quang học tập tiến bộ. Vì thế, những bài tập nào Quang không làm được thì Minh đều làm hộ và đưa cho Quang chép.</a:t>
            </a:r>
          </a:p>
          <a:p>
            <a:pPr algn="just"/>
            <a:r>
              <a:rPr lang="vi-VN" sz="2400" dirty="0">
                <a:latin typeface="Cambria" panose="02040503050406030204" pitchFamily="18" charset="0"/>
                <a:ea typeface="Cambria" panose="02040503050406030204" pitchFamily="18" charset="0"/>
              </a:rPr>
              <a:t>b) Bố Trung hứa đến sinh nhật Trung sẽ đưa em đi chơi công viên, nhưng vì phải đi công tác đột xuất nên bố không thực hiện được lời hứa của mình.</a:t>
            </a:r>
          </a:p>
          <a:p>
            <a:pPr algn="just"/>
            <a:r>
              <a:rPr lang="vi-VN" sz="2400" dirty="0">
                <a:latin typeface="Cambria" panose="02040503050406030204" pitchFamily="18" charset="0"/>
                <a:ea typeface="Cambria" panose="02040503050406030204" pitchFamily="18" charset="0"/>
              </a:rPr>
              <a:t>c) Nam cho rằng, nếu có khuyết điểm thì thật thà nhận lỗi và cứ hứa sửa chữa, còn làm được đến đâu lại là chuyện khác.</a:t>
            </a:r>
          </a:p>
          <a:p>
            <a:pPr algn="just"/>
            <a:r>
              <a:rPr lang="vi-VN" sz="2400" dirty="0">
                <a:latin typeface="Cambria" panose="02040503050406030204" pitchFamily="18" charset="0"/>
                <a:ea typeface="Cambria" panose="02040503050406030204" pitchFamily="18" charset="0"/>
              </a:rPr>
              <a:t>d) Vì không muốn làm mất lòng người khác, nên ông Vĩnh – giám đốc một công ti thường nhận lời, động viên, an ủi và hứa sẽ giúp đỡ khi họ đến nhờ, mặc dù ông biết rằng việc đó ông không thể làm được.</a:t>
            </a:r>
          </a:p>
          <a:p>
            <a:pPr algn="just"/>
            <a:r>
              <a:rPr lang="vi-VN" sz="2400" dirty="0">
                <a:latin typeface="Cambria" panose="02040503050406030204" pitchFamily="18" charset="0"/>
                <a:ea typeface="Cambria" panose="02040503050406030204" pitchFamily="18" charset="0"/>
              </a:rPr>
              <a:t>e) Lan mượn Trang cuốn sách và hứa hai hôm sau sẽ trả, nhưng vì chưa đọc xong nên Lan cho rằng, cứ giữ lại khi nào đọc xong thì trả cho Trang cũng được.</a:t>
            </a:r>
          </a:p>
          <a:p>
            <a:pPr algn="just"/>
            <a:r>
              <a:rPr lang="vi-VN" sz="2400" dirty="0">
                <a:latin typeface="Cambria" panose="02040503050406030204" pitchFamily="18" charset="0"/>
                <a:ea typeface="Cambria" panose="02040503050406030204" pitchFamily="18" charset="0"/>
              </a:rPr>
              <a:t>f) Phương bị ốm đã mấy ngày, không đi học được. Nga hứa với cô giáo sẽ sang nhà giúp Phương học tập, nhưng vì mải xem bộ phim hay trên truyền hình nên Nga quên mất.</a:t>
            </a:r>
          </a:p>
          <a:p>
            <a:pPr algn="just"/>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78858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44"/>
          <p:cNvSpPr/>
          <p:nvPr/>
        </p:nvSpPr>
        <p:spPr>
          <a:xfrm>
            <a:off x="2207484" y="1958600"/>
            <a:ext cx="5128800" cy="4239200"/>
          </a:xfrm>
          <a:prstGeom prst="roundRect">
            <a:avLst>
              <a:gd name="adj" fmla="val 7854"/>
            </a:avLst>
          </a:prstGeom>
          <a:solidFill>
            <a:schemeClr val="accent1"/>
          </a:solidFill>
          <a:ln>
            <a:noFill/>
          </a:ln>
        </p:spPr>
        <p:txBody>
          <a:bodyPr spcFirstLastPara="1" wrap="square" lIns="121900" tIns="121900" rIns="121900" bIns="121900" anchor="ctr" anchorCtr="0">
            <a:noAutofit/>
          </a:bodyPr>
          <a:lstStyle/>
          <a:p>
            <a:endParaRPr sz="2400"/>
          </a:p>
        </p:txBody>
      </p:sp>
      <p:sp>
        <p:nvSpPr>
          <p:cNvPr id="852" name="Google Shape;852;p44"/>
          <p:cNvSpPr/>
          <p:nvPr/>
        </p:nvSpPr>
        <p:spPr>
          <a:xfrm>
            <a:off x="813412" y="1920835"/>
            <a:ext cx="7162597" cy="4239200"/>
          </a:xfrm>
          <a:prstGeom prst="roundRect">
            <a:avLst>
              <a:gd name="adj" fmla="val 7854"/>
            </a:avLst>
          </a:prstGeom>
          <a:solidFill>
            <a:schemeClr val="accent2"/>
          </a:solidFill>
          <a:ln>
            <a:noFill/>
          </a:ln>
        </p:spPr>
        <p:txBody>
          <a:bodyPr spcFirstLastPara="1" wrap="square" lIns="121900" tIns="121900" rIns="121900" bIns="121900" anchor="ctr" anchorCtr="0">
            <a:noAutofit/>
          </a:bodyPr>
          <a:lstStyle/>
          <a:p>
            <a:endParaRPr sz="2400"/>
          </a:p>
        </p:txBody>
      </p:sp>
      <p:sp>
        <p:nvSpPr>
          <p:cNvPr id="853" name="Google Shape;853;p44"/>
          <p:cNvSpPr/>
          <p:nvPr/>
        </p:nvSpPr>
        <p:spPr>
          <a:xfrm>
            <a:off x="950967" y="2142867"/>
            <a:ext cx="6924075" cy="3726800"/>
          </a:xfrm>
          <a:prstGeom prst="roundRect">
            <a:avLst>
              <a:gd name="adj" fmla="val 7854"/>
            </a:avLst>
          </a:prstGeom>
          <a:solidFill>
            <a:schemeClr val="lt1"/>
          </a:solidFill>
          <a:ln>
            <a:noFill/>
          </a:ln>
        </p:spPr>
        <p:txBody>
          <a:bodyPr spcFirstLastPara="1" wrap="square" lIns="121900" tIns="121900" rIns="121900" bIns="121900" anchor="ctr" anchorCtr="0">
            <a:noAutofit/>
          </a:bodyPr>
          <a:lstStyle/>
          <a:p>
            <a:pPr algn="just">
              <a:buFont typeface="Arial" panose="020B0604020202020204" pitchFamily="34" charset="0"/>
              <a:buChar char="•"/>
            </a:pPr>
            <a:r>
              <a:rPr lang="vi-VN" sz="2400" dirty="0">
                <a:solidFill>
                  <a:srgbClr val="000000"/>
                </a:solidFill>
                <a:latin typeface="Cambria" panose="02040503050406030204" pitchFamily="18" charset="0"/>
                <a:ea typeface="Cambria" panose="02040503050406030204" pitchFamily="18" charset="0"/>
              </a:rPr>
              <a:t>Minh hứa với bố mẹ Quang và cô giáo chủ nghiệm là sẽ cố gắng giúp đỡ Quang học tập tiến bộ. Vì thế, những bài tập nào Quang không làm được thì Minh đều làm hộ và đưa cho Quang chép.</a:t>
            </a:r>
          </a:p>
          <a:p>
            <a:pPr algn="just"/>
            <a:r>
              <a:rPr lang="vi-VN" sz="2400" b="1" dirty="0">
                <a:solidFill>
                  <a:srgbClr val="000000"/>
                </a:solidFill>
                <a:latin typeface="Cambria" panose="02040503050406030204" pitchFamily="18" charset="0"/>
                <a:ea typeface="Cambria" panose="02040503050406030204" pitchFamily="18" charset="0"/>
              </a:rPr>
              <a:t>=&gt;</a:t>
            </a:r>
            <a:r>
              <a:rPr lang="vi-VN" sz="2400" dirty="0">
                <a:solidFill>
                  <a:srgbClr val="000000"/>
                </a:solidFill>
                <a:latin typeface="Cambria" panose="02040503050406030204" pitchFamily="18" charset="0"/>
                <a:ea typeface="Cambria" panose="02040503050406030204" pitchFamily="18" charset="0"/>
              </a:rPr>
              <a:t> Việc làm hộ bài của Minh là sai bởi vì: Minh làm như vậy sẽ chỉ khiến cho Quang thêm lười biếng, ỉ lại và học tập không thể tiến bộ lên được trong khi Minh đã hứa với bố mẹ Quang và cô giáo sẽ giúp Quang tiến bộ.</a:t>
            </a:r>
          </a:p>
        </p:txBody>
      </p:sp>
      <p:sp>
        <p:nvSpPr>
          <p:cNvPr id="854" name="Google Shape;854;p44"/>
          <p:cNvSpPr txBox="1">
            <a:spLocks noGrp="1"/>
          </p:cNvSpPr>
          <p:nvPr>
            <p:ph type="title"/>
          </p:nvPr>
        </p:nvSpPr>
        <p:spPr>
          <a:xfrm>
            <a:off x="950967" y="748600"/>
            <a:ext cx="10290000" cy="637600"/>
          </a:xfrm>
          <a:prstGeom prst="rect">
            <a:avLst/>
          </a:prstGeom>
        </p:spPr>
        <p:txBody>
          <a:bodyPr spcFirstLastPara="1" vert="horz" wrap="square" lIns="121900" tIns="121900" rIns="121900" bIns="121900" rtlCol="0" anchor="ctr" anchorCtr="0">
            <a:noAutofit/>
          </a:bodyPr>
          <a:lstStyle/>
          <a:p>
            <a:r>
              <a:rPr lang="en" sz="4000" dirty="0">
                <a:latin typeface="UTM Alberta Heavy" panose="02040603050506020204" pitchFamily="18" charset="0"/>
              </a:rPr>
              <a:t>GỢI Ý TRẢ LỜI</a:t>
            </a:r>
            <a:endParaRPr sz="4000" dirty="0">
              <a:latin typeface="UTM Alberta Heavy" panose="02040603050506020204" pitchFamily="18" charset="0"/>
            </a:endParaRPr>
          </a:p>
        </p:txBody>
      </p:sp>
      <p:grpSp>
        <p:nvGrpSpPr>
          <p:cNvPr id="856" name="Google Shape;856;p44"/>
          <p:cNvGrpSpPr/>
          <p:nvPr/>
        </p:nvGrpSpPr>
        <p:grpSpPr>
          <a:xfrm>
            <a:off x="8021484" y="2294267"/>
            <a:ext cx="2042643" cy="3838304"/>
            <a:chOff x="5612100" y="1720700"/>
            <a:chExt cx="1531982" cy="2878728"/>
          </a:xfrm>
        </p:grpSpPr>
        <p:sp>
          <p:nvSpPr>
            <p:cNvPr id="857" name="Google Shape;857;p44"/>
            <p:cNvSpPr/>
            <p:nvPr/>
          </p:nvSpPr>
          <p:spPr>
            <a:xfrm>
              <a:off x="6000389" y="4412020"/>
              <a:ext cx="389228" cy="187408"/>
            </a:xfrm>
            <a:custGeom>
              <a:avLst/>
              <a:gdLst/>
              <a:ahLst/>
              <a:cxnLst/>
              <a:rect l="l" t="t" r="r" b="b"/>
              <a:pathLst>
                <a:path w="6266" h="3017" extrusionOk="0">
                  <a:moveTo>
                    <a:pt x="5809" y="0"/>
                  </a:moveTo>
                  <a:cubicBezTo>
                    <a:pt x="5807" y="0"/>
                    <a:pt x="5807" y="0"/>
                    <a:pt x="5807" y="0"/>
                  </a:cubicBezTo>
                  <a:lnTo>
                    <a:pt x="2359" y="2209"/>
                  </a:lnTo>
                  <a:cubicBezTo>
                    <a:pt x="2332" y="2209"/>
                    <a:pt x="2304" y="2209"/>
                    <a:pt x="2277" y="2209"/>
                  </a:cubicBezTo>
                  <a:cubicBezTo>
                    <a:pt x="234" y="2209"/>
                    <a:pt x="1" y="3017"/>
                    <a:pt x="1" y="3017"/>
                  </a:cubicBezTo>
                  <a:lnTo>
                    <a:pt x="4498" y="3017"/>
                  </a:lnTo>
                  <a:lnTo>
                    <a:pt x="5807" y="1509"/>
                  </a:lnTo>
                  <a:lnTo>
                    <a:pt x="5807" y="3017"/>
                  </a:lnTo>
                  <a:lnTo>
                    <a:pt x="6245" y="3017"/>
                  </a:lnTo>
                  <a:cubicBezTo>
                    <a:pt x="6245" y="3017"/>
                    <a:pt x="6223" y="1729"/>
                    <a:pt x="6245" y="856"/>
                  </a:cubicBezTo>
                  <a:cubicBezTo>
                    <a:pt x="6266" y="16"/>
                    <a:pt x="5842" y="0"/>
                    <a:pt x="580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58" name="Google Shape;858;p44"/>
            <p:cNvSpPr/>
            <p:nvPr/>
          </p:nvSpPr>
          <p:spPr>
            <a:xfrm>
              <a:off x="6134995" y="4300707"/>
              <a:ext cx="226108" cy="249774"/>
            </a:xfrm>
            <a:custGeom>
              <a:avLst/>
              <a:gdLst/>
              <a:ahLst/>
              <a:cxnLst/>
              <a:rect l="l" t="t" r="r" b="b"/>
              <a:pathLst>
                <a:path w="3640" h="4021" extrusionOk="0">
                  <a:moveTo>
                    <a:pt x="1890" y="0"/>
                  </a:moveTo>
                  <a:lnTo>
                    <a:pt x="2152" y="1792"/>
                  </a:lnTo>
                  <a:lnTo>
                    <a:pt x="1" y="4020"/>
                  </a:lnTo>
                  <a:lnTo>
                    <a:pt x="991" y="4020"/>
                  </a:lnTo>
                  <a:cubicBezTo>
                    <a:pt x="1454" y="4020"/>
                    <a:pt x="1899" y="3850"/>
                    <a:pt x="2241" y="3537"/>
                  </a:cubicBezTo>
                  <a:cubicBezTo>
                    <a:pt x="2704" y="3117"/>
                    <a:pt x="3327" y="2468"/>
                    <a:pt x="3640" y="1792"/>
                  </a:cubicBezTo>
                  <a:lnTo>
                    <a:pt x="3640" y="669"/>
                  </a:lnTo>
                  <a:lnTo>
                    <a:pt x="1890" y="0"/>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59" name="Google Shape;859;p44"/>
            <p:cNvSpPr/>
            <p:nvPr/>
          </p:nvSpPr>
          <p:spPr>
            <a:xfrm>
              <a:off x="6096856" y="2706674"/>
              <a:ext cx="301084" cy="1656363"/>
            </a:xfrm>
            <a:custGeom>
              <a:avLst/>
              <a:gdLst/>
              <a:ahLst/>
              <a:cxnLst/>
              <a:rect l="l" t="t" r="r" b="b"/>
              <a:pathLst>
                <a:path w="4847" h="26665" extrusionOk="0">
                  <a:moveTo>
                    <a:pt x="1579" y="0"/>
                  </a:moveTo>
                  <a:cubicBezTo>
                    <a:pt x="1579" y="0"/>
                    <a:pt x="0" y="3823"/>
                    <a:pt x="866" y="14554"/>
                  </a:cubicBezTo>
                  <a:cubicBezTo>
                    <a:pt x="1733" y="25286"/>
                    <a:pt x="1993" y="26664"/>
                    <a:pt x="1993" y="26664"/>
                  </a:cubicBezTo>
                  <a:lnTo>
                    <a:pt x="4847" y="26619"/>
                  </a:lnTo>
                  <a:lnTo>
                    <a:pt x="4185" y="0"/>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860" name="Google Shape;860;p44"/>
            <p:cNvSpPr/>
            <p:nvPr/>
          </p:nvSpPr>
          <p:spPr>
            <a:xfrm>
              <a:off x="6754854" y="4412020"/>
              <a:ext cx="389228" cy="187408"/>
            </a:xfrm>
            <a:custGeom>
              <a:avLst/>
              <a:gdLst/>
              <a:ahLst/>
              <a:cxnLst/>
              <a:rect l="l" t="t" r="r" b="b"/>
              <a:pathLst>
                <a:path w="6266" h="3017" extrusionOk="0">
                  <a:moveTo>
                    <a:pt x="456" y="0"/>
                  </a:moveTo>
                  <a:cubicBezTo>
                    <a:pt x="423" y="0"/>
                    <a:pt x="0" y="16"/>
                    <a:pt x="22" y="856"/>
                  </a:cubicBezTo>
                  <a:cubicBezTo>
                    <a:pt x="43" y="1729"/>
                    <a:pt x="22" y="3017"/>
                    <a:pt x="22" y="3017"/>
                  </a:cubicBezTo>
                  <a:lnTo>
                    <a:pt x="458" y="3017"/>
                  </a:lnTo>
                  <a:lnTo>
                    <a:pt x="458" y="1509"/>
                  </a:lnTo>
                  <a:lnTo>
                    <a:pt x="1768" y="3017"/>
                  </a:lnTo>
                  <a:lnTo>
                    <a:pt x="6265" y="3017"/>
                  </a:lnTo>
                  <a:cubicBezTo>
                    <a:pt x="6265" y="3017"/>
                    <a:pt x="6031" y="2209"/>
                    <a:pt x="3989" y="2209"/>
                  </a:cubicBezTo>
                  <a:cubicBezTo>
                    <a:pt x="3962" y="2209"/>
                    <a:pt x="3935" y="2209"/>
                    <a:pt x="3907" y="2209"/>
                  </a:cubicBezTo>
                  <a:lnTo>
                    <a:pt x="458" y="0"/>
                  </a:lnTo>
                  <a:cubicBezTo>
                    <a:pt x="458" y="0"/>
                    <a:pt x="457" y="0"/>
                    <a:pt x="45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61" name="Google Shape;861;p44"/>
            <p:cNvSpPr/>
            <p:nvPr/>
          </p:nvSpPr>
          <p:spPr>
            <a:xfrm>
              <a:off x="6713422" y="4221881"/>
              <a:ext cx="296052" cy="328602"/>
            </a:xfrm>
            <a:custGeom>
              <a:avLst/>
              <a:gdLst/>
              <a:ahLst/>
              <a:cxnLst/>
              <a:rect l="l" t="t" r="r" b="b"/>
              <a:pathLst>
                <a:path w="4766" h="5290" extrusionOk="0">
                  <a:moveTo>
                    <a:pt x="1752" y="0"/>
                  </a:moveTo>
                  <a:lnTo>
                    <a:pt x="1" y="669"/>
                  </a:lnTo>
                  <a:lnTo>
                    <a:pt x="1125" y="3061"/>
                  </a:lnTo>
                  <a:cubicBezTo>
                    <a:pt x="1439" y="3737"/>
                    <a:pt x="2061" y="4386"/>
                    <a:pt x="2524" y="4806"/>
                  </a:cubicBezTo>
                  <a:cubicBezTo>
                    <a:pt x="2867" y="5119"/>
                    <a:pt x="3313" y="5289"/>
                    <a:pt x="3775" y="5289"/>
                  </a:cubicBezTo>
                  <a:lnTo>
                    <a:pt x="4765" y="5289"/>
                  </a:lnTo>
                  <a:lnTo>
                    <a:pt x="2613" y="3061"/>
                  </a:lnTo>
                  <a:lnTo>
                    <a:pt x="1752" y="0"/>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62" name="Google Shape;862;p44"/>
            <p:cNvSpPr/>
            <p:nvPr/>
          </p:nvSpPr>
          <p:spPr>
            <a:xfrm>
              <a:off x="6196615" y="2706674"/>
              <a:ext cx="712798" cy="1663507"/>
            </a:xfrm>
            <a:custGeom>
              <a:avLst/>
              <a:gdLst/>
              <a:ahLst/>
              <a:cxnLst/>
              <a:rect l="l" t="t" r="r" b="b"/>
              <a:pathLst>
                <a:path w="11475" h="26780" extrusionOk="0">
                  <a:moveTo>
                    <a:pt x="808" y="0"/>
                  </a:moveTo>
                  <a:lnTo>
                    <a:pt x="0" y="2059"/>
                  </a:lnTo>
                  <a:lnTo>
                    <a:pt x="8424" y="26779"/>
                  </a:lnTo>
                  <a:lnTo>
                    <a:pt x="11475" y="26619"/>
                  </a:lnTo>
                  <a:cubicBezTo>
                    <a:pt x="11475" y="26619"/>
                    <a:pt x="8337" y="13173"/>
                    <a:pt x="6729" y="7480"/>
                  </a:cubicBezTo>
                  <a:cubicBezTo>
                    <a:pt x="5250" y="2239"/>
                    <a:pt x="4412" y="0"/>
                    <a:pt x="4412"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863" name="Google Shape;863;p44"/>
            <p:cNvSpPr/>
            <p:nvPr/>
          </p:nvSpPr>
          <p:spPr>
            <a:xfrm>
              <a:off x="6272769" y="3059807"/>
              <a:ext cx="102121" cy="283504"/>
            </a:xfrm>
            <a:custGeom>
              <a:avLst/>
              <a:gdLst/>
              <a:ahLst/>
              <a:cxnLst/>
              <a:rect l="l" t="t" r="r" b="b"/>
              <a:pathLst>
                <a:path w="1644" h="4564" extrusionOk="0">
                  <a:moveTo>
                    <a:pt x="31" y="0"/>
                  </a:moveTo>
                  <a:cubicBezTo>
                    <a:pt x="29" y="0"/>
                    <a:pt x="26" y="1"/>
                    <a:pt x="23" y="2"/>
                  </a:cubicBezTo>
                  <a:cubicBezTo>
                    <a:pt x="8" y="7"/>
                    <a:pt x="1" y="23"/>
                    <a:pt x="7" y="37"/>
                  </a:cubicBezTo>
                  <a:lnTo>
                    <a:pt x="1585" y="4546"/>
                  </a:lnTo>
                  <a:cubicBezTo>
                    <a:pt x="1590" y="4556"/>
                    <a:pt x="1600" y="4563"/>
                    <a:pt x="1612" y="4563"/>
                  </a:cubicBezTo>
                  <a:cubicBezTo>
                    <a:pt x="1615" y="4563"/>
                    <a:pt x="1617" y="4563"/>
                    <a:pt x="1620" y="4562"/>
                  </a:cubicBezTo>
                  <a:cubicBezTo>
                    <a:pt x="1635" y="4557"/>
                    <a:pt x="1644" y="4541"/>
                    <a:pt x="1638" y="4527"/>
                  </a:cubicBezTo>
                  <a:lnTo>
                    <a:pt x="59" y="19"/>
                  </a:lnTo>
                  <a:cubicBezTo>
                    <a:pt x="55" y="7"/>
                    <a:pt x="43" y="0"/>
                    <a:pt x="31"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864" name="Google Shape;864;p44"/>
            <p:cNvSpPr/>
            <p:nvPr/>
          </p:nvSpPr>
          <p:spPr>
            <a:xfrm>
              <a:off x="6143754" y="1819652"/>
              <a:ext cx="558312" cy="332701"/>
            </a:xfrm>
            <a:custGeom>
              <a:avLst/>
              <a:gdLst/>
              <a:ahLst/>
              <a:cxnLst/>
              <a:rect l="l" t="t" r="r" b="b"/>
              <a:pathLst>
                <a:path w="8988" h="5356" extrusionOk="0">
                  <a:moveTo>
                    <a:pt x="7444" y="1"/>
                  </a:moveTo>
                  <a:lnTo>
                    <a:pt x="2354" y="525"/>
                  </a:lnTo>
                  <a:cubicBezTo>
                    <a:pt x="2354" y="525"/>
                    <a:pt x="2052" y="1763"/>
                    <a:pt x="854" y="2171"/>
                  </a:cubicBezTo>
                  <a:cubicBezTo>
                    <a:pt x="0" y="2463"/>
                    <a:pt x="280" y="3679"/>
                    <a:pt x="280" y="3679"/>
                  </a:cubicBezTo>
                  <a:cubicBezTo>
                    <a:pt x="2339" y="5022"/>
                    <a:pt x="4483" y="5355"/>
                    <a:pt x="6106" y="5355"/>
                  </a:cubicBezTo>
                  <a:cubicBezTo>
                    <a:pt x="7708" y="5355"/>
                    <a:pt x="8801" y="5030"/>
                    <a:pt x="8801" y="5030"/>
                  </a:cubicBezTo>
                  <a:cubicBezTo>
                    <a:pt x="8988" y="3656"/>
                    <a:pt x="7425" y="3793"/>
                    <a:pt x="7666" y="2375"/>
                  </a:cubicBezTo>
                  <a:cubicBezTo>
                    <a:pt x="7901" y="990"/>
                    <a:pt x="7444" y="1"/>
                    <a:pt x="7444"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65" name="Google Shape;865;p44"/>
            <p:cNvSpPr/>
            <p:nvPr/>
          </p:nvSpPr>
          <p:spPr>
            <a:xfrm>
              <a:off x="6279043" y="1720700"/>
              <a:ext cx="349846" cy="306985"/>
            </a:xfrm>
            <a:custGeom>
              <a:avLst/>
              <a:gdLst/>
              <a:ahLst/>
              <a:cxnLst/>
              <a:rect l="l" t="t" r="r" b="b"/>
              <a:pathLst>
                <a:path w="5632" h="4942" extrusionOk="0">
                  <a:moveTo>
                    <a:pt x="2759" y="1"/>
                  </a:moveTo>
                  <a:cubicBezTo>
                    <a:pt x="1465" y="1"/>
                    <a:pt x="352" y="885"/>
                    <a:pt x="185" y="2112"/>
                  </a:cubicBezTo>
                  <a:cubicBezTo>
                    <a:pt x="1" y="3462"/>
                    <a:pt x="1030" y="4717"/>
                    <a:pt x="2483" y="4914"/>
                  </a:cubicBezTo>
                  <a:cubicBezTo>
                    <a:pt x="2614" y="4932"/>
                    <a:pt x="2744" y="4941"/>
                    <a:pt x="2873" y="4941"/>
                  </a:cubicBezTo>
                  <a:cubicBezTo>
                    <a:pt x="4168" y="4941"/>
                    <a:pt x="5281" y="4057"/>
                    <a:pt x="5447" y="2829"/>
                  </a:cubicBezTo>
                  <a:cubicBezTo>
                    <a:pt x="5631" y="1479"/>
                    <a:pt x="4602" y="224"/>
                    <a:pt x="3149" y="27"/>
                  </a:cubicBezTo>
                  <a:cubicBezTo>
                    <a:pt x="3018" y="9"/>
                    <a:pt x="2888" y="1"/>
                    <a:pt x="275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66" name="Google Shape;866;p44"/>
            <p:cNvSpPr/>
            <p:nvPr/>
          </p:nvSpPr>
          <p:spPr>
            <a:xfrm>
              <a:off x="6344389" y="2000100"/>
              <a:ext cx="124546" cy="251327"/>
            </a:xfrm>
            <a:custGeom>
              <a:avLst/>
              <a:gdLst/>
              <a:ahLst/>
              <a:cxnLst/>
              <a:rect l="l" t="t" r="r" b="b"/>
              <a:pathLst>
                <a:path w="2005" h="4046" extrusionOk="0">
                  <a:moveTo>
                    <a:pt x="2005" y="0"/>
                  </a:moveTo>
                  <a:lnTo>
                    <a:pt x="602" y="234"/>
                  </a:lnTo>
                  <a:lnTo>
                    <a:pt x="0" y="3787"/>
                  </a:lnTo>
                  <a:lnTo>
                    <a:pt x="1951" y="4045"/>
                  </a:lnTo>
                  <a:lnTo>
                    <a:pt x="2005" y="0"/>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67" name="Google Shape;867;p44"/>
            <p:cNvSpPr/>
            <p:nvPr/>
          </p:nvSpPr>
          <p:spPr>
            <a:xfrm>
              <a:off x="6359981" y="2030226"/>
              <a:ext cx="94294" cy="112992"/>
            </a:xfrm>
            <a:custGeom>
              <a:avLst/>
              <a:gdLst/>
              <a:ahLst/>
              <a:cxnLst/>
              <a:rect l="l" t="t" r="r" b="b"/>
              <a:pathLst>
                <a:path w="1518" h="1819" extrusionOk="0">
                  <a:moveTo>
                    <a:pt x="313" y="0"/>
                  </a:moveTo>
                  <a:lnTo>
                    <a:pt x="0" y="1818"/>
                  </a:lnTo>
                  <a:lnTo>
                    <a:pt x="1517" y="694"/>
                  </a:lnTo>
                  <a:lnTo>
                    <a:pt x="313" y="0"/>
                  </a:lnTo>
                  <a:close/>
                </a:path>
              </a:pathLst>
            </a:custGeom>
            <a:solidFill>
              <a:srgbClr val="D7896D"/>
            </a:solidFill>
            <a:ln>
              <a:noFill/>
            </a:ln>
          </p:spPr>
          <p:txBody>
            <a:bodyPr spcFirstLastPara="1" wrap="square" lIns="121900" tIns="121900" rIns="121900" bIns="121900" anchor="ctr" anchorCtr="0">
              <a:noAutofit/>
            </a:bodyPr>
            <a:lstStyle/>
            <a:p>
              <a:endParaRPr sz="2400"/>
            </a:p>
          </p:txBody>
        </p:sp>
        <p:sp>
          <p:nvSpPr>
            <p:cNvPr id="868" name="Google Shape;868;p44"/>
            <p:cNvSpPr/>
            <p:nvPr/>
          </p:nvSpPr>
          <p:spPr>
            <a:xfrm>
              <a:off x="6244879" y="1901956"/>
              <a:ext cx="94108" cy="95537"/>
            </a:xfrm>
            <a:custGeom>
              <a:avLst/>
              <a:gdLst/>
              <a:ahLst/>
              <a:cxnLst/>
              <a:rect l="l" t="t" r="r" b="b"/>
              <a:pathLst>
                <a:path w="1515" h="1538" extrusionOk="0">
                  <a:moveTo>
                    <a:pt x="836" y="1"/>
                  </a:moveTo>
                  <a:cubicBezTo>
                    <a:pt x="785" y="1"/>
                    <a:pt x="731" y="9"/>
                    <a:pt x="672" y="28"/>
                  </a:cubicBezTo>
                  <a:cubicBezTo>
                    <a:pt x="0" y="241"/>
                    <a:pt x="485" y="1354"/>
                    <a:pt x="1122" y="1525"/>
                  </a:cubicBezTo>
                  <a:cubicBezTo>
                    <a:pt x="1153" y="1533"/>
                    <a:pt x="1184" y="1537"/>
                    <a:pt x="1215" y="1537"/>
                  </a:cubicBezTo>
                  <a:cubicBezTo>
                    <a:pt x="1368" y="1537"/>
                    <a:pt x="1502" y="1440"/>
                    <a:pt x="1507" y="1309"/>
                  </a:cubicBezTo>
                  <a:cubicBezTo>
                    <a:pt x="1514" y="1058"/>
                    <a:pt x="1481" y="806"/>
                    <a:pt x="1393" y="564"/>
                  </a:cubicBezTo>
                  <a:cubicBezTo>
                    <a:pt x="1291" y="282"/>
                    <a:pt x="1126" y="1"/>
                    <a:pt x="836" y="1"/>
                  </a:cubicBezTo>
                  <a:close/>
                </a:path>
              </a:pathLst>
            </a:custGeom>
            <a:solidFill>
              <a:srgbClr val="D7896D"/>
            </a:solidFill>
            <a:ln>
              <a:noFill/>
            </a:ln>
          </p:spPr>
          <p:txBody>
            <a:bodyPr spcFirstLastPara="1" wrap="square" lIns="121900" tIns="121900" rIns="121900" bIns="121900" anchor="ctr" anchorCtr="0">
              <a:noAutofit/>
            </a:bodyPr>
            <a:lstStyle/>
            <a:p>
              <a:endParaRPr sz="2400"/>
            </a:p>
          </p:txBody>
        </p:sp>
        <p:sp>
          <p:nvSpPr>
            <p:cNvPr id="869" name="Google Shape;869;p44"/>
            <p:cNvSpPr/>
            <p:nvPr/>
          </p:nvSpPr>
          <p:spPr>
            <a:xfrm>
              <a:off x="6277863" y="1745050"/>
              <a:ext cx="344752" cy="341833"/>
            </a:xfrm>
            <a:custGeom>
              <a:avLst/>
              <a:gdLst/>
              <a:ahLst/>
              <a:cxnLst/>
              <a:rect l="l" t="t" r="r" b="b"/>
              <a:pathLst>
                <a:path w="5550" h="5503" extrusionOk="0">
                  <a:moveTo>
                    <a:pt x="2327" y="1"/>
                  </a:moveTo>
                  <a:cubicBezTo>
                    <a:pt x="2264" y="1"/>
                    <a:pt x="2200" y="3"/>
                    <a:pt x="2137" y="7"/>
                  </a:cubicBezTo>
                  <a:cubicBezTo>
                    <a:pt x="1506" y="54"/>
                    <a:pt x="670" y="332"/>
                    <a:pt x="418" y="1439"/>
                  </a:cubicBezTo>
                  <a:cubicBezTo>
                    <a:pt x="1" y="3281"/>
                    <a:pt x="94" y="4506"/>
                    <a:pt x="900" y="5136"/>
                  </a:cubicBezTo>
                  <a:cubicBezTo>
                    <a:pt x="1212" y="5379"/>
                    <a:pt x="1544" y="5502"/>
                    <a:pt x="1927" y="5502"/>
                  </a:cubicBezTo>
                  <a:cubicBezTo>
                    <a:pt x="2238" y="5502"/>
                    <a:pt x="2582" y="5421"/>
                    <a:pt x="2975" y="5258"/>
                  </a:cubicBezTo>
                  <a:cubicBezTo>
                    <a:pt x="3302" y="5123"/>
                    <a:pt x="3789" y="4534"/>
                    <a:pt x="3919" y="4188"/>
                  </a:cubicBezTo>
                  <a:lnTo>
                    <a:pt x="4297" y="3224"/>
                  </a:lnTo>
                  <a:cubicBezTo>
                    <a:pt x="4297" y="3224"/>
                    <a:pt x="5550" y="1120"/>
                    <a:pt x="3499" y="248"/>
                  </a:cubicBezTo>
                  <a:cubicBezTo>
                    <a:pt x="3129" y="91"/>
                    <a:pt x="2728" y="1"/>
                    <a:pt x="2327" y="1"/>
                  </a:cubicBez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70" name="Google Shape;870;p44"/>
            <p:cNvSpPr/>
            <p:nvPr/>
          </p:nvSpPr>
          <p:spPr>
            <a:xfrm>
              <a:off x="6338861" y="1933263"/>
              <a:ext cx="20996" cy="36152"/>
            </a:xfrm>
            <a:custGeom>
              <a:avLst/>
              <a:gdLst/>
              <a:ahLst/>
              <a:cxnLst/>
              <a:rect l="l" t="t" r="r" b="b"/>
              <a:pathLst>
                <a:path w="338" h="582" extrusionOk="0">
                  <a:moveTo>
                    <a:pt x="306" y="1"/>
                  </a:moveTo>
                  <a:cubicBezTo>
                    <a:pt x="297" y="1"/>
                    <a:pt x="289" y="5"/>
                    <a:pt x="283" y="12"/>
                  </a:cubicBezTo>
                  <a:lnTo>
                    <a:pt x="6" y="403"/>
                  </a:lnTo>
                  <a:cubicBezTo>
                    <a:pt x="1" y="409"/>
                    <a:pt x="0" y="416"/>
                    <a:pt x="1" y="424"/>
                  </a:cubicBezTo>
                  <a:cubicBezTo>
                    <a:pt x="3" y="431"/>
                    <a:pt x="7" y="437"/>
                    <a:pt x="13" y="441"/>
                  </a:cubicBezTo>
                  <a:lnTo>
                    <a:pt x="223" y="577"/>
                  </a:lnTo>
                  <a:cubicBezTo>
                    <a:pt x="228" y="580"/>
                    <a:pt x="234" y="581"/>
                    <a:pt x="238" y="581"/>
                  </a:cubicBezTo>
                  <a:cubicBezTo>
                    <a:pt x="248" y="581"/>
                    <a:pt x="257" y="577"/>
                    <a:pt x="261" y="568"/>
                  </a:cubicBezTo>
                  <a:cubicBezTo>
                    <a:pt x="269" y="555"/>
                    <a:pt x="266" y="539"/>
                    <a:pt x="253" y="530"/>
                  </a:cubicBezTo>
                  <a:lnTo>
                    <a:pt x="67" y="410"/>
                  </a:lnTo>
                  <a:lnTo>
                    <a:pt x="329" y="44"/>
                  </a:lnTo>
                  <a:cubicBezTo>
                    <a:pt x="337" y="31"/>
                    <a:pt x="334" y="15"/>
                    <a:pt x="321" y="6"/>
                  </a:cubicBezTo>
                  <a:cubicBezTo>
                    <a:pt x="317" y="3"/>
                    <a:pt x="311" y="1"/>
                    <a:pt x="30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1" name="Google Shape;871;p44"/>
            <p:cNvSpPr/>
            <p:nvPr/>
          </p:nvSpPr>
          <p:spPr>
            <a:xfrm>
              <a:off x="6296311" y="1820521"/>
              <a:ext cx="61869" cy="24226"/>
            </a:xfrm>
            <a:custGeom>
              <a:avLst/>
              <a:gdLst/>
              <a:ahLst/>
              <a:cxnLst/>
              <a:rect l="l" t="t" r="r" b="b"/>
              <a:pathLst>
                <a:path w="996" h="390" extrusionOk="0">
                  <a:moveTo>
                    <a:pt x="559" y="0"/>
                  </a:moveTo>
                  <a:cubicBezTo>
                    <a:pt x="558" y="0"/>
                    <a:pt x="557" y="0"/>
                    <a:pt x="555" y="0"/>
                  </a:cubicBezTo>
                  <a:cubicBezTo>
                    <a:pt x="285" y="2"/>
                    <a:pt x="123" y="110"/>
                    <a:pt x="44" y="181"/>
                  </a:cubicBezTo>
                  <a:cubicBezTo>
                    <a:pt x="6" y="218"/>
                    <a:pt x="0" y="270"/>
                    <a:pt x="28" y="314"/>
                  </a:cubicBezTo>
                  <a:cubicBezTo>
                    <a:pt x="56" y="361"/>
                    <a:pt x="115" y="389"/>
                    <a:pt x="175" y="389"/>
                  </a:cubicBezTo>
                  <a:cubicBezTo>
                    <a:pt x="188" y="389"/>
                    <a:pt x="201" y="388"/>
                    <a:pt x="213" y="386"/>
                  </a:cubicBezTo>
                  <a:cubicBezTo>
                    <a:pt x="305" y="368"/>
                    <a:pt x="404" y="364"/>
                    <a:pt x="535" y="364"/>
                  </a:cubicBezTo>
                  <a:cubicBezTo>
                    <a:pt x="586" y="364"/>
                    <a:pt x="642" y="365"/>
                    <a:pt x="704" y="365"/>
                  </a:cubicBezTo>
                  <a:cubicBezTo>
                    <a:pt x="705" y="365"/>
                    <a:pt x="706" y="365"/>
                    <a:pt x="707" y="365"/>
                  </a:cubicBezTo>
                  <a:cubicBezTo>
                    <a:pt x="996" y="365"/>
                    <a:pt x="943" y="174"/>
                    <a:pt x="943" y="174"/>
                  </a:cubicBezTo>
                  <a:cubicBezTo>
                    <a:pt x="943" y="174"/>
                    <a:pt x="903" y="0"/>
                    <a:pt x="55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2" name="Google Shape;872;p44"/>
            <p:cNvSpPr/>
            <p:nvPr/>
          </p:nvSpPr>
          <p:spPr>
            <a:xfrm>
              <a:off x="6398803" y="1829093"/>
              <a:ext cx="96220" cy="39507"/>
            </a:xfrm>
            <a:custGeom>
              <a:avLst/>
              <a:gdLst/>
              <a:ahLst/>
              <a:cxnLst/>
              <a:rect l="l" t="t" r="r" b="b"/>
              <a:pathLst>
                <a:path w="1549" h="636" extrusionOk="0">
                  <a:moveTo>
                    <a:pt x="399" y="1"/>
                  </a:moveTo>
                  <a:cubicBezTo>
                    <a:pt x="176" y="1"/>
                    <a:pt x="120" y="87"/>
                    <a:pt x="120" y="87"/>
                  </a:cubicBezTo>
                  <a:cubicBezTo>
                    <a:pt x="120" y="87"/>
                    <a:pt x="0" y="259"/>
                    <a:pt x="397" y="347"/>
                  </a:cubicBezTo>
                  <a:cubicBezTo>
                    <a:pt x="701" y="414"/>
                    <a:pt x="1056" y="548"/>
                    <a:pt x="1222" y="611"/>
                  </a:cubicBezTo>
                  <a:cubicBezTo>
                    <a:pt x="1265" y="627"/>
                    <a:pt x="1311" y="635"/>
                    <a:pt x="1355" y="635"/>
                  </a:cubicBezTo>
                  <a:cubicBezTo>
                    <a:pt x="1409" y="635"/>
                    <a:pt x="1460" y="623"/>
                    <a:pt x="1494" y="600"/>
                  </a:cubicBezTo>
                  <a:cubicBezTo>
                    <a:pt x="1542" y="564"/>
                    <a:pt x="1548" y="512"/>
                    <a:pt x="1504" y="465"/>
                  </a:cubicBezTo>
                  <a:cubicBezTo>
                    <a:pt x="1417" y="370"/>
                    <a:pt x="1062" y="122"/>
                    <a:pt x="694" y="39"/>
                  </a:cubicBezTo>
                  <a:cubicBezTo>
                    <a:pt x="573" y="11"/>
                    <a:pt x="476" y="1"/>
                    <a:pt x="39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3" name="Google Shape;873;p44"/>
            <p:cNvSpPr/>
            <p:nvPr/>
          </p:nvSpPr>
          <p:spPr>
            <a:xfrm>
              <a:off x="6389983" y="1895061"/>
              <a:ext cx="74106" cy="35780"/>
            </a:xfrm>
            <a:custGeom>
              <a:avLst/>
              <a:gdLst/>
              <a:ahLst/>
              <a:cxnLst/>
              <a:rect l="l" t="t" r="r" b="b"/>
              <a:pathLst>
                <a:path w="1193" h="576" extrusionOk="0">
                  <a:moveTo>
                    <a:pt x="506" y="0"/>
                  </a:moveTo>
                  <a:cubicBezTo>
                    <a:pt x="136" y="0"/>
                    <a:pt x="1" y="330"/>
                    <a:pt x="1" y="330"/>
                  </a:cubicBezTo>
                  <a:cubicBezTo>
                    <a:pt x="223" y="513"/>
                    <a:pt x="425" y="575"/>
                    <a:pt x="596" y="575"/>
                  </a:cubicBezTo>
                  <a:cubicBezTo>
                    <a:pt x="964" y="575"/>
                    <a:pt x="1192" y="287"/>
                    <a:pt x="1192" y="287"/>
                  </a:cubicBezTo>
                  <a:cubicBezTo>
                    <a:pt x="905" y="73"/>
                    <a:pt x="680" y="0"/>
                    <a:pt x="50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74" name="Google Shape;874;p44"/>
            <p:cNvSpPr/>
            <p:nvPr/>
          </p:nvSpPr>
          <p:spPr>
            <a:xfrm>
              <a:off x="6402530" y="1894378"/>
              <a:ext cx="42426" cy="39258"/>
            </a:xfrm>
            <a:custGeom>
              <a:avLst/>
              <a:gdLst/>
              <a:ahLst/>
              <a:cxnLst/>
              <a:rect l="l" t="t" r="r" b="b"/>
              <a:pathLst>
                <a:path w="683" h="632" extrusionOk="0">
                  <a:moveTo>
                    <a:pt x="346" y="0"/>
                  </a:moveTo>
                  <a:cubicBezTo>
                    <a:pt x="208" y="0"/>
                    <a:pt x="81" y="96"/>
                    <a:pt x="44" y="239"/>
                  </a:cubicBezTo>
                  <a:cubicBezTo>
                    <a:pt x="0" y="409"/>
                    <a:pt x="98" y="579"/>
                    <a:pt x="261" y="622"/>
                  </a:cubicBezTo>
                  <a:cubicBezTo>
                    <a:pt x="287" y="628"/>
                    <a:pt x="312" y="631"/>
                    <a:pt x="337" y="631"/>
                  </a:cubicBezTo>
                  <a:cubicBezTo>
                    <a:pt x="475" y="631"/>
                    <a:pt x="601" y="536"/>
                    <a:pt x="638" y="393"/>
                  </a:cubicBezTo>
                  <a:cubicBezTo>
                    <a:pt x="682" y="223"/>
                    <a:pt x="584" y="52"/>
                    <a:pt x="421" y="10"/>
                  </a:cubicBezTo>
                  <a:cubicBezTo>
                    <a:pt x="396" y="3"/>
                    <a:pt x="371" y="0"/>
                    <a:pt x="34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5" name="Google Shape;875;p44"/>
            <p:cNvSpPr/>
            <p:nvPr/>
          </p:nvSpPr>
          <p:spPr>
            <a:xfrm>
              <a:off x="6388554" y="1893135"/>
              <a:ext cx="76964" cy="23480"/>
            </a:xfrm>
            <a:custGeom>
              <a:avLst/>
              <a:gdLst/>
              <a:ahLst/>
              <a:cxnLst/>
              <a:rect l="l" t="t" r="r" b="b"/>
              <a:pathLst>
                <a:path w="1239" h="378" extrusionOk="0">
                  <a:moveTo>
                    <a:pt x="522" y="1"/>
                  </a:moveTo>
                  <a:cubicBezTo>
                    <a:pt x="492" y="1"/>
                    <a:pt x="462" y="2"/>
                    <a:pt x="432" y="5"/>
                  </a:cubicBezTo>
                  <a:cubicBezTo>
                    <a:pt x="374" y="12"/>
                    <a:pt x="314" y="28"/>
                    <a:pt x="259" y="53"/>
                  </a:cubicBezTo>
                  <a:cubicBezTo>
                    <a:pt x="203" y="80"/>
                    <a:pt x="151" y="115"/>
                    <a:pt x="108" y="160"/>
                  </a:cubicBezTo>
                  <a:cubicBezTo>
                    <a:pt x="86" y="182"/>
                    <a:pt x="67" y="207"/>
                    <a:pt x="50" y="231"/>
                  </a:cubicBezTo>
                  <a:cubicBezTo>
                    <a:pt x="41" y="245"/>
                    <a:pt x="34" y="259"/>
                    <a:pt x="27" y="272"/>
                  </a:cubicBezTo>
                  <a:cubicBezTo>
                    <a:pt x="24" y="280"/>
                    <a:pt x="19" y="287"/>
                    <a:pt x="16" y="294"/>
                  </a:cubicBezTo>
                  <a:cubicBezTo>
                    <a:pt x="13" y="302"/>
                    <a:pt x="10" y="309"/>
                    <a:pt x="8" y="319"/>
                  </a:cubicBezTo>
                  <a:cubicBezTo>
                    <a:pt x="6" y="319"/>
                    <a:pt x="6" y="321"/>
                    <a:pt x="6" y="321"/>
                  </a:cubicBezTo>
                  <a:cubicBezTo>
                    <a:pt x="0" y="344"/>
                    <a:pt x="13" y="369"/>
                    <a:pt x="37" y="376"/>
                  </a:cubicBezTo>
                  <a:cubicBezTo>
                    <a:pt x="41" y="377"/>
                    <a:pt x="45" y="377"/>
                    <a:pt x="48" y="377"/>
                  </a:cubicBezTo>
                  <a:cubicBezTo>
                    <a:pt x="69" y="377"/>
                    <a:pt x="86" y="365"/>
                    <a:pt x="92" y="345"/>
                  </a:cubicBezTo>
                  <a:lnTo>
                    <a:pt x="92" y="344"/>
                  </a:lnTo>
                  <a:cubicBezTo>
                    <a:pt x="94" y="341"/>
                    <a:pt x="95" y="334"/>
                    <a:pt x="98" y="328"/>
                  </a:cubicBezTo>
                  <a:cubicBezTo>
                    <a:pt x="100" y="323"/>
                    <a:pt x="102" y="318"/>
                    <a:pt x="105" y="312"/>
                  </a:cubicBezTo>
                  <a:cubicBezTo>
                    <a:pt x="110" y="300"/>
                    <a:pt x="116" y="288"/>
                    <a:pt x="123" y="278"/>
                  </a:cubicBezTo>
                  <a:cubicBezTo>
                    <a:pt x="136" y="256"/>
                    <a:pt x="151" y="236"/>
                    <a:pt x="168" y="215"/>
                  </a:cubicBezTo>
                  <a:cubicBezTo>
                    <a:pt x="203" y="177"/>
                    <a:pt x="244" y="145"/>
                    <a:pt x="291" y="122"/>
                  </a:cubicBezTo>
                  <a:cubicBezTo>
                    <a:pt x="372" y="82"/>
                    <a:pt x="464" y="67"/>
                    <a:pt x="557" y="67"/>
                  </a:cubicBezTo>
                  <a:cubicBezTo>
                    <a:pt x="573" y="67"/>
                    <a:pt x="589" y="67"/>
                    <a:pt x="605" y="68"/>
                  </a:cubicBezTo>
                  <a:cubicBezTo>
                    <a:pt x="631" y="69"/>
                    <a:pt x="657" y="75"/>
                    <a:pt x="685" y="80"/>
                  </a:cubicBezTo>
                  <a:cubicBezTo>
                    <a:pt x="711" y="85"/>
                    <a:pt x="739" y="91"/>
                    <a:pt x="765" y="99"/>
                  </a:cubicBezTo>
                  <a:cubicBezTo>
                    <a:pt x="818" y="113"/>
                    <a:pt x="871" y="132"/>
                    <a:pt x="922" y="154"/>
                  </a:cubicBezTo>
                  <a:cubicBezTo>
                    <a:pt x="1024" y="198"/>
                    <a:pt x="1119" y="258"/>
                    <a:pt x="1199" y="334"/>
                  </a:cubicBezTo>
                  <a:cubicBezTo>
                    <a:pt x="1203" y="337"/>
                    <a:pt x="1208" y="339"/>
                    <a:pt x="1214" y="339"/>
                  </a:cubicBezTo>
                  <a:cubicBezTo>
                    <a:pt x="1219" y="339"/>
                    <a:pt x="1225" y="337"/>
                    <a:pt x="1230" y="332"/>
                  </a:cubicBezTo>
                  <a:cubicBezTo>
                    <a:pt x="1238" y="323"/>
                    <a:pt x="1238" y="310"/>
                    <a:pt x="1230" y="302"/>
                  </a:cubicBezTo>
                  <a:cubicBezTo>
                    <a:pt x="1148" y="220"/>
                    <a:pt x="1049" y="154"/>
                    <a:pt x="944" y="106"/>
                  </a:cubicBezTo>
                  <a:cubicBezTo>
                    <a:pt x="891" y="81"/>
                    <a:pt x="837" y="59"/>
                    <a:pt x="781" y="43"/>
                  </a:cubicBezTo>
                  <a:cubicBezTo>
                    <a:pt x="754" y="34"/>
                    <a:pt x="726" y="27"/>
                    <a:pt x="698" y="20"/>
                  </a:cubicBezTo>
                  <a:cubicBezTo>
                    <a:pt x="669" y="14"/>
                    <a:pt x="641" y="7"/>
                    <a:pt x="611" y="5"/>
                  </a:cubicBezTo>
                  <a:cubicBezTo>
                    <a:pt x="581" y="2"/>
                    <a:pt x="551" y="1"/>
                    <a:pt x="52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6" name="Google Shape;876;p44"/>
            <p:cNvSpPr/>
            <p:nvPr/>
          </p:nvSpPr>
          <p:spPr>
            <a:xfrm>
              <a:off x="6298175" y="1880091"/>
              <a:ext cx="49321" cy="36649"/>
            </a:xfrm>
            <a:custGeom>
              <a:avLst/>
              <a:gdLst/>
              <a:ahLst/>
              <a:cxnLst/>
              <a:rect l="l" t="t" r="r" b="b"/>
              <a:pathLst>
                <a:path w="794" h="590" extrusionOk="0">
                  <a:moveTo>
                    <a:pt x="340" y="1"/>
                  </a:moveTo>
                  <a:cubicBezTo>
                    <a:pt x="245" y="1"/>
                    <a:pt x="133" y="38"/>
                    <a:pt x="1" y="133"/>
                  </a:cubicBezTo>
                  <a:cubicBezTo>
                    <a:pt x="1" y="133"/>
                    <a:pt x="136" y="589"/>
                    <a:pt x="473" y="589"/>
                  </a:cubicBezTo>
                  <a:cubicBezTo>
                    <a:pt x="565" y="589"/>
                    <a:pt x="671" y="556"/>
                    <a:pt x="794" y="471"/>
                  </a:cubicBezTo>
                  <a:cubicBezTo>
                    <a:pt x="794" y="471"/>
                    <a:pt x="677" y="1"/>
                    <a:pt x="34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77" name="Google Shape;877;p44"/>
            <p:cNvSpPr/>
            <p:nvPr/>
          </p:nvSpPr>
          <p:spPr>
            <a:xfrm>
              <a:off x="6307554" y="1880277"/>
              <a:ext cx="29009" cy="35904"/>
            </a:xfrm>
            <a:custGeom>
              <a:avLst/>
              <a:gdLst/>
              <a:ahLst/>
              <a:cxnLst/>
              <a:rect l="l" t="t" r="r" b="b"/>
              <a:pathLst>
                <a:path w="467" h="578" extrusionOk="0">
                  <a:moveTo>
                    <a:pt x="229" y="0"/>
                  </a:moveTo>
                  <a:cubicBezTo>
                    <a:pt x="228" y="0"/>
                    <a:pt x="227" y="0"/>
                    <a:pt x="225" y="0"/>
                  </a:cubicBezTo>
                  <a:cubicBezTo>
                    <a:pt x="98" y="5"/>
                    <a:pt x="0" y="136"/>
                    <a:pt x="5" y="295"/>
                  </a:cubicBezTo>
                  <a:cubicBezTo>
                    <a:pt x="9" y="453"/>
                    <a:pt x="113" y="577"/>
                    <a:pt x="237" y="577"/>
                  </a:cubicBezTo>
                  <a:cubicBezTo>
                    <a:pt x="238" y="577"/>
                    <a:pt x="240" y="577"/>
                    <a:pt x="241" y="577"/>
                  </a:cubicBezTo>
                  <a:cubicBezTo>
                    <a:pt x="368" y="574"/>
                    <a:pt x="466" y="441"/>
                    <a:pt x="462" y="282"/>
                  </a:cubicBezTo>
                  <a:cubicBezTo>
                    <a:pt x="456" y="125"/>
                    <a:pt x="353" y="0"/>
                    <a:pt x="22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8" name="Google Shape;878;p44"/>
            <p:cNvSpPr/>
            <p:nvPr/>
          </p:nvSpPr>
          <p:spPr>
            <a:xfrm>
              <a:off x="6296995" y="1878476"/>
              <a:ext cx="52241" cy="31183"/>
            </a:xfrm>
            <a:custGeom>
              <a:avLst/>
              <a:gdLst/>
              <a:ahLst/>
              <a:cxnLst/>
              <a:rect l="l" t="t" r="r" b="b"/>
              <a:pathLst>
                <a:path w="841" h="502" extrusionOk="0">
                  <a:moveTo>
                    <a:pt x="312" y="0"/>
                  </a:moveTo>
                  <a:cubicBezTo>
                    <a:pt x="272" y="0"/>
                    <a:pt x="233" y="5"/>
                    <a:pt x="195" y="18"/>
                  </a:cubicBezTo>
                  <a:cubicBezTo>
                    <a:pt x="159" y="29"/>
                    <a:pt x="124" y="47"/>
                    <a:pt x="91" y="69"/>
                  </a:cubicBezTo>
                  <a:cubicBezTo>
                    <a:pt x="59" y="92"/>
                    <a:pt x="32" y="118"/>
                    <a:pt x="7" y="148"/>
                  </a:cubicBezTo>
                  <a:cubicBezTo>
                    <a:pt x="1" y="155"/>
                    <a:pt x="1" y="165"/>
                    <a:pt x="8" y="172"/>
                  </a:cubicBezTo>
                  <a:cubicBezTo>
                    <a:pt x="12" y="175"/>
                    <a:pt x="16" y="177"/>
                    <a:pt x="21" y="177"/>
                  </a:cubicBezTo>
                  <a:cubicBezTo>
                    <a:pt x="26" y="177"/>
                    <a:pt x="31" y="175"/>
                    <a:pt x="34" y="171"/>
                  </a:cubicBezTo>
                  <a:cubicBezTo>
                    <a:pt x="58" y="145"/>
                    <a:pt x="86" y="121"/>
                    <a:pt x="115" y="102"/>
                  </a:cubicBezTo>
                  <a:cubicBezTo>
                    <a:pt x="144" y="83"/>
                    <a:pt x="175" y="69"/>
                    <a:pt x="208" y="60"/>
                  </a:cubicBezTo>
                  <a:cubicBezTo>
                    <a:pt x="238" y="52"/>
                    <a:pt x="267" y="48"/>
                    <a:pt x="297" y="48"/>
                  </a:cubicBezTo>
                  <a:cubicBezTo>
                    <a:pt x="302" y="48"/>
                    <a:pt x="306" y="48"/>
                    <a:pt x="310" y="48"/>
                  </a:cubicBezTo>
                  <a:cubicBezTo>
                    <a:pt x="326" y="50"/>
                    <a:pt x="344" y="51"/>
                    <a:pt x="362" y="56"/>
                  </a:cubicBezTo>
                  <a:cubicBezTo>
                    <a:pt x="378" y="59"/>
                    <a:pt x="395" y="64"/>
                    <a:pt x="408" y="70"/>
                  </a:cubicBezTo>
                  <a:lnTo>
                    <a:pt x="411" y="70"/>
                  </a:lnTo>
                  <a:cubicBezTo>
                    <a:pt x="456" y="85"/>
                    <a:pt x="499" y="104"/>
                    <a:pt x="537" y="130"/>
                  </a:cubicBezTo>
                  <a:cubicBezTo>
                    <a:pt x="575" y="156"/>
                    <a:pt x="608" y="189"/>
                    <a:pt x="638" y="224"/>
                  </a:cubicBezTo>
                  <a:cubicBezTo>
                    <a:pt x="668" y="260"/>
                    <a:pt x="693" y="300"/>
                    <a:pt x="713" y="340"/>
                  </a:cubicBezTo>
                  <a:cubicBezTo>
                    <a:pt x="724" y="362"/>
                    <a:pt x="734" y="383"/>
                    <a:pt x="741" y="405"/>
                  </a:cubicBezTo>
                  <a:cubicBezTo>
                    <a:pt x="750" y="427"/>
                    <a:pt x="757" y="450"/>
                    <a:pt x="762" y="470"/>
                  </a:cubicBezTo>
                  <a:lnTo>
                    <a:pt x="762" y="472"/>
                  </a:lnTo>
                  <a:cubicBezTo>
                    <a:pt x="762" y="472"/>
                    <a:pt x="762" y="473"/>
                    <a:pt x="763" y="473"/>
                  </a:cubicBezTo>
                  <a:cubicBezTo>
                    <a:pt x="767" y="490"/>
                    <a:pt x="781" y="501"/>
                    <a:pt x="798" y="501"/>
                  </a:cubicBezTo>
                  <a:cubicBezTo>
                    <a:pt x="801" y="501"/>
                    <a:pt x="805" y="501"/>
                    <a:pt x="808" y="500"/>
                  </a:cubicBezTo>
                  <a:cubicBezTo>
                    <a:pt x="829" y="494"/>
                    <a:pt x="840" y="473"/>
                    <a:pt x="835" y="454"/>
                  </a:cubicBezTo>
                  <a:cubicBezTo>
                    <a:pt x="827" y="427"/>
                    <a:pt x="819" y="403"/>
                    <a:pt x="808" y="378"/>
                  </a:cubicBezTo>
                  <a:cubicBezTo>
                    <a:pt x="800" y="355"/>
                    <a:pt x="788" y="332"/>
                    <a:pt x="776" y="310"/>
                  </a:cubicBezTo>
                  <a:cubicBezTo>
                    <a:pt x="751" y="264"/>
                    <a:pt x="722" y="221"/>
                    <a:pt x="687" y="183"/>
                  </a:cubicBezTo>
                  <a:cubicBezTo>
                    <a:pt x="652" y="143"/>
                    <a:pt x="613" y="110"/>
                    <a:pt x="569" y="82"/>
                  </a:cubicBezTo>
                  <a:cubicBezTo>
                    <a:pt x="525" y="54"/>
                    <a:pt x="475" y="34"/>
                    <a:pt x="426" y="19"/>
                  </a:cubicBezTo>
                  <a:lnTo>
                    <a:pt x="426" y="19"/>
                  </a:lnTo>
                  <a:lnTo>
                    <a:pt x="429" y="21"/>
                  </a:lnTo>
                  <a:cubicBezTo>
                    <a:pt x="408" y="13"/>
                    <a:pt x="391" y="9"/>
                    <a:pt x="370" y="6"/>
                  </a:cubicBezTo>
                  <a:cubicBezTo>
                    <a:pt x="351" y="2"/>
                    <a:pt x="331" y="0"/>
                    <a:pt x="31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9" name="Google Shape;879;p44"/>
            <p:cNvSpPr/>
            <p:nvPr/>
          </p:nvSpPr>
          <p:spPr>
            <a:xfrm>
              <a:off x="6329481" y="1984198"/>
              <a:ext cx="72802" cy="28512"/>
            </a:xfrm>
            <a:custGeom>
              <a:avLst/>
              <a:gdLst/>
              <a:ahLst/>
              <a:cxnLst/>
              <a:rect l="l" t="t" r="r" b="b"/>
              <a:pathLst>
                <a:path w="1172" h="459" extrusionOk="0">
                  <a:moveTo>
                    <a:pt x="1" y="1"/>
                  </a:moveTo>
                  <a:cubicBezTo>
                    <a:pt x="1" y="1"/>
                    <a:pt x="110" y="399"/>
                    <a:pt x="570" y="453"/>
                  </a:cubicBezTo>
                  <a:cubicBezTo>
                    <a:pt x="599" y="457"/>
                    <a:pt x="626" y="459"/>
                    <a:pt x="652" y="459"/>
                  </a:cubicBezTo>
                  <a:cubicBezTo>
                    <a:pt x="1048" y="459"/>
                    <a:pt x="1172" y="88"/>
                    <a:pt x="1172" y="88"/>
                  </a:cubicBezTo>
                  <a:lnTo>
                    <a:pt x="1"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80" name="Google Shape;880;p44"/>
            <p:cNvSpPr/>
            <p:nvPr/>
          </p:nvSpPr>
          <p:spPr>
            <a:xfrm>
              <a:off x="6377311" y="1869220"/>
              <a:ext cx="108084" cy="102804"/>
            </a:xfrm>
            <a:custGeom>
              <a:avLst/>
              <a:gdLst/>
              <a:ahLst/>
              <a:cxnLst/>
              <a:rect l="l" t="t" r="r" b="b"/>
              <a:pathLst>
                <a:path w="1740" h="1655" extrusionOk="0">
                  <a:moveTo>
                    <a:pt x="1107" y="0"/>
                  </a:moveTo>
                  <a:lnTo>
                    <a:pt x="0" y="1075"/>
                  </a:lnTo>
                  <a:cubicBezTo>
                    <a:pt x="0" y="1075"/>
                    <a:pt x="186" y="1640"/>
                    <a:pt x="628" y="1655"/>
                  </a:cubicBezTo>
                  <a:lnTo>
                    <a:pt x="1739" y="614"/>
                  </a:lnTo>
                  <a:cubicBezTo>
                    <a:pt x="1739" y="612"/>
                    <a:pt x="1582" y="45"/>
                    <a:pt x="110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81" name="Google Shape;881;p44"/>
            <p:cNvSpPr/>
            <p:nvPr/>
          </p:nvSpPr>
          <p:spPr>
            <a:xfrm>
              <a:off x="6260532" y="1848039"/>
              <a:ext cx="92679" cy="103239"/>
            </a:xfrm>
            <a:custGeom>
              <a:avLst/>
              <a:gdLst/>
              <a:ahLst/>
              <a:cxnLst/>
              <a:rect l="l" t="t" r="r" b="b"/>
              <a:pathLst>
                <a:path w="1492" h="1662" extrusionOk="0">
                  <a:moveTo>
                    <a:pt x="968" y="1"/>
                  </a:moveTo>
                  <a:lnTo>
                    <a:pt x="1" y="1096"/>
                  </a:lnTo>
                  <a:cubicBezTo>
                    <a:pt x="1" y="1096"/>
                    <a:pt x="145" y="1655"/>
                    <a:pt x="522" y="1661"/>
                  </a:cubicBezTo>
                  <a:lnTo>
                    <a:pt x="1492" y="597"/>
                  </a:lnTo>
                  <a:cubicBezTo>
                    <a:pt x="1492" y="597"/>
                    <a:pt x="1369" y="36"/>
                    <a:pt x="96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82" name="Google Shape;882;p44"/>
            <p:cNvSpPr/>
            <p:nvPr/>
          </p:nvSpPr>
          <p:spPr>
            <a:xfrm>
              <a:off x="6371472" y="1862885"/>
              <a:ext cx="120197" cy="116595"/>
            </a:xfrm>
            <a:custGeom>
              <a:avLst/>
              <a:gdLst/>
              <a:ahLst/>
              <a:cxnLst/>
              <a:rect l="l" t="t" r="r" b="b"/>
              <a:pathLst>
                <a:path w="1935" h="1877" extrusionOk="0">
                  <a:moveTo>
                    <a:pt x="966" y="88"/>
                  </a:moveTo>
                  <a:cubicBezTo>
                    <a:pt x="1013" y="88"/>
                    <a:pt x="1061" y="91"/>
                    <a:pt x="1108" y="99"/>
                  </a:cubicBezTo>
                  <a:cubicBezTo>
                    <a:pt x="1332" y="137"/>
                    <a:pt x="1528" y="260"/>
                    <a:pt x="1660" y="444"/>
                  </a:cubicBezTo>
                  <a:cubicBezTo>
                    <a:pt x="1792" y="629"/>
                    <a:pt x="1844" y="856"/>
                    <a:pt x="1807" y="1079"/>
                  </a:cubicBezTo>
                  <a:cubicBezTo>
                    <a:pt x="1769" y="1304"/>
                    <a:pt x="1646" y="1500"/>
                    <a:pt x="1461" y="1631"/>
                  </a:cubicBezTo>
                  <a:cubicBezTo>
                    <a:pt x="1315" y="1735"/>
                    <a:pt x="1145" y="1789"/>
                    <a:pt x="971" y="1789"/>
                  </a:cubicBezTo>
                  <a:cubicBezTo>
                    <a:pt x="923" y="1789"/>
                    <a:pt x="875" y="1785"/>
                    <a:pt x="827" y="1777"/>
                  </a:cubicBezTo>
                  <a:cubicBezTo>
                    <a:pt x="602" y="1741"/>
                    <a:pt x="407" y="1618"/>
                    <a:pt x="274" y="1432"/>
                  </a:cubicBezTo>
                  <a:cubicBezTo>
                    <a:pt x="142" y="1247"/>
                    <a:pt x="90" y="1022"/>
                    <a:pt x="128" y="797"/>
                  </a:cubicBezTo>
                  <a:cubicBezTo>
                    <a:pt x="166" y="574"/>
                    <a:pt x="288" y="378"/>
                    <a:pt x="474" y="245"/>
                  </a:cubicBezTo>
                  <a:cubicBezTo>
                    <a:pt x="620" y="142"/>
                    <a:pt x="789" y="88"/>
                    <a:pt x="966" y="88"/>
                  </a:cubicBezTo>
                  <a:close/>
                  <a:moveTo>
                    <a:pt x="966" y="0"/>
                  </a:moveTo>
                  <a:cubicBezTo>
                    <a:pt x="773" y="0"/>
                    <a:pt x="584" y="60"/>
                    <a:pt x="423" y="175"/>
                  </a:cubicBezTo>
                  <a:cubicBezTo>
                    <a:pt x="218" y="320"/>
                    <a:pt x="84" y="536"/>
                    <a:pt x="42" y="784"/>
                  </a:cubicBezTo>
                  <a:cubicBezTo>
                    <a:pt x="1" y="1031"/>
                    <a:pt x="58" y="1279"/>
                    <a:pt x="204" y="1484"/>
                  </a:cubicBezTo>
                  <a:cubicBezTo>
                    <a:pt x="348" y="1687"/>
                    <a:pt x="564" y="1822"/>
                    <a:pt x="813" y="1863"/>
                  </a:cubicBezTo>
                  <a:cubicBezTo>
                    <a:pt x="865" y="1872"/>
                    <a:pt x="916" y="1876"/>
                    <a:pt x="969" y="1876"/>
                  </a:cubicBezTo>
                  <a:cubicBezTo>
                    <a:pt x="1163" y="1876"/>
                    <a:pt x="1351" y="1817"/>
                    <a:pt x="1512" y="1703"/>
                  </a:cubicBezTo>
                  <a:cubicBezTo>
                    <a:pt x="1716" y="1557"/>
                    <a:pt x="1851" y="1340"/>
                    <a:pt x="1892" y="1094"/>
                  </a:cubicBezTo>
                  <a:cubicBezTo>
                    <a:pt x="1934" y="847"/>
                    <a:pt x="1876" y="599"/>
                    <a:pt x="1731" y="394"/>
                  </a:cubicBezTo>
                  <a:cubicBezTo>
                    <a:pt x="1585" y="190"/>
                    <a:pt x="1369" y="56"/>
                    <a:pt x="1122" y="13"/>
                  </a:cubicBezTo>
                  <a:cubicBezTo>
                    <a:pt x="1070" y="5"/>
                    <a:pt x="1018" y="0"/>
                    <a:pt x="966" y="0"/>
                  </a:cubicBezTo>
                  <a:close/>
                </a:path>
              </a:pathLst>
            </a:custGeom>
            <a:solidFill>
              <a:srgbClr val="C0653E"/>
            </a:solidFill>
            <a:ln>
              <a:noFill/>
            </a:ln>
          </p:spPr>
          <p:txBody>
            <a:bodyPr spcFirstLastPara="1" wrap="square" lIns="121900" tIns="121900" rIns="121900" bIns="121900" anchor="ctr" anchorCtr="0">
              <a:noAutofit/>
            </a:bodyPr>
            <a:lstStyle/>
            <a:p>
              <a:endParaRPr sz="2400"/>
            </a:p>
          </p:txBody>
        </p:sp>
        <p:sp>
          <p:nvSpPr>
            <p:cNvPr id="883" name="Google Shape;883;p44"/>
            <p:cNvSpPr/>
            <p:nvPr/>
          </p:nvSpPr>
          <p:spPr>
            <a:xfrm>
              <a:off x="6252581" y="1842013"/>
              <a:ext cx="108706" cy="116222"/>
            </a:xfrm>
            <a:custGeom>
              <a:avLst/>
              <a:gdLst/>
              <a:ahLst/>
              <a:cxnLst/>
              <a:rect l="l" t="t" r="r" b="b"/>
              <a:pathLst>
                <a:path w="1750" h="1871" extrusionOk="0">
                  <a:moveTo>
                    <a:pt x="913" y="88"/>
                  </a:moveTo>
                  <a:cubicBezTo>
                    <a:pt x="947" y="88"/>
                    <a:pt x="980" y="91"/>
                    <a:pt x="1014" y="97"/>
                  </a:cubicBezTo>
                  <a:cubicBezTo>
                    <a:pt x="1402" y="162"/>
                    <a:pt x="1656" y="593"/>
                    <a:pt x="1580" y="1056"/>
                  </a:cubicBezTo>
                  <a:cubicBezTo>
                    <a:pt x="1539" y="1304"/>
                    <a:pt x="1409" y="1523"/>
                    <a:pt x="1223" y="1656"/>
                  </a:cubicBezTo>
                  <a:cubicBezTo>
                    <a:pt x="1105" y="1740"/>
                    <a:pt x="971" y="1784"/>
                    <a:pt x="837" y="1784"/>
                  </a:cubicBezTo>
                  <a:cubicBezTo>
                    <a:pt x="804" y="1784"/>
                    <a:pt x="771" y="1781"/>
                    <a:pt x="738" y="1776"/>
                  </a:cubicBezTo>
                  <a:cubicBezTo>
                    <a:pt x="348" y="1709"/>
                    <a:pt x="94" y="1278"/>
                    <a:pt x="171" y="815"/>
                  </a:cubicBezTo>
                  <a:cubicBezTo>
                    <a:pt x="212" y="567"/>
                    <a:pt x="342" y="349"/>
                    <a:pt x="529" y="216"/>
                  </a:cubicBezTo>
                  <a:cubicBezTo>
                    <a:pt x="646" y="132"/>
                    <a:pt x="780" y="88"/>
                    <a:pt x="913" y="88"/>
                  </a:cubicBezTo>
                  <a:close/>
                  <a:moveTo>
                    <a:pt x="913" y="1"/>
                  </a:moveTo>
                  <a:cubicBezTo>
                    <a:pt x="762" y="1"/>
                    <a:pt x="611" y="50"/>
                    <a:pt x="478" y="145"/>
                  </a:cubicBezTo>
                  <a:cubicBezTo>
                    <a:pt x="272" y="291"/>
                    <a:pt x="129" y="530"/>
                    <a:pt x="85" y="802"/>
                  </a:cubicBezTo>
                  <a:cubicBezTo>
                    <a:pt x="0" y="1311"/>
                    <a:pt x="287" y="1787"/>
                    <a:pt x="723" y="1862"/>
                  </a:cubicBezTo>
                  <a:cubicBezTo>
                    <a:pt x="761" y="1868"/>
                    <a:pt x="799" y="1871"/>
                    <a:pt x="839" y="1871"/>
                  </a:cubicBezTo>
                  <a:cubicBezTo>
                    <a:pt x="990" y="1871"/>
                    <a:pt x="1141" y="1821"/>
                    <a:pt x="1274" y="1728"/>
                  </a:cubicBezTo>
                  <a:cubicBezTo>
                    <a:pt x="1478" y="1582"/>
                    <a:pt x="1621" y="1342"/>
                    <a:pt x="1666" y="1071"/>
                  </a:cubicBezTo>
                  <a:cubicBezTo>
                    <a:pt x="1750" y="561"/>
                    <a:pt x="1463" y="85"/>
                    <a:pt x="1028" y="10"/>
                  </a:cubicBezTo>
                  <a:cubicBezTo>
                    <a:pt x="990" y="4"/>
                    <a:pt x="952" y="1"/>
                    <a:pt x="913" y="1"/>
                  </a:cubicBezTo>
                  <a:close/>
                </a:path>
              </a:pathLst>
            </a:custGeom>
            <a:solidFill>
              <a:srgbClr val="C0653E"/>
            </a:solidFill>
            <a:ln>
              <a:noFill/>
            </a:ln>
          </p:spPr>
          <p:txBody>
            <a:bodyPr spcFirstLastPara="1" wrap="square" lIns="121900" tIns="121900" rIns="121900" bIns="121900" anchor="ctr" anchorCtr="0">
              <a:noAutofit/>
            </a:bodyPr>
            <a:lstStyle/>
            <a:p>
              <a:endParaRPr sz="2400"/>
            </a:p>
          </p:txBody>
        </p:sp>
        <p:sp>
          <p:nvSpPr>
            <p:cNvPr id="884" name="Google Shape;884;p44"/>
            <p:cNvSpPr/>
            <p:nvPr/>
          </p:nvSpPr>
          <p:spPr>
            <a:xfrm>
              <a:off x="6352527" y="1904006"/>
              <a:ext cx="25903" cy="10187"/>
            </a:xfrm>
            <a:custGeom>
              <a:avLst/>
              <a:gdLst/>
              <a:ahLst/>
              <a:cxnLst/>
              <a:rect l="l" t="t" r="r" b="b"/>
              <a:pathLst>
                <a:path w="417" h="164" extrusionOk="0">
                  <a:moveTo>
                    <a:pt x="139" y="1"/>
                  </a:moveTo>
                  <a:cubicBezTo>
                    <a:pt x="95" y="1"/>
                    <a:pt x="49" y="7"/>
                    <a:pt x="1" y="24"/>
                  </a:cubicBezTo>
                  <a:lnTo>
                    <a:pt x="28" y="106"/>
                  </a:lnTo>
                  <a:cubicBezTo>
                    <a:pt x="67" y="93"/>
                    <a:pt x="104" y="87"/>
                    <a:pt x="139" y="87"/>
                  </a:cubicBezTo>
                  <a:cubicBezTo>
                    <a:pt x="265" y="87"/>
                    <a:pt x="358" y="158"/>
                    <a:pt x="363" y="163"/>
                  </a:cubicBezTo>
                  <a:lnTo>
                    <a:pt x="417" y="94"/>
                  </a:lnTo>
                  <a:cubicBezTo>
                    <a:pt x="411" y="90"/>
                    <a:pt x="296" y="1"/>
                    <a:pt x="139" y="1"/>
                  </a:cubicBezTo>
                  <a:close/>
                </a:path>
              </a:pathLst>
            </a:custGeom>
            <a:solidFill>
              <a:srgbClr val="C0653E"/>
            </a:solidFill>
            <a:ln>
              <a:noFill/>
            </a:ln>
          </p:spPr>
          <p:txBody>
            <a:bodyPr spcFirstLastPara="1" wrap="square" lIns="121900" tIns="121900" rIns="121900" bIns="121900" anchor="ctr" anchorCtr="0">
              <a:noAutofit/>
            </a:bodyPr>
            <a:lstStyle/>
            <a:p>
              <a:endParaRPr sz="2400"/>
            </a:p>
          </p:txBody>
        </p:sp>
        <p:sp>
          <p:nvSpPr>
            <p:cNvPr id="885" name="Google Shape;885;p44"/>
            <p:cNvSpPr/>
            <p:nvPr/>
          </p:nvSpPr>
          <p:spPr>
            <a:xfrm>
              <a:off x="6483406" y="1932517"/>
              <a:ext cx="39693" cy="33419"/>
            </a:xfrm>
            <a:custGeom>
              <a:avLst/>
              <a:gdLst/>
              <a:ahLst/>
              <a:cxnLst/>
              <a:rect l="l" t="t" r="r" b="b"/>
              <a:pathLst>
                <a:path w="639" h="538" extrusionOk="0">
                  <a:moveTo>
                    <a:pt x="55" y="0"/>
                  </a:moveTo>
                  <a:lnTo>
                    <a:pt x="1" y="68"/>
                  </a:lnTo>
                  <a:lnTo>
                    <a:pt x="583" y="538"/>
                  </a:lnTo>
                  <a:lnTo>
                    <a:pt x="639" y="471"/>
                  </a:lnTo>
                  <a:lnTo>
                    <a:pt x="55" y="0"/>
                  </a:lnTo>
                  <a:close/>
                </a:path>
              </a:pathLst>
            </a:custGeom>
            <a:solidFill>
              <a:srgbClr val="C0653E"/>
            </a:solidFill>
            <a:ln>
              <a:noFill/>
            </a:ln>
          </p:spPr>
          <p:txBody>
            <a:bodyPr spcFirstLastPara="1" wrap="square" lIns="121900" tIns="121900" rIns="121900" bIns="121900" anchor="ctr" anchorCtr="0">
              <a:noAutofit/>
            </a:bodyPr>
            <a:lstStyle/>
            <a:p>
              <a:endParaRPr sz="2400"/>
            </a:p>
          </p:txBody>
        </p:sp>
        <p:sp>
          <p:nvSpPr>
            <p:cNvPr id="886" name="Google Shape;886;p44"/>
            <p:cNvSpPr/>
            <p:nvPr/>
          </p:nvSpPr>
          <p:spPr>
            <a:xfrm>
              <a:off x="6490052" y="1771387"/>
              <a:ext cx="98456" cy="198590"/>
            </a:xfrm>
            <a:custGeom>
              <a:avLst/>
              <a:gdLst/>
              <a:ahLst/>
              <a:cxnLst/>
              <a:rect l="l" t="t" r="r" b="b"/>
              <a:pathLst>
                <a:path w="1585" h="3197" extrusionOk="0">
                  <a:moveTo>
                    <a:pt x="741" y="0"/>
                  </a:moveTo>
                  <a:cubicBezTo>
                    <a:pt x="726" y="0"/>
                    <a:pt x="717" y="1"/>
                    <a:pt x="717" y="1"/>
                  </a:cubicBezTo>
                  <a:cubicBezTo>
                    <a:pt x="0" y="1653"/>
                    <a:pt x="488" y="3025"/>
                    <a:pt x="485" y="3196"/>
                  </a:cubicBezTo>
                  <a:cubicBezTo>
                    <a:pt x="485" y="3196"/>
                    <a:pt x="1585" y="3043"/>
                    <a:pt x="1455" y="1121"/>
                  </a:cubicBezTo>
                  <a:cubicBezTo>
                    <a:pt x="1382" y="61"/>
                    <a:pt x="860" y="0"/>
                    <a:pt x="74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87" name="Google Shape;887;p44"/>
            <p:cNvSpPr/>
            <p:nvPr/>
          </p:nvSpPr>
          <p:spPr>
            <a:xfrm>
              <a:off x="6494959" y="1939661"/>
              <a:ext cx="119390" cy="87834"/>
            </a:xfrm>
            <a:custGeom>
              <a:avLst/>
              <a:gdLst/>
              <a:ahLst/>
              <a:cxnLst/>
              <a:rect l="l" t="t" r="r" b="b"/>
              <a:pathLst>
                <a:path w="1922" h="1414" extrusionOk="0">
                  <a:moveTo>
                    <a:pt x="1062" y="0"/>
                  </a:moveTo>
                  <a:cubicBezTo>
                    <a:pt x="838" y="0"/>
                    <a:pt x="628" y="174"/>
                    <a:pt x="459" y="364"/>
                  </a:cubicBezTo>
                  <a:cubicBezTo>
                    <a:pt x="279" y="567"/>
                    <a:pt x="146" y="800"/>
                    <a:pt x="57" y="1048"/>
                  </a:cubicBezTo>
                  <a:cubicBezTo>
                    <a:pt x="0" y="1204"/>
                    <a:pt x="146" y="1385"/>
                    <a:pt x="349" y="1408"/>
                  </a:cubicBezTo>
                  <a:cubicBezTo>
                    <a:pt x="379" y="1412"/>
                    <a:pt x="410" y="1414"/>
                    <a:pt x="441" y="1414"/>
                  </a:cubicBezTo>
                  <a:cubicBezTo>
                    <a:pt x="1114" y="1414"/>
                    <a:pt x="1921" y="573"/>
                    <a:pt x="1373" y="122"/>
                  </a:cubicBezTo>
                  <a:cubicBezTo>
                    <a:pt x="1268" y="36"/>
                    <a:pt x="1163" y="0"/>
                    <a:pt x="1062" y="0"/>
                  </a:cubicBez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88" name="Google Shape;888;p44"/>
            <p:cNvSpPr/>
            <p:nvPr/>
          </p:nvSpPr>
          <p:spPr>
            <a:xfrm>
              <a:off x="6513781" y="1971588"/>
              <a:ext cx="53607" cy="24474"/>
            </a:xfrm>
            <a:custGeom>
              <a:avLst/>
              <a:gdLst/>
              <a:ahLst/>
              <a:cxnLst/>
              <a:rect l="l" t="t" r="r" b="b"/>
              <a:pathLst>
                <a:path w="863" h="394" extrusionOk="0">
                  <a:moveTo>
                    <a:pt x="589" y="0"/>
                  </a:moveTo>
                  <a:cubicBezTo>
                    <a:pt x="244" y="0"/>
                    <a:pt x="12" y="348"/>
                    <a:pt x="10" y="353"/>
                  </a:cubicBezTo>
                  <a:cubicBezTo>
                    <a:pt x="1" y="364"/>
                    <a:pt x="5" y="382"/>
                    <a:pt x="17" y="389"/>
                  </a:cubicBezTo>
                  <a:cubicBezTo>
                    <a:pt x="23" y="392"/>
                    <a:pt x="27" y="394"/>
                    <a:pt x="33" y="394"/>
                  </a:cubicBezTo>
                  <a:cubicBezTo>
                    <a:pt x="42" y="394"/>
                    <a:pt x="50" y="389"/>
                    <a:pt x="55" y="382"/>
                  </a:cubicBezTo>
                  <a:cubicBezTo>
                    <a:pt x="58" y="378"/>
                    <a:pt x="273" y="56"/>
                    <a:pt x="590" y="56"/>
                  </a:cubicBezTo>
                  <a:cubicBezTo>
                    <a:pt x="662" y="56"/>
                    <a:pt x="738" y="72"/>
                    <a:pt x="819" y="112"/>
                  </a:cubicBezTo>
                  <a:cubicBezTo>
                    <a:pt x="822" y="114"/>
                    <a:pt x="827" y="115"/>
                    <a:pt x="831" y="115"/>
                  </a:cubicBezTo>
                  <a:cubicBezTo>
                    <a:pt x="841" y="115"/>
                    <a:pt x="851" y="109"/>
                    <a:pt x="855" y="100"/>
                  </a:cubicBezTo>
                  <a:cubicBezTo>
                    <a:pt x="862" y="87"/>
                    <a:pt x="856" y="71"/>
                    <a:pt x="843" y="64"/>
                  </a:cubicBezTo>
                  <a:cubicBezTo>
                    <a:pt x="754" y="19"/>
                    <a:pt x="669" y="0"/>
                    <a:pt x="58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89" name="Google Shape;889;p44"/>
            <p:cNvSpPr/>
            <p:nvPr/>
          </p:nvSpPr>
          <p:spPr>
            <a:xfrm>
              <a:off x="6289789" y="1721570"/>
              <a:ext cx="256980" cy="90878"/>
            </a:xfrm>
            <a:custGeom>
              <a:avLst/>
              <a:gdLst/>
              <a:ahLst/>
              <a:cxnLst/>
              <a:rect l="l" t="t" r="r" b="b"/>
              <a:pathLst>
                <a:path w="4137" h="1463" extrusionOk="0">
                  <a:moveTo>
                    <a:pt x="2470" y="0"/>
                  </a:moveTo>
                  <a:cubicBezTo>
                    <a:pt x="2422" y="0"/>
                    <a:pt x="2373" y="1"/>
                    <a:pt x="2322" y="3"/>
                  </a:cubicBezTo>
                  <a:cubicBezTo>
                    <a:pt x="647" y="67"/>
                    <a:pt x="0" y="1297"/>
                    <a:pt x="0" y="1297"/>
                  </a:cubicBezTo>
                  <a:cubicBezTo>
                    <a:pt x="743" y="1416"/>
                    <a:pt x="1363" y="1462"/>
                    <a:pt x="1877" y="1462"/>
                  </a:cubicBezTo>
                  <a:cubicBezTo>
                    <a:pt x="3602" y="1462"/>
                    <a:pt x="4137" y="943"/>
                    <a:pt x="4137" y="943"/>
                  </a:cubicBezTo>
                  <a:cubicBezTo>
                    <a:pt x="4137" y="943"/>
                    <a:pt x="4005" y="0"/>
                    <a:pt x="247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90" name="Google Shape;890;p44"/>
            <p:cNvSpPr/>
            <p:nvPr/>
          </p:nvSpPr>
          <p:spPr>
            <a:xfrm>
              <a:off x="5913178" y="2189307"/>
              <a:ext cx="515327" cy="473894"/>
            </a:xfrm>
            <a:custGeom>
              <a:avLst/>
              <a:gdLst/>
              <a:ahLst/>
              <a:cxnLst/>
              <a:rect l="l" t="t" r="r" b="b"/>
              <a:pathLst>
                <a:path w="8296" h="7629" extrusionOk="0">
                  <a:moveTo>
                    <a:pt x="5177" y="0"/>
                  </a:moveTo>
                  <a:lnTo>
                    <a:pt x="0" y="5616"/>
                  </a:lnTo>
                  <a:lnTo>
                    <a:pt x="1542" y="7629"/>
                  </a:lnTo>
                  <a:cubicBezTo>
                    <a:pt x="7465" y="3286"/>
                    <a:pt x="8296" y="466"/>
                    <a:pt x="8296" y="466"/>
                  </a:cubicBezTo>
                  <a:lnTo>
                    <a:pt x="5177"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891" name="Google Shape;891;p44"/>
            <p:cNvSpPr/>
            <p:nvPr/>
          </p:nvSpPr>
          <p:spPr>
            <a:xfrm>
              <a:off x="5718630" y="2245522"/>
              <a:ext cx="168276" cy="194925"/>
            </a:xfrm>
            <a:custGeom>
              <a:avLst/>
              <a:gdLst/>
              <a:ahLst/>
              <a:cxnLst/>
              <a:rect l="l" t="t" r="r" b="b"/>
              <a:pathLst>
                <a:path w="2709" h="3138" extrusionOk="0">
                  <a:moveTo>
                    <a:pt x="1091" y="1"/>
                  </a:moveTo>
                  <a:lnTo>
                    <a:pt x="0" y="563"/>
                  </a:lnTo>
                  <a:lnTo>
                    <a:pt x="1434" y="3137"/>
                  </a:lnTo>
                  <a:cubicBezTo>
                    <a:pt x="1821" y="2885"/>
                    <a:pt x="2326" y="2604"/>
                    <a:pt x="2709" y="2349"/>
                  </a:cubicBezTo>
                  <a:lnTo>
                    <a:pt x="1091" y="1"/>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92" name="Google Shape;892;p44"/>
            <p:cNvSpPr/>
            <p:nvPr/>
          </p:nvSpPr>
          <p:spPr>
            <a:xfrm>
              <a:off x="5612100" y="2049172"/>
              <a:ext cx="196726" cy="261018"/>
            </a:xfrm>
            <a:custGeom>
              <a:avLst/>
              <a:gdLst/>
              <a:ahLst/>
              <a:cxnLst/>
              <a:rect l="l" t="t" r="r" b="b"/>
              <a:pathLst>
                <a:path w="3167" h="4202" extrusionOk="0">
                  <a:moveTo>
                    <a:pt x="1292" y="0"/>
                  </a:moveTo>
                  <a:cubicBezTo>
                    <a:pt x="1256" y="0"/>
                    <a:pt x="1220" y="11"/>
                    <a:pt x="1188" y="32"/>
                  </a:cubicBezTo>
                  <a:lnTo>
                    <a:pt x="1127" y="75"/>
                  </a:lnTo>
                  <a:cubicBezTo>
                    <a:pt x="1054" y="124"/>
                    <a:pt x="1026" y="219"/>
                    <a:pt x="1061" y="301"/>
                  </a:cubicBezTo>
                  <a:lnTo>
                    <a:pt x="1750" y="1674"/>
                  </a:lnTo>
                  <a:lnTo>
                    <a:pt x="740" y="206"/>
                  </a:lnTo>
                  <a:cubicBezTo>
                    <a:pt x="705" y="148"/>
                    <a:pt x="643" y="116"/>
                    <a:pt x="580" y="116"/>
                  </a:cubicBezTo>
                  <a:cubicBezTo>
                    <a:pt x="540" y="116"/>
                    <a:pt x="500" y="129"/>
                    <a:pt x="467" y="155"/>
                  </a:cubicBezTo>
                  <a:lnTo>
                    <a:pt x="424" y="189"/>
                  </a:lnTo>
                  <a:cubicBezTo>
                    <a:pt x="350" y="247"/>
                    <a:pt x="331" y="351"/>
                    <a:pt x="379" y="431"/>
                  </a:cubicBezTo>
                  <a:lnTo>
                    <a:pt x="1198" y="1779"/>
                  </a:lnTo>
                  <a:lnTo>
                    <a:pt x="351" y="893"/>
                  </a:lnTo>
                  <a:cubicBezTo>
                    <a:pt x="314" y="851"/>
                    <a:pt x="264" y="831"/>
                    <a:pt x="214" y="831"/>
                  </a:cubicBezTo>
                  <a:cubicBezTo>
                    <a:pt x="157" y="831"/>
                    <a:pt x="99" y="857"/>
                    <a:pt x="62" y="909"/>
                  </a:cubicBezTo>
                  <a:lnTo>
                    <a:pt x="49" y="928"/>
                  </a:lnTo>
                  <a:cubicBezTo>
                    <a:pt x="1" y="993"/>
                    <a:pt x="2" y="1082"/>
                    <a:pt x="52" y="1147"/>
                  </a:cubicBezTo>
                  <a:lnTo>
                    <a:pt x="865" y="2131"/>
                  </a:lnTo>
                  <a:lnTo>
                    <a:pt x="331" y="1722"/>
                  </a:lnTo>
                  <a:cubicBezTo>
                    <a:pt x="293" y="1684"/>
                    <a:pt x="245" y="1666"/>
                    <a:pt x="198" y="1666"/>
                  </a:cubicBezTo>
                  <a:cubicBezTo>
                    <a:pt x="124" y="1666"/>
                    <a:pt x="51" y="1710"/>
                    <a:pt x="23" y="1789"/>
                  </a:cubicBezTo>
                  <a:cubicBezTo>
                    <a:pt x="1" y="1849"/>
                    <a:pt x="12" y="1918"/>
                    <a:pt x="53" y="1969"/>
                  </a:cubicBezTo>
                  <a:lnTo>
                    <a:pt x="2027" y="4201"/>
                  </a:lnTo>
                  <a:lnTo>
                    <a:pt x="2568" y="3711"/>
                  </a:lnTo>
                  <a:cubicBezTo>
                    <a:pt x="2768" y="3528"/>
                    <a:pt x="2912" y="3293"/>
                    <a:pt x="2985" y="3032"/>
                  </a:cubicBezTo>
                  <a:lnTo>
                    <a:pt x="3057" y="2778"/>
                  </a:lnTo>
                  <a:cubicBezTo>
                    <a:pt x="3152" y="2437"/>
                    <a:pt x="3166" y="2078"/>
                    <a:pt x="3098" y="1731"/>
                  </a:cubicBezTo>
                  <a:lnTo>
                    <a:pt x="2977" y="1119"/>
                  </a:lnTo>
                  <a:cubicBezTo>
                    <a:pt x="2953" y="1002"/>
                    <a:pt x="2852" y="925"/>
                    <a:pt x="2742" y="925"/>
                  </a:cubicBezTo>
                  <a:cubicBezTo>
                    <a:pt x="2714" y="925"/>
                    <a:pt x="2685" y="930"/>
                    <a:pt x="2657" y="941"/>
                  </a:cubicBezTo>
                  <a:cubicBezTo>
                    <a:pt x="2540" y="986"/>
                    <a:pt x="2461" y="1097"/>
                    <a:pt x="2458" y="1223"/>
                  </a:cubicBezTo>
                  <a:lnTo>
                    <a:pt x="2445" y="1884"/>
                  </a:lnTo>
                  <a:lnTo>
                    <a:pt x="1458" y="101"/>
                  </a:lnTo>
                  <a:cubicBezTo>
                    <a:pt x="1425" y="36"/>
                    <a:pt x="1359" y="0"/>
                    <a:pt x="1292" y="0"/>
                  </a:cubicBez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93" name="Google Shape;893;p44"/>
            <p:cNvSpPr/>
            <p:nvPr/>
          </p:nvSpPr>
          <p:spPr>
            <a:xfrm>
              <a:off x="5737202" y="2163963"/>
              <a:ext cx="29195" cy="64602"/>
            </a:xfrm>
            <a:custGeom>
              <a:avLst/>
              <a:gdLst/>
              <a:ahLst/>
              <a:cxnLst/>
              <a:rect l="l" t="t" r="r" b="b"/>
              <a:pathLst>
                <a:path w="470" h="1040" extrusionOk="0">
                  <a:moveTo>
                    <a:pt x="431" y="0"/>
                  </a:moveTo>
                  <a:cubicBezTo>
                    <a:pt x="424" y="0"/>
                    <a:pt x="416" y="3"/>
                    <a:pt x="409" y="8"/>
                  </a:cubicBezTo>
                  <a:cubicBezTo>
                    <a:pt x="393" y="23"/>
                    <a:pt x="0" y="354"/>
                    <a:pt x="30" y="1006"/>
                  </a:cubicBezTo>
                  <a:cubicBezTo>
                    <a:pt x="31" y="1025"/>
                    <a:pt x="46" y="1039"/>
                    <a:pt x="65" y="1039"/>
                  </a:cubicBezTo>
                  <a:lnTo>
                    <a:pt x="66" y="1039"/>
                  </a:lnTo>
                  <a:cubicBezTo>
                    <a:pt x="85" y="1038"/>
                    <a:pt x="100" y="1022"/>
                    <a:pt x="98" y="1003"/>
                  </a:cubicBezTo>
                  <a:cubicBezTo>
                    <a:pt x="70" y="388"/>
                    <a:pt x="449" y="65"/>
                    <a:pt x="453" y="62"/>
                  </a:cubicBezTo>
                  <a:cubicBezTo>
                    <a:pt x="468" y="49"/>
                    <a:pt x="469" y="27"/>
                    <a:pt x="457" y="13"/>
                  </a:cubicBezTo>
                  <a:cubicBezTo>
                    <a:pt x="451" y="5"/>
                    <a:pt x="441" y="0"/>
                    <a:pt x="43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94" name="Google Shape;894;p44"/>
            <p:cNvSpPr/>
            <p:nvPr/>
          </p:nvSpPr>
          <p:spPr>
            <a:xfrm>
              <a:off x="5735401" y="2273226"/>
              <a:ext cx="327297" cy="406373"/>
            </a:xfrm>
            <a:custGeom>
              <a:avLst/>
              <a:gdLst/>
              <a:ahLst/>
              <a:cxnLst/>
              <a:rect l="l" t="t" r="r" b="b"/>
              <a:pathLst>
                <a:path w="5269" h="6542" extrusionOk="0">
                  <a:moveTo>
                    <a:pt x="1418" y="0"/>
                  </a:moveTo>
                  <a:lnTo>
                    <a:pt x="0" y="1187"/>
                  </a:lnTo>
                  <a:lnTo>
                    <a:pt x="2447" y="5661"/>
                  </a:lnTo>
                  <a:cubicBezTo>
                    <a:pt x="2759" y="6201"/>
                    <a:pt x="3185" y="6542"/>
                    <a:pt x="3668" y="6542"/>
                  </a:cubicBezTo>
                  <a:cubicBezTo>
                    <a:pt x="3829" y="6542"/>
                    <a:pt x="3996" y="6504"/>
                    <a:pt x="4168" y="6424"/>
                  </a:cubicBezTo>
                  <a:cubicBezTo>
                    <a:pt x="4784" y="6132"/>
                    <a:pt x="5269" y="5289"/>
                    <a:pt x="4982" y="4668"/>
                  </a:cubicBezTo>
                  <a:lnTo>
                    <a:pt x="1418"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895" name="Google Shape;895;p44"/>
            <p:cNvSpPr/>
            <p:nvPr/>
          </p:nvSpPr>
          <p:spPr>
            <a:xfrm>
              <a:off x="5972872" y="2469576"/>
              <a:ext cx="51433" cy="58639"/>
            </a:xfrm>
            <a:custGeom>
              <a:avLst/>
              <a:gdLst/>
              <a:ahLst/>
              <a:cxnLst/>
              <a:rect l="l" t="t" r="r" b="b"/>
              <a:pathLst>
                <a:path w="828" h="944" extrusionOk="0">
                  <a:moveTo>
                    <a:pt x="30" y="1"/>
                  </a:moveTo>
                  <a:cubicBezTo>
                    <a:pt x="23" y="1"/>
                    <a:pt x="17" y="3"/>
                    <a:pt x="12" y="8"/>
                  </a:cubicBezTo>
                  <a:cubicBezTo>
                    <a:pt x="0" y="18"/>
                    <a:pt x="0" y="35"/>
                    <a:pt x="9" y="47"/>
                  </a:cubicBezTo>
                  <a:lnTo>
                    <a:pt x="777" y="934"/>
                  </a:lnTo>
                  <a:cubicBezTo>
                    <a:pt x="781" y="941"/>
                    <a:pt x="790" y="944"/>
                    <a:pt x="797" y="944"/>
                  </a:cubicBezTo>
                  <a:cubicBezTo>
                    <a:pt x="805" y="944"/>
                    <a:pt x="810" y="942"/>
                    <a:pt x="815" y="936"/>
                  </a:cubicBezTo>
                  <a:cubicBezTo>
                    <a:pt x="827" y="928"/>
                    <a:pt x="828" y="910"/>
                    <a:pt x="818" y="898"/>
                  </a:cubicBezTo>
                  <a:lnTo>
                    <a:pt x="51" y="11"/>
                  </a:lnTo>
                  <a:cubicBezTo>
                    <a:pt x="46" y="4"/>
                    <a:pt x="38" y="1"/>
                    <a:pt x="3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96" name="Google Shape;896;p44"/>
            <p:cNvSpPr/>
            <p:nvPr/>
          </p:nvSpPr>
          <p:spPr>
            <a:xfrm>
              <a:off x="6073624" y="2238006"/>
              <a:ext cx="315246" cy="626766"/>
            </a:xfrm>
            <a:custGeom>
              <a:avLst/>
              <a:gdLst/>
              <a:ahLst/>
              <a:cxnLst/>
              <a:rect l="l" t="t" r="r" b="b"/>
              <a:pathLst>
                <a:path w="5075" h="10090" extrusionOk="0">
                  <a:moveTo>
                    <a:pt x="2648" y="0"/>
                  </a:moveTo>
                  <a:cubicBezTo>
                    <a:pt x="0" y="2400"/>
                    <a:pt x="1583" y="9524"/>
                    <a:pt x="1582" y="9524"/>
                  </a:cubicBezTo>
                  <a:lnTo>
                    <a:pt x="4924" y="10089"/>
                  </a:lnTo>
                  <a:lnTo>
                    <a:pt x="5075" y="1702"/>
                  </a:lnTo>
                  <a:lnTo>
                    <a:pt x="2648"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897" name="Google Shape;897;p44"/>
            <p:cNvSpPr/>
            <p:nvPr/>
          </p:nvSpPr>
          <p:spPr>
            <a:xfrm>
              <a:off x="6155618" y="2781835"/>
              <a:ext cx="205236" cy="85971"/>
            </a:xfrm>
            <a:custGeom>
              <a:avLst/>
              <a:gdLst/>
              <a:ahLst/>
              <a:cxnLst/>
              <a:rect l="l" t="t" r="r" b="b"/>
              <a:pathLst>
                <a:path w="3304" h="1384" extrusionOk="0">
                  <a:moveTo>
                    <a:pt x="0" y="1"/>
                  </a:moveTo>
                  <a:lnTo>
                    <a:pt x="0" y="743"/>
                  </a:lnTo>
                  <a:lnTo>
                    <a:pt x="3303" y="1384"/>
                  </a:lnTo>
                  <a:lnTo>
                    <a:pt x="3303" y="1384"/>
                  </a:lnTo>
                  <a:lnTo>
                    <a:pt x="3229" y="551"/>
                  </a:lnTo>
                  <a:lnTo>
                    <a:pt x="0"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898" name="Google Shape;898;p44"/>
            <p:cNvSpPr/>
            <p:nvPr/>
          </p:nvSpPr>
          <p:spPr>
            <a:xfrm>
              <a:off x="6222331" y="2172597"/>
              <a:ext cx="283629" cy="181880"/>
            </a:xfrm>
            <a:custGeom>
              <a:avLst/>
              <a:gdLst/>
              <a:ahLst/>
              <a:cxnLst/>
              <a:rect l="l" t="t" r="r" b="b"/>
              <a:pathLst>
                <a:path w="4566" h="2928" extrusionOk="0">
                  <a:moveTo>
                    <a:pt x="1980" y="1"/>
                  </a:moveTo>
                  <a:lnTo>
                    <a:pt x="93" y="1451"/>
                  </a:lnTo>
                  <a:cubicBezTo>
                    <a:pt x="0" y="2622"/>
                    <a:pt x="866" y="2928"/>
                    <a:pt x="1795" y="2928"/>
                  </a:cubicBezTo>
                  <a:cubicBezTo>
                    <a:pt x="2811" y="2928"/>
                    <a:pt x="3904" y="2562"/>
                    <a:pt x="3904" y="2562"/>
                  </a:cubicBezTo>
                  <a:lnTo>
                    <a:pt x="4566" y="2372"/>
                  </a:lnTo>
                  <a:lnTo>
                    <a:pt x="3904" y="1267"/>
                  </a:lnTo>
                  <a:lnTo>
                    <a:pt x="3244" y="716"/>
                  </a:lnTo>
                  <a:lnTo>
                    <a:pt x="1980" y="1"/>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99" name="Google Shape;899;p44"/>
            <p:cNvSpPr/>
            <p:nvPr/>
          </p:nvSpPr>
          <p:spPr>
            <a:xfrm>
              <a:off x="6108906" y="2161789"/>
              <a:ext cx="245861" cy="928098"/>
            </a:xfrm>
            <a:custGeom>
              <a:avLst/>
              <a:gdLst/>
              <a:ahLst/>
              <a:cxnLst/>
              <a:rect l="l" t="t" r="r" b="b"/>
              <a:pathLst>
                <a:path w="3958" h="14941" extrusionOk="0">
                  <a:moveTo>
                    <a:pt x="2897" y="1"/>
                  </a:moveTo>
                  <a:cubicBezTo>
                    <a:pt x="2696" y="1"/>
                    <a:pt x="2588" y="33"/>
                    <a:pt x="2588" y="33"/>
                  </a:cubicBezTo>
                  <a:cubicBezTo>
                    <a:pt x="1282" y="458"/>
                    <a:pt x="379" y="4398"/>
                    <a:pt x="189" y="5418"/>
                  </a:cubicBezTo>
                  <a:cubicBezTo>
                    <a:pt x="0" y="6439"/>
                    <a:pt x="28" y="14212"/>
                    <a:pt x="28" y="14212"/>
                  </a:cubicBezTo>
                  <a:lnTo>
                    <a:pt x="1334" y="14940"/>
                  </a:lnTo>
                  <a:cubicBezTo>
                    <a:pt x="1334" y="14940"/>
                    <a:pt x="1217" y="11554"/>
                    <a:pt x="1129" y="9783"/>
                  </a:cubicBezTo>
                  <a:cubicBezTo>
                    <a:pt x="1041" y="8010"/>
                    <a:pt x="720" y="5354"/>
                    <a:pt x="1246" y="4030"/>
                  </a:cubicBezTo>
                  <a:cubicBezTo>
                    <a:pt x="2199" y="1628"/>
                    <a:pt x="3958" y="261"/>
                    <a:pt x="3958" y="261"/>
                  </a:cubicBezTo>
                  <a:lnTo>
                    <a:pt x="3806" y="175"/>
                  </a:lnTo>
                  <a:cubicBezTo>
                    <a:pt x="3413" y="35"/>
                    <a:pt x="3105" y="1"/>
                    <a:pt x="2897"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00" name="Google Shape;900;p44"/>
            <p:cNvSpPr/>
            <p:nvPr/>
          </p:nvSpPr>
          <p:spPr>
            <a:xfrm>
              <a:off x="6111143" y="2348387"/>
              <a:ext cx="46526" cy="234431"/>
            </a:xfrm>
            <a:custGeom>
              <a:avLst/>
              <a:gdLst/>
              <a:ahLst/>
              <a:cxnLst/>
              <a:rect l="l" t="t" r="r" b="b"/>
              <a:pathLst>
                <a:path w="749" h="3774" extrusionOk="0">
                  <a:moveTo>
                    <a:pt x="717" y="0"/>
                  </a:moveTo>
                  <a:cubicBezTo>
                    <a:pt x="708" y="0"/>
                    <a:pt x="699" y="5"/>
                    <a:pt x="693" y="14"/>
                  </a:cubicBezTo>
                  <a:cubicBezTo>
                    <a:pt x="280" y="659"/>
                    <a:pt x="122" y="1640"/>
                    <a:pt x="64" y="2350"/>
                  </a:cubicBezTo>
                  <a:cubicBezTo>
                    <a:pt x="1" y="3118"/>
                    <a:pt x="34" y="3742"/>
                    <a:pt x="34" y="3748"/>
                  </a:cubicBezTo>
                  <a:cubicBezTo>
                    <a:pt x="36" y="3762"/>
                    <a:pt x="48" y="3774"/>
                    <a:pt x="62" y="3774"/>
                  </a:cubicBezTo>
                  <a:lnTo>
                    <a:pt x="64" y="3774"/>
                  </a:lnTo>
                  <a:cubicBezTo>
                    <a:pt x="80" y="3772"/>
                    <a:pt x="91" y="3759"/>
                    <a:pt x="90" y="3745"/>
                  </a:cubicBezTo>
                  <a:cubicBezTo>
                    <a:pt x="90" y="3739"/>
                    <a:pt x="56" y="3118"/>
                    <a:pt x="119" y="2354"/>
                  </a:cubicBezTo>
                  <a:cubicBezTo>
                    <a:pt x="178" y="1651"/>
                    <a:pt x="332" y="680"/>
                    <a:pt x="740" y="43"/>
                  </a:cubicBezTo>
                  <a:cubicBezTo>
                    <a:pt x="748" y="30"/>
                    <a:pt x="744" y="12"/>
                    <a:pt x="732" y="5"/>
                  </a:cubicBezTo>
                  <a:cubicBezTo>
                    <a:pt x="728" y="2"/>
                    <a:pt x="723" y="0"/>
                    <a:pt x="71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01" name="Google Shape;901;p44"/>
            <p:cNvSpPr/>
            <p:nvPr/>
          </p:nvSpPr>
          <p:spPr>
            <a:xfrm>
              <a:off x="6304076" y="2238006"/>
              <a:ext cx="359288" cy="888839"/>
            </a:xfrm>
            <a:custGeom>
              <a:avLst/>
              <a:gdLst/>
              <a:ahLst/>
              <a:cxnLst/>
              <a:rect l="l" t="t" r="r" b="b"/>
              <a:pathLst>
                <a:path w="5784" h="14309" extrusionOk="0">
                  <a:moveTo>
                    <a:pt x="2785" y="0"/>
                  </a:moveTo>
                  <a:cubicBezTo>
                    <a:pt x="2551" y="0"/>
                    <a:pt x="2257" y="79"/>
                    <a:pt x="1924" y="336"/>
                  </a:cubicBezTo>
                  <a:cubicBezTo>
                    <a:pt x="1073" y="993"/>
                    <a:pt x="1" y="3333"/>
                    <a:pt x="1" y="6036"/>
                  </a:cubicBezTo>
                  <a:cubicBezTo>
                    <a:pt x="1" y="8740"/>
                    <a:pt x="804" y="13893"/>
                    <a:pt x="804" y="13893"/>
                  </a:cubicBezTo>
                  <a:cubicBezTo>
                    <a:pt x="804" y="13893"/>
                    <a:pt x="1885" y="14309"/>
                    <a:pt x="3192" y="14309"/>
                  </a:cubicBezTo>
                  <a:cubicBezTo>
                    <a:pt x="4038" y="14309"/>
                    <a:pt x="4979" y="14135"/>
                    <a:pt x="5783" y="13560"/>
                  </a:cubicBezTo>
                  <a:lnTo>
                    <a:pt x="2696" y="8351"/>
                  </a:lnTo>
                  <a:lnTo>
                    <a:pt x="4193" y="4191"/>
                  </a:lnTo>
                  <a:lnTo>
                    <a:pt x="3368" y="190"/>
                  </a:lnTo>
                  <a:cubicBezTo>
                    <a:pt x="3368" y="190"/>
                    <a:pt x="3149" y="0"/>
                    <a:pt x="2785"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02" name="Google Shape;902;p44"/>
            <p:cNvSpPr/>
            <p:nvPr/>
          </p:nvSpPr>
          <p:spPr>
            <a:xfrm>
              <a:off x="6491295" y="2241919"/>
              <a:ext cx="385688" cy="505015"/>
            </a:xfrm>
            <a:custGeom>
              <a:avLst/>
              <a:gdLst/>
              <a:ahLst/>
              <a:cxnLst/>
              <a:rect l="l" t="t" r="r" b="b"/>
              <a:pathLst>
                <a:path w="6209" h="8130" extrusionOk="0">
                  <a:moveTo>
                    <a:pt x="123" y="0"/>
                  </a:moveTo>
                  <a:lnTo>
                    <a:pt x="1" y="3499"/>
                  </a:lnTo>
                  <a:lnTo>
                    <a:pt x="4094" y="8129"/>
                  </a:lnTo>
                  <a:lnTo>
                    <a:pt x="6208" y="6732"/>
                  </a:lnTo>
                  <a:cubicBezTo>
                    <a:pt x="2290" y="520"/>
                    <a:pt x="123" y="0"/>
                    <a:pt x="123"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03" name="Google Shape;903;p44"/>
            <p:cNvSpPr/>
            <p:nvPr/>
          </p:nvSpPr>
          <p:spPr>
            <a:xfrm>
              <a:off x="6489369" y="2457525"/>
              <a:ext cx="63298" cy="70690"/>
            </a:xfrm>
            <a:custGeom>
              <a:avLst/>
              <a:gdLst/>
              <a:ahLst/>
              <a:cxnLst/>
              <a:rect l="l" t="t" r="r" b="b"/>
              <a:pathLst>
                <a:path w="1019" h="1138" extrusionOk="0">
                  <a:moveTo>
                    <a:pt x="31" y="1"/>
                  </a:moveTo>
                  <a:cubicBezTo>
                    <a:pt x="25" y="1"/>
                    <a:pt x="19" y="3"/>
                    <a:pt x="14" y="8"/>
                  </a:cubicBezTo>
                  <a:cubicBezTo>
                    <a:pt x="2" y="18"/>
                    <a:pt x="1" y="35"/>
                    <a:pt x="11" y="47"/>
                  </a:cubicBezTo>
                  <a:lnTo>
                    <a:pt x="968" y="1129"/>
                  </a:lnTo>
                  <a:cubicBezTo>
                    <a:pt x="972" y="1135"/>
                    <a:pt x="981" y="1138"/>
                    <a:pt x="988" y="1138"/>
                  </a:cubicBezTo>
                  <a:cubicBezTo>
                    <a:pt x="994" y="1138"/>
                    <a:pt x="1001" y="1135"/>
                    <a:pt x="1006" y="1130"/>
                  </a:cubicBezTo>
                  <a:cubicBezTo>
                    <a:pt x="1017" y="1120"/>
                    <a:pt x="1019" y="1103"/>
                    <a:pt x="1009" y="1092"/>
                  </a:cubicBezTo>
                  <a:lnTo>
                    <a:pt x="52" y="10"/>
                  </a:lnTo>
                  <a:cubicBezTo>
                    <a:pt x="46" y="4"/>
                    <a:pt x="39" y="1"/>
                    <a:pt x="3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04" name="Google Shape;904;p44"/>
            <p:cNvSpPr/>
            <p:nvPr/>
          </p:nvSpPr>
          <p:spPr>
            <a:xfrm>
              <a:off x="6321965" y="2663504"/>
              <a:ext cx="228841" cy="170016"/>
            </a:xfrm>
            <a:custGeom>
              <a:avLst/>
              <a:gdLst/>
              <a:ahLst/>
              <a:cxnLst/>
              <a:rect l="l" t="t" r="r" b="b"/>
              <a:pathLst>
                <a:path w="3684" h="2737" extrusionOk="0">
                  <a:moveTo>
                    <a:pt x="1819" y="0"/>
                  </a:moveTo>
                  <a:cubicBezTo>
                    <a:pt x="1784" y="0"/>
                    <a:pt x="1748" y="8"/>
                    <a:pt x="1715" y="24"/>
                  </a:cubicBezTo>
                  <a:cubicBezTo>
                    <a:pt x="1613" y="72"/>
                    <a:pt x="1553" y="186"/>
                    <a:pt x="1569" y="300"/>
                  </a:cubicBezTo>
                  <a:lnTo>
                    <a:pt x="1614" y="614"/>
                  </a:lnTo>
                  <a:lnTo>
                    <a:pt x="205" y="932"/>
                  </a:lnTo>
                  <a:cubicBezTo>
                    <a:pt x="91" y="958"/>
                    <a:pt x="0" y="1062"/>
                    <a:pt x="5" y="1182"/>
                  </a:cubicBezTo>
                  <a:cubicBezTo>
                    <a:pt x="9" y="1315"/>
                    <a:pt x="113" y="1413"/>
                    <a:pt x="234" y="1413"/>
                  </a:cubicBezTo>
                  <a:cubicBezTo>
                    <a:pt x="241" y="1413"/>
                    <a:pt x="248" y="1413"/>
                    <a:pt x="254" y="1412"/>
                  </a:cubicBezTo>
                  <a:lnTo>
                    <a:pt x="532" y="1417"/>
                  </a:lnTo>
                  <a:lnTo>
                    <a:pt x="282" y="1472"/>
                  </a:lnTo>
                  <a:cubicBezTo>
                    <a:pt x="174" y="1497"/>
                    <a:pt x="89" y="1598"/>
                    <a:pt x="97" y="1712"/>
                  </a:cubicBezTo>
                  <a:cubicBezTo>
                    <a:pt x="105" y="1831"/>
                    <a:pt x="199" y="1916"/>
                    <a:pt x="307" y="1916"/>
                  </a:cubicBezTo>
                  <a:cubicBezTo>
                    <a:pt x="319" y="1916"/>
                    <a:pt x="330" y="1915"/>
                    <a:pt x="342" y="1913"/>
                  </a:cubicBezTo>
                  <a:lnTo>
                    <a:pt x="510" y="1893"/>
                  </a:lnTo>
                  <a:lnTo>
                    <a:pt x="510" y="1893"/>
                  </a:lnTo>
                  <a:cubicBezTo>
                    <a:pt x="373" y="1940"/>
                    <a:pt x="287" y="2045"/>
                    <a:pt x="307" y="2147"/>
                  </a:cubicBezTo>
                  <a:cubicBezTo>
                    <a:pt x="324" y="2251"/>
                    <a:pt x="411" y="2325"/>
                    <a:pt x="510" y="2325"/>
                  </a:cubicBezTo>
                  <a:cubicBezTo>
                    <a:pt x="521" y="2325"/>
                    <a:pt x="531" y="2324"/>
                    <a:pt x="542" y="2322"/>
                  </a:cubicBezTo>
                  <a:lnTo>
                    <a:pt x="768" y="2271"/>
                  </a:lnTo>
                  <a:lnTo>
                    <a:pt x="768" y="2271"/>
                  </a:lnTo>
                  <a:cubicBezTo>
                    <a:pt x="542" y="2322"/>
                    <a:pt x="525" y="2436"/>
                    <a:pt x="539" y="2515"/>
                  </a:cubicBezTo>
                  <a:cubicBezTo>
                    <a:pt x="559" y="2612"/>
                    <a:pt x="641" y="2680"/>
                    <a:pt x="734" y="2680"/>
                  </a:cubicBezTo>
                  <a:cubicBezTo>
                    <a:pt x="744" y="2680"/>
                    <a:pt x="755" y="2679"/>
                    <a:pt x="766" y="2677"/>
                  </a:cubicBezTo>
                  <a:cubicBezTo>
                    <a:pt x="766" y="2677"/>
                    <a:pt x="1832" y="2597"/>
                    <a:pt x="1864" y="2594"/>
                  </a:cubicBezTo>
                  <a:cubicBezTo>
                    <a:pt x="1965" y="2677"/>
                    <a:pt x="2182" y="2737"/>
                    <a:pt x="2467" y="2737"/>
                  </a:cubicBezTo>
                  <a:cubicBezTo>
                    <a:pt x="2804" y="2737"/>
                    <a:pt x="3236" y="2654"/>
                    <a:pt x="3683" y="2430"/>
                  </a:cubicBezTo>
                  <a:lnTo>
                    <a:pt x="2963" y="1415"/>
                  </a:lnTo>
                  <a:lnTo>
                    <a:pt x="2014" y="98"/>
                  </a:lnTo>
                  <a:cubicBezTo>
                    <a:pt x="1967" y="35"/>
                    <a:pt x="1894" y="0"/>
                    <a:pt x="1819" y="0"/>
                  </a:cubicBez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905" name="Google Shape;905;p44"/>
            <p:cNvSpPr/>
            <p:nvPr/>
          </p:nvSpPr>
          <p:spPr>
            <a:xfrm>
              <a:off x="6506016" y="2712638"/>
              <a:ext cx="169270" cy="112308"/>
            </a:xfrm>
            <a:custGeom>
              <a:avLst/>
              <a:gdLst/>
              <a:ahLst/>
              <a:cxnLst/>
              <a:rect l="l" t="t" r="r" b="b"/>
              <a:pathLst>
                <a:path w="2725" h="1808" extrusionOk="0">
                  <a:moveTo>
                    <a:pt x="2341" y="1"/>
                  </a:moveTo>
                  <a:lnTo>
                    <a:pt x="0" y="626"/>
                  </a:lnTo>
                  <a:lnTo>
                    <a:pt x="317" y="1807"/>
                  </a:lnTo>
                  <a:lnTo>
                    <a:pt x="2725" y="1407"/>
                  </a:lnTo>
                  <a:lnTo>
                    <a:pt x="2341" y="1"/>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906" name="Google Shape;906;p44"/>
            <p:cNvSpPr/>
            <p:nvPr/>
          </p:nvSpPr>
          <p:spPr>
            <a:xfrm>
              <a:off x="6530738" y="2626172"/>
              <a:ext cx="371276" cy="207348"/>
            </a:xfrm>
            <a:custGeom>
              <a:avLst/>
              <a:gdLst/>
              <a:ahLst/>
              <a:cxnLst/>
              <a:rect l="l" t="t" r="r" b="b"/>
              <a:pathLst>
                <a:path w="5977" h="3338" extrusionOk="0">
                  <a:moveTo>
                    <a:pt x="4544" y="0"/>
                  </a:moveTo>
                  <a:cubicBezTo>
                    <a:pt x="4397" y="0"/>
                    <a:pt x="4248" y="26"/>
                    <a:pt x="4103" y="82"/>
                  </a:cubicBezTo>
                  <a:lnTo>
                    <a:pt x="1" y="1483"/>
                  </a:lnTo>
                  <a:lnTo>
                    <a:pt x="868" y="3338"/>
                  </a:lnTo>
                  <a:lnTo>
                    <a:pt x="4821" y="2454"/>
                  </a:lnTo>
                  <a:cubicBezTo>
                    <a:pt x="5560" y="2285"/>
                    <a:pt x="5976" y="1499"/>
                    <a:pt x="5702" y="793"/>
                  </a:cubicBezTo>
                  <a:cubicBezTo>
                    <a:pt x="5510" y="301"/>
                    <a:pt x="5041" y="0"/>
                    <a:pt x="4544"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07" name="Google Shape;907;p44"/>
            <p:cNvSpPr/>
            <p:nvPr/>
          </p:nvSpPr>
          <p:spPr>
            <a:xfrm>
              <a:off x="6673233" y="2638098"/>
              <a:ext cx="89076" cy="32612"/>
            </a:xfrm>
            <a:custGeom>
              <a:avLst/>
              <a:gdLst/>
              <a:ahLst/>
              <a:cxnLst/>
              <a:rect l="l" t="t" r="r" b="b"/>
              <a:pathLst>
                <a:path w="1434" h="525" extrusionOk="0">
                  <a:moveTo>
                    <a:pt x="1402" y="0"/>
                  </a:moveTo>
                  <a:cubicBezTo>
                    <a:pt x="1399" y="0"/>
                    <a:pt x="1396" y="1"/>
                    <a:pt x="1392" y="2"/>
                  </a:cubicBezTo>
                  <a:lnTo>
                    <a:pt x="23" y="471"/>
                  </a:lnTo>
                  <a:cubicBezTo>
                    <a:pt x="8" y="475"/>
                    <a:pt x="1" y="491"/>
                    <a:pt x="7" y="506"/>
                  </a:cubicBezTo>
                  <a:cubicBezTo>
                    <a:pt x="10" y="517"/>
                    <a:pt x="21" y="525"/>
                    <a:pt x="33" y="525"/>
                  </a:cubicBezTo>
                  <a:cubicBezTo>
                    <a:pt x="36" y="525"/>
                    <a:pt x="39" y="523"/>
                    <a:pt x="42" y="523"/>
                  </a:cubicBezTo>
                  <a:lnTo>
                    <a:pt x="1411" y="55"/>
                  </a:lnTo>
                  <a:cubicBezTo>
                    <a:pt x="1426" y="49"/>
                    <a:pt x="1433" y="34"/>
                    <a:pt x="1429" y="20"/>
                  </a:cubicBezTo>
                  <a:cubicBezTo>
                    <a:pt x="1424" y="8"/>
                    <a:pt x="1413" y="0"/>
                    <a:pt x="140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181206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44"/>
          <p:cNvSpPr/>
          <p:nvPr/>
        </p:nvSpPr>
        <p:spPr>
          <a:xfrm>
            <a:off x="2207484" y="1958600"/>
            <a:ext cx="5128800" cy="4239200"/>
          </a:xfrm>
          <a:prstGeom prst="roundRect">
            <a:avLst>
              <a:gd name="adj" fmla="val 7854"/>
            </a:avLst>
          </a:prstGeom>
          <a:solidFill>
            <a:schemeClr val="accent1"/>
          </a:solidFill>
          <a:ln>
            <a:noFill/>
          </a:ln>
        </p:spPr>
        <p:txBody>
          <a:bodyPr spcFirstLastPara="1" wrap="square" lIns="121900" tIns="121900" rIns="121900" bIns="121900" anchor="ctr" anchorCtr="0">
            <a:noAutofit/>
          </a:bodyPr>
          <a:lstStyle/>
          <a:p>
            <a:endParaRPr sz="2400"/>
          </a:p>
        </p:txBody>
      </p:sp>
      <p:sp>
        <p:nvSpPr>
          <p:cNvPr id="852" name="Google Shape;852;p44"/>
          <p:cNvSpPr/>
          <p:nvPr/>
        </p:nvSpPr>
        <p:spPr>
          <a:xfrm>
            <a:off x="180974" y="1920835"/>
            <a:ext cx="7809701" cy="4239200"/>
          </a:xfrm>
          <a:prstGeom prst="roundRect">
            <a:avLst>
              <a:gd name="adj" fmla="val 7854"/>
            </a:avLst>
          </a:prstGeom>
          <a:solidFill>
            <a:schemeClr val="accent2"/>
          </a:solidFill>
          <a:ln>
            <a:noFill/>
          </a:ln>
        </p:spPr>
        <p:txBody>
          <a:bodyPr spcFirstLastPara="1" wrap="square" lIns="121900" tIns="121900" rIns="121900" bIns="121900" anchor="ctr" anchorCtr="0">
            <a:noAutofit/>
          </a:bodyPr>
          <a:lstStyle/>
          <a:p>
            <a:endParaRPr sz="2400"/>
          </a:p>
        </p:txBody>
      </p:sp>
      <p:sp>
        <p:nvSpPr>
          <p:cNvPr id="853" name="Google Shape;853;p44"/>
          <p:cNvSpPr/>
          <p:nvPr/>
        </p:nvSpPr>
        <p:spPr>
          <a:xfrm>
            <a:off x="321684" y="2214800"/>
            <a:ext cx="7553359" cy="3726800"/>
          </a:xfrm>
          <a:prstGeom prst="roundRect">
            <a:avLst>
              <a:gd name="adj" fmla="val 7854"/>
            </a:avLst>
          </a:prstGeom>
          <a:solidFill>
            <a:schemeClr val="lt1"/>
          </a:solidFill>
          <a:ln>
            <a:noFill/>
          </a:ln>
        </p:spPr>
        <p:txBody>
          <a:bodyPr spcFirstLastPara="1" wrap="square" lIns="121900" tIns="121900" rIns="121900" bIns="121900" anchor="ctr" anchorCtr="0">
            <a:noAutofit/>
          </a:bodyPr>
          <a:lstStyle/>
          <a:p>
            <a:pPr algn="just">
              <a:buFont typeface="Arial" panose="020B0604020202020204" pitchFamily="34" charset="0"/>
              <a:buChar char="•"/>
            </a:pPr>
            <a:r>
              <a:rPr lang="vi-VN" sz="2800" dirty="0">
                <a:solidFill>
                  <a:srgbClr val="000000"/>
                </a:solidFill>
                <a:latin typeface="Cambria" panose="02040503050406030204" pitchFamily="18" charset="0"/>
                <a:ea typeface="Cambria" panose="02040503050406030204" pitchFamily="18" charset="0"/>
              </a:rPr>
              <a:t>Bố Trung hứa đến sinh nhật Trung sẽ đưa em đi chơi công viên, nhưng vì phải đi công tác đột xuất nên bố không thực hiện được lời hứa của mình.</a:t>
            </a:r>
          </a:p>
          <a:p>
            <a:pPr algn="just"/>
            <a:r>
              <a:rPr lang="vi-VN" sz="2800" b="1" dirty="0">
                <a:solidFill>
                  <a:srgbClr val="000000"/>
                </a:solidFill>
                <a:latin typeface="Cambria" panose="02040503050406030204" pitchFamily="18" charset="0"/>
                <a:ea typeface="Cambria" panose="02040503050406030204" pitchFamily="18" charset="0"/>
              </a:rPr>
              <a:t>=&gt;</a:t>
            </a:r>
            <a:r>
              <a:rPr lang="vi-VN" sz="2800" dirty="0">
                <a:solidFill>
                  <a:srgbClr val="000000"/>
                </a:solidFill>
                <a:latin typeface="Cambria" panose="02040503050406030204" pitchFamily="18" charset="0"/>
                <a:ea typeface="Cambria" panose="02040503050406030204" pitchFamily="18" charset="0"/>
              </a:rPr>
              <a:t> Bố Trung không thể đưa Trung đi chơi công viên như đã hứa, nhưng điều đó không thể nói bố Trung là người thất hứa. Bởi vì bố Trung phải đi công tác đột xuất chứ không phải đó là ý muốn.</a:t>
            </a:r>
          </a:p>
        </p:txBody>
      </p:sp>
      <p:sp>
        <p:nvSpPr>
          <p:cNvPr id="854" name="Google Shape;854;p44"/>
          <p:cNvSpPr txBox="1">
            <a:spLocks noGrp="1"/>
          </p:cNvSpPr>
          <p:nvPr>
            <p:ph type="title"/>
          </p:nvPr>
        </p:nvSpPr>
        <p:spPr>
          <a:xfrm>
            <a:off x="950967" y="748600"/>
            <a:ext cx="10290000" cy="637600"/>
          </a:xfrm>
          <a:prstGeom prst="rect">
            <a:avLst/>
          </a:prstGeom>
        </p:spPr>
        <p:txBody>
          <a:bodyPr spcFirstLastPara="1" vert="horz" wrap="square" lIns="121900" tIns="121900" rIns="121900" bIns="121900" rtlCol="0" anchor="ctr" anchorCtr="0">
            <a:noAutofit/>
          </a:bodyPr>
          <a:lstStyle/>
          <a:p>
            <a:r>
              <a:rPr lang="en" sz="4000" dirty="0">
                <a:latin typeface="UTM Alberta Heavy" panose="02040603050506020204" pitchFamily="18" charset="0"/>
              </a:rPr>
              <a:t>GỢI Ý TRẢ LỜI</a:t>
            </a:r>
            <a:endParaRPr sz="4000" dirty="0">
              <a:latin typeface="UTM Alberta Heavy" panose="02040603050506020204" pitchFamily="18" charset="0"/>
            </a:endParaRPr>
          </a:p>
        </p:txBody>
      </p:sp>
      <p:grpSp>
        <p:nvGrpSpPr>
          <p:cNvPr id="856" name="Google Shape;856;p44"/>
          <p:cNvGrpSpPr/>
          <p:nvPr/>
        </p:nvGrpSpPr>
        <p:grpSpPr>
          <a:xfrm>
            <a:off x="8021484" y="2294267"/>
            <a:ext cx="2042643" cy="3838304"/>
            <a:chOff x="5612100" y="1720700"/>
            <a:chExt cx="1531982" cy="2878728"/>
          </a:xfrm>
        </p:grpSpPr>
        <p:sp>
          <p:nvSpPr>
            <p:cNvPr id="857" name="Google Shape;857;p44"/>
            <p:cNvSpPr/>
            <p:nvPr/>
          </p:nvSpPr>
          <p:spPr>
            <a:xfrm>
              <a:off x="6000389" y="4412020"/>
              <a:ext cx="389228" cy="187408"/>
            </a:xfrm>
            <a:custGeom>
              <a:avLst/>
              <a:gdLst/>
              <a:ahLst/>
              <a:cxnLst/>
              <a:rect l="l" t="t" r="r" b="b"/>
              <a:pathLst>
                <a:path w="6266" h="3017" extrusionOk="0">
                  <a:moveTo>
                    <a:pt x="5809" y="0"/>
                  </a:moveTo>
                  <a:cubicBezTo>
                    <a:pt x="5807" y="0"/>
                    <a:pt x="5807" y="0"/>
                    <a:pt x="5807" y="0"/>
                  </a:cubicBezTo>
                  <a:lnTo>
                    <a:pt x="2359" y="2209"/>
                  </a:lnTo>
                  <a:cubicBezTo>
                    <a:pt x="2332" y="2209"/>
                    <a:pt x="2304" y="2209"/>
                    <a:pt x="2277" y="2209"/>
                  </a:cubicBezTo>
                  <a:cubicBezTo>
                    <a:pt x="234" y="2209"/>
                    <a:pt x="1" y="3017"/>
                    <a:pt x="1" y="3017"/>
                  </a:cubicBezTo>
                  <a:lnTo>
                    <a:pt x="4498" y="3017"/>
                  </a:lnTo>
                  <a:lnTo>
                    <a:pt x="5807" y="1509"/>
                  </a:lnTo>
                  <a:lnTo>
                    <a:pt x="5807" y="3017"/>
                  </a:lnTo>
                  <a:lnTo>
                    <a:pt x="6245" y="3017"/>
                  </a:lnTo>
                  <a:cubicBezTo>
                    <a:pt x="6245" y="3017"/>
                    <a:pt x="6223" y="1729"/>
                    <a:pt x="6245" y="856"/>
                  </a:cubicBezTo>
                  <a:cubicBezTo>
                    <a:pt x="6266" y="16"/>
                    <a:pt x="5842" y="0"/>
                    <a:pt x="580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58" name="Google Shape;858;p44"/>
            <p:cNvSpPr/>
            <p:nvPr/>
          </p:nvSpPr>
          <p:spPr>
            <a:xfrm>
              <a:off x="6134995" y="4300707"/>
              <a:ext cx="226108" cy="249774"/>
            </a:xfrm>
            <a:custGeom>
              <a:avLst/>
              <a:gdLst/>
              <a:ahLst/>
              <a:cxnLst/>
              <a:rect l="l" t="t" r="r" b="b"/>
              <a:pathLst>
                <a:path w="3640" h="4021" extrusionOk="0">
                  <a:moveTo>
                    <a:pt x="1890" y="0"/>
                  </a:moveTo>
                  <a:lnTo>
                    <a:pt x="2152" y="1792"/>
                  </a:lnTo>
                  <a:lnTo>
                    <a:pt x="1" y="4020"/>
                  </a:lnTo>
                  <a:lnTo>
                    <a:pt x="991" y="4020"/>
                  </a:lnTo>
                  <a:cubicBezTo>
                    <a:pt x="1454" y="4020"/>
                    <a:pt x="1899" y="3850"/>
                    <a:pt x="2241" y="3537"/>
                  </a:cubicBezTo>
                  <a:cubicBezTo>
                    <a:pt x="2704" y="3117"/>
                    <a:pt x="3327" y="2468"/>
                    <a:pt x="3640" y="1792"/>
                  </a:cubicBezTo>
                  <a:lnTo>
                    <a:pt x="3640" y="669"/>
                  </a:lnTo>
                  <a:lnTo>
                    <a:pt x="1890" y="0"/>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59" name="Google Shape;859;p44"/>
            <p:cNvSpPr/>
            <p:nvPr/>
          </p:nvSpPr>
          <p:spPr>
            <a:xfrm>
              <a:off x="6096856" y="2706674"/>
              <a:ext cx="301084" cy="1656363"/>
            </a:xfrm>
            <a:custGeom>
              <a:avLst/>
              <a:gdLst/>
              <a:ahLst/>
              <a:cxnLst/>
              <a:rect l="l" t="t" r="r" b="b"/>
              <a:pathLst>
                <a:path w="4847" h="26665" extrusionOk="0">
                  <a:moveTo>
                    <a:pt x="1579" y="0"/>
                  </a:moveTo>
                  <a:cubicBezTo>
                    <a:pt x="1579" y="0"/>
                    <a:pt x="0" y="3823"/>
                    <a:pt x="866" y="14554"/>
                  </a:cubicBezTo>
                  <a:cubicBezTo>
                    <a:pt x="1733" y="25286"/>
                    <a:pt x="1993" y="26664"/>
                    <a:pt x="1993" y="26664"/>
                  </a:cubicBezTo>
                  <a:lnTo>
                    <a:pt x="4847" y="26619"/>
                  </a:lnTo>
                  <a:lnTo>
                    <a:pt x="4185" y="0"/>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860" name="Google Shape;860;p44"/>
            <p:cNvSpPr/>
            <p:nvPr/>
          </p:nvSpPr>
          <p:spPr>
            <a:xfrm>
              <a:off x="6754854" y="4412020"/>
              <a:ext cx="389228" cy="187408"/>
            </a:xfrm>
            <a:custGeom>
              <a:avLst/>
              <a:gdLst/>
              <a:ahLst/>
              <a:cxnLst/>
              <a:rect l="l" t="t" r="r" b="b"/>
              <a:pathLst>
                <a:path w="6266" h="3017" extrusionOk="0">
                  <a:moveTo>
                    <a:pt x="456" y="0"/>
                  </a:moveTo>
                  <a:cubicBezTo>
                    <a:pt x="423" y="0"/>
                    <a:pt x="0" y="16"/>
                    <a:pt x="22" y="856"/>
                  </a:cubicBezTo>
                  <a:cubicBezTo>
                    <a:pt x="43" y="1729"/>
                    <a:pt x="22" y="3017"/>
                    <a:pt x="22" y="3017"/>
                  </a:cubicBezTo>
                  <a:lnTo>
                    <a:pt x="458" y="3017"/>
                  </a:lnTo>
                  <a:lnTo>
                    <a:pt x="458" y="1509"/>
                  </a:lnTo>
                  <a:lnTo>
                    <a:pt x="1768" y="3017"/>
                  </a:lnTo>
                  <a:lnTo>
                    <a:pt x="6265" y="3017"/>
                  </a:lnTo>
                  <a:cubicBezTo>
                    <a:pt x="6265" y="3017"/>
                    <a:pt x="6031" y="2209"/>
                    <a:pt x="3989" y="2209"/>
                  </a:cubicBezTo>
                  <a:cubicBezTo>
                    <a:pt x="3962" y="2209"/>
                    <a:pt x="3935" y="2209"/>
                    <a:pt x="3907" y="2209"/>
                  </a:cubicBezTo>
                  <a:lnTo>
                    <a:pt x="458" y="0"/>
                  </a:lnTo>
                  <a:cubicBezTo>
                    <a:pt x="458" y="0"/>
                    <a:pt x="457" y="0"/>
                    <a:pt x="45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61" name="Google Shape;861;p44"/>
            <p:cNvSpPr/>
            <p:nvPr/>
          </p:nvSpPr>
          <p:spPr>
            <a:xfrm>
              <a:off x="6713422" y="4221881"/>
              <a:ext cx="296052" cy="328602"/>
            </a:xfrm>
            <a:custGeom>
              <a:avLst/>
              <a:gdLst/>
              <a:ahLst/>
              <a:cxnLst/>
              <a:rect l="l" t="t" r="r" b="b"/>
              <a:pathLst>
                <a:path w="4766" h="5290" extrusionOk="0">
                  <a:moveTo>
                    <a:pt x="1752" y="0"/>
                  </a:moveTo>
                  <a:lnTo>
                    <a:pt x="1" y="669"/>
                  </a:lnTo>
                  <a:lnTo>
                    <a:pt x="1125" y="3061"/>
                  </a:lnTo>
                  <a:cubicBezTo>
                    <a:pt x="1439" y="3737"/>
                    <a:pt x="2061" y="4386"/>
                    <a:pt x="2524" y="4806"/>
                  </a:cubicBezTo>
                  <a:cubicBezTo>
                    <a:pt x="2867" y="5119"/>
                    <a:pt x="3313" y="5289"/>
                    <a:pt x="3775" y="5289"/>
                  </a:cubicBezTo>
                  <a:lnTo>
                    <a:pt x="4765" y="5289"/>
                  </a:lnTo>
                  <a:lnTo>
                    <a:pt x="2613" y="3061"/>
                  </a:lnTo>
                  <a:lnTo>
                    <a:pt x="1752" y="0"/>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62" name="Google Shape;862;p44"/>
            <p:cNvSpPr/>
            <p:nvPr/>
          </p:nvSpPr>
          <p:spPr>
            <a:xfrm>
              <a:off x="6196615" y="2706674"/>
              <a:ext cx="712798" cy="1663507"/>
            </a:xfrm>
            <a:custGeom>
              <a:avLst/>
              <a:gdLst/>
              <a:ahLst/>
              <a:cxnLst/>
              <a:rect l="l" t="t" r="r" b="b"/>
              <a:pathLst>
                <a:path w="11475" h="26780" extrusionOk="0">
                  <a:moveTo>
                    <a:pt x="808" y="0"/>
                  </a:moveTo>
                  <a:lnTo>
                    <a:pt x="0" y="2059"/>
                  </a:lnTo>
                  <a:lnTo>
                    <a:pt x="8424" y="26779"/>
                  </a:lnTo>
                  <a:lnTo>
                    <a:pt x="11475" y="26619"/>
                  </a:lnTo>
                  <a:cubicBezTo>
                    <a:pt x="11475" y="26619"/>
                    <a:pt x="8337" y="13173"/>
                    <a:pt x="6729" y="7480"/>
                  </a:cubicBezTo>
                  <a:cubicBezTo>
                    <a:pt x="5250" y="2239"/>
                    <a:pt x="4412" y="0"/>
                    <a:pt x="4412"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863" name="Google Shape;863;p44"/>
            <p:cNvSpPr/>
            <p:nvPr/>
          </p:nvSpPr>
          <p:spPr>
            <a:xfrm>
              <a:off x="6272769" y="3059807"/>
              <a:ext cx="102121" cy="283504"/>
            </a:xfrm>
            <a:custGeom>
              <a:avLst/>
              <a:gdLst/>
              <a:ahLst/>
              <a:cxnLst/>
              <a:rect l="l" t="t" r="r" b="b"/>
              <a:pathLst>
                <a:path w="1644" h="4564" extrusionOk="0">
                  <a:moveTo>
                    <a:pt x="31" y="0"/>
                  </a:moveTo>
                  <a:cubicBezTo>
                    <a:pt x="29" y="0"/>
                    <a:pt x="26" y="1"/>
                    <a:pt x="23" y="2"/>
                  </a:cubicBezTo>
                  <a:cubicBezTo>
                    <a:pt x="8" y="7"/>
                    <a:pt x="1" y="23"/>
                    <a:pt x="7" y="37"/>
                  </a:cubicBezTo>
                  <a:lnTo>
                    <a:pt x="1585" y="4546"/>
                  </a:lnTo>
                  <a:cubicBezTo>
                    <a:pt x="1590" y="4556"/>
                    <a:pt x="1600" y="4563"/>
                    <a:pt x="1612" y="4563"/>
                  </a:cubicBezTo>
                  <a:cubicBezTo>
                    <a:pt x="1615" y="4563"/>
                    <a:pt x="1617" y="4563"/>
                    <a:pt x="1620" y="4562"/>
                  </a:cubicBezTo>
                  <a:cubicBezTo>
                    <a:pt x="1635" y="4557"/>
                    <a:pt x="1644" y="4541"/>
                    <a:pt x="1638" y="4527"/>
                  </a:cubicBezTo>
                  <a:lnTo>
                    <a:pt x="59" y="19"/>
                  </a:lnTo>
                  <a:cubicBezTo>
                    <a:pt x="55" y="7"/>
                    <a:pt x="43" y="0"/>
                    <a:pt x="31"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864" name="Google Shape;864;p44"/>
            <p:cNvSpPr/>
            <p:nvPr/>
          </p:nvSpPr>
          <p:spPr>
            <a:xfrm>
              <a:off x="6143754" y="1819652"/>
              <a:ext cx="558312" cy="332701"/>
            </a:xfrm>
            <a:custGeom>
              <a:avLst/>
              <a:gdLst/>
              <a:ahLst/>
              <a:cxnLst/>
              <a:rect l="l" t="t" r="r" b="b"/>
              <a:pathLst>
                <a:path w="8988" h="5356" extrusionOk="0">
                  <a:moveTo>
                    <a:pt x="7444" y="1"/>
                  </a:moveTo>
                  <a:lnTo>
                    <a:pt x="2354" y="525"/>
                  </a:lnTo>
                  <a:cubicBezTo>
                    <a:pt x="2354" y="525"/>
                    <a:pt x="2052" y="1763"/>
                    <a:pt x="854" y="2171"/>
                  </a:cubicBezTo>
                  <a:cubicBezTo>
                    <a:pt x="0" y="2463"/>
                    <a:pt x="280" y="3679"/>
                    <a:pt x="280" y="3679"/>
                  </a:cubicBezTo>
                  <a:cubicBezTo>
                    <a:pt x="2339" y="5022"/>
                    <a:pt x="4483" y="5355"/>
                    <a:pt x="6106" y="5355"/>
                  </a:cubicBezTo>
                  <a:cubicBezTo>
                    <a:pt x="7708" y="5355"/>
                    <a:pt x="8801" y="5030"/>
                    <a:pt x="8801" y="5030"/>
                  </a:cubicBezTo>
                  <a:cubicBezTo>
                    <a:pt x="8988" y="3656"/>
                    <a:pt x="7425" y="3793"/>
                    <a:pt x="7666" y="2375"/>
                  </a:cubicBezTo>
                  <a:cubicBezTo>
                    <a:pt x="7901" y="990"/>
                    <a:pt x="7444" y="1"/>
                    <a:pt x="7444"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65" name="Google Shape;865;p44"/>
            <p:cNvSpPr/>
            <p:nvPr/>
          </p:nvSpPr>
          <p:spPr>
            <a:xfrm>
              <a:off x="6279043" y="1720700"/>
              <a:ext cx="349846" cy="306985"/>
            </a:xfrm>
            <a:custGeom>
              <a:avLst/>
              <a:gdLst/>
              <a:ahLst/>
              <a:cxnLst/>
              <a:rect l="l" t="t" r="r" b="b"/>
              <a:pathLst>
                <a:path w="5632" h="4942" extrusionOk="0">
                  <a:moveTo>
                    <a:pt x="2759" y="1"/>
                  </a:moveTo>
                  <a:cubicBezTo>
                    <a:pt x="1465" y="1"/>
                    <a:pt x="352" y="885"/>
                    <a:pt x="185" y="2112"/>
                  </a:cubicBezTo>
                  <a:cubicBezTo>
                    <a:pt x="1" y="3462"/>
                    <a:pt x="1030" y="4717"/>
                    <a:pt x="2483" y="4914"/>
                  </a:cubicBezTo>
                  <a:cubicBezTo>
                    <a:pt x="2614" y="4932"/>
                    <a:pt x="2744" y="4941"/>
                    <a:pt x="2873" y="4941"/>
                  </a:cubicBezTo>
                  <a:cubicBezTo>
                    <a:pt x="4168" y="4941"/>
                    <a:pt x="5281" y="4057"/>
                    <a:pt x="5447" y="2829"/>
                  </a:cubicBezTo>
                  <a:cubicBezTo>
                    <a:pt x="5631" y="1479"/>
                    <a:pt x="4602" y="224"/>
                    <a:pt x="3149" y="27"/>
                  </a:cubicBezTo>
                  <a:cubicBezTo>
                    <a:pt x="3018" y="9"/>
                    <a:pt x="2888" y="1"/>
                    <a:pt x="275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66" name="Google Shape;866;p44"/>
            <p:cNvSpPr/>
            <p:nvPr/>
          </p:nvSpPr>
          <p:spPr>
            <a:xfrm>
              <a:off x="6344389" y="2000100"/>
              <a:ext cx="124546" cy="251327"/>
            </a:xfrm>
            <a:custGeom>
              <a:avLst/>
              <a:gdLst/>
              <a:ahLst/>
              <a:cxnLst/>
              <a:rect l="l" t="t" r="r" b="b"/>
              <a:pathLst>
                <a:path w="2005" h="4046" extrusionOk="0">
                  <a:moveTo>
                    <a:pt x="2005" y="0"/>
                  </a:moveTo>
                  <a:lnTo>
                    <a:pt x="602" y="234"/>
                  </a:lnTo>
                  <a:lnTo>
                    <a:pt x="0" y="3787"/>
                  </a:lnTo>
                  <a:lnTo>
                    <a:pt x="1951" y="4045"/>
                  </a:lnTo>
                  <a:lnTo>
                    <a:pt x="2005" y="0"/>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67" name="Google Shape;867;p44"/>
            <p:cNvSpPr/>
            <p:nvPr/>
          </p:nvSpPr>
          <p:spPr>
            <a:xfrm>
              <a:off x="6359981" y="2030226"/>
              <a:ext cx="94294" cy="112992"/>
            </a:xfrm>
            <a:custGeom>
              <a:avLst/>
              <a:gdLst/>
              <a:ahLst/>
              <a:cxnLst/>
              <a:rect l="l" t="t" r="r" b="b"/>
              <a:pathLst>
                <a:path w="1518" h="1819" extrusionOk="0">
                  <a:moveTo>
                    <a:pt x="313" y="0"/>
                  </a:moveTo>
                  <a:lnTo>
                    <a:pt x="0" y="1818"/>
                  </a:lnTo>
                  <a:lnTo>
                    <a:pt x="1517" y="694"/>
                  </a:lnTo>
                  <a:lnTo>
                    <a:pt x="313" y="0"/>
                  </a:lnTo>
                  <a:close/>
                </a:path>
              </a:pathLst>
            </a:custGeom>
            <a:solidFill>
              <a:srgbClr val="D7896D"/>
            </a:solidFill>
            <a:ln>
              <a:noFill/>
            </a:ln>
          </p:spPr>
          <p:txBody>
            <a:bodyPr spcFirstLastPara="1" wrap="square" lIns="121900" tIns="121900" rIns="121900" bIns="121900" anchor="ctr" anchorCtr="0">
              <a:noAutofit/>
            </a:bodyPr>
            <a:lstStyle/>
            <a:p>
              <a:endParaRPr sz="2400"/>
            </a:p>
          </p:txBody>
        </p:sp>
        <p:sp>
          <p:nvSpPr>
            <p:cNvPr id="868" name="Google Shape;868;p44"/>
            <p:cNvSpPr/>
            <p:nvPr/>
          </p:nvSpPr>
          <p:spPr>
            <a:xfrm>
              <a:off x="6244879" y="1901956"/>
              <a:ext cx="94108" cy="95537"/>
            </a:xfrm>
            <a:custGeom>
              <a:avLst/>
              <a:gdLst/>
              <a:ahLst/>
              <a:cxnLst/>
              <a:rect l="l" t="t" r="r" b="b"/>
              <a:pathLst>
                <a:path w="1515" h="1538" extrusionOk="0">
                  <a:moveTo>
                    <a:pt x="836" y="1"/>
                  </a:moveTo>
                  <a:cubicBezTo>
                    <a:pt x="785" y="1"/>
                    <a:pt x="731" y="9"/>
                    <a:pt x="672" y="28"/>
                  </a:cubicBezTo>
                  <a:cubicBezTo>
                    <a:pt x="0" y="241"/>
                    <a:pt x="485" y="1354"/>
                    <a:pt x="1122" y="1525"/>
                  </a:cubicBezTo>
                  <a:cubicBezTo>
                    <a:pt x="1153" y="1533"/>
                    <a:pt x="1184" y="1537"/>
                    <a:pt x="1215" y="1537"/>
                  </a:cubicBezTo>
                  <a:cubicBezTo>
                    <a:pt x="1368" y="1537"/>
                    <a:pt x="1502" y="1440"/>
                    <a:pt x="1507" y="1309"/>
                  </a:cubicBezTo>
                  <a:cubicBezTo>
                    <a:pt x="1514" y="1058"/>
                    <a:pt x="1481" y="806"/>
                    <a:pt x="1393" y="564"/>
                  </a:cubicBezTo>
                  <a:cubicBezTo>
                    <a:pt x="1291" y="282"/>
                    <a:pt x="1126" y="1"/>
                    <a:pt x="836" y="1"/>
                  </a:cubicBezTo>
                  <a:close/>
                </a:path>
              </a:pathLst>
            </a:custGeom>
            <a:solidFill>
              <a:srgbClr val="D7896D"/>
            </a:solidFill>
            <a:ln>
              <a:noFill/>
            </a:ln>
          </p:spPr>
          <p:txBody>
            <a:bodyPr spcFirstLastPara="1" wrap="square" lIns="121900" tIns="121900" rIns="121900" bIns="121900" anchor="ctr" anchorCtr="0">
              <a:noAutofit/>
            </a:bodyPr>
            <a:lstStyle/>
            <a:p>
              <a:endParaRPr sz="2400"/>
            </a:p>
          </p:txBody>
        </p:sp>
        <p:sp>
          <p:nvSpPr>
            <p:cNvPr id="869" name="Google Shape;869;p44"/>
            <p:cNvSpPr/>
            <p:nvPr/>
          </p:nvSpPr>
          <p:spPr>
            <a:xfrm>
              <a:off x="6277863" y="1745050"/>
              <a:ext cx="344752" cy="341833"/>
            </a:xfrm>
            <a:custGeom>
              <a:avLst/>
              <a:gdLst/>
              <a:ahLst/>
              <a:cxnLst/>
              <a:rect l="l" t="t" r="r" b="b"/>
              <a:pathLst>
                <a:path w="5550" h="5503" extrusionOk="0">
                  <a:moveTo>
                    <a:pt x="2327" y="1"/>
                  </a:moveTo>
                  <a:cubicBezTo>
                    <a:pt x="2264" y="1"/>
                    <a:pt x="2200" y="3"/>
                    <a:pt x="2137" y="7"/>
                  </a:cubicBezTo>
                  <a:cubicBezTo>
                    <a:pt x="1506" y="54"/>
                    <a:pt x="670" y="332"/>
                    <a:pt x="418" y="1439"/>
                  </a:cubicBezTo>
                  <a:cubicBezTo>
                    <a:pt x="1" y="3281"/>
                    <a:pt x="94" y="4506"/>
                    <a:pt x="900" y="5136"/>
                  </a:cubicBezTo>
                  <a:cubicBezTo>
                    <a:pt x="1212" y="5379"/>
                    <a:pt x="1544" y="5502"/>
                    <a:pt x="1927" y="5502"/>
                  </a:cubicBezTo>
                  <a:cubicBezTo>
                    <a:pt x="2238" y="5502"/>
                    <a:pt x="2582" y="5421"/>
                    <a:pt x="2975" y="5258"/>
                  </a:cubicBezTo>
                  <a:cubicBezTo>
                    <a:pt x="3302" y="5123"/>
                    <a:pt x="3789" y="4534"/>
                    <a:pt x="3919" y="4188"/>
                  </a:cubicBezTo>
                  <a:lnTo>
                    <a:pt x="4297" y="3224"/>
                  </a:lnTo>
                  <a:cubicBezTo>
                    <a:pt x="4297" y="3224"/>
                    <a:pt x="5550" y="1120"/>
                    <a:pt x="3499" y="248"/>
                  </a:cubicBezTo>
                  <a:cubicBezTo>
                    <a:pt x="3129" y="91"/>
                    <a:pt x="2728" y="1"/>
                    <a:pt x="2327" y="1"/>
                  </a:cubicBez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70" name="Google Shape;870;p44"/>
            <p:cNvSpPr/>
            <p:nvPr/>
          </p:nvSpPr>
          <p:spPr>
            <a:xfrm>
              <a:off x="6338861" y="1933263"/>
              <a:ext cx="20996" cy="36152"/>
            </a:xfrm>
            <a:custGeom>
              <a:avLst/>
              <a:gdLst/>
              <a:ahLst/>
              <a:cxnLst/>
              <a:rect l="l" t="t" r="r" b="b"/>
              <a:pathLst>
                <a:path w="338" h="582" extrusionOk="0">
                  <a:moveTo>
                    <a:pt x="306" y="1"/>
                  </a:moveTo>
                  <a:cubicBezTo>
                    <a:pt x="297" y="1"/>
                    <a:pt x="289" y="5"/>
                    <a:pt x="283" y="12"/>
                  </a:cubicBezTo>
                  <a:lnTo>
                    <a:pt x="6" y="403"/>
                  </a:lnTo>
                  <a:cubicBezTo>
                    <a:pt x="1" y="409"/>
                    <a:pt x="0" y="416"/>
                    <a:pt x="1" y="424"/>
                  </a:cubicBezTo>
                  <a:cubicBezTo>
                    <a:pt x="3" y="431"/>
                    <a:pt x="7" y="437"/>
                    <a:pt x="13" y="441"/>
                  </a:cubicBezTo>
                  <a:lnTo>
                    <a:pt x="223" y="577"/>
                  </a:lnTo>
                  <a:cubicBezTo>
                    <a:pt x="228" y="580"/>
                    <a:pt x="234" y="581"/>
                    <a:pt x="238" y="581"/>
                  </a:cubicBezTo>
                  <a:cubicBezTo>
                    <a:pt x="248" y="581"/>
                    <a:pt x="257" y="577"/>
                    <a:pt x="261" y="568"/>
                  </a:cubicBezTo>
                  <a:cubicBezTo>
                    <a:pt x="269" y="555"/>
                    <a:pt x="266" y="539"/>
                    <a:pt x="253" y="530"/>
                  </a:cubicBezTo>
                  <a:lnTo>
                    <a:pt x="67" y="410"/>
                  </a:lnTo>
                  <a:lnTo>
                    <a:pt x="329" y="44"/>
                  </a:lnTo>
                  <a:cubicBezTo>
                    <a:pt x="337" y="31"/>
                    <a:pt x="334" y="15"/>
                    <a:pt x="321" y="6"/>
                  </a:cubicBezTo>
                  <a:cubicBezTo>
                    <a:pt x="317" y="3"/>
                    <a:pt x="311" y="1"/>
                    <a:pt x="30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1" name="Google Shape;871;p44"/>
            <p:cNvSpPr/>
            <p:nvPr/>
          </p:nvSpPr>
          <p:spPr>
            <a:xfrm>
              <a:off x="6296311" y="1820521"/>
              <a:ext cx="61869" cy="24226"/>
            </a:xfrm>
            <a:custGeom>
              <a:avLst/>
              <a:gdLst/>
              <a:ahLst/>
              <a:cxnLst/>
              <a:rect l="l" t="t" r="r" b="b"/>
              <a:pathLst>
                <a:path w="996" h="390" extrusionOk="0">
                  <a:moveTo>
                    <a:pt x="559" y="0"/>
                  </a:moveTo>
                  <a:cubicBezTo>
                    <a:pt x="558" y="0"/>
                    <a:pt x="557" y="0"/>
                    <a:pt x="555" y="0"/>
                  </a:cubicBezTo>
                  <a:cubicBezTo>
                    <a:pt x="285" y="2"/>
                    <a:pt x="123" y="110"/>
                    <a:pt x="44" y="181"/>
                  </a:cubicBezTo>
                  <a:cubicBezTo>
                    <a:pt x="6" y="218"/>
                    <a:pt x="0" y="270"/>
                    <a:pt x="28" y="314"/>
                  </a:cubicBezTo>
                  <a:cubicBezTo>
                    <a:pt x="56" y="361"/>
                    <a:pt x="115" y="389"/>
                    <a:pt x="175" y="389"/>
                  </a:cubicBezTo>
                  <a:cubicBezTo>
                    <a:pt x="188" y="389"/>
                    <a:pt x="201" y="388"/>
                    <a:pt x="213" y="386"/>
                  </a:cubicBezTo>
                  <a:cubicBezTo>
                    <a:pt x="305" y="368"/>
                    <a:pt x="404" y="364"/>
                    <a:pt x="535" y="364"/>
                  </a:cubicBezTo>
                  <a:cubicBezTo>
                    <a:pt x="586" y="364"/>
                    <a:pt x="642" y="365"/>
                    <a:pt x="704" y="365"/>
                  </a:cubicBezTo>
                  <a:cubicBezTo>
                    <a:pt x="705" y="365"/>
                    <a:pt x="706" y="365"/>
                    <a:pt x="707" y="365"/>
                  </a:cubicBezTo>
                  <a:cubicBezTo>
                    <a:pt x="996" y="365"/>
                    <a:pt x="943" y="174"/>
                    <a:pt x="943" y="174"/>
                  </a:cubicBezTo>
                  <a:cubicBezTo>
                    <a:pt x="943" y="174"/>
                    <a:pt x="903" y="0"/>
                    <a:pt x="55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2" name="Google Shape;872;p44"/>
            <p:cNvSpPr/>
            <p:nvPr/>
          </p:nvSpPr>
          <p:spPr>
            <a:xfrm>
              <a:off x="6398803" y="1829093"/>
              <a:ext cx="96220" cy="39507"/>
            </a:xfrm>
            <a:custGeom>
              <a:avLst/>
              <a:gdLst/>
              <a:ahLst/>
              <a:cxnLst/>
              <a:rect l="l" t="t" r="r" b="b"/>
              <a:pathLst>
                <a:path w="1549" h="636" extrusionOk="0">
                  <a:moveTo>
                    <a:pt x="399" y="1"/>
                  </a:moveTo>
                  <a:cubicBezTo>
                    <a:pt x="176" y="1"/>
                    <a:pt x="120" y="87"/>
                    <a:pt x="120" y="87"/>
                  </a:cubicBezTo>
                  <a:cubicBezTo>
                    <a:pt x="120" y="87"/>
                    <a:pt x="0" y="259"/>
                    <a:pt x="397" y="347"/>
                  </a:cubicBezTo>
                  <a:cubicBezTo>
                    <a:pt x="701" y="414"/>
                    <a:pt x="1056" y="548"/>
                    <a:pt x="1222" y="611"/>
                  </a:cubicBezTo>
                  <a:cubicBezTo>
                    <a:pt x="1265" y="627"/>
                    <a:pt x="1311" y="635"/>
                    <a:pt x="1355" y="635"/>
                  </a:cubicBezTo>
                  <a:cubicBezTo>
                    <a:pt x="1409" y="635"/>
                    <a:pt x="1460" y="623"/>
                    <a:pt x="1494" y="600"/>
                  </a:cubicBezTo>
                  <a:cubicBezTo>
                    <a:pt x="1542" y="564"/>
                    <a:pt x="1548" y="512"/>
                    <a:pt x="1504" y="465"/>
                  </a:cubicBezTo>
                  <a:cubicBezTo>
                    <a:pt x="1417" y="370"/>
                    <a:pt x="1062" y="122"/>
                    <a:pt x="694" y="39"/>
                  </a:cubicBezTo>
                  <a:cubicBezTo>
                    <a:pt x="573" y="11"/>
                    <a:pt x="476" y="1"/>
                    <a:pt x="39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3" name="Google Shape;873;p44"/>
            <p:cNvSpPr/>
            <p:nvPr/>
          </p:nvSpPr>
          <p:spPr>
            <a:xfrm>
              <a:off x="6389983" y="1895061"/>
              <a:ext cx="74106" cy="35780"/>
            </a:xfrm>
            <a:custGeom>
              <a:avLst/>
              <a:gdLst/>
              <a:ahLst/>
              <a:cxnLst/>
              <a:rect l="l" t="t" r="r" b="b"/>
              <a:pathLst>
                <a:path w="1193" h="576" extrusionOk="0">
                  <a:moveTo>
                    <a:pt x="506" y="0"/>
                  </a:moveTo>
                  <a:cubicBezTo>
                    <a:pt x="136" y="0"/>
                    <a:pt x="1" y="330"/>
                    <a:pt x="1" y="330"/>
                  </a:cubicBezTo>
                  <a:cubicBezTo>
                    <a:pt x="223" y="513"/>
                    <a:pt x="425" y="575"/>
                    <a:pt x="596" y="575"/>
                  </a:cubicBezTo>
                  <a:cubicBezTo>
                    <a:pt x="964" y="575"/>
                    <a:pt x="1192" y="287"/>
                    <a:pt x="1192" y="287"/>
                  </a:cubicBezTo>
                  <a:cubicBezTo>
                    <a:pt x="905" y="73"/>
                    <a:pt x="680" y="0"/>
                    <a:pt x="50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74" name="Google Shape;874;p44"/>
            <p:cNvSpPr/>
            <p:nvPr/>
          </p:nvSpPr>
          <p:spPr>
            <a:xfrm>
              <a:off x="6402530" y="1894378"/>
              <a:ext cx="42426" cy="39258"/>
            </a:xfrm>
            <a:custGeom>
              <a:avLst/>
              <a:gdLst/>
              <a:ahLst/>
              <a:cxnLst/>
              <a:rect l="l" t="t" r="r" b="b"/>
              <a:pathLst>
                <a:path w="683" h="632" extrusionOk="0">
                  <a:moveTo>
                    <a:pt x="346" y="0"/>
                  </a:moveTo>
                  <a:cubicBezTo>
                    <a:pt x="208" y="0"/>
                    <a:pt x="81" y="96"/>
                    <a:pt x="44" y="239"/>
                  </a:cubicBezTo>
                  <a:cubicBezTo>
                    <a:pt x="0" y="409"/>
                    <a:pt x="98" y="579"/>
                    <a:pt x="261" y="622"/>
                  </a:cubicBezTo>
                  <a:cubicBezTo>
                    <a:pt x="287" y="628"/>
                    <a:pt x="312" y="631"/>
                    <a:pt x="337" y="631"/>
                  </a:cubicBezTo>
                  <a:cubicBezTo>
                    <a:pt x="475" y="631"/>
                    <a:pt x="601" y="536"/>
                    <a:pt x="638" y="393"/>
                  </a:cubicBezTo>
                  <a:cubicBezTo>
                    <a:pt x="682" y="223"/>
                    <a:pt x="584" y="52"/>
                    <a:pt x="421" y="10"/>
                  </a:cubicBezTo>
                  <a:cubicBezTo>
                    <a:pt x="396" y="3"/>
                    <a:pt x="371" y="0"/>
                    <a:pt x="34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5" name="Google Shape;875;p44"/>
            <p:cNvSpPr/>
            <p:nvPr/>
          </p:nvSpPr>
          <p:spPr>
            <a:xfrm>
              <a:off x="6388554" y="1893135"/>
              <a:ext cx="76964" cy="23480"/>
            </a:xfrm>
            <a:custGeom>
              <a:avLst/>
              <a:gdLst/>
              <a:ahLst/>
              <a:cxnLst/>
              <a:rect l="l" t="t" r="r" b="b"/>
              <a:pathLst>
                <a:path w="1239" h="378" extrusionOk="0">
                  <a:moveTo>
                    <a:pt x="522" y="1"/>
                  </a:moveTo>
                  <a:cubicBezTo>
                    <a:pt x="492" y="1"/>
                    <a:pt x="462" y="2"/>
                    <a:pt x="432" y="5"/>
                  </a:cubicBezTo>
                  <a:cubicBezTo>
                    <a:pt x="374" y="12"/>
                    <a:pt x="314" y="28"/>
                    <a:pt x="259" y="53"/>
                  </a:cubicBezTo>
                  <a:cubicBezTo>
                    <a:pt x="203" y="80"/>
                    <a:pt x="151" y="115"/>
                    <a:pt x="108" y="160"/>
                  </a:cubicBezTo>
                  <a:cubicBezTo>
                    <a:pt x="86" y="182"/>
                    <a:pt x="67" y="207"/>
                    <a:pt x="50" y="231"/>
                  </a:cubicBezTo>
                  <a:cubicBezTo>
                    <a:pt x="41" y="245"/>
                    <a:pt x="34" y="259"/>
                    <a:pt x="27" y="272"/>
                  </a:cubicBezTo>
                  <a:cubicBezTo>
                    <a:pt x="24" y="280"/>
                    <a:pt x="19" y="287"/>
                    <a:pt x="16" y="294"/>
                  </a:cubicBezTo>
                  <a:cubicBezTo>
                    <a:pt x="13" y="302"/>
                    <a:pt x="10" y="309"/>
                    <a:pt x="8" y="319"/>
                  </a:cubicBezTo>
                  <a:cubicBezTo>
                    <a:pt x="6" y="319"/>
                    <a:pt x="6" y="321"/>
                    <a:pt x="6" y="321"/>
                  </a:cubicBezTo>
                  <a:cubicBezTo>
                    <a:pt x="0" y="344"/>
                    <a:pt x="13" y="369"/>
                    <a:pt x="37" y="376"/>
                  </a:cubicBezTo>
                  <a:cubicBezTo>
                    <a:pt x="41" y="377"/>
                    <a:pt x="45" y="377"/>
                    <a:pt x="48" y="377"/>
                  </a:cubicBezTo>
                  <a:cubicBezTo>
                    <a:pt x="69" y="377"/>
                    <a:pt x="86" y="365"/>
                    <a:pt x="92" y="345"/>
                  </a:cubicBezTo>
                  <a:lnTo>
                    <a:pt x="92" y="344"/>
                  </a:lnTo>
                  <a:cubicBezTo>
                    <a:pt x="94" y="341"/>
                    <a:pt x="95" y="334"/>
                    <a:pt x="98" y="328"/>
                  </a:cubicBezTo>
                  <a:cubicBezTo>
                    <a:pt x="100" y="323"/>
                    <a:pt x="102" y="318"/>
                    <a:pt x="105" y="312"/>
                  </a:cubicBezTo>
                  <a:cubicBezTo>
                    <a:pt x="110" y="300"/>
                    <a:pt x="116" y="288"/>
                    <a:pt x="123" y="278"/>
                  </a:cubicBezTo>
                  <a:cubicBezTo>
                    <a:pt x="136" y="256"/>
                    <a:pt x="151" y="236"/>
                    <a:pt x="168" y="215"/>
                  </a:cubicBezTo>
                  <a:cubicBezTo>
                    <a:pt x="203" y="177"/>
                    <a:pt x="244" y="145"/>
                    <a:pt x="291" y="122"/>
                  </a:cubicBezTo>
                  <a:cubicBezTo>
                    <a:pt x="372" y="82"/>
                    <a:pt x="464" y="67"/>
                    <a:pt x="557" y="67"/>
                  </a:cubicBezTo>
                  <a:cubicBezTo>
                    <a:pt x="573" y="67"/>
                    <a:pt x="589" y="67"/>
                    <a:pt x="605" y="68"/>
                  </a:cubicBezTo>
                  <a:cubicBezTo>
                    <a:pt x="631" y="69"/>
                    <a:pt x="657" y="75"/>
                    <a:pt x="685" y="80"/>
                  </a:cubicBezTo>
                  <a:cubicBezTo>
                    <a:pt x="711" y="85"/>
                    <a:pt x="739" y="91"/>
                    <a:pt x="765" y="99"/>
                  </a:cubicBezTo>
                  <a:cubicBezTo>
                    <a:pt x="818" y="113"/>
                    <a:pt x="871" y="132"/>
                    <a:pt x="922" y="154"/>
                  </a:cubicBezTo>
                  <a:cubicBezTo>
                    <a:pt x="1024" y="198"/>
                    <a:pt x="1119" y="258"/>
                    <a:pt x="1199" y="334"/>
                  </a:cubicBezTo>
                  <a:cubicBezTo>
                    <a:pt x="1203" y="337"/>
                    <a:pt x="1208" y="339"/>
                    <a:pt x="1214" y="339"/>
                  </a:cubicBezTo>
                  <a:cubicBezTo>
                    <a:pt x="1219" y="339"/>
                    <a:pt x="1225" y="337"/>
                    <a:pt x="1230" y="332"/>
                  </a:cubicBezTo>
                  <a:cubicBezTo>
                    <a:pt x="1238" y="323"/>
                    <a:pt x="1238" y="310"/>
                    <a:pt x="1230" y="302"/>
                  </a:cubicBezTo>
                  <a:cubicBezTo>
                    <a:pt x="1148" y="220"/>
                    <a:pt x="1049" y="154"/>
                    <a:pt x="944" y="106"/>
                  </a:cubicBezTo>
                  <a:cubicBezTo>
                    <a:pt x="891" y="81"/>
                    <a:pt x="837" y="59"/>
                    <a:pt x="781" y="43"/>
                  </a:cubicBezTo>
                  <a:cubicBezTo>
                    <a:pt x="754" y="34"/>
                    <a:pt x="726" y="27"/>
                    <a:pt x="698" y="20"/>
                  </a:cubicBezTo>
                  <a:cubicBezTo>
                    <a:pt x="669" y="14"/>
                    <a:pt x="641" y="7"/>
                    <a:pt x="611" y="5"/>
                  </a:cubicBezTo>
                  <a:cubicBezTo>
                    <a:pt x="581" y="2"/>
                    <a:pt x="551" y="1"/>
                    <a:pt x="52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6" name="Google Shape;876;p44"/>
            <p:cNvSpPr/>
            <p:nvPr/>
          </p:nvSpPr>
          <p:spPr>
            <a:xfrm>
              <a:off x="6298175" y="1880091"/>
              <a:ext cx="49321" cy="36649"/>
            </a:xfrm>
            <a:custGeom>
              <a:avLst/>
              <a:gdLst/>
              <a:ahLst/>
              <a:cxnLst/>
              <a:rect l="l" t="t" r="r" b="b"/>
              <a:pathLst>
                <a:path w="794" h="590" extrusionOk="0">
                  <a:moveTo>
                    <a:pt x="340" y="1"/>
                  </a:moveTo>
                  <a:cubicBezTo>
                    <a:pt x="245" y="1"/>
                    <a:pt x="133" y="38"/>
                    <a:pt x="1" y="133"/>
                  </a:cubicBezTo>
                  <a:cubicBezTo>
                    <a:pt x="1" y="133"/>
                    <a:pt x="136" y="589"/>
                    <a:pt x="473" y="589"/>
                  </a:cubicBezTo>
                  <a:cubicBezTo>
                    <a:pt x="565" y="589"/>
                    <a:pt x="671" y="556"/>
                    <a:pt x="794" y="471"/>
                  </a:cubicBezTo>
                  <a:cubicBezTo>
                    <a:pt x="794" y="471"/>
                    <a:pt x="677" y="1"/>
                    <a:pt x="34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77" name="Google Shape;877;p44"/>
            <p:cNvSpPr/>
            <p:nvPr/>
          </p:nvSpPr>
          <p:spPr>
            <a:xfrm>
              <a:off x="6307554" y="1880277"/>
              <a:ext cx="29009" cy="35904"/>
            </a:xfrm>
            <a:custGeom>
              <a:avLst/>
              <a:gdLst/>
              <a:ahLst/>
              <a:cxnLst/>
              <a:rect l="l" t="t" r="r" b="b"/>
              <a:pathLst>
                <a:path w="467" h="578" extrusionOk="0">
                  <a:moveTo>
                    <a:pt x="229" y="0"/>
                  </a:moveTo>
                  <a:cubicBezTo>
                    <a:pt x="228" y="0"/>
                    <a:pt x="227" y="0"/>
                    <a:pt x="225" y="0"/>
                  </a:cubicBezTo>
                  <a:cubicBezTo>
                    <a:pt x="98" y="5"/>
                    <a:pt x="0" y="136"/>
                    <a:pt x="5" y="295"/>
                  </a:cubicBezTo>
                  <a:cubicBezTo>
                    <a:pt x="9" y="453"/>
                    <a:pt x="113" y="577"/>
                    <a:pt x="237" y="577"/>
                  </a:cubicBezTo>
                  <a:cubicBezTo>
                    <a:pt x="238" y="577"/>
                    <a:pt x="240" y="577"/>
                    <a:pt x="241" y="577"/>
                  </a:cubicBezTo>
                  <a:cubicBezTo>
                    <a:pt x="368" y="574"/>
                    <a:pt x="466" y="441"/>
                    <a:pt x="462" y="282"/>
                  </a:cubicBezTo>
                  <a:cubicBezTo>
                    <a:pt x="456" y="125"/>
                    <a:pt x="353" y="0"/>
                    <a:pt x="22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8" name="Google Shape;878;p44"/>
            <p:cNvSpPr/>
            <p:nvPr/>
          </p:nvSpPr>
          <p:spPr>
            <a:xfrm>
              <a:off x="6296995" y="1878476"/>
              <a:ext cx="52241" cy="31183"/>
            </a:xfrm>
            <a:custGeom>
              <a:avLst/>
              <a:gdLst/>
              <a:ahLst/>
              <a:cxnLst/>
              <a:rect l="l" t="t" r="r" b="b"/>
              <a:pathLst>
                <a:path w="841" h="502" extrusionOk="0">
                  <a:moveTo>
                    <a:pt x="312" y="0"/>
                  </a:moveTo>
                  <a:cubicBezTo>
                    <a:pt x="272" y="0"/>
                    <a:pt x="233" y="5"/>
                    <a:pt x="195" y="18"/>
                  </a:cubicBezTo>
                  <a:cubicBezTo>
                    <a:pt x="159" y="29"/>
                    <a:pt x="124" y="47"/>
                    <a:pt x="91" y="69"/>
                  </a:cubicBezTo>
                  <a:cubicBezTo>
                    <a:pt x="59" y="92"/>
                    <a:pt x="32" y="118"/>
                    <a:pt x="7" y="148"/>
                  </a:cubicBezTo>
                  <a:cubicBezTo>
                    <a:pt x="1" y="155"/>
                    <a:pt x="1" y="165"/>
                    <a:pt x="8" y="172"/>
                  </a:cubicBezTo>
                  <a:cubicBezTo>
                    <a:pt x="12" y="175"/>
                    <a:pt x="16" y="177"/>
                    <a:pt x="21" y="177"/>
                  </a:cubicBezTo>
                  <a:cubicBezTo>
                    <a:pt x="26" y="177"/>
                    <a:pt x="31" y="175"/>
                    <a:pt x="34" y="171"/>
                  </a:cubicBezTo>
                  <a:cubicBezTo>
                    <a:pt x="58" y="145"/>
                    <a:pt x="86" y="121"/>
                    <a:pt x="115" y="102"/>
                  </a:cubicBezTo>
                  <a:cubicBezTo>
                    <a:pt x="144" y="83"/>
                    <a:pt x="175" y="69"/>
                    <a:pt x="208" y="60"/>
                  </a:cubicBezTo>
                  <a:cubicBezTo>
                    <a:pt x="238" y="52"/>
                    <a:pt x="267" y="48"/>
                    <a:pt x="297" y="48"/>
                  </a:cubicBezTo>
                  <a:cubicBezTo>
                    <a:pt x="302" y="48"/>
                    <a:pt x="306" y="48"/>
                    <a:pt x="310" y="48"/>
                  </a:cubicBezTo>
                  <a:cubicBezTo>
                    <a:pt x="326" y="50"/>
                    <a:pt x="344" y="51"/>
                    <a:pt x="362" y="56"/>
                  </a:cubicBezTo>
                  <a:cubicBezTo>
                    <a:pt x="378" y="59"/>
                    <a:pt x="395" y="64"/>
                    <a:pt x="408" y="70"/>
                  </a:cubicBezTo>
                  <a:lnTo>
                    <a:pt x="411" y="70"/>
                  </a:lnTo>
                  <a:cubicBezTo>
                    <a:pt x="456" y="85"/>
                    <a:pt x="499" y="104"/>
                    <a:pt x="537" y="130"/>
                  </a:cubicBezTo>
                  <a:cubicBezTo>
                    <a:pt x="575" y="156"/>
                    <a:pt x="608" y="189"/>
                    <a:pt x="638" y="224"/>
                  </a:cubicBezTo>
                  <a:cubicBezTo>
                    <a:pt x="668" y="260"/>
                    <a:pt x="693" y="300"/>
                    <a:pt x="713" y="340"/>
                  </a:cubicBezTo>
                  <a:cubicBezTo>
                    <a:pt x="724" y="362"/>
                    <a:pt x="734" y="383"/>
                    <a:pt x="741" y="405"/>
                  </a:cubicBezTo>
                  <a:cubicBezTo>
                    <a:pt x="750" y="427"/>
                    <a:pt x="757" y="450"/>
                    <a:pt x="762" y="470"/>
                  </a:cubicBezTo>
                  <a:lnTo>
                    <a:pt x="762" y="472"/>
                  </a:lnTo>
                  <a:cubicBezTo>
                    <a:pt x="762" y="472"/>
                    <a:pt x="762" y="473"/>
                    <a:pt x="763" y="473"/>
                  </a:cubicBezTo>
                  <a:cubicBezTo>
                    <a:pt x="767" y="490"/>
                    <a:pt x="781" y="501"/>
                    <a:pt x="798" y="501"/>
                  </a:cubicBezTo>
                  <a:cubicBezTo>
                    <a:pt x="801" y="501"/>
                    <a:pt x="805" y="501"/>
                    <a:pt x="808" y="500"/>
                  </a:cubicBezTo>
                  <a:cubicBezTo>
                    <a:pt x="829" y="494"/>
                    <a:pt x="840" y="473"/>
                    <a:pt x="835" y="454"/>
                  </a:cubicBezTo>
                  <a:cubicBezTo>
                    <a:pt x="827" y="427"/>
                    <a:pt x="819" y="403"/>
                    <a:pt x="808" y="378"/>
                  </a:cubicBezTo>
                  <a:cubicBezTo>
                    <a:pt x="800" y="355"/>
                    <a:pt x="788" y="332"/>
                    <a:pt x="776" y="310"/>
                  </a:cubicBezTo>
                  <a:cubicBezTo>
                    <a:pt x="751" y="264"/>
                    <a:pt x="722" y="221"/>
                    <a:pt x="687" y="183"/>
                  </a:cubicBezTo>
                  <a:cubicBezTo>
                    <a:pt x="652" y="143"/>
                    <a:pt x="613" y="110"/>
                    <a:pt x="569" y="82"/>
                  </a:cubicBezTo>
                  <a:cubicBezTo>
                    <a:pt x="525" y="54"/>
                    <a:pt x="475" y="34"/>
                    <a:pt x="426" y="19"/>
                  </a:cubicBezTo>
                  <a:lnTo>
                    <a:pt x="426" y="19"/>
                  </a:lnTo>
                  <a:lnTo>
                    <a:pt x="429" y="21"/>
                  </a:lnTo>
                  <a:cubicBezTo>
                    <a:pt x="408" y="13"/>
                    <a:pt x="391" y="9"/>
                    <a:pt x="370" y="6"/>
                  </a:cubicBezTo>
                  <a:cubicBezTo>
                    <a:pt x="351" y="2"/>
                    <a:pt x="331" y="0"/>
                    <a:pt x="31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9" name="Google Shape;879;p44"/>
            <p:cNvSpPr/>
            <p:nvPr/>
          </p:nvSpPr>
          <p:spPr>
            <a:xfrm>
              <a:off x="6329481" y="1984198"/>
              <a:ext cx="72802" cy="28512"/>
            </a:xfrm>
            <a:custGeom>
              <a:avLst/>
              <a:gdLst/>
              <a:ahLst/>
              <a:cxnLst/>
              <a:rect l="l" t="t" r="r" b="b"/>
              <a:pathLst>
                <a:path w="1172" h="459" extrusionOk="0">
                  <a:moveTo>
                    <a:pt x="1" y="1"/>
                  </a:moveTo>
                  <a:cubicBezTo>
                    <a:pt x="1" y="1"/>
                    <a:pt x="110" y="399"/>
                    <a:pt x="570" y="453"/>
                  </a:cubicBezTo>
                  <a:cubicBezTo>
                    <a:pt x="599" y="457"/>
                    <a:pt x="626" y="459"/>
                    <a:pt x="652" y="459"/>
                  </a:cubicBezTo>
                  <a:cubicBezTo>
                    <a:pt x="1048" y="459"/>
                    <a:pt x="1172" y="88"/>
                    <a:pt x="1172" y="88"/>
                  </a:cubicBezTo>
                  <a:lnTo>
                    <a:pt x="1"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80" name="Google Shape;880;p44"/>
            <p:cNvSpPr/>
            <p:nvPr/>
          </p:nvSpPr>
          <p:spPr>
            <a:xfrm>
              <a:off x="6377311" y="1869220"/>
              <a:ext cx="108084" cy="102804"/>
            </a:xfrm>
            <a:custGeom>
              <a:avLst/>
              <a:gdLst/>
              <a:ahLst/>
              <a:cxnLst/>
              <a:rect l="l" t="t" r="r" b="b"/>
              <a:pathLst>
                <a:path w="1740" h="1655" extrusionOk="0">
                  <a:moveTo>
                    <a:pt x="1107" y="0"/>
                  </a:moveTo>
                  <a:lnTo>
                    <a:pt x="0" y="1075"/>
                  </a:lnTo>
                  <a:cubicBezTo>
                    <a:pt x="0" y="1075"/>
                    <a:pt x="186" y="1640"/>
                    <a:pt x="628" y="1655"/>
                  </a:cubicBezTo>
                  <a:lnTo>
                    <a:pt x="1739" y="614"/>
                  </a:lnTo>
                  <a:cubicBezTo>
                    <a:pt x="1739" y="612"/>
                    <a:pt x="1582" y="45"/>
                    <a:pt x="110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81" name="Google Shape;881;p44"/>
            <p:cNvSpPr/>
            <p:nvPr/>
          </p:nvSpPr>
          <p:spPr>
            <a:xfrm>
              <a:off x="6260532" y="1848039"/>
              <a:ext cx="92679" cy="103239"/>
            </a:xfrm>
            <a:custGeom>
              <a:avLst/>
              <a:gdLst/>
              <a:ahLst/>
              <a:cxnLst/>
              <a:rect l="l" t="t" r="r" b="b"/>
              <a:pathLst>
                <a:path w="1492" h="1662" extrusionOk="0">
                  <a:moveTo>
                    <a:pt x="968" y="1"/>
                  </a:moveTo>
                  <a:lnTo>
                    <a:pt x="1" y="1096"/>
                  </a:lnTo>
                  <a:cubicBezTo>
                    <a:pt x="1" y="1096"/>
                    <a:pt x="145" y="1655"/>
                    <a:pt x="522" y="1661"/>
                  </a:cubicBezTo>
                  <a:lnTo>
                    <a:pt x="1492" y="597"/>
                  </a:lnTo>
                  <a:cubicBezTo>
                    <a:pt x="1492" y="597"/>
                    <a:pt x="1369" y="36"/>
                    <a:pt x="96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82" name="Google Shape;882;p44"/>
            <p:cNvSpPr/>
            <p:nvPr/>
          </p:nvSpPr>
          <p:spPr>
            <a:xfrm>
              <a:off x="6371472" y="1862885"/>
              <a:ext cx="120197" cy="116595"/>
            </a:xfrm>
            <a:custGeom>
              <a:avLst/>
              <a:gdLst/>
              <a:ahLst/>
              <a:cxnLst/>
              <a:rect l="l" t="t" r="r" b="b"/>
              <a:pathLst>
                <a:path w="1935" h="1877" extrusionOk="0">
                  <a:moveTo>
                    <a:pt x="966" y="88"/>
                  </a:moveTo>
                  <a:cubicBezTo>
                    <a:pt x="1013" y="88"/>
                    <a:pt x="1061" y="91"/>
                    <a:pt x="1108" y="99"/>
                  </a:cubicBezTo>
                  <a:cubicBezTo>
                    <a:pt x="1332" y="137"/>
                    <a:pt x="1528" y="260"/>
                    <a:pt x="1660" y="444"/>
                  </a:cubicBezTo>
                  <a:cubicBezTo>
                    <a:pt x="1792" y="629"/>
                    <a:pt x="1844" y="856"/>
                    <a:pt x="1807" y="1079"/>
                  </a:cubicBezTo>
                  <a:cubicBezTo>
                    <a:pt x="1769" y="1304"/>
                    <a:pt x="1646" y="1500"/>
                    <a:pt x="1461" y="1631"/>
                  </a:cubicBezTo>
                  <a:cubicBezTo>
                    <a:pt x="1315" y="1735"/>
                    <a:pt x="1145" y="1789"/>
                    <a:pt x="971" y="1789"/>
                  </a:cubicBezTo>
                  <a:cubicBezTo>
                    <a:pt x="923" y="1789"/>
                    <a:pt x="875" y="1785"/>
                    <a:pt x="827" y="1777"/>
                  </a:cubicBezTo>
                  <a:cubicBezTo>
                    <a:pt x="602" y="1741"/>
                    <a:pt x="407" y="1618"/>
                    <a:pt x="274" y="1432"/>
                  </a:cubicBezTo>
                  <a:cubicBezTo>
                    <a:pt x="142" y="1247"/>
                    <a:pt x="90" y="1022"/>
                    <a:pt x="128" y="797"/>
                  </a:cubicBezTo>
                  <a:cubicBezTo>
                    <a:pt x="166" y="574"/>
                    <a:pt x="288" y="378"/>
                    <a:pt x="474" y="245"/>
                  </a:cubicBezTo>
                  <a:cubicBezTo>
                    <a:pt x="620" y="142"/>
                    <a:pt x="789" y="88"/>
                    <a:pt x="966" y="88"/>
                  </a:cubicBezTo>
                  <a:close/>
                  <a:moveTo>
                    <a:pt x="966" y="0"/>
                  </a:moveTo>
                  <a:cubicBezTo>
                    <a:pt x="773" y="0"/>
                    <a:pt x="584" y="60"/>
                    <a:pt x="423" y="175"/>
                  </a:cubicBezTo>
                  <a:cubicBezTo>
                    <a:pt x="218" y="320"/>
                    <a:pt x="84" y="536"/>
                    <a:pt x="42" y="784"/>
                  </a:cubicBezTo>
                  <a:cubicBezTo>
                    <a:pt x="1" y="1031"/>
                    <a:pt x="58" y="1279"/>
                    <a:pt x="204" y="1484"/>
                  </a:cubicBezTo>
                  <a:cubicBezTo>
                    <a:pt x="348" y="1687"/>
                    <a:pt x="564" y="1822"/>
                    <a:pt x="813" y="1863"/>
                  </a:cubicBezTo>
                  <a:cubicBezTo>
                    <a:pt x="865" y="1872"/>
                    <a:pt x="916" y="1876"/>
                    <a:pt x="969" y="1876"/>
                  </a:cubicBezTo>
                  <a:cubicBezTo>
                    <a:pt x="1163" y="1876"/>
                    <a:pt x="1351" y="1817"/>
                    <a:pt x="1512" y="1703"/>
                  </a:cubicBezTo>
                  <a:cubicBezTo>
                    <a:pt x="1716" y="1557"/>
                    <a:pt x="1851" y="1340"/>
                    <a:pt x="1892" y="1094"/>
                  </a:cubicBezTo>
                  <a:cubicBezTo>
                    <a:pt x="1934" y="847"/>
                    <a:pt x="1876" y="599"/>
                    <a:pt x="1731" y="394"/>
                  </a:cubicBezTo>
                  <a:cubicBezTo>
                    <a:pt x="1585" y="190"/>
                    <a:pt x="1369" y="56"/>
                    <a:pt x="1122" y="13"/>
                  </a:cubicBezTo>
                  <a:cubicBezTo>
                    <a:pt x="1070" y="5"/>
                    <a:pt x="1018" y="0"/>
                    <a:pt x="966" y="0"/>
                  </a:cubicBezTo>
                  <a:close/>
                </a:path>
              </a:pathLst>
            </a:custGeom>
            <a:solidFill>
              <a:srgbClr val="C0653E"/>
            </a:solidFill>
            <a:ln>
              <a:noFill/>
            </a:ln>
          </p:spPr>
          <p:txBody>
            <a:bodyPr spcFirstLastPara="1" wrap="square" lIns="121900" tIns="121900" rIns="121900" bIns="121900" anchor="ctr" anchorCtr="0">
              <a:noAutofit/>
            </a:bodyPr>
            <a:lstStyle/>
            <a:p>
              <a:endParaRPr sz="2400"/>
            </a:p>
          </p:txBody>
        </p:sp>
        <p:sp>
          <p:nvSpPr>
            <p:cNvPr id="883" name="Google Shape;883;p44"/>
            <p:cNvSpPr/>
            <p:nvPr/>
          </p:nvSpPr>
          <p:spPr>
            <a:xfrm>
              <a:off x="6252581" y="1842013"/>
              <a:ext cx="108706" cy="116222"/>
            </a:xfrm>
            <a:custGeom>
              <a:avLst/>
              <a:gdLst/>
              <a:ahLst/>
              <a:cxnLst/>
              <a:rect l="l" t="t" r="r" b="b"/>
              <a:pathLst>
                <a:path w="1750" h="1871" extrusionOk="0">
                  <a:moveTo>
                    <a:pt x="913" y="88"/>
                  </a:moveTo>
                  <a:cubicBezTo>
                    <a:pt x="947" y="88"/>
                    <a:pt x="980" y="91"/>
                    <a:pt x="1014" y="97"/>
                  </a:cubicBezTo>
                  <a:cubicBezTo>
                    <a:pt x="1402" y="162"/>
                    <a:pt x="1656" y="593"/>
                    <a:pt x="1580" y="1056"/>
                  </a:cubicBezTo>
                  <a:cubicBezTo>
                    <a:pt x="1539" y="1304"/>
                    <a:pt x="1409" y="1523"/>
                    <a:pt x="1223" y="1656"/>
                  </a:cubicBezTo>
                  <a:cubicBezTo>
                    <a:pt x="1105" y="1740"/>
                    <a:pt x="971" y="1784"/>
                    <a:pt x="837" y="1784"/>
                  </a:cubicBezTo>
                  <a:cubicBezTo>
                    <a:pt x="804" y="1784"/>
                    <a:pt x="771" y="1781"/>
                    <a:pt x="738" y="1776"/>
                  </a:cubicBezTo>
                  <a:cubicBezTo>
                    <a:pt x="348" y="1709"/>
                    <a:pt x="94" y="1278"/>
                    <a:pt x="171" y="815"/>
                  </a:cubicBezTo>
                  <a:cubicBezTo>
                    <a:pt x="212" y="567"/>
                    <a:pt x="342" y="349"/>
                    <a:pt x="529" y="216"/>
                  </a:cubicBezTo>
                  <a:cubicBezTo>
                    <a:pt x="646" y="132"/>
                    <a:pt x="780" y="88"/>
                    <a:pt x="913" y="88"/>
                  </a:cubicBezTo>
                  <a:close/>
                  <a:moveTo>
                    <a:pt x="913" y="1"/>
                  </a:moveTo>
                  <a:cubicBezTo>
                    <a:pt x="762" y="1"/>
                    <a:pt x="611" y="50"/>
                    <a:pt x="478" y="145"/>
                  </a:cubicBezTo>
                  <a:cubicBezTo>
                    <a:pt x="272" y="291"/>
                    <a:pt x="129" y="530"/>
                    <a:pt x="85" y="802"/>
                  </a:cubicBezTo>
                  <a:cubicBezTo>
                    <a:pt x="0" y="1311"/>
                    <a:pt x="287" y="1787"/>
                    <a:pt x="723" y="1862"/>
                  </a:cubicBezTo>
                  <a:cubicBezTo>
                    <a:pt x="761" y="1868"/>
                    <a:pt x="799" y="1871"/>
                    <a:pt x="839" y="1871"/>
                  </a:cubicBezTo>
                  <a:cubicBezTo>
                    <a:pt x="990" y="1871"/>
                    <a:pt x="1141" y="1821"/>
                    <a:pt x="1274" y="1728"/>
                  </a:cubicBezTo>
                  <a:cubicBezTo>
                    <a:pt x="1478" y="1582"/>
                    <a:pt x="1621" y="1342"/>
                    <a:pt x="1666" y="1071"/>
                  </a:cubicBezTo>
                  <a:cubicBezTo>
                    <a:pt x="1750" y="561"/>
                    <a:pt x="1463" y="85"/>
                    <a:pt x="1028" y="10"/>
                  </a:cubicBezTo>
                  <a:cubicBezTo>
                    <a:pt x="990" y="4"/>
                    <a:pt x="952" y="1"/>
                    <a:pt x="913" y="1"/>
                  </a:cubicBezTo>
                  <a:close/>
                </a:path>
              </a:pathLst>
            </a:custGeom>
            <a:solidFill>
              <a:srgbClr val="C0653E"/>
            </a:solidFill>
            <a:ln>
              <a:noFill/>
            </a:ln>
          </p:spPr>
          <p:txBody>
            <a:bodyPr spcFirstLastPara="1" wrap="square" lIns="121900" tIns="121900" rIns="121900" bIns="121900" anchor="ctr" anchorCtr="0">
              <a:noAutofit/>
            </a:bodyPr>
            <a:lstStyle/>
            <a:p>
              <a:endParaRPr sz="2400"/>
            </a:p>
          </p:txBody>
        </p:sp>
        <p:sp>
          <p:nvSpPr>
            <p:cNvPr id="884" name="Google Shape;884;p44"/>
            <p:cNvSpPr/>
            <p:nvPr/>
          </p:nvSpPr>
          <p:spPr>
            <a:xfrm>
              <a:off x="6352527" y="1904006"/>
              <a:ext cx="25903" cy="10187"/>
            </a:xfrm>
            <a:custGeom>
              <a:avLst/>
              <a:gdLst/>
              <a:ahLst/>
              <a:cxnLst/>
              <a:rect l="l" t="t" r="r" b="b"/>
              <a:pathLst>
                <a:path w="417" h="164" extrusionOk="0">
                  <a:moveTo>
                    <a:pt x="139" y="1"/>
                  </a:moveTo>
                  <a:cubicBezTo>
                    <a:pt x="95" y="1"/>
                    <a:pt x="49" y="7"/>
                    <a:pt x="1" y="24"/>
                  </a:cubicBezTo>
                  <a:lnTo>
                    <a:pt x="28" y="106"/>
                  </a:lnTo>
                  <a:cubicBezTo>
                    <a:pt x="67" y="93"/>
                    <a:pt x="104" y="87"/>
                    <a:pt x="139" y="87"/>
                  </a:cubicBezTo>
                  <a:cubicBezTo>
                    <a:pt x="265" y="87"/>
                    <a:pt x="358" y="158"/>
                    <a:pt x="363" y="163"/>
                  </a:cubicBezTo>
                  <a:lnTo>
                    <a:pt x="417" y="94"/>
                  </a:lnTo>
                  <a:cubicBezTo>
                    <a:pt x="411" y="90"/>
                    <a:pt x="296" y="1"/>
                    <a:pt x="139" y="1"/>
                  </a:cubicBezTo>
                  <a:close/>
                </a:path>
              </a:pathLst>
            </a:custGeom>
            <a:solidFill>
              <a:srgbClr val="C0653E"/>
            </a:solidFill>
            <a:ln>
              <a:noFill/>
            </a:ln>
          </p:spPr>
          <p:txBody>
            <a:bodyPr spcFirstLastPara="1" wrap="square" lIns="121900" tIns="121900" rIns="121900" bIns="121900" anchor="ctr" anchorCtr="0">
              <a:noAutofit/>
            </a:bodyPr>
            <a:lstStyle/>
            <a:p>
              <a:endParaRPr sz="2400"/>
            </a:p>
          </p:txBody>
        </p:sp>
        <p:sp>
          <p:nvSpPr>
            <p:cNvPr id="885" name="Google Shape;885;p44"/>
            <p:cNvSpPr/>
            <p:nvPr/>
          </p:nvSpPr>
          <p:spPr>
            <a:xfrm>
              <a:off x="6483406" y="1932517"/>
              <a:ext cx="39693" cy="33419"/>
            </a:xfrm>
            <a:custGeom>
              <a:avLst/>
              <a:gdLst/>
              <a:ahLst/>
              <a:cxnLst/>
              <a:rect l="l" t="t" r="r" b="b"/>
              <a:pathLst>
                <a:path w="639" h="538" extrusionOk="0">
                  <a:moveTo>
                    <a:pt x="55" y="0"/>
                  </a:moveTo>
                  <a:lnTo>
                    <a:pt x="1" y="68"/>
                  </a:lnTo>
                  <a:lnTo>
                    <a:pt x="583" y="538"/>
                  </a:lnTo>
                  <a:lnTo>
                    <a:pt x="639" y="471"/>
                  </a:lnTo>
                  <a:lnTo>
                    <a:pt x="55" y="0"/>
                  </a:lnTo>
                  <a:close/>
                </a:path>
              </a:pathLst>
            </a:custGeom>
            <a:solidFill>
              <a:srgbClr val="C0653E"/>
            </a:solidFill>
            <a:ln>
              <a:noFill/>
            </a:ln>
          </p:spPr>
          <p:txBody>
            <a:bodyPr spcFirstLastPara="1" wrap="square" lIns="121900" tIns="121900" rIns="121900" bIns="121900" anchor="ctr" anchorCtr="0">
              <a:noAutofit/>
            </a:bodyPr>
            <a:lstStyle/>
            <a:p>
              <a:endParaRPr sz="2400"/>
            </a:p>
          </p:txBody>
        </p:sp>
        <p:sp>
          <p:nvSpPr>
            <p:cNvPr id="886" name="Google Shape;886;p44"/>
            <p:cNvSpPr/>
            <p:nvPr/>
          </p:nvSpPr>
          <p:spPr>
            <a:xfrm>
              <a:off x="6490052" y="1771387"/>
              <a:ext cx="98456" cy="198590"/>
            </a:xfrm>
            <a:custGeom>
              <a:avLst/>
              <a:gdLst/>
              <a:ahLst/>
              <a:cxnLst/>
              <a:rect l="l" t="t" r="r" b="b"/>
              <a:pathLst>
                <a:path w="1585" h="3197" extrusionOk="0">
                  <a:moveTo>
                    <a:pt x="741" y="0"/>
                  </a:moveTo>
                  <a:cubicBezTo>
                    <a:pt x="726" y="0"/>
                    <a:pt x="717" y="1"/>
                    <a:pt x="717" y="1"/>
                  </a:cubicBezTo>
                  <a:cubicBezTo>
                    <a:pt x="0" y="1653"/>
                    <a:pt x="488" y="3025"/>
                    <a:pt x="485" y="3196"/>
                  </a:cubicBezTo>
                  <a:cubicBezTo>
                    <a:pt x="485" y="3196"/>
                    <a:pt x="1585" y="3043"/>
                    <a:pt x="1455" y="1121"/>
                  </a:cubicBezTo>
                  <a:cubicBezTo>
                    <a:pt x="1382" y="61"/>
                    <a:pt x="860" y="0"/>
                    <a:pt x="74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87" name="Google Shape;887;p44"/>
            <p:cNvSpPr/>
            <p:nvPr/>
          </p:nvSpPr>
          <p:spPr>
            <a:xfrm>
              <a:off x="6494959" y="1939661"/>
              <a:ext cx="119390" cy="87834"/>
            </a:xfrm>
            <a:custGeom>
              <a:avLst/>
              <a:gdLst/>
              <a:ahLst/>
              <a:cxnLst/>
              <a:rect l="l" t="t" r="r" b="b"/>
              <a:pathLst>
                <a:path w="1922" h="1414" extrusionOk="0">
                  <a:moveTo>
                    <a:pt x="1062" y="0"/>
                  </a:moveTo>
                  <a:cubicBezTo>
                    <a:pt x="838" y="0"/>
                    <a:pt x="628" y="174"/>
                    <a:pt x="459" y="364"/>
                  </a:cubicBezTo>
                  <a:cubicBezTo>
                    <a:pt x="279" y="567"/>
                    <a:pt x="146" y="800"/>
                    <a:pt x="57" y="1048"/>
                  </a:cubicBezTo>
                  <a:cubicBezTo>
                    <a:pt x="0" y="1204"/>
                    <a:pt x="146" y="1385"/>
                    <a:pt x="349" y="1408"/>
                  </a:cubicBezTo>
                  <a:cubicBezTo>
                    <a:pt x="379" y="1412"/>
                    <a:pt x="410" y="1414"/>
                    <a:pt x="441" y="1414"/>
                  </a:cubicBezTo>
                  <a:cubicBezTo>
                    <a:pt x="1114" y="1414"/>
                    <a:pt x="1921" y="573"/>
                    <a:pt x="1373" y="122"/>
                  </a:cubicBezTo>
                  <a:cubicBezTo>
                    <a:pt x="1268" y="36"/>
                    <a:pt x="1163" y="0"/>
                    <a:pt x="1062" y="0"/>
                  </a:cubicBez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88" name="Google Shape;888;p44"/>
            <p:cNvSpPr/>
            <p:nvPr/>
          </p:nvSpPr>
          <p:spPr>
            <a:xfrm>
              <a:off x="6513781" y="1971588"/>
              <a:ext cx="53607" cy="24474"/>
            </a:xfrm>
            <a:custGeom>
              <a:avLst/>
              <a:gdLst/>
              <a:ahLst/>
              <a:cxnLst/>
              <a:rect l="l" t="t" r="r" b="b"/>
              <a:pathLst>
                <a:path w="863" h="394" extrusionOk="0">
                  <a:moveTo>
                    <a:pt x="589" y="0"/>
                  </a:moveTo>
                  <a:cubicBezTo>
                    <a:pt x="244" y="0"/>
                    <a:pt x="12" y="348"/>
                    <a:pt x="10" y="353"/>
                  </a:cubicBezTo>
                  <a:cubicBezTo>
                    <a:pt x="1" y="364"/>
                    <a:pt x="5" y="382"/>
                    <a:pt x="17" y="389"/>
                  </a:cubicBezTo>
                  <a:cubicBezTo>
                    <a:pt x="23" y="392"/>
                    <a:pt x="27" y="394"/>
                    <a:pt x="33" y="394"/>
                  </a:cubicBezTo>
                  <a:cubicBezTo>
                    <a:pt x="42" y="394"/>
                    <a:pt x="50" y="389"/>
                    <a:pt x="55" y="382"/>
                  </a:cubicBezTo>
                  <a:cubicBezTo>
                    <a:pt x="58" y="378"/>
                    <a:pt x="273" y="56"/>
                    <a:pt x="590" y="56"/>
                  </a:cubicBezTo>
                  <a:cubicBezTo>
                    <a:pt x="662" y="56"/>
                    <a:pt x="738" y="72"/>
                    <a:pt x="819" y="112"/>
                  </a:cubicBezTo>
                  <a:cubicBezTo>
                    <a:pt x="822" y="114"/>
                    <a:pt x="827" y="115"/>
                    <a:pt x="831" y="115"/>
                  </a:cubicBezTo>
                  <a:cubicBezTo>
                    <a:pt x="841" y="115"/>
                    <a:pt x="851" y="109"/>
                    <a:pt x="855" y="100"/>
                  </a:cubicBezTo>
                  <a:cubicBezTo>
                    <a:pt x="862" y="87"/>
                    <a:pt x="856" y="71"/>
                    <a:pt x="843" y="64"/>
                  </a:cubicBezTo>
                  <a:cubicBezTo>
                    <a:pt x="754" y="19"/>
                    <a:pt x="669" y="0"/>
                    <a:pt x="58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89" name="Google Shape;889;p44"/>
            <p:cNvSpPr/>
            <p:nvPr/>
          </p:nvSpPr>
          <p:spPr>
            <a:xfrm>
              <a:off x="6289789" y="1721570"/>
              <a:ext cx="256980" cy="90878"/>
            </a:xfrm>
            <a:custGeom>
              <a:avLst/>
              <a:gdLst/>
              <a:ahLst/>
              <a:cxnLst/>
              <a:rect l="l" t="t" r="r" b="b"/>
              <a:pathLst>
                <a:path w="4137" h="1463" extrusionOk="0">
                  <a:moveTo>
                    <a:pt x="2470" y="0"/>
                  </a:moveTo>
                  <a:cubicBezTo>
                    <a:pt x="2422" y="0"/>
                    <a:pt x="2373" y="1"/>
                    <a:pt x="2322" y="3"/>
                  </a:cubicBezTo>
                  <a:cubicBezTo>
                    <a:pt x="647" y="67"/>
                    <a:pt x="0" y="1297"/>
                    <a:pt x="0" y="1297"/>
                  </a:cubicBezTo>
                  <a:cubicBezTo>
                    <a:pt x="743" y="1416"/>
                    <a:pt x="1363" y="1462"/>
                    <a:pt x="1877" y="1462"/>
                  </a:cubicBezTo>
                  <a:cubicBezTo>
                    <a:pt x="3602" y="1462"/>
                    <a:pt x="4137" y="943"/>
                    <a:pt x="4137" y="943"/>
                  </a:cubicBezTo>
                  <a:cubicBezTo>
                    <a:pt x="4137" y="943"/>
                    <a:pt x="4005" y="0"/>
                    <a:pt x="247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90" name="Google Shape;890;p44"/>
            <p:cNvSpPr/>
            <p:nvPr/>
          </p:nvSpPr>
          <p:spPr>
            <a:xfrm>
              <a:off x="5913178" y="2189307"/>
              <a:ext cx="515327" cy="473894"/>
            </a:xfrm>
            <a:custGeom>
              <a:avLst/>
              <a:gdLst/>
              <a:ahLst/>
              <a:cxnLst/>
              <a:rect l="l" t="t" r="r" b="b"/>
              <a:pathLst>
                <a:path w="8296" h="7629" extrusionOk="0">
                  <a:moveTo>
                    <a:pt x="5177" y="0"/>
                  </a:moveTo>
                  <a:lnTo>
                    <a:pt x="0" y="5616"/>
                  </a:lnTo>
                  <a:lnTo>
                    <a:pt x="1542" y="7629"/>
                  </a:lnTo>
                  <a:cubicBezTo>
                    <a:pt x="7465" y="3286"/>
                    <a:pt x="8296" y="466"/>
                    <a:pt x="8296" y="466"/>
                  </a:cubicBezTo>
                  <a:lnTo>
                    <a:pt x="5177"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891" name="Google Shape;891;p44"/>
            <p:cNvSpPr/>
            <p:nvPr/>
          </p:nvSpPr>
          <p:spPr>
            <a:xfrm>
              <a:off x="5718630" y="2245522"/>
              <a:ext cx="168276" cy="194925"/>
            </a:xfrm>
            <a:custGeom>
              <a:avLst/>
              <a:gdLst/>
              <a:ahLst/>
              <a:cxnLst/>
              <a:rect l="l" t="t" r="r" b="b"/>
              <a:pathLst>
                <a:path w="2709" h="3138" extrusionOk="0">
                  <a:moveTo>
                    <a:pt x="1091" y="1"/>
                  </a:moveTo>
                  <a:lnTo>
                    <a:pt x="0" y="563"/>
                  </a:lnTo>
                  <a:lnTo>
                    <a:pt x="1434" y="3137"/>
                  </a:lnTo>
                  <a:cubicBezTo>
                    <a:pt x="1821" y="2885"/>
                    <a:pt x="2326" y="2604"/>
                    <a:pt x="2709" y="2349"/>
                  </a:cubicBezTo>
                  <a:lnTo>
                    <a:pt x="1091" y="1"/>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92" name="Google Shape;892;p44"/>
            <p:cNvSpPr/>
            <p:nvPr/>
          </p:nvSpPr>
          <p:spPr>
            <a:xfrm>
              <a:off x="5612100" y="2049172"/>
              <a:ext cx="196726" cy="261018"/>
            </a:xfrm>
            <a:custGeom>
              <a:avLst/>
              <a:gdLst/>
              <a:ahLst/>
              <a:cxnLst/>
              <a:rect l="l" t="t" r="r" b="b"/>
              <a:pathLst>
                <a:path w="3167" h="4202" extrusionOk="0">
                  <a:moveTo>
                    <a:pt x="1292" y="0"/>
                  </a:moveTo>
                  <a:cubicBezTo>
                    <a:pt x="1256" y="0"/>
                    <a:pt x="1220" y="11"/>
                    <a:pt x="1188" y="32"/>
                  </a:cubicBezTo>
                  <a:lnTo>
                    <a:pt x="1127" y="75"/>
                  </a:lnTo>
                  <a:cubicBezTo>
                    <a:pt x="1054" y="124"/>
                    <a:pt x="1026" y="219"/>
                    <a:pt x="1061" y="301"/>
                  </a:cubicBezTo>
                  <a:lnTo>
                    <a:pt x="1750" y="1674"/>
                  </a:lnTo>
                  <a:lnTo>
                    <a:pt x="740" y="206"/>
                  </a:lnTo>
                  <a:cubicBezTo>
                    <a:pt x="705" y="148"/>
                    <a:pt x="643" y="116"/>
                    <a:pt x="580" y="116"/>
                  </a:cubicBezTo>
                  <a:cubicBezTo>
                    <a:pt x="540" y="116"/>
                    <a:pt x="500" y="129"/>
                    <a:pt x="467" y="155"/>
                  </a:cubicBezTo>
                  <a:lnTo>
                    <a:pt x="424" y="189"/>
                  </a:lnTo>
                  <a:cubicBezTo>
                    <a:pt x="350" y="247"/>
                    <a:pt x="331" y="351"/>
                    <a:pt x="379" y="431"/>
                  </a:cubicBezTo>
                  <a:lnTo>
                    <a:pt x="1198" y="1779"/>
                  </a:lnTo>
                  <a:lnTo>
                    <a:pt x="351" y="893"/>
                  </a:lnTo>
                  <a:cubicBezTo>
                    <a:pt x="314" y="851"/>
                    <a:pt x="264" y="831"/>
                    <a:pt x="214" y="831"/>
                  </a:cubicBezTo>
                  <a:cubicBezTo>
                    <a:pt x="157" y="831"/>
                    <a:pt x="99" y="857"/>
                    <a:pt x="62" y="909"/>
                  </a:cubicBezTo>
                  <a:lnTo>
                    <a:pt x="49" y="928"/>
                  </a:lnTo>
                  <a:cubicBezTo>
                    <a:pt x="1" y="993"/>
                    <a:pt x="2" y="1082"/>
                    <a:pt x="52" y="1147"/>
                  </a:cubicBezTo>
                  <a:lnTo>
                    <a:pt x="865" y="2131"/>
                  </a:lnTo>
                  <a:lnTo>
                    <a:pt x="331" y="1722"/>
                  </a:lnTo>
                  <a:cubicBezTo>
                    <a:pt x="293" y="1684"/>
                    <a:pt x="245" y="1666"/>
                    <a:pt x="198" y="1666"/>
                  </a:cubicBezTo>
                  <a:cubicBezTo>
                    <a:pt x="124" y="1666"/>
                    <a:pt x="51" y="1710"/>
                    <a:pt x="23" y="1789"/>
                  </a:cubicBezTo>
                  <a:cubicBezTo>
                    <a:pt x="1" y="1849"/>
                    <a:pt x="12" y="1918"/>
                    <a:pt x="53" y="1969"/>
                  </a:cubicBezTo>
                  <a:lnTo>
                    <a:pt x="2027" y="4201"/>
                  </a:lnTo>
                  <a:lnTo>
                    <a:pt x="2568" y="3711"/>
                  </a:lnTo>
                  <a:cubicBezTo>
                    <a:pt x="2768" y="3528"/>
                    <a:pt x="2912" y="3293"/>
                    <a:pt x="2985" y="3032"/>
                  </a:cubicBezTo>
                  <a:lnTo>
                    <a:pt x="3057" y="2778"/>
                  </a:lnTo>
                  <a:cubicBezTo>
                    <a:pt x="3152" y="2437"/>
                    <a:pt x="3166" y="2078"/>
                    <a:pt x="3098" y="1731"/>
                  </a:cubicBezTo>
                  <a:lnTo>
                    <a:pt x="2977" y="1119"/>
                  </a:lnTo>
                  <a:cubicBezTo>
                    <a:pt x="2953" y="1002"/>
                    <a:pt x="2852" y="925"/>
                    <a:pt x="2742" y="925"/>
                  </a:cubicBezTo>
                  <a:cubicBezTo>
                    <a:pt x="2714" y="925"/>
                    <a:pt x="2685" y="930"/>
                    <a:pt x="2657" y="941"/>
                  </a:cubicBezTo>
                  <a:cubicBezTo>
                    <a:pt x="2540" y="986"/>
                    <a:pt x="2461" y="1097"/>
                    <a:pt x="2458" y="1223"/>
                  </a:cubicBezTo>
                  <a:lnTo>
                    <a:pt x="2445" y="1884"/>
                  </a:lnTo>
                  <a:lnTo>
                    <a:pt x="1458" y="101"/>
                  </a:lnTo>
                  <a:cubicBezTo>
                    <a:pt x="1425" y="36"/>
                    <a:pt x="1359" y="0"/>
                    <a:pt x="1292" y="0"/>
                  </a:cubicBez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93" name="Google Shape;893;p44"/>
            <p:cNvSpPr/>
            <p:nvPr/>
          </p:nvSpPr>
          <p:spPr>
            <a:xfrm>
              <a:off x="5737202" y="2163963"/>
              <a:ext cx="29195" cy="64602"/>
            </a:xfrm>
            <a:custGeom>
              <a:avLst/>
              <a:gdLst/>
              <a:ahLst/>
              <a:cxnLst/>
              <a:rect l="l" t="t" r="r" b="b"/>
              <a:pathLst>
                <a:path w="470" h="1040" extrusionOk="0">
                  <a:moveTo>
                    <a:pt x="431" y="0"/>
                  </a:moveTo>
                  <a:cubicBezTo>
                    <a:pt x="424" y="0"/>
                    <a:pt x="416" y="3"/>
                    <a:pt x="409" y="8"/>
                  </a:cubicBezTo>
                  <a:cubicBezTo>
                    <a:pt x="393" y="23"/>
                    <a:pt x="0" y="354"/>
                    <a:pt x="30" y="1006"/>
                  </a:cubicBezTo>
                  <a:cubicBezTo>
                    <a:pt x="31" y="1025"/>
                    <a:pt x="46" y="1039"/>
                    <a:pt x="65" y="1039"/>
                  </a:cubicBezTo>
                  <a:lnTo>
                    <a:pt x="66" y="1039"/>
                  </a:lnTo>
                  <a:cubicBezTo>
                    <a:pt x="85" y="1038"/>
                    <a:pt x="100" y="1022"/>
                    <a:pt x="98" y="1003"/>
                  </a:cubicBezTo>
                  <a:cubicBezTo>
                    <a:pt x="70" y="388"/>
                    <a:pt x="449" y="65"/>
                    <a:pt x="453" y="62"/>
                  </a:cubicBezTo>
                  <a:cubicBezTo>
                    <a:pt x="468" y="49"/>
                    <a:pt x="469" y="27"/>
                    <a:pt x="457" y="13"/>
                  </a:cubicBezTo>
                  <a:cubicBezTo>
                    <a:pt x="451" y="5"/>
                    <a:pt x="441" y="0"/>
                    <a:pt x="43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94" name="Google Shape;894;p44"/>
            <p:cNvSpPr/>
            <p:nvPr/>
          </p:nvSpPr>
          <p:spPr>
            <a:xfrm>
              <a:off x="5735401" y="2273226"/>
              <a:ext cx="327297" cy="406373"/>
            </a:xfrm>
            <a:custGeom>
              <a:avLst/>
              <a:gdLst/>
              <a:ahLst/>
              <a:cxnLst/>
              <a:rect l="l" t="t" r="r" b="b"/>
              <a:pathLst>
                <a:path w="5269" h="6542" extrusionOk="0">
                  <a:moveTo>
                    <a:pt x="1418" y="0"/>
                  </a:moveTo>
                  <a:lnTo>
                    <a:pt x="0" y="1187"/>
                  </a:lnTo>
                  <a:lnTo>
                    <a:pt x="2447" y="5661"/>
                  </a:lnTo>
                  <a:cubicBezTo>
                    <a:pt x="2759" y="6201"/>
                    <a:pt x="3185" y="6542"/>
                    <a:pt x="3668" y="6542"/>
                  </a:cubicBezTo>
                  <a:cubicBezTo>
                    <a:pt x="3829" y="6542"/>
                    <a:pt x="3996" y="6504"/>
                    <a:pt x="4168" y="6424"/>
                  </a:cubicBezTo>
                  <a:cubicBezTo>
                    <a:pt x="4784" y="6132"/>
                    <a:pt x="5269" y="5289"/>
                    <a:pt x="4982" y="4668"/>
                  </a:cubicBezTo>
                  <a:lnTo>
                    <a:pt x="1418"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895" name="Google Shape;895;p44"/>
            <p:cNvSpPr/>
            <p:nvPr/>
          </p:nvSpPr>
          <p:spPr>
            <a:xfrm>
              <a:off x="5972872" y="2469576"/>
              <a:ext cx="51433" cy="58639"/>
            </a:xfrm>
            <a:custGeom>
              <a:avLst/>
              <a:gdLst/>
              <a:ahLst/>
              <a:cxnLst/>
              <a:rect l="l" t="t" r="r" b="b"/>
              <a:pathLst>
                <a:path w="828" h="944" extrusionOk="0">
                  <a:moveTo>
                    <a:pt x="30" y="1"/>
                  </a:moveTo>
                  <a:cubicBezTo>
                    <a:pt x="23" y="1"/>
                    <a:pt x="17" y="3"/>
                    <a:pt x="12" y="8"/>
                  </a:cubicBezTo>
                  <a:cubicBezTo>
                    <a:pt x="0" y="18"/>
                    <a:pt x="0" y="35"/>
                    <a:pt x="9" y="47"/>
                  </a:cubicBezTo>
                  <a:lnTo>
                    <a:pt x="777" y="934"/>
                  </a:lnTo>
                  <a:cubicBezTo>
                    <a:pt x="781" y="941"/>
                    <a:pt x="790" y="944"/>
                    <a:pt x="797" y="944"/>
                  </a:cubicBezTo>
                  <a:cubicBezTo>
                    <a:pt x="805" y="944"/>
                    <a:pt x="810" y="942"/>
                    <a:pt x="815" y="936"/>
                  </a:cubicBezTo>
                  <a:cubicBezTo>
                    <a:pt x="827" y="928"/>
                    <a:pt x="828" y="910"/>
                    <a:pt x="818" y="898"/>
                  </a:cubicBezTo>
                  <a:lnTo>
                    <a:pt x="51" y="11"/>
                  </a:lnTo>
                  <a:cubicBezTo>
                    <a:pt x="46" y="4"/>
                    <a:pt x="38" y="1"/>
                    <a:pt x="3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96" name="Google Shape;896;p44"/>
            <p:cNvSpPr/>
            <p:nvPr/>
          </p:nvSpPr>
          <p:spPr>
            <a:xfrm>
              <a:off x="6073624" y="2238006"/>
              <a:ext cx="315246" cy="626766"/>
            </a:xfrm>
            <a:custGeom>
              <a:avLst/>
              <a:gdLst/>
              <a:ahLst/>
              <a:cxnLst/>
              <a:rect l="l" t="t" r="r" b="b"/>
              <a:pathLst>
                <a:path w="5075" h="10090" extrusionOk="0">
                  <a:moveTo>
                    <a:pt x="2648" y="0"/>
                  </a:moveTo>
                  <a:cubicBezTo>
                    <a:pt x="0" y="2400"/>
                    <a:pt x="1583" y="9524"/>
                    <a:pt x="1582" y="9524"/>
                  </a:cubicBezTo>
                  <a:lnTo>
                    <a:pt x="4924" y="10089"/>
                  </a:lnTo>
                  <a:lnTo>
                    <a:pt x="5075" y="1702"/>
                  </a:lnTo>
                  <a:lnTo>
                    <a:pt x="2648"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897" name="Google Shape;897;p44"/>
            <p:cNvSpPr/>
            <p:nvPr/>
          </p:nvSpPr>
          <p:spPr>
            <a:xfrm>
              <a:off x="6155618" y="2781835"/>
              <a:ext cx="205236" cy="85971"/>
            </a:xfrm>
            <a:custGeom>
              <a:avLst/>
              <a:gdLst/>
              <a:ahLst/>
              <a:cxnLst/>
              <a:rect l="l" t="t" r="r" b="b"/>
              <a:pathLst>
                <a:path w="3304" h="1384" extrusionOk="0">
                  <a:moveTo>
                    <a:pt x="0" y="1"/>
                  </a:moveTo>
                  <a:lnTo>
                    <a:pt x="0" y="743"/>
                  </a:lnTo>
                  <a:lnTo>
                    <a:pt x="3303" y="1384"/>
                  </a:lnTo>
                  <a:lnTo>
                    <a:pt x="3303" y="1384"/>
                  </a:lnTo>
                  <a:lnTo>
                    <a:pt x="3229" y="551"/>
                  </a:lnTo>
                  <a:lnTo>
                    <a:pt x="0"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898" name="Google Shape;898;p44"/>
            <p:cNvSpPr/>
            <p:nvPr/>
          </p:nvSpPr>
          <p:spPr>
            <a:xfrm>
              <a:off x="6222331" y="2172597"/>
              <a:ext cx="283629" cy="181880"/>
            </a:xfrm>
            <a:custGeom>
              <a:avLst/>
              <a:gdLst/>
              <a:ahLst/>
              <a:cxnLst/>
              <a:rect l="l" t="t" r="r" b="b"/>
              <a:pathLst>
                <a:path w="4566" h="2928" extrusionOk="0">
                  <a:moveTo>
                    <a:pt x="1980" y="1"/>
                  </a:moveTo>
                  <a:lnTo>
                    <a:pt x="93" y="1451"/>
                  </a:lnTo>
                  <a:cubicBezTo>
                    <a:pt x="0" y="2622"/>
                    <a:pt x="866" y="2928"/>
                    <a:pt x="1795" y="2928"/>
                  </a:cubicBezTo>
                  <a:cubicBezTo>
                    <a:pt x="2811" y="2928"/>
                    <a:pt x="3904" y="2562"/>
                    <a:pt x="3904" y="2562"/>
                  </a:cubicBezTo>
                  <a:lnTo>
                    <a:pt x="4566" y="2372"/>
                  </a:lnTo>
                  <a:lnTo>
                    <a:pt x="3904" y="1267"/>
                  </a:lnTo>
                  <a:lnTo>
                    <a:pt x="3244" y="716"/>
                  </a:lnTo>
                  <a:lnTo>
                    <a:pt x="1980" y="1"/>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99" name="Google Shape;899;p44"/>
            <p:cNvSpPr/>
            <p:nvPr/>
          </p:nvSpPr>
          <p:spPr>
            <a:xfrm>
              <a:off x="6108906" y="2161789"/>
              <a:ext cx="245861" cy="928098"/>
            </a:xfrm>
            <a:custGeom>
              <a:avLst/>
              <a:gdLst/>
              <a:ahLst/>
              <a:cxnLst/>
              <a:rect l="l" t="t" r="r" b="b"/>
              <a:pathLst>
                <a:path w="3958" h="14941" extrusionOk="0">
                  <a:moveTo>
                    <a:pt x="2897" y="1"/>
                  </a:moveTo>
                  <a:cubicBezTo>
                    <a:pt x="2696" y="1"/>
                    <a:pt x="2588" y="33"/>
                    <a:pt x="2588" y="33"/>
                  </a:cubicBezTo>
                  <a:cubicBezTo>
                    <a:pt x="1282" y="458"/>
                    <a:pt x="379" y="4398"/>
                    <a:pt x="189" y="5418"/>
                  </a:cubicBezTo>
                  <a:cubicBezTo>
                    <a:pt x="0" y="6439"/>
                    <a:pt x="28" y="14212"/>
                    <a:pt x="28" y="14212"/>
                  </a:cubicBezTo>
                  <a:lnTo>
                    <a:pt x="1334" y="14940"/>
                  </a:lnTo>
                  <a:cubicBezTo>
                    <a:pt x="1334" y="14940"/>
                    <a:pt x="1217" y="11554"/>
                    <a:pt x="1129" y="9783"/>
                  </a:cubicBezTo>
                  <a:cubicBezTo>
                    <a:pt x="1041" y="8010"/>
                    <a:pt x="720" y="5354"/>
                    <a:pt x="1246" y="4030"/>
                  </a:cubicBezTo>
                  <a:cubicBezTo>
                    <a:pt x="2199" y="1628"/>
                    <a:pt x="3958" y="261"/>
                    <a:pt x="3958" y="261"/>
                  </a:cubicBezTo>
                  <a:lnTo>
                    <a:pt x="3806" y="175"/>
                  </a:lnTo>
                  <a:cubicBezTo>
                    <a:pt x="3413" y="35"/>
                    <a:pt x="3105" y="1"/>
                    <a:pt x="2897"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00" name="Google Shape;900;p44"/>
            <p:cNvSpPr/>
            <p:nvPr/>
          </p:nvSpPr>
          <p:spPr>
            <a:xfrm>
              <a:off x="6111143" y="2348387"/>
              <a:ext cx="46526" cy="234431"/>
            </a:xfrm>
            <a:custGeom>
              <a:avLst/>
              <a:gdLst/>
              <a:ahLst/>
              <a:cxnLst/>
              <a:rect l="l" t="t" r="r" b="b"/>
              <a:pathLst>
                <a:path w="749" h="3774" extrusionOk="0">
                  <a:moveTo>
                    <a:pt x="717" y="0"/>
                  </a:moveTo>
                  <a:cubicBezTo>
                    <a:pt x="708" y="0"/>
                    <a:pt x="699" y="5"/>
                    <a:pt x="693" y="14"/>
                  </a:cubicBezTo>
                  <a:cubicBezTo>
                    <a:pt x="280" y="659"/>
                    <a:pt x="122" y="1640"/>
                    <a:pt x="64" y="2350"/>
                  </a:cubicBezTo>
                  <a:cubicBezTo>
                    <a:pt x="1" y="3118"/>
                    <a:pt x="34" y="3742"/>
                    <a:pt x="34" y="3748"/>
                  </a:cubicBezTo>
                  <a:cubicBezTo>
                    <a:pt x="36" y="3762"/>
                    <a:pt x="48" y="3774"/>
                    <a:pt x="62" y="3774"/>
                  </a:cubicBezTo>
                  <a:lnTo>
                    <a:pt x="64" y="3774"/>
                  </a:lnTo>
                  <a:cubicBezTo>
                    <a:pt x="80" y="3772"/>
                    <a:pt x="91" y="3759"/>
                    <a:pt x="90" y="3745"/>
                  </a:cubicBezTo>
                  <a:cubicBezTo>
                    <a:pt x="90" y="3739"/>
                    <a:pt x="56" y="3118"/>
                    <a:pt x="119" y="2354"/>
                  </a:cubicBezTo>
                  <a:cubicBezTo>
                    <a:pt x="178" y="1651"/>
                    <a:pt x="332" y="680"/>
                    <a:pt x="740" y="43"/>
                  </a:cubicBezTo>
                  <a:cubicBezTo>
                    <a:pt x="748" y="30"/>
                    <a:pt x="744" y="12"/>
                    <a:pt x="732" y="5"/>
                  </a:cubicBezTo>
                  <a:cubicBezTo>
                    <a:pt x="728" y="2"/>
                    <a:pt x="723" y="0"/>
                    <a:pt x="71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01" name="Google Shape;901;p44"/>
            <p:cNvSpPr/>
            <p:nvPr/>
          </p:nvSpPr>
          <p:spPr>
            <a:xfrm>
              <a:off x="6304076" y="2238006"/>
              <a:ext cx="359288" cy="888839"/>
            </a:xfrm>
            <a:custGeom>
              <a:avLst/>
              <a:gdLst/>
              <a:ahLst/>
              <a:cxnLst/>
              <a:rect l="l" t="t" r="r" b="b"/>
              <a:pathLst>
                <a:path w="5784" h="14309" extrusionOk="0">
                  <a:moveTo>
                    <a:pt x="2785" y="0"/>
                  </a:moveTo>
                  <a:cubicBezTo>
                    <a:pt x="2551" y="0"/>
                    <a:pt x="2257" y="79"/>
                    <a:pt x="1924" y="336"/>
                  </a:cubicBezTo>
                  <a:cubicBezTo>
                    <a:pt x="1073" y="993"/>
                    <a:pt x="1" y="3333"/>
                    <a:pt x="1" y="6036"/>
                  </a:cubicBezTo>
                  <a:cubicBezTo>
                    <a:pt x="1" y="8740"/>
                    <a:pt x="804" y="13893"/>
                    <a:pt x="804" y="13893"/>
                  </a:cubicBezTo>
                  <a:cubicBezTo>
                    <a:pt x="804" y="13893"/>
                    <a:pt x="1885" y="14309"/>
                    <a:pt x="3192" y="14309"/>
                  </a:cubicBezTo>
                  <a:cubicBezTo>
                    <a:pt x="4038" y="14309"/>
                    <a:pt x="4979" y="14135"/>
                    <a:pt x="5783" y="13560"/>
                  </a:cubicBezTo>
                  <a:lnTo>
                    <a:pt x="2696" y="8351"/>
                  </a:lnTo>
                  <a:lnTo>
                    <a:pt x="4193" y="4191"/>
                  </a:lnTo>
                  <a:lnTo>
                    <a:pt x="3368" y="190"/>
                  </a:lnTo>
                  <a:cubicBezTo>
                    <a:pt x="3368" y="190"/>
                    <a:pt x="3149" y="0"/>
                    <a:pt x="2785"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02" name="Google Shape;902;p44"/>
            <p:cNvSpPr/>
            <p:nvPr/>
          </p:nvSpPr>
          <p:spPr>
            <a:xfrm>
              <a:off x="6491295" y="2241919"/>
              <a:ext cx="385688" cy="505015"/>
            </a:xfrm>
            <a:custGeom>
              <a:avLst/>
              <a:gdLst/>
              <a:ahLst/>
              <a:cxnLst/>
              <a:rect l="l" t="t" r="r" b="b"/>
              <a:pathLst>
                <a:path w="6209" h="8130" extrusionOk="0">
                  <a:moveTo>
                    <a:pt x="123" y="0"/>
                  </a:moveTo>
                  <a:lnTo>
                    <a:pt x="1" y="3499"/>
                  </a:lnTo>
                  <a:lnTo>
                    <a:pt x="4094" y="8129"/>
                  </a:lnTo>
                  <a:lnTo>
                    <a:pt x="6208" y="6732"/>
                  </a:lnTo>
                  <a:cubicBezTo>
                    <a:pt x="2290" y="520"/>
                    <a:pt x="123" y="0"/>
                    <a:pt x="123"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03" name="Google Shape;903;p44"/>
            <p:cNvSpPr/>
            <p:nvPr/>
          </p:nvSpPr>
          <p:spPr>
            <a:xfrm>
              <a:off x="6489369" y="2457525"/>
              <a:ext cx="63298" cy="70690"/>
            </a:xfrm>
            <a:custGeom>
              <a:avLst/>
              <a:gdLst/>
              <a:ahLst/>
              <a:cxnLst/>
              <a:rect l="l" t="t" r="r" b="b"/>
              <a:pathLst>
                <a:path w="1019" h="1138" extrusionOk="0">
                  <a:moveTo>
                    <a:pt x="31" y="1"/>
                  </a:moveTo>
                  <a:cubicBezTo>
                    <a:pt x="25" y="1"/>
                    <a:pt x="19" y="3"/>
                    <a:pt x="14" y="8"/>
                  </a:cubicBezTo>
                  <a:cubicBezTo>
                    <a:pt x="2" y="18"/>
                    <a:pt x="1" y="35"/>
                    <a:pt x="11" y="47"/>
                  </a:cubicBezTo>
                  <a:lnTo>
                    <a:pt x="968" y="1129"/>
                  </a:lnTo>
                  <a:cubicBezTo>
                    <a:pt x="972" y="1135"/>
                    <a:pt x="981" y="1138"/>
                    <a:pt x="988" y="1138"/>
                  </a:cubicBezTo>
                  <a:cubicBezTo>
                    <a:pt x="994" y="1138"/>
                    <a:pt x="1001" y="1135"/>
                    <a:pt x="1006" y="1130"/>
                  </a:cubicBezTo>
                  <a:cubicBezTo>
                    <a:pt x="1017" y="1120"/>
                    <a:pt x="1019" y="1103"/>
                    <a:pt x="1009" y="1092"/>
                  </a:cubicBezTo>
                  <a:lnTo>
                    <a:pt x="52" y="10"/>
                  </a:lnTo>
                  <a:cubicBezTo>
                    <a:pt x="46" y="4"/>
                    <a:pt x="39" y="1"/>
                    <a:pt x="3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04" name="Google Shape;904;p44"/>
            <p:cNvSpPr/>
            <p:nvPr/>
          </p:nvSpPr>
          <p:spPr>
            <a:xfrm>
              <a:off x="6321965" y="2663504"/>
              <a:ext cx="228841" cy="170016"/>
            </a:xfrm>
            <a:custGeom>
              <a:avLst/>
              <a:gdLst/>
              <a:ahLst/>
              <a:cxnLst/>
              <a:rect l="l" t="t" r="r" b="b"/>
              <a:pathLst>
                <a:path w="3684" h="2737" extrusionOk="0">
                  <a:moveTo>
                    <a:pt x="1819" y="0"/>
                  </a:moveTo>
                  <a:cubicBezTo>
                    <a:pt x="1784" y="0"/>
                    <a:pt x="1748" y="8"/>
                    <a:pt x="1715" y="24"/>
                  </a:cubicBezTo>
                  <a:cubicBezTo>
                    <a:pt x="1613" y="72"/>
                    <a:pt x="1553" y="186"/>
                    <a:pt x="1569" y="300"/>
                  </a:cubicBezTo>
                  <a:lnTo>
                    <a:pt x="1614" y="614"/>
                  </a:lnTo>
                  <a:lnTo>
                    <a:pt x="205" y="932"/>
                  </a:lnTo>
                  <a:cubicBezTo>
                    <a:pt x="91" y="958"/>
                    <a:pt x="0" y="1062"/>
                    <a:pt x="5" y="1182"/>
                  </a:cubicBezTo>
                  <a:cubicBezTo>
                    <a:pt x="9" y="1315"/>
                    <a:pt x="113" y="1413"/>
                    <a:pt x="234" y="1413"/>
                  </a:cubicBezTo>
                  <a:cubicBezTo>
                    <a:pt x="241" y="1413"/>
                    <a:pt x="248" y="1413"/>
                    <a:pt x="254" y="1412"/>
                  </a:cubicBezTo>
                  <a:lnTo>
                    <a:pt x="532" y="1417"/>
                  </a:lnTo>
                  <a:lnTo>
                    <a:pt x="282" y="1472"/>
                  </a:lnTo>
                  <a:cubicBezTo>
                    <a:pt x="174" y="1497"/>
                    <a:pt x="89" y="1598"/>
                    <a:pt x="97" y="1712"/>
                  </a:cubicBezTo>
                  <a:cubicBezTo>
                    <a:pt x="105" y="1831"/>
                    <a:pt x="199" y="1916"/>
                    <a:pt x="307" y="1916"/>
                  </a:cubicBezTo>
                  <a:cubicBezTo>
                    <a:pt x="319" y="1916"/>
                    <a:pt x="330" y="1915"/>
                    <a:pt x="342" y="1913"/>
                  </a:cubicBezTo>
                  <a:lnTo>
                    <a:pt x="510" y="1893"/>
                  </a:lnTo>
                  <a:lnTo>
                    <a:pt x="510" y="1893"/>
                  </a:lnTo>
                  <a:cubicBezTo>
                    <a:pt x="373" y="1940"/>
                    <a:pt x="287" y="2045"/>
                    <a:pt x="307" y="2147"/>
                  </a:cubicBezTo>
                  <a:cubicBezTo>
                    <a:pt x="324" y="2251"/>
                    <a:pt x="411" y="2325"/>
                    <a:pt x="510" y="2325"/>
                  </a:cubicBezTo>
                  <a:cubicBezTo>
                    <a:pt x="521" y="2325"/>
                    <a:pt x="531" y="2324"/>
                    <a:pt x="542" y="2322"/>
                  </a:cubicBezTo>
                  <a:lnTo>
                    <a:pt x="768" y="2271"/>
                  </a:lnTo>
                  <a:lnTo>
                    <a:pt x="768" y="2271"/>
                  </a:lnTo>
                  <a:cubicBezTo>
                    <a:pt x="542" y="2322"/>
                    <a:pt x="525" y="2436"/>
                    <a:pt x="539" y="2515"/>
                  </a:cubicBezTo>
                  <a:cubicBezTo>
                    <a:pt x="559" y="2612"/>
                    <a:pt x="641" y="2680"/>
                    <a:pt x="734" y="2680"/>
                  </a:cubicBezTo>
                  <a:cubicBezTo>
                    <a:pt x="744" y="2680"/>
                    <a:pt x="755" y="2679"/>
                    <a:pt x="766" y="2677"/>
                  </a:cubicBezTo>
                  <a:cubicBezTo>
                    <a:pt x="766" y="2677"/>
                    <a:pt x="1832" y="2597"/>
                    <a:pt x="1864" y="2594"/>
                  </a:cubicBezTo>
                  <a:cubicBezTo>
                    <a:pt x="1965" y="2677"/>
                    <a:pt x="2182" y="2737"/>
                    <a:pt x="2467" y="2737"/>
                  </a:cubicBezTo>
                  <a:cubicBezTo>
                    <a:pt x="2804" y="2737"/>
                    <a:pt x="3236" y="2654"/>
                    <a:pt x="3683" y="2430"/>
                  </a:cubicBezTo>
                  <a:lnTo>
                    <a:pt x="2963" y="1415"/>
                  </a:lnTo>
                  <a:lnTo>
                    <a:pt x="2014" y="98"/>
                  </a:lnTo>
                  <a:cubicBezTo>
                    <a:pt x="1967" y="35"/>
                    <a:pt x="1894" y="0"/>
                    <a:pt x="1819" y="0"/>
                  </a:cubicBez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905" name="Google Shape;905;p44"/>
            <p:cNvSpPr/>
            <p:nvPr/>
          </p:nvSpPr>
          <p:spPr>
            <a:xfrm>
              <a:off x="6506016" y="2712638"/>
              <a:ext cx="169270" cy="112308"/>
            </a:xfrm>
            <a:custGeom>
              <a:avLst/>
              <a:gdLst/>
              <a:ahLst/>
              <a:cxnLst/>
              <a:rect l="l" t="t" r="r" b="b"/>
              <a:pathLst>
                <a:path w="2725" h="1808" extrusionOk="0">
                  <a:moveTo>
                    <a:pt x="2341" y="1"/>
                  </a:moveTo>
                  <a:lnTo>
                    <a:pt x="0" y="626"/>
                  </a:lnTo>
                  <a:lnTo>
                    <a:pt x="317" y="1807"/>
                  </a:lnTo>
                  <a:lnTo>
                    <a:pt x="2725" y="1407"/>
                  </a:lnTo>
                  <a:lnTo>
                    <a:pt x="2341" y="1"/>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906" name="Google Shape;906;p44"/>
            <p:cNvSpPr/>
            <p:nvPr/>
          </p:nvSpPr>
          <p:spPr>
            <a:xfrm>
              <a:off x="6530738" y="2626172"/>
              <a:ext cx="371276" cy="207348"/>
            </a:xfrm>
            <a:custGeom>
              <a:avLst/>
              <a:gdLst/>
              <a:ahLst/>
              <a:cxnLst/>
              <a:rect l="l" t="t" r="r" b="b"/>
              <a:pathLst>
                <a:path w="5977" h="3338" extrusionOk="0">
                  <a:moveTo>
                    <a:pt x="4544" y="0"/>
                  </a:moveTo>
                  <a:cubicBezTo>
                    <a:pt x="4397" y="0"/>
                    <a:pt x="4248" y="26"/>
                    <a:pt x="4103" y="82"/>
                  </a:cubicBezTo>
                  <a:lnTo>
                    <a:pt x="1" y="1483"/>
                  </a:lnTo>
                  <a:lnTo>
                    <a:pt x="868" y="3338"/>
                  </a:lnTo>
                  <a:lnTo>
                    <a:pt x="4821" y="2454"/>
                  </a:lnTo>
                  <a:cubicBezTo>
                    <a:pt x="5560" y="2285"/>
                    <a:pt x="5976" y="1499"/>
                    <a:pt x="5702" y="793"/>
                  </a:cubicBezTo>
                  <a:cubicBezTo>
                    <a:pt x="5510" y="301"/>
                    <a:pt x="5041" y="0"/>
                    <a:pt x="4544"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07" name="Google Shape;907;p44"/>
            <p:cNvSpPr/>
            <p:nvPr/>
          </p:nvSpPr>
          <p:spPr>
            <a:xfrm>
              <a:off x="6673233" y="2638098"/>
              <a:ext cx="89076" cy="32612"/>
            </a:xfrm>
            <a:custGeom>
              <a:avLst/>
              <a:gdLst/>
              <a:ahLst/>
              <a:cxnLst/>
              <a:rect l="l" t="t" r="r" b="b"/>
              <a:pathLst>
                <a:path w="1434" h="525" extrusionOk="0">
                  <a:moveTo>
                    <a:pt x="1402" y="0"/>
                  </a:moveTo>
                  <a:cubicBezTo>
                    <a:pt x="1399" y="0"/>
                    <a:pt x="1396" y="1"/>
                    <a:pt x="1392" y="2"/>
                  </a:cubicBezTo>
                  <a:lnTo>
                    <a:pt x="23" y="471"/>
                  </a:lnTo>
                  <a:cubicBezTo>
                    <a:pt x="8" y="475"/>
                    <a:pt x="1" y="491"/>
                    <a:pt x="7" y="506"/>
                  </a:cubicBezTo>
                  <a:cubicBezTo>
                    <a:pt x="10" y="517"/>
                    <a:pt x="21" y="525"/>
                    <a:pt x="33" y="525"/>
                  </a:cubicBezTo>
                  <a:cubicBezTo>
                    <a:pt x="36" y="525"/>
                    <a:pt x="39" y="523"/>
                    <a:pt x="42" y="523"/>
                  </a:cubicBezTo>
                  <a:lnTo>
                    <a:pt x="1411" y="55"/>
                  </a:lnTo>
                  <a:cubicBezTo>
                    <a:pt x="1426" y="49"/>
                    <a:pt x="1433" y="34"/>
                    <a:pt x="1429" y="20"/>
                  </a:cubicBezTo>
                  <a:cubicBezTo>
                    <a:pt x="1424" y="8"/>
                    <a:pt x="1413" y="0"/>
                    <a:pt x="140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4018600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44"/>
          <p:cNvSpPr/>
          <p:nvPr/>
        </p:nvSpPr>
        <p:spPr>
          <a:xfrm>
            <a:off x="2207484" y="1958600"/>
            <a:ext cx="5128800" cy="4239200"/>
          </a:xfrm>
          <a:prstGeom prst="roundRect">
            <a:avLst>
              <a:gd name="adj" fmla="val 7854"/>
            </a:avLst>
          </a:prstGeom>
          <a:solidFill>
            <a:schemeClr val="accent1"/>
          </a:solidFill>
          <a:ln>
            <a:noFill/>
          </a:ln>
        </p:spPr>
        <p:txBody>
          <a:bodyPr spcFirstLastPara="1" wrap="square" lIns="121900" tIns="121900" rIns="121900" bIns="121900" anchor="ctr" anchorCtr="0">
            <a:noAutofit/>
          </a:bodyPr>
          <a:lstStyle/>
          <a:p>
            <a:endParaRPr sz="2400"/>
          </a:p>
        </p:txBody>
      </p:sp>
      <p:sp>
        <p:nvSpPr>
          <p:cNvPr id="852" name="Google Shape;852;p44"/>
          <p:cNvSpPr/>
          <p:nvPr/>
        </p:nvSpPr>
        <p:spPr>
          <a:xfrm>
            <a:off x="0" y="1920835"/>
            <a:ext cx="7983380" cy="4239200"/>
          </a:xfrm>
          <a:prstGeom prst="roundRect">
            <a:avLst>
              <a:gd name="adj" fmla="val 7854"/>
            </a:avLst>
          </a:prstGeom>
          <a:solidFill>
            <a:schemeClr val="accent2"/>
          </a:solidFill>
          <a:ln>
            <a:noFill/>
          </a:ln>
        </p:spPr>
        <p:txBody>
          <a:bodyPr spcFirstLastPara="1" wrap="square" lIns="121900" tIns="121900" rIns="121900" bIns="121900" anchor="ctr" anchorCtr="0">
            <a:noAutofit/>
          </a:bodyPr>
          <a:lstStyle/>
          <a:p>
            <a:endParaRPr sz="2400"/>
          </a:p>
        </p:txBody>
      </p:sp>
      <p:sp>
        <p:nvSpPr>
          <p:cNvPr id="853" name="Google Shape;853;p44"/>
          <p:cNvSpPr/>
          <p:nvPr/>
        </p:nvSpPr>
        <p:spPr>
          <a:xfrm>
            <a:off x="152400" y="2142867"/>
            <a:ext cx="7657224" cy="3726800"/>
          </a:xfrm>
          <a:prstGeom prst="roundRect">
            <a:avLst>
              <a:gd name="adj" fmla="val 7854"/>
            </a:avLst>
          </a:prstGeom>
          <a:solidFill>
            <a:schemeClr val="lt1"/>
          </a:solidFill>
          <a:ln>
            <a:noFill/>
          </a:ln>
        </p:spPr>
        <p:txBody>
          <a:bodyPr spcFirstLastPara="1" wrap="square" lIns="121900" tIns="121900" rIns="121900" bIns="121900" anchor="ctr" anchorCtr="0">
            <a:noAutofit/>
          </a:bodyPr>
          <a:lstStyle/>
          <a:p>
            <a:pPr algn="just">
              <a:buFont typeface="Arial" panose="020B0604020202020204" pitchFamily="34" charset="0"/>
              <a:buChar char="•"/>
            </a:pPr>
            <a:r>
              <a:rPr lang="vi-VN" sz="3200" dirty="0">
                <a:solidFill>
                  <a:srgbClr val="000000"/>
                </a:solidFill>
                <a:latin typeface="Cambria" panose="02040503050406030204" pitchFamily="18" charset="0"/>
                <a:ea typeface="Cambria" panose="02040503050406030204" pitchFamily="18" charset="0"/>
              </a:rPr>
              <a:t>Nam cho rằng, nếu có khuyết điểm thì thật thà nhận lỗi và cứ hứa sửa chữa, còn làm được đến đâu lại là chuyện khác.</a:t>
            </a:r>
          </a:p>
          <a:p>
            <a:pPr algn="just"/>
            <a:r>
              <a:rPr lang="vi-VN" sz="3200" b="1" dirty="0">
                <a:solidFill>
                  <a:srgbClr val="000000"/>
                </a:solidFill>
                <a:latin typeface="Cambria" panose="02040503050406030204" pitchFamily="18" charset="0"/>
                <a:ea typeface="Cambria" panose="02040503050406030204" pitchFamily="18" charset="0"/>
              </a:rPr>
              <a:t>=&gt;</a:t>
            </a:r>
            <a:r>
              <a:rPr lang="vi-VN" sz="3200" dirty="0">
                <a:solidFill>
                  <a:srgbClr val="000000"/>
                </a:solidFill>
                <a:latin typeface="Cambria" panose="02040503050406030204" pitchFamily="18" charset="0"/>
                <a:ea typeface="Cambria" panose="02040503050406030204" pitchFamily="18" charset="0"/>
              </a:rPr>
              <a:t> Ý kiến của Nam như vậy là không đúng. Khi mình đã hứa thì mình phải làm được chứ không phải là hứa suông.</a:t>
            </a:r>
          </a:p>
        </p:txBody>
      </p:sp>
      <p:sp>
        <p:nvSpPr>
          <p:cNvPr id="854" name="Google Shape;854;p44"/>
          <p:cNvSpPr txBox="1">
            <a:spLocks noGrp="1"/>
          </p:cNvSpPr>
          <p:nvPr>
            <p:ph type="title"/>
          </p:nvPr>
        </p:nvSpPr>
        <p:spPr>
          <a:xfrm>
            <a:off x="950967" y="748600"/>
            <a:ext cx="10290000" cy="637600"/>
          </a:xfrm>
          <a:prstGeom prst="rect">
            <a:avLst/>
          </a:prstGeom>
        </p:spPr>
        <p:txBody>
          <a:bodyPr spcFirstLastPara="1" vert="horz" wrap="square" lIns="121900" tIns="121900" rIns="121900" bIns="121900" rtlCol="0" anchor="ctr" anchorCtr="0">
            <a:noAutofit/>
          </a:bodyPr>
          <a:lstStyle/>
          <a:p>
            <a:r>
              <a:rPr lang="en" sz="4000" dirty="0">
                <a:latin typeface="UTM Alberta Heavy" panose="02040603050506020204" pitchFamily="18" charset="0"/>
              </a:rPr>
              <a:t>GỢI Ý TRẢ LỜI</a:t>
            </a:r>
            <a:endParaRPr sz="4000" dirty="0">
              <a:latin typeface="UTM Alberta Heavy" panose="02040603050506020204" pitchFamily="18" charset="0"/>
            </a:endParaRPr>
          </a:p>
        </p:txBody>
      </p:sp>
      <p:grpSp>
        <p:nvGrpSpPr>
          <p:cNvPr id="856" name="Google Shape;856;p44"/>
          <p:cNvGrpSpPr/>
          <p:nvPr/>
        </p:nvGrpSpPr>
        <p:grpSpPr>
          <a:xfrm>
            <a:off x="8021484" y="2294267"/>
            <a:ext cx="2042643" cy="3838304"/>
            <a:chOff x="5612100" y="1720700"/>
            <a:chExt cx="1531982" cy="2878728"/>
          </a:xfrm>
        </p:grpSpPr>
        <p:sp>
          <p:nvSpPr>
            <p:cNvPr id="857" name="Google Shape;857;p44"/>
            <p:cNvSpPr/>
            <p:nvPr/>
          </p:nvSpPr>
          <p:spPr>
            <a:xfrm>
              <a:off x="6000389" y="4412020"/>
              <a:ext cx="389228" cy="187408"/>
            </a:xfrm>
            <a:custGeom>
              <a:avLst/>
              <a:gdLst/>
              <a:ahLst/>
              <a:cxnLst/>
              <a:rect l="l" t="t" r="r" b="b"/>
              <a:pathLst>
                <a:path w="6266" h="3017" extrusionOk="0">
                  <a:moveTo>
                    <a:pt x="5809" y="0"/>
                  </a:moveTo>
                  <a:cubicBezTo>
                    <a:pt x="5807" y="0"/>
                    <a:pt x="5807" y="0"/>
                    <a:pt x="5807" y="0"/>
                  </a:cubicBezTo>
                  <a:lnTo>
                    <a:pt x="2359" y="2209"/>
                  </a:lnTo>
                  <a:cubicBezTo>
                    <a:pt x="2332" y="2209"/>
                    <a:pt x="2304" y="2209"/>
                    <a:pt x="2277" y="2209"/>
                  </a:cubicBezTo>
                  <a:cubicBezTo>
                    <a:pt x="234" y="2209"/>
                    <a:pt x="1" y="3017"/>
                    <a:pt x="1" y="3017"/>
                  </a:cubicBezTo>
                  <a:lnTo>
                    <a:pt x="4498" y="3017"/>
                  </a:lnTo>
                  <a:lnTo>
                    <a:pt x="5807" y="1509"/>
                  </a:lnTo>
                  <a:lnTo>
                    <a:pt x="5807" y="3017"/>
                  </a:lnTo>
                  <a:lnTo>
                    <a:pt x="6245" y="3017"/>
                  </a:lnTo>
                  <a:cubicBezTo>
                    <a:pt x="6245" y="3017"/>
                    <a:pt x="6223" y="1729"/>
                    <a:pt x="6245" y="856"/>
                  </a:cubicBezTo>
                  <a:cubicBezTo>
                    <a:pt x="6266" y="16"/>
                    <a:pt x="5842" y="0"/>
                    <a:pt x="580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58" name="Google Shape;858;p44"/>
            <p:cNvSpPr/>
            <p:nvPr/>
          </p:nvSpPr>
          <p:spPr>
            <a:xfrm>
              <a:off x="6134995" y="4300707"/>
              <a:ext cx="226108" cy="249774"/>
            </a:xfrm>
            <a:custGeom>
              <a:avLst/>
              <a:gdLst/>
              <a:ahLst/>
              <a:cxnLst/>
              <a:rect l="l" t="t" r="r" b="b"/>
              <a:pathLst>
                <a:path w="3640" h="4021" extrusionOk="0">
                  <a:moveTo>
                    <a:pt x="1890" y="0"/>
                  </a:moveTo>
                  <a:lnTo>
                    <a:pt x="2152" y="1792"/>
                  </a:lnTo>
                  <a:lnTo>
                    <a:pt x="1" y="4020"/>
                  </a:lnTo>
                  <a:lnTo>
                    <a:pt x="991" y="4020"/>
                  </a:lnTo>
                  <a:cubicBezTo>
                    <a:pt x="1454" y="4020"/>
                    <a:pt x="1899" y="3850"/>
                    <a:pt x="2241" y="3537"/>
                  </a:cubicBezTo>
                  <a:cubicBezTo>
                    <a:pt x="2704" y="3117"/>
                    <a:pt x="3327" y="2468"/>
                    <a:pt x="3640" y="1792"/>
                  </a:cubicBezTo>
                  <a:lnTo>
                    <a:pt x="3640" y="669"/>
                  </a:lnTo>
                  <a:lnTo>
                    <a:pt x="1890" y="0"/>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59" name="Google Shape;859;p44"/>
            <p:cNvSpPr/>
            <p:nvPr/>
          </p:nvSpPr>
          <p:spPr>
            <a:xfrm>
              <a:off x="6096856" y="2706674"/>
              <a:ext cx="301084" cy="1656363"/>
            </a:xfrm>
            <a:custGeom>
              <a:avLst/>
              <a:gdLst/>
              <a:ahLst/>
              <a:cxnLst/>
              <a:rect l="l" t="t" r="r" b="b"/>
              <a:pathLst>
                <a:path w="4847" h="26665" extrusionOk="0">
                  <a:moveTo>
                    <a:pt x="1579" y="0"/>
                  </a:moveTo>
                  <a:cubicBezTo>
                    <a:pt x="1579" y="0"/>
                    <a:pt x="0" y="3823"/>
                    <a:pt x="866" y="14554"/>
                  </a:cubicBezTo>
                  <a:cubicBezTo>
                    <a:pt x="1733" y="25286"/>
                    <a:pt x="1993" y="26664"/>
                    <a:pt x="1993" y="26664"/>
                  </a:cubicBezTo>
                  <a:lnTo>
                    <a:pt x="4847" y="26619"/>
                  </a:lnTo>
                  <a:lnTo>
                    <a:pt x="4185" y="0"/>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860" name="Google Shape;860;p44"/>
            <p:cNvSpPr/>
            <p:nvPr/>
          </p:nvSpPr>
          <p:spPr>
            <a:xfrm>
              <a:off x="6754854" y="4412020"/>
              <a:ext cx="389228" cy="187408"/>
            </a:xfrm>
            <a:custGeom>
              <a:avLst/>
              <a:gdLst/>
              <a:ahLst/>
              <a:cxnLst/>
              <a:rect l="l" t="t" r="r" b="b"/>
              <a:pathLst>
                <a:path w="6266" h="3017" extrusionOk="0">
                  <a:moveTo>
                    <a:pt x="456" y="0"/>
                  </a:moveTo>
                  <a:cubicBezTo>
                    <a:pt x="423" y="0"/>
                    <a:pt x="0" y="16"/>
                    <a:pt x="22" y="856"/>
                  </a:cubicBezTo>
                  <a:cubicBezTo>
                    <a:pt x="43" y="1729"/>
                    <a:pt x="22" y="3017"/>
                    <a:pt x="22" y="3017"/>
                  </a:cubicBezTo>
                  <a:lnTo>
                    <a:pt x="458" y="3017"/>
                  </a:lnTo>
                  <a:lnTo>
                    <a:pt x="458" y="1509"/>
                  </a:lnTo>
                  <a:lnTo>
                    <a:pt x="1768" y="3017"/>
                  </a:lnTo>
                  <a:lnTo>
                    <a:pt x="6265" y="3017"/>
                  </a:lnTo>
                  <a:cubicBezTo>
                    <a:pt x="6265" y="3017"/>
                    <a:pt x="6031" y="2209"/>
                    <a:pt x="3989" y="2209"/>
                  </a:cubicBezTo>
                  <a:cubicBezTo>
                    <a:pt x="3962" y="2209"/>
                    <a:pt x="3935" y="2209"/>
                    <a:pt x="3907" y="2209"/>
                  </a:cubicBezTo>
                  <a:lnTo>
                    <a:pt x="458" y="0"/>
                  </a:lnTo>
                  <a:cubicBezTo>
                    <a:pt x="458" y="0"/>
                    <a:pt x="457" y="0"/>
                    <a:pt x="45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61" name="Google Shape;861;p44"/>
            <p:cNvSpPr/>
            <p:nvPr/>
          </p:nvSpPr>
          <p:spPr>
            <a:xfrm>
              <a:off x="6713422" y="4221881"/>
              <a:ext cx="296052" cy="328602"/>
            </a:xfrm>
            <a:custGeom>
              <a:avLst/>
              <a:gdLst/>
              <a:ahLst/>
              <a:cxnLst/>
              <a:rect l="l" t="t" r="r" b="b"/>
              <a:pathLst>
                <a:path w="4766" h="5290" extrusionOk="0">
                  <a:moveTo>
                    <a:pt x="1752" y="0"/>
                  </a:moveTo>
                  <a:lnTo>
                    <a:pt x="1" y="669"/>
                  </a:lnTo>
                  <a:lnTo>
                    <a:pt x="1125" y="3061"/>
                  </a:lnTo>
                  <a:cubicBezTo>
                    <a:pt x="1439" y="3737"/>
                    <a:pt x="2061" y="4386"/>
                    <a:pt x="2524" y="4806"/>
                  </a:cubicBezTo>
                  <a:cubicBezTo>
                    <a:pt x="2867" y="5119"/>
                    <a:pt x="3313" y="5289"/>
                    <a:pt x="3775" y="5289"/>
                  </a:cubicBezTo>
                  <a:lnTo>
                    <a:pt x="4765" y="5289"/>
                  </a:lnTo>
                  <a:lnTo>
                    <a:pt x="2613" y="3061"/>
                  </a:lnTo>
                  <a:lnTo>
                    <a:pt x="1752" y="0"/>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62" name="Google Shape;862;p44"/>
            <p:cNvSpPr/>
            <p:nvPr/>
          </p:nvSpPr>
          <p:spPr>
            <a:xfrm>
              <a:off x="6196615" y="2706674"/>
              <a:ext cx="712798" cy="1663507"/>
            </a:xfrm>
            <a:custGeom>
              <a:avLst/>
              <a:gdLst/>
              <a:ahLst/>
              <a:cxnLst/>
              <a:rect l="l" t="t" r="r" b="b"/>
              <a:pathLst>
                <a:path w="11475" h="26780" extrusionOk="0">
                  <a:moveTo>
                    <a:pt x="808" y="0"/>
                  </a:moveTo>
                  <a:lnTo>
                    <a:pt x="0" y="2059"/>
                  </a:lnTo>
                  <a:lnTo>
                    <a:pt x="8424" y="26779"/>
                  </a:lnTo>
                  <a:lnTo>
                    <a:pt x="11475" y="26619"/>
                  </a:lnTo>
                  <a:cubicBezTo>
                    <a:pt x="11475" y="26619"/>
                    <a:pt x="8337" y="13173"/>
                    <a:pt x="6729" y="7480"/>
                  </a:cubicBezTo>
                  <a:cubicBezTo>
                    <a:pt x="5250" y="2239"/>
                    <a:pt x="4412" y="0"/>
                    <a:pt x="4412"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863" name="Google Shape;863;p44"/>
            <p:cNvSpPr/>
            <p:nvPr/>
          </p:nvSpPr>
          <p:spPr>
            <a:xfrm>
              <a:off x="6272769" y="3059807"/>
              <a:ext cx="102121" cy="283504"/>
            </a:xfrm>
            <a:custGeom>
              <a:avLst/>
              <a:gdLst/>
              <a:ahLst/>
              <a:cxnLst/>
              <a:rect l="l" t="t" r="r" b="b"/>
              <a:pathLst>
                <a:path w="1644" h="4564" extrusionOk="0">
                  <a:moveTo>
                    <a:pt x="31" y="0"/>
                  </a:moveTo>
                  <a:cubicBezTo>
                    <a:pt x="29" y="0"/>
                    <a:pt x="26" y="1"/>
                    <a:pt x="23" y="2"/>
                  </a:cubicBezTo>
                  <a:cubicBezTo>
                    <a:pt x="8" y="7"/>
                    <a:pt x="1" y="23"/>
                    <a:pt x="7" y="37"/>
                  </a:cubicBezTo>
                  <a:lnTo>
                    <a:pt x="1585" y="4546"/>
                  </a:lnTo>
                  <a:cubicBezTo>
                    <a:pt x="1590" y="4556"/>
                    <a:pt x="1600" y="4563"/>
                    <a:pt x="1612" y="4563"/>
                  </a:cubicBezTo>
                  <a:cubicBezTo>
                    <a:pt x="1615" y="4563"/>
                    <a:pt x="1617" y="4563"/>
                    <a:pt x="1620" y="4562"/>
                  </a:cubicBezTo>
                  <a:cubicBezTo>
                    <a:pt x="1635" y="4557"/>
                    <a:pt x="1644" y="4541"/>
                    <a:pt x="1638" y="4527"/>
                  </a:cubicBezTo>
                  <a:lnTo>
                    <a:pt x="59" y="19"/>
                  </a:lnTo>
                  <a:cubicBezTo>
                    <a:pt x="55" y="7"/>
                    <a:pt x="43" y="0"/>
                    <a:pt x="31"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864" name="Google Shape;864;p44"/>
            <p:cNvSpPr/>
            <p:nvPr/>
          </p:nvSpPr>
          <p:spPr>
            <a:xfrm>
              <a:off x="6143754" y="1819652"/>
              <a:ext cx="558312" cy="332701"/>
            </a:xfrm>
            <a:custGeom>
              <a:avLst/>
              <a:gdLst/>
              <a:ahLst/>
              <a:cxnLst/>
              <a:rect l="l" t="t" r="r" b="b"/>
              <a:pathLst>
                <a:path w="8988" h="5356" extrusionOk="0">
                  <a:moveTo>
                    <a:pt x="7444" y="1"/>
                  </a:moveTo>
                  <a:lnTo>
                    <a:pt x="2354" y="525"/>
                  </a:lnTo>
                  <a:cubicBezTo>
                    <a:pt x="2354" y="525"/>
                    <a:pt x="2052" y="1763"/>
                    <a:pt x="854" y="2171"/>
                  </a:cubicBezTo>
                  <a:cubicBezTo>
                    <a:pt x="0" y="2463"/>
                    <a:pt x="280" y="3679"/>
                    <a:pt x="280" y="3679"/>
                  </a:cubicBezTo>
                  <a:cubicBezTo>
                    <a:pt x="2339" y="5022"/>
                    <a:pt x="4483" y="5355"/>
                    <a:pt x="6106" y="5355"/>
                  </a:cubicBezTo>
                  <a:cubicBezTo>
                    <a:pt x="7708" y="5355"/>
                    <a:pt x="8801" y="5030"/>
                    <a:pt x="8801" y="5030"/>
                  </a:cubicBezTo>
                  <a:cubicBezTo>
                    <a:pt x="8988" y="3656"/>
                    <a:pt x="7425" y="3793"/>
                    <a:pt x="7666" y="2375"/>
                  </a:cubicBezTo>
                  <a:cubicBezTo>
                    <a:pt x="7901" y="990"/>
                    <a:pt x="7444" y="1"/>
                    <a:pt x="7444"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65" name="Google Shape;865;p44"/>
            <p:cNvSpPr/>
            <p:nvPr/>
          </p:nvSpPr>
          <p:spPr>
            <a:xfrm>
              <a:off x="6279043" y="1720700"/>
              <a:ext cx="349846" cy="306985"/>
            </a:xfrm>
            <a:custGeom>
              <a:avLst/>
              <a:gdLst/>
              <a:ahLst/>
              <a:cxnLst/>
              <a:rect l="l" t="t" r="r" b="b"/>
              <a:pathLst>
                <a:path w="5632" h="4942" extrusionOk="0">
                  <a:moveTo>
                    <a:pt x="2759" y="1"/>
                  </a:moveTo>
                  <a:cubicBezTo>
                    <a:pt x="1465" y="1"/>
                    <a:pt x="352" y="885"/>
                    <a:pt x="185" y="2112"/>
                  </a:cubicBezTo>
                  <a:cubicBezTo>
                    <a:pt x="1" y="3462"/>
                    <a:pt x="1030" y="4717"/>
                    <a:pt x="2483" y="4914"/>
                  </a:cubicBezTo>
                  <a:cubicBezTo>
                    <a:pt x="2614" y="4932"/>
                    <a:pt x="2744" y="4941"/>
                    <a:pt x="2873" y="4941"/>
                  </a:cubicBezTo>
                  <a:cubicBezTo>
                    <a:pt x="4168" y="4941"/>
                    <a:pt x="5281" y="4057"/>
                    <a:pt x="5447" y="2829"/>
                  </a:cubicBezTo>
                  <a:cubicBezTo>
                    <a:pt x="5631" y="1479"/>
                    <a:pt x="4602" y="224"/>
                    <a:pt x="3149" y="27"/>
                  </a:cubicBezTo>
                  <a:cubicBezTo>
                    <a:pt x="3018" y="9"/>
                    <a:pt x="2888" y="1"/>
                    <a:pt x="275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66" name="Google Shape;866;p44"/>
            <p:cNvSpPr/>
            <p:nvPr/>
          </p:nvSpPr>
          <p:spPr>
            <a:xfrm>
              <a:off x="6344389" y="2000100"/>
              <a:ext cx="124546" cy="251327"/>
            </a:xfrm>
            <a:custGeom>
              <a:avLst/>
              <a:gdLst/>
              <a:ahLst/>
              <a:cxnLst/>
              <a:rect l="l" t="t" r="r" b="b"/>
              <a:pathLst>
                <a:path w="2005" h="4046" extrusionOk="0">
                  <a:moveTo>
                    <a:pt x="2005" y="0"/>
                  </a:moveTo>
                  <a:lnTo>
                    <a:pt x="602" y="234"/>
                  </a:lnTo>
                  <a:lnTo>
                    <a:pt x="0" y="3787"/>
                  </a:lnTo>
                  <a:lnTo>
                    <a:pt x="1951" y="4045"/>
                  </a:lnTo>
                  <a:lnTo>
                    <a:pt x="2005" y="0"/>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67" name="Google Shape;867;p44"/>
            <p:cNvSpPr/>
            <p:nvPr/>
          </p:nvSpPr>
          <p:spPr>
            <a:xfrm>
              <a:off x="6359981" y="2030226"/>
              <a:ext cx="94294" cy="112992"/>
            </a:xfrm>
            <a:custGeom>
              <a:avLst/>
              <a:gdLst/>
              <a:ahLst/>
              <a:cxnLst/>
              <a:rect l="l" t="t" r="r" b="b"/>
              <a:pathLst>
                <a:path w="1518" h="1819" extrusionOk="0">
                  <a:moveTo>
                    <a:pt x="313" y="0"/>
                  </a:moveTo>
                  <a:lnTo>
                    <a:pt x="0" y="1818"/>
                  </a:lnTo>
                  <a:lnTo>
                    <a:pt x="1517" y="694"/>
                  </a:lnTo>
                  <a:lnTo>
                    <a:pt x="313" y="0"/>
                  </a:lnTo>
                  <a:close/>
                </a:path>
              </a:pathLst>
            </a:custGeom>
            <a:solidFill>
              <a:srgbClr val="D7896D"/>
            </a:solidFill>
            <a:ln>
              <a:noFill/>
            </a:ln>
          </p:spPr>
          <p:txBody>
            <a:bodyPr spcFirstLastPara="1" wrap="square" lIns="121900" tIns="121900" rIns="121900" bIns="121900" anchor="ctr" anchorCtr="0">
              <a:noAutofit/>
            </a:bodyPr>
            <a:lstStyle/>
            <a:p>
              <a:endParaRPr sz="2400"/>
            </a:p>
          </p:txBody>
        </p:sp>
        <p:sp>
          <p:nvSpPr>
            <p:cNvPr id="868" name="Google Shape;868;p44"/>
            <p:cNvSpPr/>
            <p:nvPr/>
          </p:nvSpPr>
          <p:spPr>
            <a:xfrm>
              <a:off x="6244879" y="1901956"/>
              <a:ext cx="94108" cy="95537"/>
            </a:xfrm>
            <a:custGeom>
              <a:avLst/>
              <a:gdLst/>
              <a:ahLst/>
              <a:cxnLst/>
              <a:rect l="l" t="t" r="r" b="b"/>
              <a:pathLst>
                <a:path w="1515" h="1538" extrusionOk="0">
                  <a:moveTo>
                    <a:pt x="836" y="1"/>
                  </a:moveTo>
                  <a:cubicBezTo>
                    <a:pt x="785" y="1"/>
                    <a:pt x="731" y="9"/>
                    <a:pt x="672" y="28"/>
                  </a:cubicBezTo>
                  <a:cubicBezTo>
                    <a:pt x="0" y="241"/>
                    <a:pt x="485" y="1354"/>
                    <a:pt x="1122" y="1525"/>
                  </a:cubicBezTo>
                  <a:cubicBezTo>
                    <a:pt x="1153" y="1533"/>
                    <a:pt x="1184" y="1537"/>
                    <a:pt x="1215" y="1537"/>
                  </a:cubicBezTo>
                  <a:cubicBezTo>
                    <a:pt x="1368" y="1537"/>
                    <a:pt x="1502" y="1440"/>
                    <a:pt x="1507" y="1309"/>
                  </a:cubicBezTo>
                  <a:cubicBezTo>
                    <a:pt x="1514" y="1058"/>
                    <a:pt x="1481" y="806"/>
                    <a:pt x="1393" y="564"/>
                  </a:cubicBezTo>
                  <a:cubicBezTo>
                    <a:pt x="1291" y="282"/>
                    <a:pt x="1126" y="1"/>
                    <a:pt x="836" y="1"/>
                  </a:cubicBezTo>
                  <a:close/>
                </a:path>
              </a:pathLst>
            </a:custGeom>
            <a:solidFill>
              <a:srgbClr val="D7896D"/>
            </a:solidFill>
            <a:ln>
              <a:noFill/>
            </a:ln>
          </p:spPr>
          <p:txBody>
            <a:bodyPr spcFirstLastPara="1" wrap="square" lIns="121900" tIns="121900" rIns="121900" bIns="121900" anchor="ctr" anchorCtr="0">
              <a:noAutofit/>
            </a:bodyPr>
            <a:lstStyle/>
            <a:p>
              <a:endParaRPr sz="2400"/>
            </a:p>
          </p:txBody>
        </p:sp>
        <p:sp>
          <p:nvSpPr>
            <p:cNvPr id="869" name="Google Shape;869;p44"/>
            <p:cNvSpPr/>
            <p:nvPr/>
          </p:nvSpPr>
          <p:spPr>
            <a:xfrm>
              <a:off x="6277863" y="1745050"/>
              <a:ext cx="344752" cy="341833"/>
            </a:xfrm>
            <a:custGeom>
              <a:avLst/>
              <a:gdLst/>
              <a:ahLst/>
              <a:cxnLst/>
              <a:rect l="l" t="t" r="r" b="b"/>
              <a:pathLst>
                <a:path w="5550" h="5503" extrusionOk="0">
                  <a:moveTo>
                    <a:pt x="2327" y="1"/>
                  </a:moveTo>
                  <a:cubicBezTo>
                    <a:pt x="2264" y="1"/>
                    <a:pt x="2200" y="3"/>
                    <a:pt x="2137" y="7"/>
                  </a:cubicBezTo>
                  <a:cubicBezTo>
                    <a:pt x="1506" y="54"/>
                    <a:pt x="670" y="332"/>
                    <a:pt x="418" y="1439"/>
                  </a:cubicBezTo>
                  <a:cubicBezTo>
                    <a:pt x="1" y="3281"/>
                    <a:pt x="94" y="4506"/>
                    <a:pt x="900" y="5136"/>
                  </a:cubicBezTo>
                  <a:cubicBezTo>
                    <a:pt x="1212" y="5379"/>
                    <a:pt x="1544" y="5502"/>
                    <a:pt x="1927" y="5502"/>
                  </a:cubicBezTo>
                  <a:cubicBezTo>
                    <a:pt x="2238" y="5502"/>
                    <a:pt x="2582" y="5421"/>
                    <a:pt x="2975" y="5258"/>
                  </a:cubicBezTo>
                  <a:cubicBezTo>
                    <a:pt x="3302" y="5123"/>
                    <a:pt x="3789" y="4534"/>
                    <a:pt x="3919" y="4188"/>
                  </a:cubicBezTo>
                  <a:lnTo>
                    <a:pt x="4297" y="3224"/>
                  </a:lnTo>
                  <a:cubicBezTo>
                    <a:pt x="4297" y="3224"/>
                    <a:pt x="5550" y="1120"/>
                    <a:pt x="3499" y="248"/>
                  </a:cubicBezTo>
                  <a:cubicBezTo>
                    <a:pt x="3129" y="91"/>
                    <a:pt x="2728" y="1"/>
                    <a:pt x="2327" y="1"/>
                  </a:cubicBez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70" name="Google Shape;870;p44"/>
            <p:cNvSpPr/>
            <p:nvPr/>
          </p:nvSpPr>
          <p:spPr>
            <a:xfrm>
              <a:off x="6338861" y="1933263"/>
              <a:ext cx="20996" cy="36152"/>
            </a:xfrm>
            <a:custGeom>
              <a:avLst/>
              <a:gdLst/>
              <a:ahLst/>
              <a:cxnLst/>
              <a:rect l="l" t="t" r="r" b="b"/>
              <a:pathLst>
                <a:path w="338" h="582" extrusionOk="0">
                  <a:moveTo>
                    <a:pt x="306" y="1"/>
                  </a:moveTo>
                  <a:cubicBezTo>
                    <a:pt x="297" y="1"/>
                    <a:pt x="289" y="5"/>
                    <a:pt x="283" y="12"/>
                  </a:cubicBezTo>
                  <a:lnTo>
                    <a:pt x="6" y="403"/>
                  </a:lnTo>
                  <a:cubicBezTo>
                    <a:pt x="1" y="409"/>
                    <a:pt x="0" y="416"/>
                    <a:pt x="1" y="424"/>
                  </a:cubicBezTo>
                  <a:cubicBezTo>
                    <a:pt x="3" y="431"/>
                    <a:pt x="7" y="437"/>
                    <a:pt x="13" y="441"/>
                  </a:cubicBezTo>
                  <a:lnTo>
                    <a:pt x="223" y="577"/>
                  </a:lnTo>
                  <a:cubicBezTo>
                    <a:pt x="228" y="580"/>
                    <a:pt x="234" y="581"/>
                    <a:pt x="238" y="581"/>
                  </a:cubicBezTo>
                  <a:cubicBezTo>
                    <a:pt x="248" y="581"/>
                    <a:pt x="257" y="577"/>
                    <a:pt x="261" y="568"/>
                  </a:cubicBezTo>
                  <a:cubicBezTo>
                    <a:pt x="269" y="555"/>
                    <a:pt x="266" y="539"/>
                    <a:pt x="253" y="530"/>
                  </a:cubicBezTo>
                  <a:lnTo>
                    <a:pt x="67" y="410"/>
                  </a:lnTo>
                  <a:lnTo>
                    <a:pt x="329" y="44"/>
                  </a:lnTo>
                  <a:cubicBezTo>
                    <a:pt x="337" y="31"/>
                    <a:pt x="334" y="15"/>
                    <a:pt x="321" y="6"/>
                  </a:cubicBezTo>
                  <a:cubicBezTo>
                    <a:pt x="317" y="3"/>
                    <a:pt x="311" y="1"/>
                    <a:pt x="30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1" name="Google Shape;871;p44"/>
            <p:cNvSpPr/>
            <p:nvPr/>
          </p:nvSpPr>
          <p:spPr>
            <a:xfrm>
              <a:off x="6296311" y="1820521"/>
              <a:ext cx="61869" cy="24226"/>
            </a:xfrm>
            <a:custGeom>
              <a:avLst/>
              <a:gdLst/>
              <a:ahLst/>
              <a:cxnLst/>
              <a:rect l="l" t="t" r="r" b="b"/>
              <a:pathLst>
                <a:path w="996" h="390" extrusionOk="0">
                  <a:moveTo>
                    <a:pt x="559" y="0"/>
                  </a:moveTo>
                  <a:cubicBezTo>
                    <a:pt x="558" y="0"/>
                    <a:pt x="557" y="0"/>
                    <a:pt x="555" y="0"/>
                  </a:cubicBezTo>
                  <a:cubicBezTo>
                    <a:pt x="285" y="2"/>
                    <a:pt x="123" y="110"/>
                    <a:pt x="44" y="181"/>
                  </a:cubicBezTo>
                  <a:cubicBezTo>
                    <a:pt x="6" y="218"/>
                    <a:pt x="0" y="270"/>
                    <a:pt x="28" y="314"/>
                  </a:cubicBezTo>
                  <a:cubicBezTo>
                    <a:pt x="56" y="361"/>
                    <a:pt x="115" y="389"/>
                    <a:pt x="175" y="389"/>
                  </a:cubicBezTo>
                  <a:cubicBezTo>
                    <a:pt x="188" y="389"/>
                    <a:pt x="201" y="388"/>
                    <a:pt x="213" y="386"/>
                  </a:cubicBezTo>
                  <a:cubicBezTo>
                    <a:pt x="305" y="368"/>
                    <a:pt x="404" y="364"/>
                    <a:pt x="535" y="364"/>
                  </a:cubicBezTo>
                  <a:cubicBezTo>
                    <a:pt x="586" y="364"/>
                    <a:pt x="642" y="365"/>
                    <a:pt x="704" y="365"/>
                  </a:cubicBezTo>
                  <a:cubicBezTo>
                    <a:pt x="705" y="365"/>
                    <a:pt x="706" y="365"/>
                    <a:pt x="707" y="365"/>
                  </a:cubicBezTo>
                  <a:cubicBezTo>
                    <a:pt x="996" y="365"/>
                    <a:pt x="943" y="174"/>
                    <a:pt x="943" y="174"/>
                  </a:cubicBezTo>
                  <a:cubicBezTo>
                    <a:pt x="943" y="174"/>
                    <a:pt x="903" y="0"/>
                    <a:pt x="55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2" name="Google Shape;872;p44"/>
            <p:cNvSpPr/>
            <p:nvPr/>
          </p:nvSpPr>
          <p:spPr>
            <a:xfrm>
              <a:off x="6398803" y="1829093"/>
              <a:ext cx="96220" cy="39507"/>
            </a:xfrm>
            <a:custGeom>
              <a:avLst/>
              <a:gdLst/>
              <a:ahLst/>
              <a:cxnLst/>
              <a:rect l="l" t="t" r="r" b="b"/>
              <a:pathLst>
                <a:path w="1549" h="636" extrusionOk="0">
                  <a:moveTo>
                    <a:pt x="399" y="1"/>
                  </a:moveTo>
                  <a:cubicBezTo>
                    <a:pt x="176" y="1"/>
                    <a:pt x="120" y="87"/>
                    <a:pt x="120" y="87"/>
                  </a:cubicBezTo>
                  <a:cubicBezTo>
                    <a:pt x="120" y="87"/>
                    <a:pt x="0" y="259"/>
                    <a:pt x="397" y="347"/>
                  </a:cubicBezTo>
                  <a:cubicBezTo>
                    <a:pt x="701" y="414"/>
                    <a:pt x="1056" y="548"/>
                    <a:pt x="1222" y="611"/>
                  </a:cubicBezTo>
                  <a:cubicBezTo>
                    <a:pt x="1265" y="627"/>
                    <a:pt x="1311" y="635"/>
                    <a:pt x="1355" y="635"/>
                  </a:cubicBezTo>
                  <a:cubicBezTo>
                    <a:pt x="1409" y="635"/>
                    <a:pt x="1460" y="623"/>
                    <a:pt x="1494" y="600"/>
                  </a:cubicBezTo>
                  <a:cubicBezTo>
                    <a:pt x="1542" y="564"/>
                    <a:pt x="1548" y="512"/>
                    <a:pt x="1504" y="465"/>
                  </a:cubicBezTo>
                  <a:cubicBezTo>
                    <a:pt x="1417" y="370"/>
                    <a:pt x="1062" y="122"/>
                    <a:pt x="694" y="39"/>
                  </a:cubicBezTo>
                  <a:cubicBezTo>
                    <a:pt x="573" y="11"/>
                    <a:pt x="476" y="1"/>
                    <a:pt x="39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3" name="Google Shape;873;p44"/>
            <p:cNvSpPr/>
            <p:nvPr/>
          </p:nvSpPr>
          <p:spPr>
            <a:xfrm>
              <a:off x="6389983" y="1895061"/>
              <a:ext cx="74106" cy="35780"/>
            </a:xfrm>
            <a:custGeom>
              <a:avLst/>
              <a:gdLst/>
              <a:ahLst/>
              <a:cxnLst/>
              <a:rect l="l" t="t" r="r" b="b"/>
              <a:pathLst>
                <a:path w="1193" h="576" extrusionOk="0">
                  <a:moveTo>
                    <a:pt x="506" y="0"/>
                  </a:moveTo>
                  <a:cubicBezTo>
                    <a:pt x="136" y="0"/>
                    <a:pt x="1" y="330"/>
                    <a:pt x="1" y="330"/>
                  </a:cubicBezTo>
                  <a:cubicBezTo>
                    <a:pt x="223" y="513"/>
                    <a:pt x="425" y="575"/>
                    <a:pt x="596" y="575"/>
                  </a:cubicBezTo>
                  <a:cubicBezTo>
                    <a:pt x="964" y="575"/>
                    <a:pt x="1192" y="287"/>
                    <a:pt x="1192" y="287"/>
                  </a:cubicBezTo>
                  <a:cubicBezTo>
                    <a:pt x="905" y="73"/>
                    <a:pt x="680" y="0"/>
                    <a:pt x="50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74" name="Google Shape;874;p44"/>
            <p:cNvSpPr/>
            <p:nvPr/>
          </p:nvSpPr>
          <p:spPr>
            <a:xfrm>
              <a:off x="6402530" y="1894378"/>
              <a:ext cx="42426" cy="39258"/>
            </a:xfrm>
            <a:custGeom>
              <a:avLst/>
              <a:gdLst/>
              <a:ahLst/>
              <a:cxnLst/>
              <a:rect l="l" t="t" r="r" b="b"/>
              <a:pathLst>
                <a:path w="683" h="632" extrusionOk="0">
                  <a:moveTo>
                    <a:pt x="346" y="0"/>
                  </a:moveTo>
                  <a:cubicBezTo>
                    <a:pt x="208" y="0"/>
                    <a:pt x="81" y="96"/>
                    <a:pt x="44" y="239"/>
                  </a:cubicBezTo>
                  <a:cubicBezTo>
                    <a:pt x="0" y="409"/>
                    <a:pt x="98" y="579"/>
                    <a:pt x="261" y="622"/>
                  </a:cubicBezTo>
                  <a:cubicBezTo>
                    <a:pt x="287" y="628"/>
                    <a:pt x="312" y="631"/>
                    <a:pt x="337" y="631"/>
                  </a:cubicBezTo>
                  <a:cubicBezTo>
                    <a:pt x="475" y="631"/>
                    <a:pt x="601" y="536"/>
                    <a:pt x="638" y="393"/>
                  </a:cubicBezTo>
                  <a:cubicBezTo>
                    <a:pt x="682" y="223"/>
                    <a:pt x="584" y="52"/>
                    <a:pt x="421" y="10"/>
                  </a:cubicBezTo>
                  <a:cubicBezTo>
                    <a:pt x="396" y="3"/>
                    <a:pt x="371" y="0"/>
                    <a:pt x="34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5" name="Google Shape;875;p44"/>
            <p:cNvSpPr/>
            <p:nvPr/>
          </p:nvSpPr>
          <p:spPr>
            <a:xfrm>
              <a:off x="6388554" y="1893135"/>
              <a:ext cx="76964" cy="23480"/>
            </a:xfrm>
            <a:custGeom>
              <a:avLst/>
              <a:gdLst/>
              <a:ahLst/>
              <a:cxnLst/>
              <a:rect l="l" t="t" r="r" b="b"/>
              <a:pathLst>
                <a:path w="1239" h="378" extrusionOk="0">
                  <a:moveTo>
                    <a:pt x="522" y="1"/>
                  </a:moveTo>
                  <a:cubicBezTo>
                    <a:pt x="492" y="1"/>
                    <a:pt x="462" y="2"/>
                    <a:pt x="432" y="5"/>
                  </a:cubicBezTo>
                  <a:cubicBezTo>
                    <a:pt x="374" y="12"/>
                    <a:pt x="314" y="28"/>
                    <a:pt x="259" y="53"/>
                  </a:cubicBezTo>
                  <a:cubicBezTo>
                    <a:pt x="203" y="80"/>
                    <a:pt x="151" y="115"/>
                    <a:pt x="108" y="160"/>
                  </a:cubicBezTo>
                  <a:cubicBezTo>
                    <a:pt x="86" y="182"/>
                    <a:pt x="67" y="207"/>
                    <a:pt x="50" y="231"/>
                  </a:cubicBezTo>
                  <a:cubicBezTo>
                    <a:pt x="41" y="245"/>
                    <a:pt x="34" y="259"/>
                    <a:pt x="27" y="272"/>
                  </a:cubicBezTo>
                  <a:cubicBezTo>
                    <a:pt x="24" y="280"/>
                    <a:pt x="19" y="287"/>
                    <a:pt x="16" y="294"/>
                  </a:cubicBezTo>
                  <a:cubicBezTo>
                    <a:pt x="13" y="302"/>
                    <a:pt x="10" y="309"/>
                    <a:pt x="8" y="319"/>
                  </a:cubicBezTo>
                  <a:cubicBezTo>
                    <a:pt x="6" y="319"/>
                    <a:pt x="6" y="321"/>
                    <a:pt x="6" y="321"/>
                  </a:cubicBezTo>
                  <a:cubicBezTo>
                    <a:pt x="0" y="344"/>
                    <a:pt x="13" y="369"/>
                    <a:pt x="37" y="376"/>
                  </a:cubicBezTo>
                  <a:cubicBezTo>
                    <a:pt x="41" y="377"/>
                    <a:pt x="45" y="377"/>
                    <a:pt x="48" y="377"/>
                  </a:cubicBezTo>
                  <a:cubicBezTo>
                    <a:pt x="69" y="377"/>
                    <a:pt x="86" y="365"/>
                    <a:pt x="92" y="345"/>
                  </a:cubicBezTo>
                  <a:lnTo>
                    <a:pt x="92" y="344"/>
                  </a:lnTo>
                  <a:cubicBezTo>
                    <a:pt x="94" y="341"/>
                    <a:pt x="95" y="334"/>
                    <a:pt x="98" y="328"/>
                  </a:cubicBezTo>
                  <a:cubicBezTo>
                    <a:pt x="100" y="323"/>
                    <a:pt x="102" y="318"/>
                    <a:pt x="105" y="312"/>
                  </a:cubicBezTo>
                  <a:cubicBezTo>
                    <a:pt x="110" y="300"/>
                    <a:pt x="116" y="288"/>
                    <a:pt x="123" y="278"/>
                  </a:cubicBezTo>
                  <a:cubicBezTo>
                    <a:pt x="136" y="256"/>
                    <a:pt x="151" y="236"/>
                    <a:pt x="168" y="215"/>
                  </a:cubicBezTo>
                  <a:cubicBezTo>
                    <a:pt x="203" y="177"/>
                    <a:pt x="244" y="145"/>
                    <a:pt x="291" y="122"/>
                  </a:cubicBezTo>
                  <a:cubicBezTo>
                    <a:pt x="372" y="82"/>
                    <a:pt x="464" y="67"/>
                    <a:pt x="557" y="67"/>
                  </a:cubicBezTo>
                  <a:cubicBezTo>
                    <a:pt x="573" y="67"/>
                    <a:pt x="589" y="67"/>
                    <a:pt x="605" y="68"/>
                  </a:cubicBezTo>
                  <a:cubicBezTo>
                    <a:pt x="631" y="69"/>
                    <a:pt x="657" y="75"/>
                    <a:pt x="685" y="80"/>
                  </a:cubicBezTo>
                  <a:cubicBezTo>
                    <a:pt x="711" y="85"/>
                    <a:pt x="739" y="91"/>
                    <a:pt x="765" y="99"/>
                  </a:cubicBezTo>
                  <a:cubicBezTo>
                    <a:pt x="818" y="113"/>
                    <a:pt x="871" y="132"/>
                    <a:pt x="922" y="154"/>
                  </a:cubicBezTo>
                  <a:cubicBezTo>
                    <a:pt x="1024" y="198"/>
                    <a:pt x="1119" y="258"/>
                    <a:pt x="1199" y="334"/>
                  </a:cubicBezTo>
                  <a:cubicBezTo>
                    <a:pt x="1203" y="337"/>
                    <a:pt x="1208" y="339"/>
                    <a:pt x="1214" y="339"/>
                  </a:cubicBezTo>
                  <a:cubicBezTo>
                    <a:pt x="1219" y="339"/>
                    <a:pt x="1225" y="337"/>
                    <a:pt x="1230" y="332"/>
                  </a:cubicBezTo>
                  <a:cubicBezTo>
                    <a:pt x="1238" y="323"/>
                    <a:pt x="1238" y="310"/>
                    <a:pt x="1230" y="302"/>
                  </a:cubicBezTo>
                  <a:cubicBezTo>
                    <a:pt x="1148" y="220"/>
                    <a:pt x="1049" y="154"/>
                    <a:pt x="944" y="106"/>
                  </a:cubicBezTo>
                  <a:cubicBezTo>
                    <a:pt x="891" y="81"/>
                    <a:pt x="837" y="59"/>
                    <a:pt x="781" y="43"/>
                  </a:cubicBezTo>
                  <a:cubicBezTo>
                    <a:pt x="754" y="34"/>
                    <a:pt x="726" y="27"/>
                    <a:pt x="698" y="20"/>
                  </a:cubicBezTo>
                  <a:cubicBezTo>
                    <a:pt x="669" y="14"/>
                    <a:pt x="641" y="7"/>
                    <a:pt x="611" y="5"/>
                  </a:cubicBezTo>
                  <a:cubicBezTo>
                    <a:pt x="581" y="2"/>
                    <a:pt x="551" y="1"/>
                    <a:pt x="52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6" name="Google Shape;876;p44"/>
            <p:cNvSpPr/>
            <p:nvPr/>
          </p:nvSpPr>
          <p:spPr>
            <a:xfrm>
              <a:off x="6298175" y="1880091"/>
              <a:ext cx="49321" cy="36649"/>
            </a:xfrm>
            <a:custGeom>
              <a:avLst/>
              <a:gdLst/>
              <a:ahLst/>
              <a:cxnLst/>
              <a:rect l="l" t="t" r="r" b="b"/>
              <a:pathLst>
                <a:path w="794" h="590" extrusionOk="0">
                  <a:moveTo>
                    <a:pt x="340" y="1"/>
                  </a:moveTo>
                  <a:cubicBezTo>
                    <a:pt x="245" y="1"/>
                    <a:pt x="133" y="38"/>
                    <a:pt x="1" y="133"/>
                  </a:cubicBezTo>
                  <a:cubicBezTo>
                    <a:pt x="1" y="133"/>
                    <a:pt x="136" y="589"/>
                    <a:pt x="473" y="589"/>
                  </a:cubicBezTo>
                  <a:cubicBezTo>
                    <a:pt x="565" y="589"/>
                    <a:pt x="671" y="556"/>
                    <a:pt x="794" y="471"/>
                  </a:cubicBezTo>
                  <a:cubicBezTo>
                    <a:pt x="794" y="471"/>
                    <a:pt x="677" y="1"/>
                    <a:pt x="34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77" name="Google Shape;877;p44"/>
            <p:cNvSpPr/>
            <p:nvPr/>
          </p:nvSpPr>
          <p:spPr>
            <a:xfrm>
              <a:off x="6307554" y="1880277"/>
              <a:ext cx="29009" cy="35904"/>
            </a:xfrm>
            <a:custGeom>
              <a:avLst/>
              <a:gdLst/>
              <a:ahLst/>
              <a:cxnLst/>
              <a:rect l="l" t="t" r="r" b="b"/>
              <a:pathLst>
                <a:path w="467" h="578" extrusionOk="0">
                  <a:moveTo>
                    <a:pt x="229" y="0"/>
                  </a:moveTo>
                  <a:cubicBezTo>
                    <a:pt x="228" y="0"/>
                    <a:pt x="227" y="0"/>
                    <a:pt x="225" y="0"/>
                  </a:cubicBezTo>
                  <a:cubicBezTo>
                    <a:pt x="98" y="5"/>
                    <a:pt x="0" y="136"/>
                    <a:pt x="5" y="295"/>
                  </a:cubicBezTo>
                  <a:cubicBezTo>
                    <a:pt x="9" y="453"/>
                    <a:pt x="113" y="577"/>
                    <a:pt x="237" y="577"/>
                  </a:cubicBezTo>
                  <a:cubicBezTo>
                    <a:pt x="238" y="577"/>
                    <a:pt x="240" y="577"/>
                    <a:pt x="241" y="577"/>
                  </a:cubicBezTo>
                  <a:cubicBezTo>
                    <a:pt x="368" y="574"/>
                    <a:pt x="466" y="441"/>
                    <a:pt x="462" y="282"/>
                  </a:cubicBezTo>
                  <a:cubicBezTo>
                    <a:pt x="456" y="125"/>
                    <a:pt x="353" y="0"/>
                    <a:pt x="22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8" name="Google Shape;878;p44"/>
            <p:cNvSpPr/>
            <p:nvPr/>
          </p:nvSpPr>
          <p:spPr>
            <a:xfrm>
              <a:off x="6296995" y="1878476"/>
              <a:ext cx="52241" cy="31183"/>
            </a:xfrm>
            <a:custGeom>
              <a:avLst/>
              <a:gdLst/>
              <a:ahLst/>
              <a:cxnLst/>
              <a:rect l="l" t="t" r="r" b="b"/>
              <a:pathLst>
                <a:path w="841" h="502" extrusionOk="0">
                  <a:moveTo>
                    <a:pt x="312" y="0"/>
                  </a:moveTo>
                  <a:cubicBezTo>
                    <a:pt x="272" y="0"/>
                    <a:pt x="233" y="5"/>
                    <a:pt x="195" y="18"/>
                  </a:cubicBezTo>
                  <a:cubicBezTo>
                    <a:pt x="159" y="29"/>
                    <a:pt x="124" y="47"/>
                    <a:pt x="91" y="69"/>
                  </a:cubicBezTo>
                  <a:cubicBezTo>
                    <a:pt x="59" y="92"/>
                    <a:pt x="32" y="118"/>
                    <a:pt x="7" y="148"/>
                  </a:cubicBezTo>
                  <a:cubicBezTo>
                    <a:pt x="1" y="155"/>
                    <a:pt x="1" y="165"/>
                    <a:pt x="8" y="172"/>
                  </a:cubicBezTo>
                  <a:cubicBezTo>
                    <a:pt x="12" y="175"/>
                    <a:pt x="16" y="177"/>
                    <a:pt x="21" y="177"/>
                  </a:cubicBezTo>
                  <a:cubicBezTo>
                    <a:pt x="26" y="177"/>
                    <a:pt x="31" y="175"/>
                    <a:pt x="34" y="171"/>
                  </a:cubicBezTo>
                  <a:cubicBezTo>
                    <a:pt x="58" y="145"/>
                    <a:pt x="86" y="121"/>
                    <a:pt x="115" y="102"/>
                  </a:cubicBezTo>
                  <a:cubicBezTo>
                    <a:pt x="144" y="83"/>
                    <a:pt x="175" y="69"/>
                    <a:pt x="208" y="60"/>
                  </a:cubicBezTo>
                  <a:cubicBezTo>
                    <a:pt x="238" y="52"/>
                    <a:pt x="267" y="48"/>
                    <a:pt x="297" y="48"/>
                  </a:cubicBezTo>
                  <a:cubicBezTo>
                    <a:pt x="302" y="48"/>
                    <a:pt x="306" y="48"/>
                    <a:pt x="310" y="48"/>
                  </a:cubicBezTo>
                  <a:cubicBezTo>
                    <a:pt x="326" y="50"/>
                    <a:pt x="344" y="51"/>
                    <a:pt x="362" y="56"/>
                  </a:cubicBezTo>
                  <a:cubicBezTo>
                    <a:pt x="378" y="59"/>
                    <a:pt x="395" y="64"/>
                    <a:pt x="408" y="70"/>
                  </a:cubicBezTo>
                  <a:lnTo>
                    <a:pt x="411" y="70"/>
                  </a:lnTo>
                  <a:cubicBezTo>
                    <a:pt x="456" y="85"/>
                    <a:pt x="499" y="104"/>
                    <a:pt x="537" y="130"/>
                  </a:cubicBezTo>
                  <a:cubicBezTo>
                    <a:pt x="575" y="156"/>
                    <a:pt x="608" y="189"/>
                    <a:pt x="638" y="224"/>
                  </a:cubicBezTo>
                  <a:cubicBezTo>
                    <a:pt x="668" y="260"/>
                    <a:pt x="693" y="300"/>
                    <a:pt x="713" y="340"/>
                  </a:cubicBezTo>
                  <a:cubicBezTo>
                    <a:pt x="724" y="362"/>
                    <a:pt x="734" y="383"/>
                    <a:pt x="741" y="405"/>
                  </a:cubicBezTo>
                  <a:cubicBezTo>
                    <a:pt x="750" y="427"/>
                    <a:pt x="757" y="450"/>
                    <a:pt x="762" y="470"/>
                  </a:cubicBezTo>
                  <a:lnTo>
                    <a:pt x="762" y="472"/>
                  </a:lnTo>
                  <a:cubicBezTo>
                    <a:pt x="762" y="472"/>
                    <a:pt x="762" y="473"/>
                    <a:pt x="763" y="473"/>
                  </a:cubicBezTo>
                  <a:cubicBezTo>
                    <a:pt x="767" y="490"/>
                    <a:pt x="781" y="501"/>
                    <a:pt x="798" y="501"/>
                  </a:cubicBezTo>
                  <a:cubicBezTo>
                    <a:pt x="801" y="501"/>
                    <a:pt x="805" y="501"/>
                    <a:pt x="808" y="500"/>
                  </a:cubicBezTo>
                  <a:cubicBezTo>
                    <a:pt x="829" y="494"/>
                    <a:pt x="840" y="473"/>
                    <a:pt x="835" y="454"/>
                  </a:cubicBezTo>
                  <a:cubicBezTo>
                    <a:pt x="827" y="427"/>
                    <a:pt x="819" y="403"/>
                    <a:pt x="808" y="378"/>
                  </a:cubicBezTo>
                  <a:cubicBezTo>
                    <a:pt x="800" y="355"/>
                    <a:pt x="788" y="332"/>
                    <a:pt x="776" y="310"/>
                  </a:cubicBezTo>
                  <a:cubicBezTo>
                    <a:pt x="751" y="264"/>
                    <a:pt x="722" y="221"/>
                    <a:pt x="687" y="183"/>
                  </a:cubicBezTo>
                  <a:cubicBezTo>
                    <a:pt x="652" y="143"/>
                    <a:pt x="613" y="110"/>
                    <a:pt x="569" y="82"/>
                  </a:cubicBezTo>
                  <a:cubicBezTo>
                    <a:pt x="525" y="54"/>
                    <a:pt x="475" y="34"/>
                    <a:pt x="426" y="19"/>
                  </a:cubicBezTo>
                  <a:lnTo>
                    <a:pt x="426" y="19"/>
                  </a:lnTo>
                  <a:lnTo>
                    <a:pt x="429" y="21"/>
                  </a:lnTo>
                  <a:cubicBezTo>
                    <a:pt x="408" y="13"/>
                    <a:pt x="391" y="9"/>
                    <a:pt x="370" y="6"/>
                  </a:cubicBezTo>
                  <a:cubicBezTo>
                    <a:pt x="351" y="2"/>
                    <a:pt x="331" y="0"/>
                    <a:pt x="31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9" name="Google Shape;879;p44"/>
            <p:cNvSpPr/>
            <p:nvPr/>
          </p:nvSpPr>
          <p:spPr>
            <a:xfrm>
              <a:off x="6329481" y="1984198"/>
              <a:ext cx="72802" cy="28512"/>
            </a:xfrm>
            <a:custGeom>
              <a:avLst/>
              <a:gdLst/>
              <a:ahLst/>
              <a:cxnLst/>
              <a:rect l="l" t="t" r="r" b="b"/>
              <a:pathLst>
                <a:path w="1172" h="459" extrusionOk="0">
                  <a:moveTo>
                    <a:pt x="1" y="1"/>
                  </a:moveTo>
                  <a:cubicBezTo>
                    <a:pt x="1" y="1"/>
                    <a:pt x="110" y="399"/>
                    <a:pt x="570" y="453"/>
                  </a:cubicBezTo>
                  <a:cubicBezTo>
                    <a:pt x="599" y="457"/>
                    <a:pt x="626" y="459"/>
                    <a:pt x="652" y="459"/>
                  </a:cubicBezTo>
                  <a:cubicBezTo>
                    <a:pt x="1048" y="459"/>
                    <a:pt x="1172" y="88"/>
                    <a:pt x="1172" y="88"/>
                  </a:cubicBezTo>
                  <a:lnTo>
                    <a:pt x="1"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80" name="Google Shape;880;p44"/>
            <p:cNvSpPr/>
            <p:nvPr/>
          </p:nvSpPr>
          <p:spPr>
            <a:xfrm>
              <a:off x="6377311" y="1869220"/>
              <a:ext cx="108084" cy="102804"/>
            </a:xfrm>
            <a:custGeom>
              <a:avLst/>
              <a:gdLst/>
              <a:ahLst/>
              <a:cxnLst/>
              <a:rect l="l" t="t" r="r" b="b"/>
              <a:pathLst>
                <a:path w="1740" h="1655" extrusionOk="0">
                  <a:moveTo>
                    <a:pt x="1107" y="0"/>
                  </a:moveTo>
                  <a:lnTo>
                    <a:pt x="0" y="1075"/>
                  </a:lnTo>
                  <a:cubicBezTo>
                    <a:pt x="0" y="1075"/>
                    <a:pt x="186" y="1640"/>
                    <a:pt x="628" y="1655"/>
                  </a:cubicBezTo>
                  <a:lnTo>
                    <a:pt x="1739" y="614"/>
                  </a:lnTo>
                  <a:cubicBezTo>
                    <a:pt x="1739" y="612"/>
                    <a:pt x="1582" y="45"/>
                    <a:pt x="110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81" name="Google Shape;881;p44"/>
            <p:cNvSpPr/>
            <p:nvPr/>
          </p:nvSpPr>
          <p:spPr>
            <a:xfrm>
              <a:off x="6260532" y="1848039"/>
              <a:ext cx="92679" cy="103239"/>
            </a:xfrm>
            <a:custGeom>
              <a:avLst/>
              <a:gdLst/>
              <a:ahLst/>
              <a:cxnLst/>
              <a:rect l="l" t="t" r="r" b="b"/>
              <a:pathLst>
                <a:path w="1492" h="1662" extrusionOk="0">
                  <a:moveTo>
                    <a:pt x="968" y="1"/>
                  </a:moveTo>
                  <a:lnTo>
                    <a:pt x="1" y="1096"/>
                  </a:lnTo>
                  <a:cubicBezTo>
                    <a:pt x="1" y="1096"/>
                    <a:pt x="145" y="1655"/>
                    <a:pt x="522" y="1661"/>
                  </a:cubicBezTo>
                  <a:lnTo>
                    <a:pt x="1492" y="597"/>
                  </a:lnTo>
                  <a:cubicBezTo>
                    <a:pt x="1492" y="597"/>
                    <a:pt x="1369" y="36"/>
                    <a:pt x="96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82" name="Google Shape;882;p44"/>
            <p:cNvSpPr/>
            <p:nvPr/>
          </p:nvSpPr>
          <p:spPr>
            <a:xfrm>
              <a:off x="6371472" y="1862885"/>
              <a:ext cx="120197" cy="116595"/>
            </a:xfrm>
            <a:custGeom>
              <a:avLst/>
              <a:gdLst/>
              <a:ahLst/>
              <a:cxnLst/>
              <a:rect l="l" t="t" r="r" b="b"/>
              <a:pathLst>
                <a:path w="1935" h="1877" extrusionOk="0">
                  <a:moveTo>
                    <a:pt x="966" y="88"/>
                  </a:moveTo>
                  <a:cubicBezTo>
                    <a:pt x="1013" y="88"/>
                    <a:pt x="1061" y="91"/>
                    <a:pt x="1108" y="99"/>
                  </a:cubicBezTo>
                  <a:cubicBezTo>
                    <a:pt x="1332" y="137"/>
                    <a:pt x="1528" y="260"/>
                    <a:pt x="1660" y="444"/>
                  </a:cubicBezTo>
                  <a:cubicBezTo>
                    <a:pt x="1792" y="629"/>
                    <a:pt x="1844" y="856"/>
                    <a:pt x="1807" y="1079"/>
                  </a:cubicBezTo>
                  <a:cubicBezTo>
                    <a:pt x="1769" y="1304"/>
                    <a:pt x="1646" y="1500"/>
                    <a:pt x="1461" y="1631"/>
                  </a:cubicBezTo>
                  <a:cubicBezTo>
                    <a:pt x="1315" y="1735"/>
                    <a:pt x="1145" y="1789"/>
                    <a:pt x="971" y="1789"/>
                  </a:cubicBezTo>
                  <a:cubicBezTo>
                    <a:pt x="923" y="1789"/>
                    <a:pt x="875" y="1785"/>
                    <a:pt x="827" y="1777"/>
                  </a:cubicBezTo>
                  <a:cubicBezTo>
                    <a:pt x="602" y="1741"/>
                    <a:pt x="407" y="1618"/>
                    <a:pt x="274" y="1432"/>
                  </a:cubicBezTo>
                  <a:cubicBezTo>
                    <a:pt x="142" y="1247"/>
                    <a:pt x="90" y="1022"/>
                    <a:pt x="128" y="797"/>
                  </a:cubicBezTo>
                  <a:cubicBezTo>
                    <a:pt x="166" y="574"/>
                    <a:pt x="288" y="378"/>
                    <a:pt x="474" y="245"/>
                  </a:cubicBezTo>
                  <a:cubicBezTo>
                    <a:pt x="620" y="142"/>
                    <a:pt x="789" y="88"/>
                    <a:pt x="966" y="88"/>
                  </a:cubicBezTo>
                  <a:close/>
                  <a:moveTo>
                    <a:pt x="966" y="0"/>
                  </a:moveTo>
                  <a:cubicBezTo>
                    <a:pt x="773" y="0"/>
                    <a:pt x="584" y="60"/>
                    <a:pt x="423" y="175"/>
                  </a:cubicBezTo>
                  <a:cubicBezTo>
                    <a:pt x="218" y="320"/>
                    <a:pt x="84" y="536"/>
                    <a:pt x="42" y="784"/>
                  </a:cubicBezTo>
                  <a:cubicBezTo>
                    <a:pt x="1" y="1031"/>
                    <a:pt x="58" y="1279"/>
                    <a:pt x="204" y="1484"/>
                  </a:cubicBezTo>
                  <a:cubicBezTo>
                    <a:pt x="348" y="1687"/>
                    <a:pt x="564" y="1822"/>
                    <a:pt x="813" y="1863"/>
                  </a:cubicBezTo>
                  <a:cubicBezTo>
                    <a:pt x="865" y="1872"/>
                    <a:pt x="916" y="1876"/>
                    <a:pt x="969" y="1876"/>
                  </a:cubicBezTo>
                  <a:cubicBezTo>
                    <a:pt x="1163" y="1876"/>
                    <a:pt x="1351" y="1817"/>
                    <a:pt x="1512" y="1703"/>
                  </a:cubicBezTo>
                  <a:cubicBezTo>
                    <a:pt x="1716" y="1557"/>
                    <a:pt x="1851" y="1340"/>
                    <a:pt x="1892" y="1094"/>
                  </a:cubicBezTo>
                  <a:cubicBezTo>
                    <a:pt x="1934" y="847"/>
                    <a:pt x="1876" y="599"/>
                    <a:pt x="1731" y="394"/>
                  </a:cubicBezTo>
                  <a:cubicBezTo>
                    <a:pt x="1585" y="190"/>
                    <a:pt x="1369" y="56"/>
                    <a:pt x="1122" y="13"/>
                  </a:cubicBezTo>
                  <a:cubicBezTo>
                    <a:pt x="1070" y="5"/>
                    <a:pt x="1018" y="0"/>
                    <a:pt x="966" y="0"/>
                  </a:cubicBezTo>
                  <a:close/>
                </a:path>
              </a:pathLst>
            </a:custGeom>
            <a:solidFill>
              <a:srgbClr val="C0653E"/>
            </a:solidFill>
            <a:ln>
              <a:noFill/>
            </a:ln>
          </p:spPr>
          <p:txBody>
            <a:bodyPr spcFirstLastPara="1" wrap="square" lIns="121900" tIns="121900" rIns="121900" bIns="121900" anchor="ctr" anchorCtr="0">
              <a:noAutofit/>
            </a:bodyPr>
            <a:lstStyle/>
            <a:p>
              <a:endParaRPr sz="2400"/>
            </a:p>
          </p:txBody>
        </p:sp>
        <p:sp>
          <p:nvSpPr>
            <p:cNvPr id="883" name="Google Shape;883;p44"/>
            <p:cNvSpPr/>
            <p:nvPr/>
          </p:nvSpPr>
          <p:spPr>
            <a:xfrm>
              <a:off x="6252581" y="1842013"/>
              <a:ext cx="108706" cy="116222"/>
            </a:xfrm>
            <a:custGeom>
              <a:avLst/>
              <a:gdLst/>
              <a:ahLst/>
              <a:cxnLst/>
              <a:rect l="l" t="t" r="r" b="b"/>
              <a:pathLst>
                <a:path w="1750" h="1871" extrusionOk="0">
                  <a:moveTo>
                    <a:pt x="913" y="88"/>
                  </a:moveTo>
                  <a:cubicBezTo>
                    <a:pt x="947" y="88"/>
                    <a:pt x="980" y="91"/>
                    <a:pt x="1014" y="97"/>
                  </a:cubicBezTo>
                  <a:cubicBezTo>
                    <a:pt x="1402" y="162"/>
                    <a:pt x="1656" y="593"/>
                    <a:pt x="1580" y="1056"/>
                  </a:cubicBezTo>
                  <a:cubicBezTo>
                    <a:pt x="1539" y="1304"/>
                    <a:pt x="1409" y="1523"/>
                    <a:pt x="1223" y="1656"/>
                  </a:cubicBezTo>
                  <a:cubicBezTo>
                    <a:pt x="1105" y="1740"/>
                    <a:pt x="971" y="1784"/>
                    <a:pt x="837" y="1784"/>
                  </a:cubicBezTo>
                  <a:cubicBezTo>
                    <a:pt x="804" y="1784"/>
                    <a:pt x="771" y="1781"/>
                    <a:pt x="738" y="1776"/>
                  </a:cubicBezTo>
                  <a:cubicBezTo>
                    <a:pt x="348" y="1709"/>
                    <a:pt x="94" y="1278"/>
                    <a:pt x="171" y="815"/>
                  </a:cubicBezTo>
                  <a:cubicBezTo>
                    <a:pt x="212" y="567"/>
                    <a:pt x="342" y="349"/>
                    <a:pt x="529" y="216"/>
                  </a:cubicBezTo>
                  <a:cubicBezTo>
                    <a:pt x="646" y="132"/>
                    <a:pt x="780" y="88"/>
                    <a:pt x="913" y="88"/>
                  </a:cubicBezTo>
                  <a:close/>
                  <a:moveTo>
                    <a:pt x="913" y="1"/>
                  </a:moveTo>
                  <a:cubicBezTo>
                    <a:pt x="762" y="1"/>
                    <a:pt x="611" y="50"/>
                    <a:pt x="478" y="145"/>
                  </a:cubicBezTo>
                  <a:cubicBezTo>
                    <a:pt x="272" y="291"/>
                    <a:pt x="129" y="530"/>
                    <a:pt x="85" y="802"/>
                  </a:cubicBezTo>
                  <a:cubicBezTo>
                    <a:pt x="0" y="1311"/>
                    <a:pt x="287" y="1787"/>
                    <a:pt x="723" y="1862"/>
                  </a:cubicBezTo>
                  <a:cubicBezTo>
                    <a:pt x="761" y="1868"/>
                    <a:pt x="799" y="1871"/>
                    <a:pt x="839" y="1871"/>
                  </a:cubicBezTo>
                  <a:cubicBezTo>
                    <a:pt x="990" y="1871"/>
                    <a:pt x="1141" y="1821"/>
                    <a:pt x="1274" y="1728"/>
                  </a:cubicBezTo>
                  <a:cubicBezTo>
                    <a:pt x="1478" y="1582"/>
                    <a:pt x="1621" y="1342"/>
                    <a:pt x="1666" y="1071"/>
                  </a:cubicBezTo>
                  <a:cubicBezTo>
                    <a:pt x="1750" y="561"/>
                    <a:pt x="1463" y="85"/>
                    <a:pt x="1028" y="10"/>
                  </a:cubicBezTo>
                  <a:cubicBezTo>
                    <a:pt x="990" y="4"/>
                    <a:pt x="952" y="1"/>
                    <a:pt x="913" y="1"/>
                  </a:cubicBezTo>
                  <a:close/>
                </a:path>
              </a:pathLst>
            </a:custGeom>
            <a:solidFill>
              <a:srgbClr val="C0653E"/>
            </a:solidFill>
            <a:ln>
              <a:noFill/>
            </a:ln>
          </p:spPr>
          <p:txBody>
            <a:bodyPr spcFirstLastPara="1" wrap="square" lIns="121900" tIns="121900" rIns="121900" bIns="121900" anchor="ctr" anchorCtr="0">
              <a:noAutofit/>
            </a:bodyPr>
            <a:lstStyle/>
            <a:p>
              <a:endParaRPr sz="2400"/>
            </a:p>
          </p:txBody>
        </p:sp>
        <p:sp>
          <p:nvSpPr>
            <p:cNvPr id="884" name="Google Shape;884;p44"/>
            <p:cNvSpPr/>
            <p:nvPr/>
          </p:nvSpPr>
          <p:spPr>
            <a:xfrm>
              <a:off x="6352527" y="1904006"/>
              <a:ext cx="25903" cy="10187"/>
            </a:xfrm>
            <a:custGeom>
              <a:avLst/>
              <a:gdLst/>
              <a:ahLst/>
              <a:cxnLst/>
              <a:rect l="l" t="t" r="r" b="b"/>
              <a:pathLst>
                <a:path w="417" h="164" extrusionOk="0">
                  <a:moveTo>
                    <a:pt x="139" y="1"/>
                  </a:moveTo>
                  <a:cubicBezTo>
                    <a:pt x="95" y="1"/>
                    <a:pt x="49" y="7"/>
                    <a:pt x="1" y="24"/>
                  </a:cubicBezTo>
                  <a:lnTo>
                    <a:pt x="28" y="106"/>
                  </a:lnTo>
                  <a:cubicBezTo>
                    <a:pt x="67" y="93"/>
                    <a:pt x="104" y="87"/>
                    <a:pt x="139" y="87"/>
                  </a:cubicBezTo>
                  <a:cubicBezTo>
                    <a:pt x="265" y="87"/>
                    <a:pt x="358" y="158"/>
                    <a:pt x="363" y="163"/>
                  </a:cubicBezTo>
                  <a:lnTo>
                    <a:pt x="417" y="94"/>
                  </a:lnTo>
                  <a:cubicBezTo>
                    <a:pt x="411" y="90"/>
                    <a:pt x="296" y="1"/>
                    <a:pt x="139" y="1"/>
                  </a:cubicBezTo>
                  <a:close/>
                </a:path>
              </a:pathLst>
            </a:custGeom>
            <a:solidFill>
              <a:srgbClr val="C0653E"/>
            </a:solidFill>
            <a:ln>
              <a:noFill/>
            </a:ln>
          </p:spPr>
          <p:txBody>
            <a:bodyPr spcFirstLastPara="1" wrap="square" lIns="121900" tIns="121900" rIns="121900" bIns="121900" anchor="ctr" anchorCtr="0">
              <a:noAutofit/>
            </a:bodyPr>
            <a:lstStyle/>
            <a:p>
              <a:endParaRPr sz="2400"/>
            </a:p>
          </p:txBody>
        </p:sp>
        <p:sp>
          <p:nvSpPr>
            <p:cNvPr id="885" name="Google Shape;885;p44"/>
            <p:cNvSpPr/>
            <p:nvPr/>
          </p:nvSpPr>
          <p:spPr>
            <a:xfrm>
              <a:off x="6483406" y="1932517"/>
              <a:ext cx="39693" cy="33419"/>
            </a:xfrm>
            <a:custGeom>
              <a:avLst/>
              <a:gdLst/>
              <a:ahLst/>
              <a:cxnLst/>
              <a:rect l="l" t="t" r="r" b="b"/>
              <a:pathLst>
                <a:path w="639" h="538" extrusionOk="0">
                  <a:moveTo>
                    <a:pt x="55" y="0"/>
                  </a:moveTo>
                  <a:lnTo>
                    <a:pt x="1" y="68"/>
                  </a:lnTo>
                  <a:lnTo>
                    <a:pt x="583" y="538"/>
                  </a:lnTo>
                  <a:lnTo>
                    <a:pt x="639" y="471"/>
                  </a:lnTo>
                  <a:lnTo>
                    <a:pt x="55" y="0"/>
                  </a:lnTo>
                  <a:close/>
                </a:path>
              </a:pathLst>
            </a:custGeom>
            <a:solidFill>
              <a:srgbClr val="C0653E"/>
            </a:solidFill>
            <a:ln>
              <a:noFill/>
            </a:ln>
          </p:spPr>
          <p:txBody>
            <a:bodyPr spcFirstLastPara="1" wrap="square" lIns="121900" tIns="121900" rIns="121900" bIns="121900" anchor="ctr" anchorCtr="0">
              <a:noAutofit/>
            </a:bodyPr>
            <a:lstStyle/>
            <a:p>
              <a:endParaRPr sz="2400"/>
            </a:p>
          </p:txBody>
        </p:sp>
        <p:sp>
          <p:nvSpPr>
            <p:cNvPr id="886" name="Google Shape;886;p44"/>
            <p:cNvSpPr/>
            <p:nvPr/>
          </p:nvSpPr>
          <p:spPr>
            <a:xfrm>
              <a:off x="6490052" y="1771387"/>
              <a:ext cx="98456" cy="198590"/>
            </a:xfrm>
            <a:custGeom>
              <a:avLst/>
              <a:gdLst/>
              <a:ahLst/>
              <a:cxnLst/>
              <a:rect l="l" t="t" r="r" b="b"/>
              <a:pathLst>
                <a:path w="1585" h="3197" extrusionOk="0">
                  <a:moveTo>
                    <a:pt x="741" y="0"/>
                  </a:moveTo>
                  <a:cubicBezTo>
                    <a:pt x="726" y="0"/>
                    <a:pt x="717" y="1"/>
                    <a:pt x="717" y="1"/>
                  </a:cubicBezTo>
                  <a:cubicBezTo>
                    <a:pt x="0" y="1653"/>
                    <a:pt x="488" y="3025"/>
                    <a:pt x="485" y="3196"/>
                  </a:cubicBezTo>
                  <a:cubicBezTo>
                    <a:pt x="485" y="3196"/>
                    <a:pt x="1585" y="3043"/>
                    <a:pt x="1455" y="1121"/>
                  </a:cubicBezTo>
                  <a:cubicBezTo>
                    <a:pt x="1382" y="61"/>
                    <a:pt x="860" y="0"/>
                    <a:pt x="74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87" name="Google Shape;887;p44"/>
            <p:cNvSpPr/>
            <p:nvPr/>
          </p:nvSpPr>
          <p:spPr>
            <a:xfrm>
              <a:off x="6494959" y="1939661"/>
              <a:ext cx="119390" cy="87834"/>
            </a:xfrm>
            <a:custGeom>
              <a:avLst/>
              <a:gdLst/>
              <a:ahLst/>
              <a:cxnLst/>
              <a:rect l="l" t="t" r="r" b="b"/>
              <a:pathLst>
                <a:path w="1922" h="1414" extrusionOk="0">
                  <a:moveTo>
                    <a:pt x="1062" y="0"/>
                  </a:moveTo>
                  <a:cubicBezTo>
                    <a:pt x="838" y="0"/>
                    <a:pt x="628" y="174"/>
                    <a:pt x="459" y="364"/>
                  </a:cubicBezTo>
                  <a:cubicBezTo>
                    <a:pt x="279" y="567"/>
                    <a:pt x="146" y="800"/>
                    <a:pt x="57" y="1048"/>
                  </a:cubicBezTo>
                  <a:cubicBezTo>
                    <a:pt x="0" y="1204"/>
                    <a:pt x="146" y="1385"/>
                    <a:pt x="349" y="1408"/>
                  </a:cubicBezTo>
                  <a:cubicBezTo>
                    <a:pt x="379" y="1412"/>
                    <a:pt x="410" y="1414"/>
                    <a:pt x="441" y="1414"/>
                  </a:cubicBezTo>
                  <a:cubicBezTo>
                    <a:pt x="1114" y="1414"/>
                    <a:pt x="1921" y="573"/>
                    <a:pt x="1373" y="122"/>
                  </a:cubicBezTo>
                  <a:cubicBezTo>
                    <a:pt x="1268" y="36"/>
                    <a:pt x="1163" y="0"/>
                    <a:pt x="1062" y="0"/>
                  </a:cubicBez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88" name="Google Shape;888;p44"/>
            <p:cNvSpPr/>
            <p:nvPr/>
          </p:nvSpPr>
          <p:spPr>
            <a:xfrm>
              <a:off x="6513781" y="1971588"/>
              <a:ext cx="53607" cy="24474"/>
            </a:xfrm>
            <a:custGeom>
              <a:avLst/>
              <a:gdLst/>
              <a:ahLst/>
              <a:cxnLst/>
              <a:rect l="l" t="t" r="r" b="b"/>
              <a:pathLst>
                <a:path w="863" h="394" extrusionOk="0">
                  <a:moveTo>
                    <a:pt x="589" y="0"/>
                  </a:moveTo>
                  <a:cubicBezTo>
                    <a:pt x="244" y="0"/>
                    <a:pt x="12" y="348"/>
                    <a:pt x="10" y="353"/>
                  </a:cubicBezTo>
                  <a:cubicBezTo>
                    <a:pt x="1" y="364"/>
                    <a:pt x="5" y="382"/>
                    <a:pt x="17" y="389"/>
                  </a:cubicBezTo>
                  <a:cubicBezTo>
                    <a:pt x="23" y="392"/>
                    <a:pt x="27" y="394"/>
                    <a:pt x="33" y="394"/>
                  </a:cubicBezTo>
                  <a:cubicBezTo>
                    <a:pt x="42" y="394"/>
                    <a:pt x="50" y="389"/>
                    <a:pt x="55" y="382"/>
                  </a:cubicBezTo>
                  <a:cubicBezTo>
                    <a:pt x="58" y="378"/>
                    <a:pt x="273" y="56"/>
                    <a:pt x="590" y="56"/>
                  </a:cubicBezTo>
                  <a:cubicBezTo>
                    <a:pt x="662" y="56"/>
                    <a:pt x="738" y="72"/>
                    <a:pt x="819" y="112"/>
                  </a:cubicBezTo>
                  <a:cubicBezTo>
                    <a:pt x="822" y="114"/>
                    <a:pt x="827" y="115"/>
                    <a:pt x="831" y="115"/>
                  </a:cubicBezTo>
                  <a:cubicBezTo>
                    <a:pt x="841" y="115"/>
                    <a:pt x="851" y="109"/>
                    <a:pt x="855" y="100"/>
                  </a:cubicBezTo>
                  <a:cubicBezTo>
                    <a:pt x="862" y="87"/>
                    <a:pt x="856" y="71"/>
                    <a:pt x="843" y="64"/>
                  </a:cubicBezTo>
                  <a:cubicBezTo>
                    <a:pt x="754" y="19"/>
                    <a:pt x="669" y="0"/>
                    <a:pt x="58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89" name="Google Shape;889;p44"/>
            <p:cNvSpPr/>
            <p:nvPr/>
          </p:nvSpPr>
          <p:spPr>
            <a:xfrm>
              <a:off x="6289789" y="1721570"/>
              <a:ext cx="256980" cy="90878"/>
            </a:xfrm>
            <a:custGeom>
              <a:avLst/>
              <a:gdLst/>
              <a:ahLst/>
              <a:cxnLst/>
              <a:rect l="l" t="t" r="r" b="b"/>
              <a:pathLst>
                <a:path w="4137" h="1463" extrusionOk="0">
                  <a:moveTo>
                    <a:pt x="2470" y="0"/>
                  </a:moveTo>
                  <a:cubicBezTo>
                    <a:pt x="2422" y="0"/>
                    <a:pt x="2373" y="1"/>
                    <a:pt x="2322" y="3"/>
                  </a:cubicBezTo>
                  <a:cubicBezTo>
                    <a:pt x="647" y="67"/>
                    <a:pt x="0" y="1297"/>
                    <a:pt x="0" y="1297"/>
                  </a:cubicBezTo>
                  <a:cubicBezTo>
                    <a:pt x="743" y="1416"/>
                    <a:pt x="1363" y="1462"/>
                    <a:pt x="1877" y="1462"/>
                  </a:cubicBezTo>
                  <a:cubicBezTo>
                    <a:pt x="3602" y="1462"/>
                    <a:pt x="4137" y="943"/>
                    <a:pt x="4137" y="943"/>
                  </a:cubicBezTo>
                  <a:cubicBezTo>
                    <a:pt x="4137" y="943"/>
                    <a:pt x="4005" y="0"/>
                    <a:pt x="247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90" name="Google Shape;890;p44"/>
            <p:cNvSpPr/>
            <p:nvPr/>
          </p:nvSpPr>
          <p:spPr>
            <a:xfrm>
              <a:off x="5913178" y="2189307"/>
              <a:ext cx="515327" cy="473894"/>
            </a:xfrm>
            <a:custGeom>
              <a:avLst/>
              <a:gdLst/>
              <a:ahLst/>
              <a:cxnLst/>
              <a:rect l="l" t="t" r="r" b="b"/>
              <a:pathLst>
                <a:path w="8296" h="7629" extrusionOk="0">
                  <a:moveTo>
                    <a:pt x="5177" y="0"/>
                  </a:moveTo>
                  <a:lnTo>
                    <a:pt x="0" y="5616"/>
                  </a:lnTo>
                  <a:lnTo>
                    <a:pt x="1542" y="7629"/>
                  </a:lnTo>
                  <a:cubicBezTo>
                    <a:pt x="7465" y="3286"/>
                    <a:pt x="8296" y="466"/>
                    <a:pt x="8296" y="466"/>
                  </a:cubicBezTo>
                  <a:lnTo>
                    <a:pt x="5177"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891" name="Google Shape;891;p44"/>
            <p:cNvSpPr/>
            <p:nvPr/>
          </p:nvSpPr>
          <p:spPr>
            <a:xfrm>
              <a:off x="5718630" y="2245522"/>
              <a:ext cx="168276" cy="194925"/>
            </a:xfrm>
            <a:custGeom>
              <a:avLst/>
              <a:gdLst/>
              <a:ahLst/>
              <a:cxnLst/>
              <a:rect l="l" t="t" r="r" b="b"/>
              <a:pathLst>
                <a:path w="2709" h="3138" extrusionOk="0">
                  <a:moveTo>
                    <a:pt x="1091" y="1"/>
                  </a:moveTo>
                  <a:lnTo>
                    <a:pt x="0" y="563"/>
                  </a:lnTo>
                  <a:lnTo>
                    <a:pt x="1434" y="3137"/>
                  </a:lnTo>
                  <a:cubicBezTo>
                    <a:pt x="1821" y="2885"/>
                    <a:pt x="2326" y="2604"/>
                    <a:pt x="2709" y="2349"/>
                  </a:cubicBezTo>
                  <a:lnTo>
                    <a:pt x="1091" y="1"/>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92" name="Google Shape;892;p44"/>
            <p:cNvSpPr/>
            <p:nvPr/>
          </p:nvSpPr>
          <p:spPr>
            <a:xfrm>
              <a:off x="5612100" y="2049172"/>
              <a:ext cx="196726" cy="261018"/>
            </a:xfrm>
            <a:custGeom>
              <a:avLst/>
              <a:gdLst/>
              <a:ahLst/>
              <a:cxnLst/>
              <a:rect l="l" t="t" r="r" b="b"/>
              <a:pathLst>
                <a:path w="3167" h="4202" extrusionOk="0">
                  <a:moveTo>
                    <a:pt x="1292" y="0"/>
                  </a:moveTo>
                  <a:cubicBezTo>
                    <a:pt x="1256" y="0"/>
                    <a:pt x="1220" y="11"/>
                    <a:pt x="1188" y="32"/>
                  </a:cubicBezTo>
                  <a:lnTo>
                    <a:pt x="1127" y="75"/>
                  </a:lnTo>
                  <a:cubicBezTo>
                    <a:pt x="1054" y="124"/>
                    <a:pt x="1026" y="219"/>
                    <a:pt x="1061" y="301"/>
                  </a:cubicBezTo>
                  <a:lnTo>
                    <a:pt x="1750" y="1674"/>
                  </a:lnTo>
                  <a:lnTo>
                    <a:pt x="740" y="206"/>
                  </a:lnTo>
                  <a:cubicBezTo>
                    <a:pt x="705" y="148"/>
                    <a:pt x="643" y="116"/>
                    <a:pt x="580" y="116"/>
                  </a:cubicBezTo>
                  <a:cubicBezTo>
                    <a:pt x="540" y="116"/>
                    <a:pt x="500" y="129"/>
                    <a:pt x="467" y="155"/>
                  </a:cubicBezTo>
                  <a:lnTo>
                    <a:pt x="424" y="189"/>
                  </a:lnTo>
                  <a:cubicBezTo>
                    <a:pt x="350" y="247"/>
                    <a:pt x="331" y="351"/>
                    <a:pt x="379" y="431"/>
                  </a:cubicBezTo>
                  <a:lnTo>
                    <a:pt x="1198" y="1779"/>
                  </a:lnTo>
                  <a:lnTo>
                    <a:pt x="351" y="893"/>
                  </a:lnTo>
                  <a:cubicBezTo>
                    <a:pt x="314" y="851"/>
                    <a:pt x="264" y="831"/>
                    <a:pt x="214" y="831"/>
                  </a:cubicBezTo>
                  <a:cubicBezTo>
                    <a:pt x="157" y="831"/>
                    <a:pt x="99" y="857"/>
                    <a:pt x="62" y="909"/>
                  </a:cubicBezTo>
                  <a:lnTo>
                    <a:pt x="49" y="928"/>
                  </a:lnTo>
                  <a:cubicBezTo>
                    <a:pt x="1" y="993"/>
                    <a:pt x="2" y="1082"/>
                    <a:pt x="52" y="1147"/>
                  </a:cubicBezTo>
                  <a:lnTo>
                    <a:pt x="865" y="2131"/>
                  </a:lnTo>
                  <a:lnTo>
                    <a:pt x="331" y="1722"/>
                  </a:lnTo>
                  <a:cubicBezTo>
                    <a:pt x="293" y="1684"/>
                    <a:pt x="245" y="1666"/>
                    <a:pt x="198" y="1666"/>
                  </a:cubicBezTo>
                  <a:cubicBezTo>
                    <a:pt x="124" y="1666"/>
                    <a:pt x="51" y="1710"/>
                    <a:pt x="23" y="1789"/>
                  </a:cubicBezTo>
                  <a:cubicBezTo>
                    <a:pt x="1" y="1849"/>
                    <a:pt x="12" y="1918"/>
                    <a:pt x="53" y="1969"/>
                  </a:cubicBezTo>
                  <a:lnTo>
                    <a:pt x="2027" y="4201"/>
                  </a:lnTo>
                  <a:lnTo>
                    <a:pt x="2568" y="3711"/>
                  </a:lnTo>
                  <a:cubicBezTo>
                    <a:pt x="2768" y="3528"/>
                    <a:pt x="2912" y="3293"/>
                    <a:pt x="2985" y="3032"/>
                  </a:cubicBezTo>
                  <a:lnTo>
                    <a:pt x="3057" y="2778"/>
                  </a:lnTo>
                  <a:cubicBezTo>
                    <a:pt x="3152" y="2437"/>
                    <a:pt x="3166" y="2078"/>
                    <a:pt x="3098" y="1731"/>
                  </a:cubicBezTo>
                  <a:lnTo>
                    <a:pt x="2977" y="1119"/>
                  </a:lnTo>
                  <a:cubicBezTo>
                    <a:pt x="2953" y="1002"/>
                    <a:pt x="2852" y="925"/>
                    <a:pt x="2742" y="925"/>
                  </a:cubicBezTo>
                  <a:cubicBezTo>
                    <a:pt x="2714" y="925"/>
                    <a:pt x="2685" y="930"/>
                    <a:pt x="2657" y="941"/>
                  </a:cubicBezTo>
                  <a:cubicBezTo>
                    <a:pt x="2540" y="986"/>
                    <a:pt x="2461" y="1097"/>
                    <a:pt x="2458" y="1223"/>
                  </a:cubicBezTo>
                  <a:lnTo>
                    <a:pt x="2445" y="1884"/>
                  </a:lnTo>
                  <a:lnTo>
                    <a:pt x="1458" y="101"/>
                  </a:lnTo>
                  <a:cubicBezTo>
                    <a:pt x="1425" y="36"/>
                    <a:pt x="1359" y="0"/>
                    <a:pt x="1292" y="0"/>
                  </a:cubicBez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93" name="Google Shape;893;p44"/>
            <p:cNvSpPr/>
            <p:nvPr/>
          </p:nvSpPr>
          <p:spPr>
            <a:xfrm>
              <a:off x="5737202" y="2163963"/>
              <a:ext cx="29195" cy="64602"/>
            </a:xfrm>
            <a:custGeom>
              <a:avLst/>
              <a:gdLst/>
              <a:ahLst/>
              <a:cxnLst/>
              <a:rect l="l" t="t" r="r" b="b"/>
              <a:pathLst>
                <a:path w="470" h="1040" extrusionOk="0">
                  <a:moveTo>
                    <a:pt x="431" y="0"/>
                  </a:moveTo>
                  <a:cubicBezTo>
                    <a:pt x="424" y="0"/>
                    <a:pt x="416" y="3"/>
                    <a:pt x="409" y="8"/>
                  </a:cubicBezTo>
                  <a:cubicBezTo>
                    <a:pt x="393" y="23"/>
                    <a:pt x="0" y="354"/>
                    <a:pt x="30" y="1006"/>
                  </a:cubicBezTo>
                  <a:cubicBezTo>
                    <a:pt x="31" y="1025"/>
                    <a:pt x="46" y="1039"/>
                    <a:pt x="65" y="1039"/>
                  </a:cubicBezTo>
                  <a:lnTo>
                    <a:pt x="66" y="1039"/>
                  </a:lnTo>
                  <a:cubicBezTo>
                    <a:pt x="85" y="1038"/>
                    <a:pt x="100" y="1022"/>
                    <a:pt x="98" y="1003"/>
                  </a:cubicBezTo>
                  <a:cubicBezTo>
                    <a:pt x="70" y="388"/>
                    <a:pt x="449" y="65"/>
                    <a:pt x="453" y="62"/>
                  </a:cubicBezTo>
                  <a:cubicBezTo>
                    <a:pt x="468" y="49"/>
                    <a:pt x="469" y="27"/>
                    <a:pt x="457" y="13"/>
                  </a:cubicBezTo>
                  <a:cubicBezTo>
                    <a:pt x="451" y="5"/>
                    <a:pt x="441" y="0"/>
                    <a:pt x="43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94" name="Google Shape;894;p44"/>
            <p:cNvSpPr/>
            <p:nvPr/>
          </p:nvSpPr>
          <p:spPr>
            <a:xfrm>
              <a:off x="5735401" y="2273226"/>
              <a:ext cx="327297" cy="406373"/>
            </a:xfrm>
            <a:custGeom>
              <a:avLst/>
              <a:gdLst/>
              <a:ahLst/>
              <a:cxnLst/>
              <a:rect l="l" t="t" r="r" b="b"/>
              <a:pathLst>
                <a:path w="5269" h="6542" extrusionOk="0">
                  <a:moveTo>
                    <a:pt x="1418" y="0"/>
                  </a:moveTo>
                  <a:lnTo>
                    <a:pt x="0" y="1187"/>
                  </a:lnTo>
                  <a:lnTo>
                    <a:pt x="2447" y="5661"/>
                  </a:lnTo>
                  <a:cubicBezTo>
                    <a:pt x="2759" y="6201"/>
                    <a:pt x="3185" y="6542"/>
                    <a:pt x="3668" y="6542"/>
                  </a:cubicBezTo>
                  <a:cubicBezTo>
                    <a:pt x="3829" y="6542"/>
                    <a:pt x="3996" y="6504"/>
                    <a:pt x="4168" y="6424"/>
                  </a:cubicBezTo>
                  <a:cubicBezTo>
                    <a:pt x="4784" y="6132"/>
                    <a:pt x="5269" y="5289"/>
                    <a:pt x="4982" y="4668"/>
                  </a:cubicBezTo>
                  <a:lnTo>
                    <a:pt x="1418"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895" name="Google Shape;895;p44"/>
            <p:cNvSpPr/>
            <p:nvPr/>
          </p:nvSpPr>
          <p:spPr>
            <a:xfrm>
              <a:off x="5972872" y="2469576"/>
              <a:ext cx="51433" cy="58639"/>
            </a:xfrm>
            <a:custGeom>
              <a:avLst/>
              <a:gdLst/>
              <a:ahLst/>
              <a:cxnLst/>
              <a:rect l="l" t="t" r="r" b="b"/>
              <a:pathLst>
                <a:path w="828" h="944" extrusionOk="0">
                  <a:moveTo>
                    <a:pt x="30" y="1"/>
                  </a:moveTo>
                  <a:cubicBezTo>
                    <a:pt x="23" y="1"/>
                    <a:pt x="17" y="3"/>
                    <a:pt x="12" y="8"/>
                  </a:cubicBezTo>
                  <a:cubicBezTo>
                    <a:pt x="0" y="18"/>
                    <a:pt x="0" y="35"/>
                    <a:pt x="9" y="47"/>
                  </a:cubicBezTo>
                  <a:lnTo>
                    <a:pt x="777" y="934"/>
                  </a:lnTo>
                  <a:cubicBezTo>
                    <a:pt x="781" y="941"/>
                    <a:pt x="790" y="944"/>
                    <a:pt x="797" y="944"/>
                  </a:cubicBezTo>
                  <a:cubicBezTo>
                    <a:pt x="805" y="944"/>
                    <a:pt x="810" y="942"/>
                    <a:pt x="815" y="936"/>
                  </a:cubicBezTo>
                  <a:cubicBezTo>
                    <a:pt x="827" y="928"/>
                    <a:pt x="828" y="910"/>
                    <a:pt x="818" y="898"/>
                  </a:cubicBezTo>
                  <a:lnTo>
                    <a:pt x="51" y="11"/>
                  </a:lnTo>
                  <a:cubicBezTo>
                    <a:pt x="46" y="4"/>
                    <a:pt x="38" y="1"/>
                    <a:pt x="3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96" name="Google Shape;896;p44"/>
            <p:cNvSpPr/>
            <p:nvPr/>
          </p:nvSpPr>
          <p:spPr>
            <a:xfrm>
              <a:off x="6073624" y="2238006"/>
              <a:ext cx="315246" cy="626766"/>
            </a:xfrm>
            <a:custGeom>
              <a:avLst/>
              <a:gdLst/>
              <a:ahLst/>
              <a:cxnLst/>
              <a:rect l="l" t="t" r="r" b="b"/>
              <a:pathLst>
                <a:path w="5075" h="10090" extrusionOk="0">
                  <a:moveTo>
                    <a:pt x="2648" y="0"/>
                  </a:moveTo>
                  <a:cubicBezTo>
                    <a:pt x="0" y="2400"/>
                    <a:pt x="1583" y="9524"/>
                    <a:pt x="1582" y="9524"/>
                  </a:cubicBezTo>
                  <a:lnTo>
                    <a:pt x="4924" y="10089"/>
                  </a:lnTo>
                  <a:lnTo>
                    <a:pt x="5075" y="1702"/>
                  </a:lnTo>
                  <a:lnTo>
                    <a:pt x="2648"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897" name="Google Shape;897;p44"/>
            <p:cNvSpPr/>
            <p:nvPr/>
          </p:nvSpPr>
          <p:spPr>
            <a:xfrm>
              <a:off x="6155618" y="2781835"/>
              <a:ext cx="205236" cy="85971"/>
            </a:xfrm>
            <a:custGeom>
              <a:avLst/>
              <a:gdLst/>
              <a:ahLst/>
              <a:cxnLst/>
              <a:rect l="l" t="t" r="r" b="b"/>
              <a:pathLst>
                <a:path w="3304" h="1384" extrusionOk="0">
                  <a:moveTo>
                    <a:pt x="0" y="1"/>
                  </a:moveTo>
                  <a:lnTo>
                    <a:pt x="0" y="743"/>
                  </a:lnTo>
                  <a:lnTo>
                    <a:pt x="3303" y="1384"/>
                  </a:lnTo>
                  <a:lnTo>
                    <a:pt x="3303" y="1384"/>
                  </a:lnTo>
                  <a:lnTo>
                    <a:pt x="3229" y="551"/>
                  </a:lnTo>
                  <a:lnTo>
                    <a:pt x="0"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898" name="Google Shape;898;p44"/>
            <p:cNvSpPr/>
            <p:nvPr/>
          </p:nvSpPr>
          <p:spPr>
            <a:xfrm>
              <a:off x="6222331" y="2172597"/>
              <a:ext cx="283629" cy="181880"/>
            </a:xfrm>
            <a:custGeom>
              <a:avLst/>
              <a:gdLst/>
              <a:ahLst/>
              <a:cxnLst/>
              <a:rect l="l" t="t" r="r" b="b"/>
              <a:pathLst>
                <a:path w="4566" h="2928" extrusionOk="0">
                  <a:moveTo>
                    <a:pt x="1980" y="1"/>
                  </a:moveTo>
                  <a:lnTo>
                    <a:pt x="93" y="1451"/>
                  </a:lnTo>
                  <a:cubicBezTo>
                    <a:pt x="0" y="2622"/>
                    <a:pt x="866" y="2928"/>
                    <a:pt x="1795" y="2928"/>
                  </a:cubicBezTo>
                  <a:cubicBezTo>
                    <a:pt x="2811" y="2928"/>
                    <a:pt x="3904" y="2562"/>
                    <a:pt x="3904" y="2562"/>
                  </a:cubicBezTo>
                  <a:lnTo>
                    <a:pt x="4566" y="2372"/>
                  </a:lnTo>
                  <a:lnTo>
                    <a:pt x="3904" y="1267"/>
                  </a:lnTo>
                  <a:lnTo>
                    <a:pt x="3244" y="716"/>
                  </a:lnTo>
                  <a:lnTo>
                    <a:pt x="1980" y="1"/>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99" name="Google Shape;899;p44"/>
            <p:cNvSpPr/>
            <p:nvPr/>
          </p:nvSpPr>
          <p:spPr>
            <a:xfrm>
              <a:off x="6108906" y="2161789"/>
              <a:ext cx="245861" cy="928098"/>
            </a:xfrm>
            <a:custGeom>
              <a:avLst/>
              <a:gdLst/>
              <a:ahLst/>
              <a:cxnLst/>
              <a:rect l="l" t="t" r="r" b="b"/>
              <a:pathLst>
                <a:path w="3958" h="14941" extrusionOk="0">
                  <a:moveTo>
                    <a:pt x="2897" y="1"/>
                  </a:moveTo>
                  <a:cubicBezTo>
                    <a:pt x="2696" y="1"/>
                    <a:pt x="2588" y="33"/>
                    <a:pt x="2588" y="33"/>
                  </a:cubicBezTo>
                  <a:cubicBezTo>
                    <a:pt x="1282" y="458"/>
                    <a:pt x="379" y="4398"/>
                    <a:pt x="189" y="5418"/>
                  </a:cubicBezTo>
                  <a:cubicBezTo>
                    <a:pt x="0" y="6439"/>
                    <a:pt x="28" y="14212"/>
                    <a:pt x="28" y="14212"/>
                  </a:cubicBezTo>
                  <a:lnTo>
                    <a:pt x="1334" y="14940"/>
                  </a:lnTo>
                  <a:cubicBezTo>
                    <a:pt x="1334" y="14940"/>
                    <a:pt x="1217" y="11554"/>
                    <a:pt x="1129" y="9783"/>
                  </a:cubicBezTo>
                  <a:cubicBezTo>
                    <a:pt x="1041" y="8010"/>
                    <a:pt x="720" y="5354"/>
                    <a:pt x="1246" y="4030"/>
                  </a:cubicBezTo>
                  <a:cubicBezTo>
                    <a:pt x="2199" y="1628"/>
                    <a:pt x="3958" y="261"/>
                    <a:pt x="3958" y="261"/>
                  </a:cubicBezTo>
                  <a:lnTo>
                    <a:pt x="3806" y="175"/>
                  </a:lnTo>
                  <a:cubicBezTo>
                    <a:pt x="3413" y="35"/>
                    <a:pt x="3105" y="1"/>
                    <a:pt x="2897"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00" name="Google Shape;900;p44"/>
            <p:cNvSpPr/>
            <p:nvPr/>
          </p:nvSpPr>
          <p:spPr>
            <a:xfrm>
              <a:off x="6111143" y="2348387"/>
              <a:ext cx="46526" cy="234431"/>
            </a:xfrm>
            <a:custGeom>
              <a:avLst/>
              <a:gdLst/>
              <a:ahLst/>
              <a:cxnLst/>
              <a:rect l="l" t="t" r="r" b="b"/>
              <a:pathLst>
                <a:path w="749" h="3774" extrusionOk="0">
                  <a:moveTo>
                    <a:pt x="717" y="0"/>
                  </a:moveTo>
                  <a:cubicBezTo>
                    <a:pt x="708" y="0"/>
                    <a:pt x="699" y="5"/>
                    <a:pt x="693" y="14"/>
                  </a:cubicBezTo>
                  <a:cubicBezTo>
                    <a:pt x="280" y="659"/>
                    <a:pt x="122" y="1640"/>
                    <a:pt x="64" y="2350"/>
                  </a:cubicBezTo>
                  <a:cubicBezTo>
                    <a:pt x="1" y="3118"/>
                    <a:pt x="34" y="3742"/>
                    <a:pt x="34" y="3748"/>
                  </a:cubicBezTo>
                  <a:cubicBezTo>
                    <a:pt x="36" y="3762"/>
                    <a:pt x="48" y="3774"/>
                    <a:pt x="62" y="3774"/>
                  </a:cubicBezTo>
                  <a:lnTo>
                    <a:pt x="64" y="3774"/>
                  </a:lnTo>
                  <a:cubicBezTo>
                    <a:pt x="80" y="3772"/>
                    <a:pt x="91" y="3759"/>
                    <a:pt x="90" y="3745"/>
                  </a:cubicBezTo>
                  <a:cubicBezTo>
                    <a:pt x="90" y="3739"/>
                    <a:pt x="56" y="3118"/>
                    <a:pt x="119" y="2354"/>
                  </a:cubicBezTo>
                  <a:cubicBezTo>
                    <a:pt x="178" y="1651"/>
                    <a:pt x="332" y="680"/>
                    <a:pt x="740" y="43"/>
                  </a:cubicBezTo>
                  <a:cubicBezTo>
                    <a:pt x="748" y="30"/>
                    <a:pt x="744" y="12"/>
                    <a:pt x="732" y="5"/>
                  </a:cubicBezTo>
                  <a:cubicBezTo>
                    <a:pt x="728" y="2"/>
                    <a:pt x="723" y="0"/>
                    <a:pt x="71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01" name="Google Shape;901;p44"/>
            <p:cNvSpPr/>
            <p:nvPr/>
          </p:nvSpPr>
          <p:spPr>
            <a:xfrm>
              <a:off x="6304076" y="2238006"/>
              <a:ext cx="359288" cy="888839"/>
            </a:xfrm>
            <a:custGeom>
              <a:avLst/>
              <a:gdLst/>
              <a:ahLst/>
              <a:cxnLst/>
              <a:rect l="l" t="t" r="r" b="b"/>
              <a:pathLst>
                <a:path w="5784" h="14309" extrusionOk="0">
                  <a:moveTo>
                    <a:pt x="2785" y="0"/>
                  </a:moveTo>
                  <a:cubicBezTo>
                    <a:pt x="2551" y="0"/>
                    <a:pt x="2257" y="79"/>
                    <a:pt x="1924" y="336"/>
                  </a:cubicBezTo>
                  <a:cubicBezTo>
                    <a:pt x="1073" y="993"/>
                    <a:pt x="1" y="3333"/>
                    <a:pt x="1" y="6036"/>
                  </a:cubicBezTo>
                  <a:cubicBezTo>
                    <a:pt x="1" y="8740"/>
                    <a:pt x="804" y="13893"/>
                    <a:pt x="804" y="13893"/>
                  </a:cubicBezTo>
                  <a:cubicBezTo>
                    <a:pt x="804" y="13893"/>
                    <a:pt x="1885" y="14309"/>
                    <a:pt x="3192" y="14309"/>
                  </a:cubicBezTo>
                  <a:cubicBezTo>
                    <a:pt x="4038" y="14309"/>
                    <a:pt x="4979" y="14135"/>
                    <a:pt x="5783" y="13560"/>
                  </a:cubicBezTo>
                  <a:lnTo>
                    <a:pt x="2696" y="8351"/>
                  </a:lnTo>
                  <a:lnTo>
                    <a:pt x="4193" y="4191"/>
                  </a:lnTo>
                  <a:lnTo>
                    <a:pt x="3368" y="190"/>
                  </a:lnTo>
                  <a:cubicBezTo>
                    <a:pt x="3368" y="190"/>
                    <a:pt x="3149" y="0"/>
                    <a:pt x="2785"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02" name="Google Shape;902;p44"/>
            <p:cNvSpPr/>
            <p:nvPr/>
          </p:nvSpPr>
          <p:spPr>
            <a:xfrm>
              <a:off x="6491295" y="2241919"/>
              <a:ext cx="385688" cy="505015"/>
            </a:xfrm>
            <a:custGeom>
              <a:avLst/>
              <a:gdLst/>
              <a:ahLst/>
              <a:cxnLst/>
              <a:rect l="l" t="t" r="r" b="b"/>
              <a:pathLst>
                <a:path w="6209" h="8130" extrusionOk="0">
                  <a:moveTo>
                    <a:pt x="123" y="0"/>
                  </a:moveTo>
                  <a:lnTo>
                    <a:pt x="1" y="3499"/>
                  </a:lnTo>
                  <a:lnTo>
                    <a:pt x="4094" y="8129"/>
                  </a:lnTo>
                  <a:lnTo>
                    <a:pt x="6208" y="6732"/>
                  </a:lnTo>
                  <a:cubicBezTo>
                    <a:pt x="2290" y="520"/>
                    <a:pt x="123" y="0"/>
                    <a:pt x="123"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03" name="Google Shape;903;p44"/>
            <p:cNvSpPr/>
            <p:nvPr/>
          </p:nvSpPr>
          <p:spPr>
            <a:xfrm>
              <a:off x="6489369" y="2457525"/>
              <a:ext cx="63298" cy="70690"/>
            </a:xfrm>
            <a:custGeom>
              <a:avLst/>
              <a:gdLst/>
              <a:ahLst/>
              <a:cxnLst/>
              <a:rect l="l" t="t" r="r" b="b"/>
              <a:pathLst>
                <a:path w="1019" h="1138" extrusionOk="0">
                  <a:moveTo>
                    <a:pt x="31" y="1"/>
                  </a:moveTo>
                  <a:cubicBezTo>
                    <a:pt x="25" y="1"/>
                    <a:pt x="19" y="3"/>
                    <a:pt x="14" y="8"/>
                  </a:cubicBezTo>
                  <a:cubicBezTo>
                    <a:pt x="2" y="18"/>
                    <a:pt x="1" y="35"/>
                    <a:pt x="11" y="47"/>
                  </a:cubicBezTo>
                  <a:lnTo>
                    <a:pt x="968" y="1129"/>
                  </a:lnTo>
                  <a:cubicBezTo>
                    <a:pt x="972" y="1135"/>
                    <a:pt x="981" y="1138"/>
                    <a:pt x="988" y="1138"/>
                  </a:cubicBezTo>
                  <a:cubicBezTo>
                    <a:pt x="994" y="1138"/>
                    <a:pt x="1001" y="1135"/>
                    <a:pt x="1006" y="1130"/>
                  </a:cubicBezTo>
                  <a:cubicBezTo>
                    <a:pt x="1017" y="1120"/>
                    <a:pt x="1019" y="1103"/>
                    <a:pt x="1009" y="1092"/>
                  </a:cubicBezTo>
                  <a:lnTo>
                    <a:pt x="52" y="10"/>
                  </a:lnTo>
                  <a:cubicBezTo>
                    <a:pt x="46" y="4"/>
                    <a:pt x="39" y="1"/>
                    <a:pt x="3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04" name="Google Shape;904;p44"/>
            <p:cNvSpPr/>
            <p:nvPr/>
          </p:nvSpPr>
          <p:spPr>
            <a:xfrm>
              <a:off x="6321965" y="2663504"/>
              <a:ext cx="228841" cy="170016"/>
            </a:xfrm>
            <a:custGeom>
              <a:avLst/>
              <a:gdLst/>
              <a:ahLst/>
              <a:cxnLst/>
              <a:rect l="l" t="t" r="r" b="b"/>
              <a:pathLst>
                <a:path w="3684" h="2737" extrusionOk="0">
                  <a:moveTo>
                    <a:pt x="1819" y="0"/>
                  </a:moveTo>
                  <a:cubicBezTo>
                    <a:pt x="1784" y="0"/>
                    <a:pt x="1748" y="8"/>
                    <a:pt x="1715" y="24"/>
                  </a:cubicBezTo>
                  <a:cubicBezTo>
                    <a:pt x="1613" y="72"/>
                    <a:pt x="1553" y="186"/>
                    <a:pt x="1569" y="300"/>
                  </a:cubicBezTo>
                  <a:lnTo>
                    <a:pt x="1614" y="614"/>
                  </a:lnTo>
                  <a:lnTo>
                    <a:pt x="205" y="932"/>
                  </a:lnTo>
                  <a:cubicBezTo>
                    <a:pt x="91" y="958"/>
                    <a:pt x="0" y="1062"/>
                    <a:pt x="5" y="1182"/>
                  </a:cubicBezTo>
                  <a:cubicBezTo>
                    <a:pt x="9" y="1315"/>
                    <a:pt x="113" y="1413"/>
                    <a:pt x="234" y="1413"/>
                  </a:cubicBezTo>
                  <a:cubicBezTo>
                    <a:pt x="241" y="1413"/>
                    <a:pt x="248" y="1413"/>
                    <a:pt x="254" y="1412"/>
                  </a:cubicBezTo>
                  <a:lnTo>
                    <a:pt x="532" y="1417"/>
                  </a:lnTo>
                  <a:lnTo>
                    <a:pt x="282" y="1472"/>
                  </a:lnTo>
                  <a:cubicBezTo>
                    <a:pt x="174" y="1497"/>
                    <a:pt x="89" y="1598"/>
                    <a:pt x="97" y="1712"/>
                  </a:cubicBezTo>
                  <a:cubicBezTo>
                    <a:pt x="105" y="1831"/>
                    <a:pt x="199" y="1916"/>
                    <a:pt x="307" y="1916"/>
                  </a:cubicBezTo>
                  <a:cubicBezTo>
                    <a:pt x="319" y="1916"/>
                    <a:pt x="330" y="1915"/>
                    <a:pt x="342" y="1913"/>
                  </a:cubicBezTo>
                  <a:lnTo>
                    <a:pt x="510" y="1893"/>
                  </a:lnTo>
                  <a:lnTo>
                    <a:pt x="510" y="1893"/>
                  </a:lnTo>
                  <a:cubicBezTo>
                    <a:pt x="373" y="1940"/>
                    <a:pt x="287" y="2045"/>
                    <a:pt x="307" y="2147"/>
                  </a:cubicBezTo>
                  <a:cubicBezTo>
                    <a:pt x="324" y="2251"/>
                    <a:pt x="411" y="2325"/>
                    <a:pt x="510" y="2325"/>
                  </a:cubicBezTo>
                  <a:cubicBezTo>
                    <a:pt x="521" y="2325"/>
                    <a:pt x="531" y="2324"/>
                    <a:pt x="542" y="2322"/>
                  </a:cubicBezTo>
                  <a:lnTo>
                    <a:pt x="768" y="2271"/>
                  </a:lnTo>
                  <a:lnTo>
                    <a:pt x="768" y="2271"/>
                  </a:lnTo>
                  <a:cubicBezTo>
                    <a:pt x="542" y="2322"/>
                    <a:pt x="525" y="2436"/>
                    <a:pt x="539" y="2515"/>
                  </a:cubicBezTo>
                  <a:cubicBezTo>
                    <a:pt x="559" y="2612"/>
                    <a:pt x="641" y="2680"/>
                    <a:pt x="734" y="2680"/>
                  </a:cubicBezTo>
                  <a:cubicBezTo>
                    <a:pt x="744" y="2680"/>
                    <a:pt x="755" y="2679"/>
                    <a:pt x="766" y="2677"/>
                  </a:cubicBezTo>
                  <a:cubicBezTo>
                    <a:pt x="766" y="2677"/>
                    <a:pt x="1832" y="2597"/>
                    <a:pt x="1864" y="2594"/>
                  </a:cubicBezTo>
                  <a:cubicBezTo>
                    <a:pt x="1965" y="2677"/>
                    <a:pt x="2182" y="2737"/>
                    <a:pt x="2467" y="2737"/>
                  </a:cubicBezTo>
                  <a:cubicBezTo>
                    <a:pt x="2804" y="2737"/>
                    <a:pt x="3236" y="2654"/>
                    <a:pt x="3683" y="2430"/>
                  </a:cubicBezTo>
                  <a:lnTo>
                    <a:pt x="2963" y="1415"/>
                  </a:lnTo>
                  <a:lnTo>
                    <a:pt x="2014" y="98"/>
                  </a:lnTo>
                  <a:cubicBezTo>
                    <a:pt x="1967" y="35"/>
                    <a:pt x="1894" y="0"/>
                    <a:pt x="1819" y="0"/>
                  </a:cubicBez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905" name="Google Shape;905;p44"/>
            <p:cNvSpPr/>
            <p:nvPr/>
          </p:nvSpPr>
          <p:spPr>
            <a:xfrm>
              <a:off x="6506016" y="2712638"/>
              <a:ext cx="169270" cy="112308"/>
            </a:xfrm>
            <a:custGeom>
              <a:avLst/>
              <a:gdLst/>
              <a:ahLst/>
              <a:cxnLst/>
              <a:rect l="l" t="t" r="r" b="b"/>
              <a:pathLst>
                <a:path w="2725" h="1808" extrusionOk="0">
                  <a:moveTo>
                    <a:pt x="2341" y="1"/>
                  </a:moveTo>
                  <a:lnTo>
                    <a:pt x="0" y="626"/>
                  </a:lnTo>
                  <a:lnTo>
                    <a:pt x="317" y="1807"/>
                  </a:lnTo>
                  <a:lnTo>
                    <a:pt x="2725" y="1407"/>
                  </a:lnTo>
                  <a:lnTo>
                    <a:pt x="2341" y="1"/>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906" name="Google Shape;906;p44"/>
            <p:cNvSpPr/>
            <p:nvPr/>
          </p:nvSpPr>
          <p:spPr>
            <a:xfrm>
              <a:off x="6530738" y="2626172"/>
              <a:ext cx="371276" cy="207348"/>
            </a:xfrm>
            <a:custGeom>
              <a:avLst/>
              <a:gdLst/>
              <a:ahLst/>
              <a:cxnLst/>
              <a:rect l="l" t="t" r="r" b="b"/>
              <a:pathLst>
                <a:path w="5977" h="3338" extrusionOk="0">
                  <a:moveTo>
                    <a:pt x="4544" y="0"/>
                  </a:moveTo>
                  <a:cubicBezTo>
                    <a:pt x="4397" y="0"/>
                    <a:pt x="4248" y="26"/>
                    <a:pt x="4103" y="82"/>
                  </a:cubicBezTo>
                  <a:lnTo>
                    <a:pt x="1" y="1483"/>
                  </a:lnTo>
                  <a:lnTo>
                    <a:pt x="868" y="3338"/>
                  </a:lnTo>
                  <a:lnTo>
                    <a:pt x="4821" y="2454"/>
                  </a:lnTo>
                  <a:cubicBezTo>
                    <a:pt x="5560" y="2285"/>
                    <a:pt x="5976" y="1499"/>
                    <a:pt x="5702" y="793"/>
                  </a:cubicBezTo>
                  <a:cubicBezTo>
                    <a:pt x="5510" y="301"/>
                    <a:pt x="5041" y="0"/>
                    <a:pt x="4544"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07" name="Google Shape;907;p44"/>
            <p:cNvSpPr/>
            <p:nvPr/>
          </p:nvSpPr>
          <p:spPr>
            <a:xfrm>
              <a:off x="6673233" y="2638098"/>
              <a:ext cx="89076" cy="32612"/>
            </a:xfrm>
            <a:custGeom>
              <a:avLst/>
              <a:gdLst/>
              <a:ahLst/>
              <a:cxnLst/>
              <a:rect l="l" t="t" r="r" b="b"/>
              <a:pathLst>
                <a:path w="1434" h="525" extrusionOk="0">
                  <a:moveTo>
                    <a:pt x="1402" y="0"/>
                  </a:moveTo>
                  <a:cubicBezTo>
                    <a:pt x="1399" y="0"/>
                    <a:pt x="1396" y="1"/>
                    <a:pt x="1392" y="2"/>
                  </a:cubicBezTo>
                  <a:lnTo>
                    <a:pt x="23" y="471"/>
                  </a:lnTo>
                  <a:cubicBezTo>
                    <a:pt x="8" y="475"/>
                    <a:pt x="1" y="491"/>
                    <a:pt x="7" y="506"/>
                  </a:cubicBezTo>
                  <a:cubicBezTo>
                    <a:pt x="10" y="517"/>
                    <a:pt x="21" y="525"/>
                    <a:pt x="33" y="525"/>
                  </a:cubicBezTo>
                  <a:cubicBezTo>
                    <a:pt x="36" y="525"/>
                    <a:pt x="39" y="523"/>
                    <a:pt x="42" y="523"/>
                  </a:cubicBezTo>
                  <a:lnTo>
                    <a:pt x="1411" y="55"/>
                  </a:lnTo>
                  <a:cubicBezTo>
                    <a:pt x="1426" y="49"/>
                    <a:pt x="1433" y="34"/>
                    <a:pt x="1429" y="20"/>
                  </a:cubicBezTo>
                  <a:cubicBezTo>
                    <a:pt x="1424" y="8"/>
                    <a:pt x="1413" y="0"/>
                    <a:pt x="140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3465620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44"/>
          <p:cNvSpPr/>
          <p:nvPr/>
        </p:nvSpPr>
        <p:spPr>
          <a:xfrm>
            <a:off x="2207484" y="1958600"/>
            <a:ext cx="5128800" cy="4239200"/>
          </a:xfrm>
          <a:prstGeom prst="roundRect">
            <a:avLst>
              <a:gd name="adj" fmla="val 7854"/>
            </a:avLst>
          </a:prstGeom>
          <a:solidFill>
            <a:schemeClr val="accent1"/>
          </a:solidFill>
          <a:ln>
            <a:noFill/>
          </a:ln>
        </p:spPr>
        <p:txBody>
          <a:bodyPr spcFirstLastPara="1" wrap="square" lIns="121900" tIns="121900" rIns="121900" bIns="121900" anchor="ctr" anchorCtr="0">
            <a:noAutofit/>
          </a:bodyPr>
          <a:lstStyle/>
          <a:p>
            <a:endParaRPr sz="2400"/>
          </a:p>
        </p:txBody>
      </p:sp>
      <p:sp>
        <p:nvSpPr>
          <p:cNvPr id="852" name="Google Shape;852;p44"/>
          <p:cNvSpPr/>
          <p:nvPr/>
        </p:nvSpPr>
        <p:spPr>
          <a:xfrm>
            <a:off x="209550" y="1920835"/>
            <a:ext cx="7851688" cy="4239200"/>
          </a:xfrm>
          <a:prstGeom prst="roundRect">
            <a:avLst>
              <a:gd name="adj" fmla="val 7854"/>
            </a:avLst>
          </a:prstGeom>
          <a:solidFill>
            <a:schemeClr val="accent2"/>
          </a:solidFill>
          <a:ln>
            <a:noFill/>
          </a:ln>
        </p:spPr>
        <p:txBody>
          <a:bodyPr spcFirstLastPara="1" wrap="square" lIns="121900" tIns="121900" rIns="121900" bIns="121900" anchor="ctr" anchorCtr="0">
            <a:noAutofit/>
          </a:bodyPr>
          <a:lstStyle/>
          <a:p>
            <a:endParaRPr sz="2400"/>
          </a:p>
        </p:txBody>
      </p:sp>
      <p:sp>
        <p:nvSpPr>
          <p:cNvPr id="853" name="Google Shape;853;p44"/>
          <p:cNvSpPr/>
          <p:nvPr/>
        </p:nvSpPr>
        <p:spPr>
          <a:xfrm>
            <a:off x="352425" y="2142867"/>
            <a:ext cx="7559566" cy="3726800"/>
          </a:xfrm>
          <a:prstGeom prst="roundRect">
            <a:avLst>
              <a:gd name="adj" fmla="val 7854"/>
            </a:avLst>
          </a:prstGeom>
          <a:solidFill>
            <a:schemeClr val="lt1"/>
          </a:solidFill>
          <a:ln>
            <a:noFill/>
          </a:ln>
        </p:spPr>
        <p:txBody>
          <a:bodyPr spcFirstLastPara="1" wrap="square" lIns="121900" tIns="121900" rIns="121900" bIns="121900" anchor="ctr" anchorCtr="0">
            <a:noAutofit/>
          </a:bodyPr>
          <a:lstStyle/>
          <a:p>
            <a:pPr algn="just">
              <a:buFont typeface="Arial" panose="020B0604020202020204" pitchFamily="34" charset="0"/>
              <a:buChar char="•"/>
            </a:pPr>
            <a:r>
              <a:rPr lang="vi-VN" sz="3200" dirty="0">
                <a:solidFill>
                  <a:srgbClr val="000000"/>
                </a:solidFill>
                <a:latin typeface="Cambria" panose="02040503050406030204" pitchFamily="18" charset="0"/>
                <a:ea typeface="Cambria" panose="02040503050406030204" pitchFamily="18" charset="0"/>
              </a:rPr>
              <a:t>Nam cho rằng, nếu có khuyết điểm thì thật thà nhận lỗi và cứ hứa sửa chữa, còn làm được đến đâu lại là chuyện khác.</a:t>
            </a:r>
          </a:p>
          <a:p>
            <a:pPr algn="just"/>
            <a:r>
              <a:rPr lang="vi-VN" sz="3200" b="1" dirty="0">
                <a:solidFill>
                  <a:srgbClr val="000000"/>
                </a:solidFill>
                <a:latin typeface="Cambria" panose="02040503050406030204" pitchFamily="18" charset="0"/>
                <a:ea typeface="Cambria" panose="02040503050406030204" pitchFamily="18" charset="0"/>
              </a:rPr>
              <a:t>=&gt;</a:t>
            </a:r>
            <a:r>
              <a:rPr lang="vi-VN" sz="3200" dirty="0">
                <a:solidFill>
                  <a:srgbClr val="000000"/>
                </a:solidFill>
                <a:latin typeface="Cambria" panose="02040503050406030204" pitchFamily="18" charset="0"/>
                <a:ea typeface="Cambria" panose="02040503050406030204" pitchFamily="18" charset="0"/>
              </a:rPr>
              <a:t> Ý kiến của Nam như vậy là không đúng. Khi mình đã hứa thì mình phải làm được chứ không phải là hứa suông.</a:t>
            </a:r>
          </a:p>
        </p:txBody>
      </p:sp>
      <p:sp>
        <p:nvSpPr>
          <p:cNvPr id="854" name="Google Shape;854;p44"/>
          <p:cNvSpPr txBox="1">
            <a:spLocks noGrp="1"/>
          </p:cNvSpPr>
          <p:nvPr>
            <p:ph type="title"/>
          </p:nvPr>
        </p:nvSpPr>
        <p:spPr>
          <a:xfrm>
            <a:off x="950967" y="748600"/>
            <a:ext cx="10290000" cy="637600"/>
          </a:xfrm>
          <a:prstGeom prst="rect">
            <a:avLst/>
          </a:prstGeom>
        </p:spPr>
        <p:txBody>
          <a:bodyPr spcFirstLastPara="1" vert="horz" wrap="square" lIns="121900" tIns="121900" rIns="121900" bIns="121900" rtlCol="0" anchor="ctr" anchorCtr="0">
            <a:noAutofit/>
          </a:bodyPr>
          <a:lstStyle/>
          <a:p>
            <a:r>
              <a:rPr lang="en" sz="4000" dirty="0">
                <a:latin typeface="UTM Alberta Heavy" panose="02040603050506020204" pitchFamily="18" charset="0"/>
              </a:rPr>
              <a:t>GỢI Ý TRẢ LỜI</a:t>
            </a:r>
            <a:endParaRPr sz="4000" dirty="0">
              <a:latin typeface="UTM Alberta Heavy" panose="02040603050506020204" pitchFamily="18" charset="0"/>
            </a:endParaRPr>
          </a:p>
        </p:txBody>
      </p:sp>
      <p:grpSp>
        <p:nvGrpSpPr>
          <p:cNvPr id="856" name="Google Shape;856;p44"/>
          <p:cNvGrpSpPr/>
          <p:nvPr/>
        </p:nvGrpSpPr>
        <p:grpSpPr>
          <a:xfrm>
            <a:off x="8021484" y="2294267"/>
            <a:ext cx="2042643" cy="3838304"/>
            <a:chOff x="5612100" y="1720700"/>
            <a:chExt cx="1531982" cy="2878728"/>
          </a:xfrm>
        </p:grpSpPr>
        <p:sp>
          <p:nvSpPr>
            <p:cNvPr id="857" name="Google Shape;857;p44"/>
            <p:cNvSpPr/>
            <p:nvPr/>
          </p:nvSpPr>
          <p:spPr>
            <a:xfrm>
              <a:off x="6000389" y="4412020"/>
              <a:ext cx="389228" cy="187408"/>
            </a:xfrm>
            <a:custGeom>
              <a:avLst/>
              <a:gdLst/>
              <a:ahLst/>
              <a:cxnLst/>
              <a:rect l="l" t="t" r="r" b="b"/>
              <a:pathLst>
                <a:path w="6266" h="3017" extrusionOk="0">
                  <a:moveTo>
                    <a:pt x="5809" y="0"/>
                  </a:moveTo>
                  <a:cubicBezTo>
                    <a:pt x="5807" y="0"/>
                    <a:pt x="5807" y="0"/>
                    <a:pt x="5807" y="0"/>
                  </a:cubicBezTo>
                  <a:lnTo>
                    <a:pt x="2359" y="2209"/>
                  </a:lnTo>
                  <a:cubicBezTo>
                    <a:pt x="2332" y="2209"/>
                    <a:pt x="2304" y="2209"/>
                    <a:pt x="2277" y="2209"/>
                  </a:cubicBezTo>
                  <a:cubicBezTo>
                    <a:pt x="234" y="2209"/>
                    <a:pt x="1" y="3017"/>
                    <a:pt x="1" y="3017"/>
                  </a:cubicBezTo>
                  <a:lnTo>
                    <a:pt x="4498" y="3017"/>
                  </a:lnTo>
                  <a:lnTo>
                    <a:pt x="5807" y="1509"/>
                  </a:lnTo>
                  <a:lnTo>
                    <a:pt x="5807" y="3017"/>
                  </a:lnTo>
                  <a:lnTo>
                    <a:pt x="6245" y="3017"/>
                  </a:lnTo>
                  <a:cubicBezTo>
                    <a:pt x="6245" y="3017"/>
                    <a:pt x="6223" y="1729"/>
                    <a:pt x="6245" y="856"/>
                  </a:cubicBezTo>
                  <a:cubicBezTo>
                    <a:pt x="6266" y="16"/>
                    <a:pt x="5842" y="0"/>
                    <a:pt x="580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58" name="Google Shape;858;p44"/>
            <p:cNvSpPr/>
            <p:nvPr/>
          </p:nvSpPr>
          <p:spPr>
            <a:xfrm>
              <a:off x="6134995" y="4300707"/>
              <a:ext cx="226108" cy="249774"/>
            </a:xfrm>
            <a:custGeom>
              <a:avLst/>
              <a:gdLst/>
              <a:ahLst/>
              <a:cxnLst/>
              <a:rect l="l" t="t" r="r" b="b"/>
              <a:pathLst>
                <a:path w="3640" h="4021" extrusionOk="0">
                  <a:moveTo>
                    <a:pt x="1890" y="0"/>
                  </a:moveTo>
                  <a:lnTo>
                    <a:pt x="2152" y="1792"/>
                  </a:lnTo>
                  <a:lnTo>
                    <a:pt x="1" y="4020"/>
                  </a:lnTo>
                  <a:lnTo>
                    <a:pt x="991" y="4020"/>
                  </a:lnTo>
                  <a:cubicBezTo>
                    <a:pt x="1454" y="4020"/>
                    <a:pt x="1899" y="3850"/>
                    <a:pt x="2241" y="3537"/>
                  </a:cubicBezTo>
                  <a:cubicBezTo>
                    <a:pt x="2704" y="3117"/>
                    <a:pt x="3327" y="2468"/>
                    <a:pt x="3640" y="1792"/>
                  </a:cubicBezTo>
                  <a:lnTo>
                    <a:pt x="3640" y="669"/>
                  </a:lnTo>
                  <a:lnTo>
                    <a:pt x="1890" y="0"/>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59" name="Google Shape;859;p44"/>
            <p:cNvSpPr/>
            <p:nvPr/>
          </p:nvSpPr>
          <p:spPr>
            <a:xfrm>
              <a:off x="6096856" y="2706674"/>
              <a:ext cx="301084" cy="1656363"/>
            </a:xfrm>
            <a:custGeom>
              <a:avLst/>
              <a:gdLst/>
              <a:ahLst/>
              <a:cxnLst/>
              <a:rect l="l" t="t" r="r" b="b"/>
              <a:pathLst>
                <a:path w="4847" h="26665" extrusionOk="0">
                  <a:moveTo>
                    <a:pt x="1579" y="0"/>
                  </a:moveTo>
                  <a:cubicBezTo>
                    <a:pt x="1579" y="0"/>
                    <a:pt x="0" y="3823"/>
                    <a:pt x="866" y="14554"/>
                  </a:cubicBezTo>
                  <a:cubicBezTo>
                    <a:pt x="1733" y="25286"/>
                    <a:pt x="1993" y="26664"/>
                    <a:pt x="1993" y="26664"/>
                  </a:cubicBezTo>
                  <a:lnTo>
                    <a:pt x="4847" y="26619"/>
                  </a:lnTo>
                  <a:lnTo>
                    <a:pt x="4185" y="0"/>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860" name="Google Shape;860;p44"/>
            <p:cNvSpPr/>
            <p:nvPr/>
          </p:nvSpPr>
          <p:spPr>
            <a:xfrm>
              <a:off x="6754854" y="4412020"/>
              <a:ext cx="389228" cy="187408"/>
            </a:xfrm>
            <a:custGeom>
              <a:avLst/>
              <a:gdLst/>
              <a:ahLst/>
              <a:cxnLst/>
              <a:rect l="l" t="t" r="r" b="b"/>
              <a:pathLst>
                <a:path w="6266" h="3017" extrusionOk="0">
                  <a:moveTo>
                    <a:pt x="456" y="0"/>
                  </a:moveTo>
                  <a:cubicBezTo>
                    <a:pt x="423" y="0"/>
                    <a:pt x="0" y="16"/>
                    <a:pt x="22" y="856"/>
                  </a:cubicBezTo>
                  <a:cubicBezTo>
                    <a:pt x="43" y="1729"/>
                    <a:pt x="22" y="3017"/>
                    <a:pt x="22" y="3017"/>
                  </a:cubicBezTo>
                  <a:lnTo>
                    <a:pt x="458" y="3017"/>
                  </a:lnTo>
                  <a:lnTo>
                    <a:pt x="458" y="1509"/>
                  </a:lnTo>
                  <a:lnTo>
                    <a:pt x="1768" y="3017"/>
                  </a:lnTo>
                  <a:lnTo>
                    <a:pt x="6265" y="3017"/>
                  </a:lnTo>
                  <a:cubicBezTo>
                    <a:pt x="6265" y="3017"/>
                    <a:pt x="6031" y="2209"/>
                    <a:pt x="3989" y="2209"/>
                  </a:cubicBezTo>
                  <a:cubicBezTo>
                    <a:pt x="3962" y="2209"/>
                    <a:pt x="3935" y="2209"/>
                    <a:pt x="3907" y="2209"/>
                  </a:cubicBezTo>
                  <a:lnTo>
                    <a:pt x="458" y="0"/>
                  </a:lnTo>
                  <a:cubicBezTo>
                    <a:pt x="458" y="0"/>
                    <a:pt x="457" y="0"/>
                    <a:pt x="45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61" name="Google Shape;861;p44"/>
            <p:cNvSpPr/>
            <p:nvPr/>
          </p:nvSpPr>
          <p:spPr>
            <a:xfrm>
              <a:off x="6713422" y="4221881"/>
              <a:ext cx="296052" cy="328602"/>
            </a:xfrm>
            <a:custGeom>
              <a:avLst/>
              <a:gdLst/>
              <a:ahLst/>
              <a:cxnLst/>
              <a:rect l="l" t="t" r="r" b="b"/>
              <a:pathLst>
                <a:path w="4766" h="5290" extrusionOk="0">
                  <a:moveTo>
                    <a:pt x="1752" y="0"/>
                  </a:moveTo>
                  <a:lnTo>
                    <a:pt x="1" y="669"/>
                  </a:lnTo>
                  <a:lnTo>
                    <a:pt x="1125" y="3061"/>
                  </a:lnTo>
                  <a:cubicBezTo>
                    <a:pt x="1439" y="3737"/>
                    <a:pt x="2061" y="4386"/>
                    <a:pt x="2524" y="4806"/>
                  </a:cubicBezTo>
                  <a:cubicBezTo>
                    <a:pt x="2867" y="5119"/>
                    <a:pt x="3313" y="5289"/>
                    <a:pt x="3775" y="5289"/>
                  </a:cubicBezTo>
                  <a:lnTo>
                    <a:pt x="4765" y="5289"/>
                  </a:lnTo>
                  <a:lnTo>
                    <a:pt x="2613" y="3061"/>
                  </a:lnTo>
                  <a:lnTo>
                    <a:pt x="1752" y="0"/>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62" name="Google Shape;862;p44"/>
            <p:cNvSpPr/>
            <p:nvPr/>
          </p:nvSpPr>
          <p:spPr>
            <a:xfrm>
              <a:off x="6196615" y="2706674"/>
              <a:ext cx="712798" cy="1663507"/>
            </a:xfrm>
            <a:custGeom>
              <a:avLst/>
              <a:gdLst/>
              <a:ahLst/>
              <a:cxnLst/>
              <a:rect l="l" t="t" r="r" b="b"/>
              <a:pathLst>
                <a:path w="11475" h="26780" extrusionOk="0">
                  <a:moveTo>
                    <a:pt x="808" y="0"/>
                  </a:moveTo>
                  <a:lnTo>
                    <a:pt x="0" y="2059"/>
                  </a:lnTo>
                  <a:lnTo>
                    <a:pt x="8424" y="26779"/>
                  </a:lnTo>
                  <a:lnTo>
                    <a:pt x="11475" y="26619"/>
                  </a:lnTo>
                  <a:cubicBezTo>
                    <a:pt x="11475" y="26619"/>
                    <a:pt x="8337" y="13173"/>
                    <a:pt x="6729" y="7480"/>
                  </a:cubicBezTo>
                  <a:cubicBezTo>
                    <a:pt x="5250" y="2239"/>
                    <a:pt x="4412" y="0"/>
                    <a:pt x="4412"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863" name="Google Shape;863;p44"/>
            <p:cNvSpPr/>
            <p:nvPr/>
          </p:nvSpPr>
          <p:spPr>
            <a:xfrm>
              <a:off x="6272769" y="3059807"/>
              <a:ext cx="102121" cy="283504"/>
            </a:xfrm>
            <a:custGeom>
              <a:avLst/>
              <a:gdLst/>
              <a:ahLst/>
              <a:cxnLst/>
              <a:rect l="l" t="t" r="r" b="b"/>
              <a:pathLst>
                <a:path w="1644" h="4564" extrusionOk="0">
                  <a:moveTo>
                    <a:pt x="31" y="0"/>
                  </a:moveTo>
                  <a:cubicBezTo>
                    <a:pt x="29" y="0"/>
                    <a:pt x="26" y="1"/>
                    <a:pt x="23" y="2"/>
                  </a:cubicBezTo>
                  <a:cubicBezTo>
                    <a:pt x="8" y="7"/>
                    <a:pt x="1" y="23"/>
                    <a:pt x="7" y="37"/>
                  </a:cubicBezTo>
                  <a:lnTo>
                    <a:pt x="1585" y="4546"/>
                  </a:lnTo>
                  <a:cubicBezTo>
                    <a:pt x="1590" y="4556"/>
                    <a:pt x="1600" y="4563"/>
                    <a:pt x="1612" y="4563"/>
                  </a:cubicBezTo>
                  <a:cubicBezTo>
                    <a:pt x="1615" y="4563"/>
                    <a:pt x="1617" y="4563"/>
                    <a:pt x="1620" y="4562"/>
                  </a:cubicBezTo>
                  <a:cubicBezTo>
                    <a:pt x="1635" y="4557"/>
                    <a:pt x="1644" y="4541"/>
                    <a:pt x="1638" y="4527"/>
                  </a:cubicBezTo>
                  <a:lnTo>
                    <a:pt x="59" y="19"/>
                  </a:lnTo>
                  <a:cubicBezTo>
                    <a:pt x="55" y="7"/>
                    <a:pt x="43" y="0"/>
                    <a:pt x="31"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864" name="Google Shape;864;p44"/>
            <p:cNvSpPr/>
            <p:nvPr/>
          </p:nvSpPr>
          <p:spPr>
            <a:xfrm>
              <a:off x="6143754" y="1819652"/>
              <a:ext cx="558312" cy="332701"/>
            </a:xfrm>
            <a:custGeom>
              <a:avLst/>
              <a:gdLst/>
              <a:ahLst/>
              <a:cxnLst/>
              <a:rect l="l" t="t" r="r" b="b"/>
              <a:pathLst>
                <a:path w="8988" h="5356" extrusionOk="0">
                  <a:moveTo>
                    <a:pt x="7444" y="1"/>
                  </a:moveTo>
                  <a:lnTo>
                    <a:pt x="2354" y="525"/>
                  </a:lnTo>
                  <a:cubicBezTo>
                    <a:pt x="2354" y="525"/>
                    <a:pt x="2052" y="1763"/>
                    <a:pt x="854" y="2171"/>
                  </a:cubicBezTo>
                  <a:cubicBezTo>
                    <a:pt x="0" y="2463"/>
                    <a:pt x="280" y="3679"/>
                    <a:pt x="280" y="3679"/>
                  </a:cubicBezTo>
                  <a:cubicBezTo>
                    <a:pt x="2339" y="5022"/>
                    <a:pt x="4483" y="5355"/>
                    <a:pt x="6106" y="5355"/>
                  </a:cubicBezTo>
                  <a:cubicBezTo>
                    <a:pt x="7708" y="5355"/>
                    <a:pt x="8801" y="5030"/>
                    <a:pt x="8801" y="5030"/>
                  </a:cubicBezTo>
                  <a:cubicBezTo>
                    <a:pt x="8988" y="3656"/>
                    <a:pt x="7425" y="3793"/>
                    <a:pt x="7666" y="2375"/>
                  </a:cubicBezTo>
                  <a:cubicBezTo>
                    <a:pt x="7901" y="990"/>
                    <a:pt x="7444" y="1"/>
                    <a:pt x="7444"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65" name="Google Shape;865;p44"/>
            <p:cNvSpPr/>
            <p:nvPr/>
          </p:nvSpPr>
          <p:spPr>
            <a:xfrm>
              <a:off x="6279043" y="1720700"/>
              <a:ext cx="349846" cy="306985"/>
            </a:xfrm>
            <a:custGeom>
              <a:avLst/>
              <a:gdLst/>
              <a:ahLst/>
              <a:cxnLst/>
              <a:rect l="l" t="t" r="r" b="b"/>
              <a:pathLst>
                <a:path w="5632" h="4942" extrusionOk="0">
                  <a:moveTo>
                    <a:pt x="2759" y="1"/>
                  </a:moveTo>
                  <a:cubicBezTo>
                    <a:pt x="1465" y="1"/>
                    <a:pt x="352" y="885"/>
                    <a:pt x="185" y="2112"/>
                  </a:cubicBezTo>
                  <a:cubicBezTo>
                    <a:pt x="1" y="3462"/>
                    <a:pt x="1030" y="4717"/>
                    <a:pt x="2483" y="4914"/>
                  </a:cubicBezTo>
                  <a:cubicBezTo>
                    <a:pt x="2614" y="4932"/>
                    <a:pt x="2744" y="4941"/>
                    <a:pt x="2873" y="4941"/>
                  </a:cubicBezTo>
                  <a:cubicBezTo>
                    <a:pt x="4168" y="4941"/>
                    <a:pt x="5281" y="4057"/>
                    <a:pt x="5447" y="2829"/>
                  </a:cubicBezTo>
                  <a:cubicBezTo>
                    <a:pt x="5631" y="1479"/>
                    <a:pt x="4602" y="224"/>
                    <a:pt x="3149" y="27"/>
                  </a:cubicBezTo>
                  <a:cubicBezTo>
                    <a:pt x="3018" y="9"/>
                    <a:pt x="2888" y="1"/>
                    <a:pt x="275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66" name="Google Shape;866;p44"/>
            <p:cNvSpPr/>
            <p:nvPr/>
          </p:nvSpPr>
          <p:spPr>
            <a:xfrm>
              <a:off x="6344389" y="2000100"/>
              <a:ext cx="124546" cy="251327"/>
            </a:xfrm>
            <a:custGeom>
              <a:avLst/>
              <a:gdLst/>
              <a:ahLst/>
              <a:cxnLst/>
              <a:rect l="l" t="t" r="r" b="b"/>
              <a:pathLst>
                <a:path w="2005" h="4046" extrusionOk="0">
                  <a:moveTo>
                    <a:pt x="2005" y="0"/>
                  </a:moveTo>
                  <a:lnTo>
                    <a:pt x="602" y="234"/>
                  </a:lnTo>
                  <a:lnTo>
                    <a:pt x="0" y="3787"/>
                  </a:lnTo>
                  <a:lnTo>
                    <a:pt x="1951" y="4045"/>
                  </a:lnTo>
                  <a:lnTo>
                    <a:pt x="2005" y="0"/>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67" name="Google Shape;867;p44"/>
            <p:cNvSpPr/>
            <p:nvPr/>
          </p:nvSpPr>
          <p:spPr>
            <a:xfrm>
              <a:off x="6359981" y="2030226"/>
              <a:ext cx="94294" cy="112992"/>
            </a:xfrm>
            <a:custGeom>
              <a:avLst/>
              <a:gdLst/>
              <a:ahLst/>
              <a:cxnLst/>
              <a:rect l="l" t="t" r="r" b="b"/>
              <a:pathLst>
                <a:path w="1518" h="1819" extrusionOk="0">
                  <a:moveTo>
                    <a:pt x="313" y="0"/>
                  </a:moveTo>
                  <a:lnTo>
                    <a:pt x="0" y="1818"/>
                  </a:lnTo>
                  <a:lnTo>
                    <a:pt x="1517" y="694"/>
                  </a:lnTo>
                  <a:lnTo>
                    <a:pt x="313" y="0"/>
                  </a:lnTo>
                  <a:close/>
                </a:path>
              </a:pathLst>
            </a:custGeom>
            <a:solidFill>
              <a:srgbClr val="D7896D"/>
            </a:solidFill>
            <a:ln>
              <a:noFill/>
            </a:ln>
          </p:spPr>
          <p:txBody>
            <a:bodyPr spcFirstLastPara="1" wrap="square" lIns="121900" tIns="121900" rIns="121900" bIns="121900" anchor="ctr" anchorCtr="0">
              <a:noAutofit/>
            </a:bodyPr>
            <a:lstStyle/>
            <a:p>
              <a:endParaRPr sz="2400"/>
            </a:p>
          </p:txBody>
        </p:sp>
        <p:sp>
          <p:nvSpPr>
            <p:cNvPr id="868" name="Google Shape;868;p44"/>
            <p:cNvSpPr/>
            <p:nvPr/>
          </p:nvSpPr>
          <p:spPr>
            <a:xfrm>
              <a:off x="6244879" y="1901956"/>
              <a:ext cx="94108" cy="95537"/>
            </a:xfrm>
            <a:custGeom>
              <a:avLst/>
              <a:gdLst/>
              <a:ahLst/>
              <a:cxnLst/>
              <a:rect l="l" t="t" r="r" b="b"/>
              <a:pathLst>
                <a:path w="1515" h="1538" extrusionOk="0">
                  <a:moveTo>
                    <a:pt x="836" y="1"/>
                  </a:moveTo>
                  <a:cubicBezTo>
                    <a:pt x="785" y="1"/>
                    <a:pt x="731" y="9"/>
                    <a:pt x="672" y="28"/>
                  </a:cubicBezTo>
                  <a:cubicBezTo>
                    <a:pt x="0" y="241"/>
                    <a:pt x="485" y="1354"/>
                    <a:pt x="1122" y="1525"/>
                  </a:cubicBezTo>
                  <a:cubicBezTo>
                    <a:pt x="1153" y="1533"/>
                    <a:pt x="1184" y="1537"/>
                    <a:pt x="1215" y="1537"/>
                  </a:cubicBezTo>
                  <a:cubicBezTo>
                    <a:pt x="1368" y="1537"/>
                    <a:pt x="1502" y="1440"/>
                    <a:pt x="1507" y="1309"/>
                  </a:cubicBezTo>
                  <a:cubicBezTo>
                    <a:pt x="1514" y="1058"/>
                    <a:pt x="1481" y="806"/>
                    <a:pt x="1393" y="564"/>
                  </a:cubicBezTo>
                  <a:cubicBezTo>
                    <a:pt x="1291" y="282"/>
                    <a:pt x="1126" y="1"/>
                    <a:pt x="836" y="1"/>
                  </a:cubicBezTo>
                  <a:close/>
                </a:path>
              </a:pathLst>
            </a:custGeom>
            <a:solidFill>
              <a:srgbClr val="D7896D"/>
            </a:solidFill>
            <a:ln>
              <a:noFill/>
            </a:ln>
          </p:spPr>
          <p:txBody>
            <a:bodyPr spcFirstLastPara="1" wrap="square" lIns="121900" tIns="121900" rIns="121900" bIns="121900" anchor="ctr" anchorCtr="0">
              <a:noAutofit/>
            </a:bodyPr>
            <a:lstStyle/>
            <a:p>
              <a:endParaRPr sz="2400"/>
            </a:p>
          </p:txBody>
        </p:sp>
        <p:sp>
          <p:nvSpPr>
            <p:cNvPr id="869" name="Google Shape;869;p44"/>
            <p:cNvSpPr/>
            <p:nvPr/>
          </p:nvSpPr>
          <p:spPr>
            <a:xfrm>
              <a:off x="6277863" y="1745050"/>
              <a:ext cx="344752" cy="341833"/>
            </a:xfrm>
            <a:custGeom>
              <a:avLst/>
              <a:gdLst/>
              <a:ahLst/>
              <a:cxnLst/>
              <a:rect l="l" t="t" r="r" b="b"/>
              <a:pathLst>
                <a:path w="5550" h="5503" extrusionOk="0">
                  <a:moveTo>
                    <a:pt x="2327" y="1"/>
                  </a:moveTo>
                  <a:cubicBezTo>
                    <a:pt x="2264" y="1"/>
                    <a:pt x="2200" y="3"/>
                    <a:pt x="2137" y="7"/>
                  </a:cubicBezTo>
                  <a:cubicBezTo>
                    <a:pt x="1506" y="54"/>
                    <a:pt x="670" y="332"/>
                    <a:pt x="418" y="1439"/>
                  </a:cubicBezTo>
                  <a:cubicBezTo>
                    <a:pt x="1" y="3281"/>
                    <a:pt x="94" y="4506"/>
                    <a:pt x="900" y="5136"/>
                  </a:cubicBezTo>
                  <a:cubicBezTo>
                    <a:pt x="1212" y="5379"/>
                    <a:pt x="1544" y="5502"/>
                    <a:pt x="1927" y="5502"/>
                  </a:cubicBezTo>
                  <a:cubicBezTo>
                    <a:pt x="2238" y="5502"/>
                    <a:pt x="2582" y="5421"/>
                    <a:pt x="2975" y="5258"/>
                  </a:cubicBezTo>
                  <a:cubicBezTo>
                    <a:pt x="3302" y="5123"/>
                    <a:pt x="3789" y="4534"/>
                    <a:pt x="3919" y="4188"/>
                  </a:cubicBezTo>
                  <a:lnTo>
                    <a:pt x="4297" y="3224"/>
                  </a:lnTo>
                  <a:cubicBezTo>
                    <a:pt x="4297" y="3224"/>
                    <a:pt x="5550" y="1120"/>
                    <a:pt x="3499" y="248"/>
                  </a:cubicBezTo>
                  <a:cubicBezTo>
                    <a:pt x="3129" y="91"/>
                    <a:pt x="2728" y="1"/>
                    <a:pt x="2327" y="1"/>
                  </a:cubicBez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70" name="Google Shape;870;p44"/>
            <p:cNvSpPr/>
            <p:nvPr/>
          </p:nvSpPr>
          <p:spPr>
            <a:xfrm>
              <a:off x="6338861" y="1933263"/>
              <a:ext cx="20996" cy="36152"/>
            </a:xfrm>
            <a:custGeom>
              <a:avLst/>
              <a:gdLst/>
              <a:ahLst/>
              <a:cxnLst/>
              <a:rect l="l" t="t" r="r" b="b"/>
              <a:pathLst>
                <a:path w="338" h="582" extrusionOk="0">
                  <a:moveTo>
                    <a:pt x="306" y="1"/>
                  </a:moveTo>
                  <a:cubicBezTo>
                    <a:pt x="297" y="1"/>
                    <a:pt x="289" y="5"/>
                    <a:pt x="283" y="12"/>
                  </a:cubicBezTo>
                  <a:lnTo>
                    <a:pt x="6" y="403"/>
                  </a:lnTo>
                  <a:cubicBezTo>
                    <a:pt x="1" y="409"/>
                    <a:pt x="0" y="416"/>
                    <a:pt x="1" y="424"/>
                  </a:cubicBezTo>
                  <a:cubicBezTo>
                    <a:pt x="3" y="431"/>
                    <a:pt x="7" y="437"/>
                    <a:pt x="13" y="441"/>
                  </a:cubicBezTo>
                  <a:lnTo>
                    <a:pt x="223" y="577"/>
                  </a:lnTo>
                  <a:cubicBezTo>
                    <a:pt x="228" y="580"/>
                    <a:pt x="234" y="581"/>
                    <a:pt x="238" y="581"/>
                  </a:cubicBezTo>
                  <a:cubicBezTo>
                    <a:pt x="248" y="581"/>
                    <a:pt x="257" y="577"/>
                    <a:pt x="261" y="568"/>
                  </a:cubicBezTo>
                  <a:cubicBezTo>
                    <a:pt x="269" y="555"/>
                    <a:pt x="266" y="539"/>
                    <a:pt x="253" y="530"/>
                  </a:cubicBezTo>
                  <a:lnTo>
                    <a:pt x="67" y="410"/>
                  </a:lnTo>
                  <a:lnTo>
                    <a:pt x="329" y="44"/>
                  </a:lnTo>
                  <a:cubicBezTo>
                    <a:pt x="337" y="31"/>
                    <a:pt x="334" y="15"/>
                    <a:pt x="321" y="6"/>
                  </a:cubicBezTo>
                  <a:cubicBezTo>
                    <a:pt x="317" y="3"/>
                    <a:pt x="311" y="1"/>
                    <a:pt x="30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1" name="Google Shape;871;p44"/>
            <p:cNvSpPr/>
            <p:nvPr/>
          </p:nvSpPr>
          <p:spPr>
            <a:xfrm>
              <a:off x="6296311" y="1820521"/>
              <a:ext cx="61869" cy="24226"/>
            </a:xfrm>
            <a:custGeom>
              <a:avLst/>
              <a:gdLst/>
              <a:ahLst/>
              <a:cxnLst/>
              <a:rect l="l" t="t" r="r" b="b"/>
              <a:pathLst>
                <a:path w="996" h="390" extrusionOk="0">
                  <a:moveTo>
                    <a:pt x="559" y="0"/>
                  </a:moveTo>
                  <a:cubicBezTo>
                    <a:pt x="558" y="0"/>
                    <a:pt x="557" y="0"/>
                    <a:pt x="555" y="0"/>
                  </a:cubicBezTo>
                  <a:cubicBezTo>
                    <a:pt x="285" y="2"/>
                    <a:pt x="123" y="110"/>
                    <a:pt x="44" y="181"/>
                  </a:cubicBezTo>
                  <a:cubicBezTo>
                    <a:pt x="6" y="218"/>
                    <a:pt x="0" y="270"/>
                    <a:pt x="28" y="314"/>
                  </a:cubicBezTo>
                  <a:cubicBezTo>
                    <a:pt x="56" y="361"/>
                    <a:pt x="115" y="389"/>
                    <a:pt x="175" y="389"/>
                  </a:cubicBezTo>
                  <a:cubicBezTo>
                    <a:pt x="188" y="389"/>
                    <a:pt x="201" y="388"/>
                    <a:pt x="213" y="386"/>
                  </a:cubicBezTo>
                  <a:cubicBezTo>
                    <a:pt x="305" y="368"/>
                    <a:pt x="404" y="364"/>
                    <a:pt x="535" y="364"/>
                  </a:cubicBezTo>
                  <a:cubicBezTo>
                    <a:pt x="586" y="364"/>
                    <a:pt x="642" y="365"/>
                    <a:pt x="704" y="365"/>
                  </a:cubicBezTo>
                  <a:cubicBezTo>
                    <a:pt x="705" y="365"/>
                    <a:pt x="706" y="365"/>
                    <a:pt x="707" y="365"/>
                  </a:cubicBezTo>
                  <a:cubicBezTo>
                    <a:pt x="996" y="365"/>
                    <a:pt x="943" y="174"/>
                    <a:pt x="943" y="174"/>
                  </a:cubicBezTo>
                  <a:cubicBezTo>
                    <a:pt x="943" y="174"/>
                    <a:pt x="903" y="0"/>
                    <a:pt x="55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2" name="Google Shape;872;p44"/>
            <p:cNvSpPr/>
            <p:nvPr/>
          </p:nvSpPr>
          <p:spPr>
            <a:xfrm>
              <a:off x="6398803" y="1829093"/>
              <a:ext cx="96220" cy="39507"/>
            </a:xfrm>
            <a:custGeom>
              <a:avLst/>
              <a:gdLst/>
              <a:ahLst/>
              <a:cxnLst/>
              <a:rect l="l" t="t" r="r" b="b"/>
              <a:pathLst>
                <a:path w="1549" h="636" extrusionOk="0">
                  <a:moveTo>
                    <a:pt x="399" y="1"/>
                  </a:moveTo>
                  <a:cubicBezTo>
                    <a:pt x="176" y="1"/>
                    <a:pt x="120" y="87"/>
                    <a:pt x="120" y="87"/>
                  </a:cubicBezTo>
                  <a:cubicBezTo>
                    <a:pt x="120" y="87"/>
                    <a:pt x="0" y="259"/>
                    <a:pt x="397" y="347"/>
                  </a:cubicBezTo>
                  <a:cubicBezTo>
                    <a:pt x="701" y="414"/>
                    <a:pt x="1056" y="548"/>
                    <a:pt x="1222" y="611"/>
                  </a:cubicBezTo>
                  <a:cubicBezTo>
                    <a:pt x="1265" y="627"/>
                    <a:pt x="1311" y="635"/>
                    <a:pt x="1355" y="635"/>
                  </a:cubicBezTo>
                  <a:cubicBezTo>
                    <a:pt x="1409" y="635"/>
                    <a:pt x="1460" y="623"/>
                    <a:pt x="1494" y="600"/>
                  </a:cubicBezTo>
                  <a:cubicBezTo>
                    <a:pt x="1542" y="564"/>
                    <a:pt x="1548" y="512"/>
                    <a:pt x="1504" y="465"/>
                  </a:cubicBezTo>
                  <a:cubicBezTo>
                    <a:pt x="1417" y="370"/>
                    <a:pt x="1062" y="122"/>
                    <a:pt x="694" y="39"/>
                  </a:cubicBezTo>
                  <a:cubicBezTo>
                    <a:pt x="573" y="11"/>
                    <a:pt x="476" y="1"/>
                    <a:pt x="39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3" name="Google Shape;873;p44"/>
            <p:cNvSpPr/>
            <p:nvPr/>
          </p:nvSpPr>
          <p:spPr>
            <a:xfrm>
              <a:off x="6389983" y="1895061"/>
              <a:ext cx="74106" cy="35780"/>
            </a:xfrm>
            <a:custGeom>
              <a:avLst/>
              <a:gdLst/>
              <a:ahLst/>
              <a:cxnLst/>
              <a:rect l="l" t="t" r="r" b="b"/>
              <a:pathLst>
                <a:path w="1193" h="576" extrusionOk="0">
                  <a:moveTo>
                    <a:pt x="506" y="0"/>
                  </a:moveTo>
                  <a:cubicBezTo>
                    <a:pt x="136" y="0"/>
                    <a:pt x="1" y="330"/>
                    <a:pt x="1" y="330"/>
                  </a:cubicBezTo>
                  <a:cubicBezTo>
                    <a:pt x="223" y="513"/>
                    <a:pt x="425" y="575"/>
                    <a:pt x="596" y="575"/>
                  </a:cubicBezTo>
                  <a:cubicBezTo>
                    <a:pt x="964" y="575"/>
                    <a:pt x="1192" y="287"/>
                    <a:pt x="1192" y="287"/>
                  </a:cubicBezTo>
                  <a:cubicBezTo>
                    <a:pt x="905" y="73"/>
                    <a:pt x="680" y="0"/>
                    <a:pt x="50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74" name="Google Shape;874;p44"/>
            <p:cNvSpPr/>
            <p:nvPr/>
          </p:nvSpPr>
          <p:spPr>
            <a:xfrm>
              <a:off x="6402530" y="1894378"/>
              <a:ext cx="42426" cy="39258"/>
            </a:xfrm>
            <a:custGeom>
              <a:avLst/>
              <a:gdLst/>
              <a:ahLst/>
              <a:cxnLst/>
              <a:rect l="l" t="t" r="r" b="b"/>
              <a:pathLst>
                <a:path w="683" h="632" extrusionOk="0">
                  <a:moveTo>
                    <a:pt x="346" y="0"/>
                  </a:moveTo>
                  <a:cubicBezTo>
                    <a:pt x="208" y="0"/>
                    <a:pt x="81" y="96"/>
                    <a:pt x="44" y="239"/>
                  </a:cubicBezTo>
                  <a:cubicBezTo>
                    <a:pt x="0" y="409"/>
                    <a:pt x="98" y="579"/>
                    <a:pt x="261" y="622"/>
                  </a:cubicBezTo>
                  <a:cubicBezTo>
                    <a:pt x="287" y="628"/>
                    <a:pt x="312" y="631"/>
                    <a:pt x="337" y="631"/>
                  </a:cubicBezTo>
                  <a:cubicBezTo>
                    <a:pt x="475" y="631"/>
                    <a:pt x="601" y="536"/>
                    <a:pt x="638" y="393"/>
                  </a:cubicBezTo>
                  <a:cubicBezTo>
                    <a:pt x="682" y="223"/>
                    <a:pt x="584" y="52"/>
                    <a:pt x="421" y="10"/>
                  </a:cubicBezTo>
                  <a:cubicBezTo>
                    <a:pt x="396" y="3"/>
                    <a:pt x="371" y="0"/>
                    <a:pt x="34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5" name="Google Shape;875;p44"/>
            <p:cNvSpPr/>
            <p:nvPr/>
          </p:nvSpPr>
          <p:spPr>
            <a:xfrm>
              <a:off x="6388554" y="1893135"/>
              <a:ext cx="76964" cy="23480"/>
            </a:xfrm>
            <a:custGeom>
              <a:avLst/>
              <a:gdLst/>
              <a:ahLst/>
              <a:cxnLst/>
              <a:rect l="l" t="t" r="r" b="b"/>
              <a:pathLst>
                <a:path w="1239" h="378" extrusionOk="0">
                  <a:moveTo>
                    <a:pt x="522" y="1"/>
                  </a:moveTo>
                  <a:cubicBezTo>
                    <a:pt x="492" y="1"/>
                    <a:pt x="462" y="2"/>
                    <a:pt x="432" y="5"/>
                  </a:cubicBezTo>
                  <a:cubicBezTo>
                    <a:pt x="374" y="12"/>
                    <a:pt x="314" y="28"/>
                    <a:pt x="259" y="53"/>
                  </a:cubicBezTo>
                  <a:cubicBezTo>
                    <a:pt x="203" y="80"/>
                    <a:pt x="151" y="115"/>
                    <a:pt x="108" y="160"/>
                  </a:cubicBezTo>
                  <a:cubicBezTo>
                    <a:pt x="86" y="182"/>
                    <a:pt x="67" y="207"/>
                    <a:pt x="50" y="231"/>
                  </a:cubicBezTo>
                  <a:cubicBezTo>
                    <a:pt x="41" y="245"/>
                    <a:pt x="34" y="259"/>
                    <a:pt x="27" y="272"/>
                  </a:cubicBezTo>
                  <a:cubicBezTo>
                    <a:pt x="24" y="280"/>
                    <a:pt x="19" y="287"/>
                    <a:pt x="16" y="294"/>
                  </a:cubicBezTo>
                  <a:cubicBezTo>
                    <a:pt x="13" y="302"/>
                    <a:pt x="10" y="309"/>
                    <a:pt x="8" y="319"/>
                  </a:cubicBezTo>
                  <a:cubicBezTo>
                    <a:pt x="6" y="319"/>
                    <a:pt x="6" y="321"/>
                    <a:pt x="6" y="321"/>
                  </a:cubicBezTo>
                  <a:cubicBezTo>
                    <a:pt x="0" y="344"/>
                    <a:pt x="13" y="369"/>
                    <a:pt x="37" y="376"/>
                  </a:cubicBezTo>
                  <a:cubicBezTo>
                    <a:pt x="41" y="377"/>
                    <a:pt x="45" y="377"/>
                    <a:pt x="48" y="377"/>
                  </a:cubicBezTo>
                  <a:cubicBezTo>
                    <a:pt x="69" y="377"/>
                    <a:pt x="86" y="365"/>
                    <a:pt x="92" y="345"/>
                  </a:cubicBezTo>
                  <a:lnTo>
                    <a:pt x="92" y="344"/>
                  </a:lnTo>
                  <a:cubicBezTo>
                    <a:pt x="94" y="341"/>
                    <a:pt x="95" y="334"/>
                    <a:pt x="98" y="328"/>
                  </a:cubicBezTo>
                  <a:cubicBezTo>
                    <a:pt x="100" y="323"/>
                    <a:pt x="102" y="318"/>
                    <a:pt x="105" y="312"/>
                  </a:cubicBezTo>
                  <a:cubicBezTo>
                    <a:pt x="110" y="300"/>
                    <a:pt x="116" y="288"/>
                    <a:pt x="123" y="278"/>
                  </a:cubicBezTo>
                  <a:cubicBezTo>
                    <a:pt x="136" y="256"/>
                    <a:pt x="151" y="236"/>
                    <a:pt x="168" y="215"/>
                  </a:cubicBezTo>
                  <a:cubicBezTo>
                    <a:pt x="203" y="177"/>
                    <a:pt x="244" y="145"/>
                    <a:pt x="291" y="122"/>
                  </a:cubicBezTo>
                  <a:cubicBezTo>
                    <a:pt x="372" y="82"/>
                    <a:pt x="464" y="67"/>
                    <a:pt x="557" y="67"/>
                  </a:cubicBezTo>
                  <a:cubicBezTo>
                    <a:pt x="573" y="67"/>
                    <a:pt x="589" y="67"/>
                    <a:pt x="605" y="68"/>
                  </a:cubicBezTo>
                  <a:cubicBezTo>
                    <a:pt x="631" y="69"/>
                    <a:pt x="657" y="75"/>
                    <a:pt x="685" y="80"/>
                  </a:cubicBezTo>
                  <a:cubicBezTo>
                    <a:pt x="711" y="85"/>
                    <a:pt x="739" y="91"/>
                    <a:pt x="765" y="99"/>
                  </a:cubicBezTo>
                  <a:cubicBezTo>
                    <a:pt x="818" y="113"/>
                    <a:pt x="871" y="132"/>
                    <a:pt x="922" y="154"/>
                  </a:cubicBezTo>
                  <a:cubicBezTo>
                    <a:pt x="1024" y="198"/>
                    <a:pt x="1119" y="258"/>
                    <a:pt x="1199" y="334"/>
                  </a:cubicBezTo>
                  <a:cubicBezTo>
                    <a:pt x="1203" y="337"/>
                    <a:pt x="1208" y="339"/>
                    <a:pt x="1214" y="339"/>
                  </a:cubicBezTo>
                  <a:cubicBezTo>
                    <a:pt x="1219" y="339"/>
                    <a:pt x="1225" y="337"/>
                    <a:pt x="1230" y="332"/>
                  </a:cubicBezTo>
                  <a:cubicBezTo>
                    <a:pt x="1238" y="323"/>
                    <a:pt x="1238" y="310"/>
                    <a:pt x="1230" y="302"/>
                  </a:cubicBezTo>
                  <a:cubicBezTo>
                    <a:pt x="1148" y="220"/>
                    <a:pt x="1049" y="154"/>
                    <a:pt x="944" y="106"/>
                  </a:cubicBezTo>
                  <a:cubicBezTo>
                    <a:pt x="891" y="81"/>
                    <a:pt x="837" y="59"/>
                    <a:pt x="781" y="43"/>
                  </a:cubicBezTo>
                  <a:cubicBezTo>
                    <a:pt x="754" y="34"/>
                    <a:pt x="726" y="27"/>
                    <a:pt x="698" y="20"/>
                  </a:cubicBezTo>
                  <a:cubicBezTo>
                    <a:pt x="669" y="14"/>
                    <a:pt x="641" y="7"/>
                    <a:pt x="611" y="5"/>
                  </a:cubicBezTo>
                  <a:cubicBezTo>
                    <a:pt x="581" y="2"/>
                    <a:pt x="551" y="1"/>
                    <a:pt x="52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6" name="Google Shape;876;p44"/>
            <p:cNvSpPr/>
            <p:nvPr/>
          </p:nvSpPr>
          <p:spPr>
            <a:xfrm>
              <a:off x="6298175" y="1880091"/>
              <a:ext cx="49321" cy="36649"/>
            </a:xfrm>
            <a:custGeom>
              <a:avLst/>
              <a:gdLst/>
              <a:ahLst/>
              <a:cxnLst/>
              <a:rect l="l" t="t" r="r" b="b"/>
              <a:pathLst>
                <a:path w="794" h="590" extrusionOk="0">
                  <a:moveTo>
                    <a:pt x="340" y="1"/>
                  </a:moveTo>
                  <a:cubicBezTo>
                    <a:pt x="245" y="1"/>
                    <a:pt x="133" y="38"/>
                    <a:pt x="1" y="133"/>
                  </a:cubicBezTo>
                  <a:cubicBezTo>
                    <a:pt x="1" y="133"/>
                    <a:pt x="136" y="589"/>
                    <a:pt x="473" y="589"/>
                  </a:cubicBezTo>
                  <a:cubicBezTo>
                    <a:pt x="565" y="589"/>
                    <a:pt x="671" y="556"/>
                    <a:pt x="794" y="471"/>
                  </a:cubicBezTo>
                  <a:cubicBezTo>
                    <a:pt x="794" y="471"/>
                    <a:pt x="677" y="1"/>
                    <a:pt x="34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77" name="Google Shape;877;p44"/>
            <p:cNvSpPr/>
            <p:nvPr/>
          </p:nvSpPr>
          <p:spPr>
            <a:xfrm>
              <a:off x="6307554" y="1880277"/>
              <a:ext cx="29009" cy="35904"/>
            </a:xfrm>
            <a:custGeom>
              <a:avLst/>
              <a:gdLst/>
              <a:ahLst/>
              <a:cxnLst/>
              <a:rect l="l" t="t" r="r" b="b"/>
              <a:pathLst>
                <a:path w="467" h="578" extrusionOk="0">
                  <a:moveTo>
                    <a:pt x="229" y="0"/>
                  </a:moveTo>
                  <a:cubicBezTo>
                    <a:pt x="228" y="0"/>
                    <a:pt x="227" y="0"/>
                    <a:pt x="225" y="0"/>
                  </a:cubicBezTo>
                  <a:cubicBezTo>
                    <a:pt x="98" y="5"/>
                    <a:pt x="0" y="136"/>
                    <a:pt x="5" y="295"/>
                  </a:cubicBezTo>
                  <a:cubicBezTo>
                    <a:pt x="9" y="453"/>
                    <a:pt x="113" y="577"/>
                    <a:pt x="237" y="577"/>
                  </a:cubicBezTo>
                  <a:cubicBezTo>
                    <a:pt x="238" y="577"/>
                    <a:pt x="240" y="577"/>
                    <a:pt x="241" y="577"/>
                  </a:cubicBezTo>
                  <a:cubicBezTo>
                    <a:pt x="368" y="574"/>
                    <a:pt x="466" y="441"/>
                    <a:pt x="462" y="282"/>
                  </a:cubicBezTo>
                  <a:cubicBezTo>
                    <a:pt x="456" y="125"/>
                    <a:pt x="353" y="0"/>
                    <a:pt x="22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8" name="Google Shape;878;p44"/>
            <p:cNvSpPr/>
            <p:nvPr/>
          </p:nvSpPr>
          <p:spPr>
            <a:xfrm>
              <a:off x="6296995" y="1878476"/>
              <a:ext cx="52241" cy="31183"/>
            </a:xfrm>
            <a:custGeom>
              <a:avLst/>
              <a:gdLst/>
              <a:ahLst/>
              <a:cxnLst/>
              <a:rect l="l" t="t" r="r" b="b"/>
              <a:pathLst>
                <a:path w="841" h="502" extrusionOk="0">
                  <a:moveTo>
                    <a:pt x="312" y="0"/>
                  </a:moveTo>
                  <a:cubicBezTo>
                    <a:pt x="272" y="0"/>
                    <a:pt x="233" y="5"/>
                    <a:pt x="195" y="18"/>
                  </a:cubicBezTo>
                  <a:cubicBezTo>
                    <a:pt x="159" y="29"/>
                    <a:pt x="124" y="47"/>
                    <a:pt x="91" y="69"/>
                  </a:cubicBezTo>
                  <a:cubicBezTo>
                    <a:pt x="59" y="92"/>
                    <a:pt x="32" y="118"/>
                    <a:pt x="7" y="148"/>
                  </a:cubicBezTo>
                  <a:cubicBezTo>
                    <a:pt x="1" y="155"/>
                    <a:pt x="1" y="165"/>
                    <a:pt x="8" y="172"/>
                  </a:cubicBezTo>
                  <a:cubicBezTo>
                    <a:pt x="12" y="175"/>
                    <a:pt x="16" y="177"/>
                    <a:pt x="21" y="177"/>
                  </a:cubicBezTo>
                  <a:cubicBezTo>
                    <a:pt x="26" y="177"/>
                    <a:pt x="31" y="175"/>
                    <a:pt x="34" y="171"/>
                  </a:cubicBezTo>
                  <a:cubicBezTo>
                    <a:pt x="58" y="145"/>
                    <a:pt x="86" y="121"/>
                    <a:pt x="115" y="102"/>
                  </a:cubicBezTo>
                  <a:cubicBezTo>
                    <a:pt x="144" y="83"/>
                    <a:pt x="175" y="69"/>
                    <a:pt x="208" y="60"/>
                  </a:cubicBezTo>
                  <a:cubicBezTo>
                    <a:pt x="238" y="52"/>
                    <a:pt x="267" y="48"/>
                    <a:pt x="297" y="48"/>
                  </a:cubicBezTo>
                  <a:cubicBezTo>
                    <a:pt x="302" y="48"/>
                    <a:pt x="306" y="48"/>
                    <a:pt x="310" y="48"/>
                  </a:cubicBezTo>
                  <a:cubicBezTo>
                    <a:pt x="326" y="50"/>
                    <a:pt x="344" y="51"/>
                    <a:pt x="362" y="56"/>
                  </a:cubicBezTo>
                  <a:cubicBezTo>
                    <a:pt x="378" y="59"/>
                    <a:pt x="395" y="64"/>
                    <a:pt x="408" y="70"/>
                  </a:cubicBezTo>
                  <a:lnTo>
                    <a:pt x="411" y="70"/>
                  </a:lnTo>
                  <a:cubicBezTo>
                    <a:pt x="456" y="85"/>
                    <a:pt x="499" y="104"/>
                    <a:pt x="537" y="130"/>
                  </a:cubicBezTo>
                  <a:cubicBezTo>
                    <a:pt x="575" y="156"/>
                    <a:pt x="608" y="189"/>
                    <a:pt x="638" y="224"/>
                  </a:cubicBezTo>
                  <a:cubicBezTo>
                    <a:pt x="668" y="260"/>
                    <a:pt x="693" y="300"/>
                    <a:pt x="713" y="340"/>
                  </a:cubicBezTo>
                  <a:cubicBezTo>
                    <a:pt x="724" y="362"/>
                    <a:pt x="734" y="383"/>
                    <a:pt x="741" y="405"/>
                  </a:cubicBezTo>
                  <a:cubicBezTo>
                    <a:pt x="750" y="427"/>
                    <a:pt x="757" y="450"/>
                    <a:pt x="762" y="470"/>
                  </a:cubicBezTo>
                  <a:lnTo>
                    <a:pt x="762" y="472"/>
                  </a:lnTo>
                  <a:cubicBezTo>
                    <a:pt x="762" y="472"/>
                    <a:pt x="762" y="473"/>
                    <a:pt x="763" y="473"/>
                  </a:cubicBezTo>
                  <a:cubicBezTo>
                    <a:pt x="767" y="490"/>
                    <a:pt x="781" y="501"/>
                    <a:pt x="798" y="501"/>
                  </a:cubicBezTo>
                  <a:cubicBezTo>
                    <a:pt x="801" y="501"/>
                    <a:pt x="805" y="501"/>
                    <a:pt x="808" y="500"/>
                  </a:cubicBezTo>
                  <a:cubicBezTo>
                    <a:pt x="829" y="494"/>
                    <a:pt x="840" y="473"/>
                    <a:pt x="835" y="454"/>
                  </a:cubicBezTo>
                  <a:cubicBezTo>
                    <a:pt x="827" y="427"/>
                    <a:pt x="819" y="403"/>
                    <a:pt x="808" y="378"/>
                  </a:cubicBezTo>
                  <a:cubicBezTo>
                    <a:pt x="800" y="355"/>
                    <a:pt x="788" y="332"/>
                    <a:pt x="776" y="310"/>
                  </a:cubicBezTo>
                  <a:cubicBezTo>
                    <a:pt x="751" y="264"/>
                    <a:pt x="722" y="221"/>
                    <a:pt x="687" y="183"/>
                  </a:cubicBezTo>
                  <a:cubicBezTo>
                    <a:pt x="652" y="143"/>
                    <a:pt x="613" y="110"/>
                    <a:pt x="569" y="82"/>
                  </a:cubicBezTo>
                  <a:cubicBezTo>
                    <a:pt x="525" y="54"/>
                    <a:pt x="475" y="34"/>
                    <a:pt x="426" y="19"/>
                  </a:cubicBezTo>
                  <a:lnTo>
                    <a:pt x="426" y="19"/>
                  </a:lnTo>
                  <a:lnTo>
                    <a:pt x="429" y="21"/>
                  </a:lnTo>
                  <a:cubicBezTo>
                    <a:pt x="408" y="13"/>
                    <a:pt x="391" y="9"/>
                    <a:pt x="370" y="6"/>
                  </a:cubicBezTo>
                  <a:cubicBezTo>
                    <a:pt x="351" y="2"/>
                    <a:pt x="331" y="0"/>
                    <a:pt x="31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9" name="Google Shape;879;p44"/>
            <p:cNvSpPr/>
            <p:nvPr/>
          </p:nvSpPr>
          <p:spPr>
            <a:xfrm>
              <a:off x="6329481" y="1984198"/>
              <a:ext cx="72802" cy="28512"/>
            </a:xfrm>
            <a:custGeom>
              <a:avLst/>
              <a:gdLst/>
              <a:ahLst/>
              <a:cxnLst/>
              <a:rect l="l" t="t" r="r" b="b"/>
              <a:pathLst>
                <a:path w="1172" h="459" extrusionOk="0">
                  <a:moveTo>
                    <a:pt x="1" y="1"/>
                  </a:moveTo>
                  <a:cubicBezTo>
                    <a:pt x="1" y="1"/>
                    <a:pt x="110" y="399"/>
                    <a:pt x="570" y="453"/>
                  </a:cubicBezTo>
                  <a:cubicBezTo>
                    <a:pt x="599" y="457"/>
                    <a:pt x="626" y="459"/>
                    <a:pt x="652" y="459"/>
                  </a:cubicBezTo>
                  <a:cubicBezTo>
                    <a:pt x="1048" y="459"/>
                    <a:pt x="1172" y="88"/>
                    <a:pt x="1172" y="88"/>
                  </a:cubicBezTo>
                  <a:lnTo>
                    <a:pt x="1"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80" name="Google Shape;880;p44"/>
            <p:cNvSpPr/>
            <p:nvPr/>
          </p:nvSpPr>
          <p:spPr>
            <a:xfrm>
              <a:off x="6377311" y="1869220"/>
              <a:ext cx="108084" cy="102804"/>
            </a:xfrm>
            <a:custGeom>
              <a:avLst/>
              <a:gdLst/>
              <a:ahLst/>
              <a:cxnLst/>
              <a:rect l="l" t="t" r="r" b="b"/>
              <a:pathLst>
                <a:path w="1740" h="1655" extrusionOk="0">
                  <a:moveTo>
                    <a:pt x="1107" y="0"/>
                  </a:moveTo>
                  <a:lnTo>
                    <a:pt x="0" y="1075"/>
                  </a:lnTo>
                  <a:cubicBezTo>
                    <a:pt x="0" y="1075"/>
                    <a:pt x="186" y="1640"/>
                    <a:pt x="628" y="1655"/>
                  </a:cubicBezTo>
                  <a:lnTo>
                    <a:pt x="1739" y="614"/>
                  </a:lnTo>
                  <a:cubicBezTo>
                    <a:pt x="1739" y="612"/>
                    <a:pt x="1582" y="45"/>
                    <a:pt x="110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81" name="Google Shape;881;p44"/>
            <p:cNvSpPr/>
            <p:nvPr/>
          </p:nvSpPr>
          <p:spPr>
            <a:xfrm>
              <a:off x="6260532" y="1848039"/>
              <a:ext cx="92679" cy="103239"/>
            </a:xfrm>
            <a:custGeom>
              <a:avLst/>
              <a:gdLst/>
              <a:ahLst/>
              <a:cxnLst/>
              <a:rect l="l" t="t" r="r" b="b"/>
              <a:pathLst>
                <a:path w="1492" h="1662" extrusionOk="0">
                  <a:moveTo>
                    <a:pt x="968" y="1"/>
                  </a:moveTo>
                  <a:lnTo>
                    <a:pt x="1" y="1096"/>
                  </a:lnTo>
                  <a:cubicBezTo>
                    <a:pt x="1" y="1096"/>
                    <a:pt x="145" y="1655"/>
                    <a:pt x="522" y="1661"/>
                  </a:cubicBezTo>
                  <a:lnTo>
                    <a:pt x="1492" y="597"/>
                  </a:lnTo>
                  <a:cubicBezTo>
                    <a:pt x="1492" y="597"/>
                    <a:pt x="1369" y="36"/>
                    <a:pt x="96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82" name="Google Shape;882;p44"/>
            <p:cNvSpPr/>
            <p:nvPr/>
          </p:nvSpPr>
          <p:spPr>
            <a:xfrm>
              <a:off x="6371472" y="1862885"/>
              <a:ext cx="120197" cy="116595"/>
            </a:xfrm>
            <a:custGeom>
              <a:avLst/>
              <a:gdLst/>
              <a:ahLst/>
              <a:cxnLst/>
              <a:rect l="l" t="t" r="r" b="b"/>
              <a:pathLst>
                <a:path w="1935" h="1877" extrusionOk="0">
                  <a:moveTo>
                    <a:pt x="966" y="88"/>
                  </a:moveTo>
                  <a:cubicBezTo>
                    <a:pt x="1013" y="88"/>
                    <a:pt x="1061" y="91"/>
                    <a:pt x="1108" y="99"/>
                  </a:cubicBezTo>
                  <a:cubicBezTo>
                    <a:pt x="1332" y="137"/>
                    <a:pt x="1528" y="260"/>
                    <a:pt x="1660" y="444"/>
                  </a:cubicBezTo>
                  <a:cubicBezTo>
                    <a:pt x="1792" y="629"/>
                    <a:pt x="1844" y="856"/>
                    <a:pt x="1807" y="1079"/>
                  </a:cubicBezTo>
                  <a:cubicBezTo>
                    <a:pt x="1769" y="1304"/>
                    <a:pt x="1646" y="1500"/>
                    <a:pt x="1461" y="1631"/>
                  </a:cubicBezTo>
                  <a:cubicBezTo>
                    <a:pt x="1315" y="1735"/>
                    <a:pt x="1145" y="1789"/>
                    <a:pt x="971" y="1789"/>
                  </a:cubicBezTo>
                  <a:cubicBezTo>
                    <a:pt x="923" y="1789"/>
                    <a:pt x="875" y="1785"/>
                    <a:pt x="827" y="1777"/>
                  </a:cubicBezTo>
                  <a:cubicBezTo>
                    <a:pt x="602" y="1741"/>
                    <a:pt x="407" y="1618"/>
                    <a:pt x="274" y="1432"/>
                  </a:cubicBezTo>
                  <a:cubicBezTo>
                    <a:pt x="142" y="1247"/>
                    <a:pt x="90" y="1022"/>
                    <a:pt x="128" y="797"/>
                  </a:cubicBezTo>
                  <a:cubicBezTo>
                    <a:pt x="166" y="574"/>
                    <a:pt x="288" y="378"/>
                    <a:pt x="474" y="245"/>
                  </a:cubicBezTo>
                  <a:cubicBezTo>
                    <a:pt x="620" y="142"/>
                    <a:pt x="789" y="88"/>
                    <a:pt x="966" y="88"/>
                  </a:cubicBezTo>
                  <a:close/>
                  <a:moveTo>
                    <a:pt x="966" y="0"/>
                  </a:moveTo>
                  <a:cubicBezTo>
                    <a:pt x="773" y="0"/>
                    <a:pt x="584" y="60"/>
                    <a:pt x="423" y="175"/>
                  </a:cubicBezTo>
                  <a:cubicBezTo>
                    <a:pt x="218" y="320"/>
                    <a:pt x="84" y="536"/>
                    <a:pt x="42" y="784"/>
                  </a:cubicBezTo>
                  <a:cubicBezTo>
                    <a:pt x="1" y="1031"/>
                    <a:pt x="58" y="1279"/>
                    <a:pt x="204" y="1484"/>
                  </a:cubicBezTo>
                  <a:cubicBezTo>
                    <a:pt x="348" y="1687"/>
                    <a:pt x="564" y="1822"/>
                    <a:pt x="813" y="1863"/>
                  </a:cubicBezTo>
                  <a:cubicBezTo>
                    <a:pt x="865" y="1872"/>
                    <a:pt x="916" y="1876"/>
                    <a:pt x="969" y="1876"/>
                  </a:cubicBezTo>
                  <a:cubicBezTo>
                    <a:pt x="1163" y="1876"/>
                    <a:pt x="1351" y="1817"/>
                    <a:pt x="1512" y="1703"/>
                  </a:cubicBezTo>
                  <a:cubicBezTo>
                    <a:pt x="1716" y="1557"/>
                    <a:pt x="1851" y="1340"/>
                    <a:pt x="1892" y="1094"/>
                  </a:cubicBezTo>
                  <a:cubicBezTo>
                    <a:pt x="1934" y="847"/>
                    <a:pt x="1876" y="599"/>
                    <a:pt x="1731" y="394"/>
                  </a:cubicBezTo>
                  <a:cubicBezTo>
                    <a:pt x="1585" y="190"/>
                    <a:pt x="1369" y="56"/>
                    <a:pt x="1122" y="13"/>
                  </a:cubicBezTo>
                  <a:cubicBezTo>
                    <a:pt x="1070" y="5"/>
                    <a:pt x="1018" y="0"/>
                    <a:pt x="966" y="0"/>
                  </a:cubicBezTo>
                  <a:close/>
                </a:path>
              </a:pathLst>
            </a:custGeom>
            <a:solidFill>
              <a:srgbClr val="C0653E"/>
            </a:solidFill>
            <a:ln>
              <a:noFill/>
            </a:ln>
          </p:spPr>
          <p:txBody>
            <a:bodyPr spcFirstLastPara="1" wrap="square" lIns="121900" tIns="121900" rIns="121900" bIns="121900" anchor="ctr" anchorCtr="0">
              <a:noAutofit/>
            </a:bodyPr>
            <a:lstStyle/>
            <a:p>
              <a:endParaRPr sz="2400"/>
            </a:p>
          </p:txBody>
        </p:sp>
        <p:sp>
          <p:nvSpPr>
            <p:cNvPr id="883" name="Google Shape;883;p44"/>
            <p:cNvSpPr/>
            <p:nvPr/>
          </p:nvSpPr>
          <p:spPr>
            <a:xfrm>
              <a:off x="6252581" y="1842013"/>
              <a:ext cx="108706" cy="116222"/>
            </a:xfrm>
            <a:custGeom>
              <a:avLst/>
              <a:gdLst/>
              <a:ahLst/>
              <a:cxnLst/>
              <a:rect l="l" t="t" r="r" b="b"/>
              <a:pathLst>
                <a:path w="1750" h="1871" extrusionOk="0">
                  <a:moveTo>
                    <a:pt x="913" y="88"/>
                  </a:moveTo>
                  <a:cubicBezTo>
                    <a:pt x="947" y="88"/>
                    <a:pt x="980" y="91"/>
                    <a:pt x="1014" y="97"/>
                  </a:cubicBezTo>
                  <a:cubicBezTo>
                    <a:pt x="1402" y="162"/>
                    <a:pt x="1656" y="593"/>
                    <a:pt x="1580" y="1056"/>
                  </a:cubicBezTo>
                  <a:cubicBezTo>
                    <a:pt x="1539" y="1304"/>
                    <a:pt x="1409" y="1523"/>
                    <a:pt x="1223" y="1656"/>
                  </a:cubicBezTo>
                  <a:cubicBezTo>
                    <a:pt x="1105" y="1740"/>
                    <a:pt x="971" y="1784"/>
                    <a:pt x="837" y="1784"/>
                  </a:cubicBezTo>
                  <a:cubicBezTo>
                    <a:pt x="804" y="1784"/>
                    <a:pt x="771" y="1781"/>
                    <a:pt x="738" y="1776"/>
                  </a:cubicBezTo>
                  <a:cubicBezTo>
                    <a:pt x="348" y="1709"/>
                    <a:pt x="94" y="1278"/>
                    <a:pt x="171" y="815"/>
                  </a:cubicBezTo>
                  <a:cubicBezTo>
                    <a:pt x="212" y="567"/>
                    <a:pt x="342" y="349"/>
                    <a:pt x="529" y="216"/>
                  </a:cubicBezTo>
                  <a:cubicBezTo>
                    <a:pt x="646" y="132"/>
                    <a:pt x="780" y="88"/>
                    <a:pt x="913" y="88"/>
                  </a:cubicBezTo>
                  <a:close/>
                  <a:moveTo>
                    <a:pt x="913" y="1"/>
                  </a:moveTo>
                  <a:cubicBezTo>
                    <a:pt x="762" y="1"/>
                    <a:pt x="611" y="50"/>
                    <a:pt x="478" y="145"/>
                  </a:cubicBezTo>
                  <a:cubicBezTo>
                    <a:pt x="272" y="291"/>
                    <a:pt x="129" y="530"/>
                    <a:pt x="85" y="802"/>
                  </a:cubicBezTo>
                  <a:cubicBezTo>
                    <a:pt x="0" y="1311"/>
                    <a:pt x="287" y="1787"/>
                    <a:pt x="723" y="1862"/>
                  </a:cubicBezTo>
                  <a:cubicBezTo>
                    <a:pt x="761" y="1868"/>
                    <a:pt x="799" y="1871"/>
                    <a:pt x="839" y="1871"/>
                  </a:cubicBezTo>
                  <a:cubicBezTo>
                    <a:pt x="990" y="1871"/>
                    <a:pt x="1141" y="1821"/>
                    <a:pt x="1274" y="1728"/>
                  </a:cubicBezTo>
                  <a:cubicBezTo>
                    <a:pt x="1478" y="1582"/>
                    <a:pt x="1621" y="1342"/>
                    <a:pt x="1666" y="1071"/>
                  </a:cubicBezTo>
                  <a:cubicBezTo>
                    <a:pt x="1750" y="561"/>
                    <a:pt x="1463" y="85"/>
                    <a:pt x="1028" y="10"/>
                  </a:cubicBezTo>
                  <a:cubicBezTo>
                    <a:pt x="990" y="4"/>
                    <a:pt x="952" y="1"/>
                    <a:pt x="913" y="1"/>
                  </a:cubicBezTo>
                  <a:close/>
                </a:path>
              </a:pathLst>
            </a:custGeom>
            <a:solidFill>
              <a:srgbClr val="C0653E"/>
            </a:solidFill>
            <a:ln>
              <a:noFill/>
            </a:ln>
          </p:spPr>
          <p:txBody>
            <a:bodyPr spcFirstLastPara="1" wrap="square" lIns="121900" tIns="121900" rIns="121900" bIns="121900" anchor="ctr" anchorCtr="0">
              <a:noAutofit/>
            </a:bodyPr>
            <a:lstStyle/>
            <a:p>
              <a:endParaRPr sz="2400"/>
            </a:p>
          </p:txBody>
        </p:sp>
        <p:sp>
          <p:nvSpPr>
            <p:cNvPr id="884" name="Google Shape;884;p44"/>
            <p:cNvSpPr/>
            <p:nvPr/>
          </p:nvSpPr>
          <p:spPr>
            <a:xfrm>
              <a:off x="6352527" y="1904006"/>
              <a:ext cx="25903" cy="10187"/>
            </a:xfrm>
            <a:custGeom>
              <a:avLst/>
              <a:gdLst/>
              <a:ahLst/>
              <a:cxnLst/>
              <a:rect l="l" t="t" r="r" b="b"/>
              <a:pathLst>
                <a:path w="417" h="164" extrusionOk="0">
                  <a:moveTo>
                    <a:pt x="139" y="1"/>
                  </a:moveTo>
                  <a:cubicBezTo>
                    <a:pt x="95" y="1"/>
                    <a:pt x="49" y="7"/>
                    <a:pt x="1" y="24"/>
                  </a:cubicBezTo>
                  <a:lnTo>
                    <a:pt x="28" y="106"/>
                  </a:lnTo>
                  <a:cubicBezTo>
                    <a:pt x="67" y="93"/>
                    <a:pt x="104" y="87"/>
                    <a:pt x="139" y="87"/>
                  </a:cubicBezTo>
                  <a:cubicBezTo>
                    <a:pt x="265" y="87"/>
                    <a:pt x="358" y="158"/>
                    <a:pt x="363" y="163"/>
                  </a:cubicBezTo>
                  <a:lnTo>
                    <a:pt x="417" y="94"/>
                  </a:lnTo>
                  <a:cubicBezTo>
                    <a:pt x="411" y="90"/>
                    <a:pt x="296" y="1"/>
                    <a:pt x="139" y="1"/>
                  </a:cubicBezTo>
                  <a:close/>
                </a:path>
              </a:pathLst>
            </a:custGeom>
            <a:solidFill>
              <a:srgbClr val="C0653E"/>
            </a:solidFill>
            <a:ln>
              <a:noFill/>
            </a:ln>
          </p:spPr>
          <p:txBody>
            <a:bodyPr spcFirstLastPara="1" wrap="square" lIns="121900" tIns="121900" rIns="121900" bIns="121900" anchor="ctr" anchorCtr="0">
              <a:noAutofit/>
            </a:bodyPr>
            <a:lstStyle/>
            <a:p>
              <a:endParaRPr sz="2400"/>
            </a:p>
          </p:txBody>
        </p:sp>
        <p:sp>
          <p:nvSpPr>
            <p:cNvPr id="885" name="Google Shape;885;p44"/>
            <p:cNvSpPr/>
            <p:nvPr/>
          </p:nvSpPr>
          <p:spPr>
            <a:xfrm>
              <a:off x="6483406" y="1932517"/>
              <a:ext cx="39693" cy="33419"/>
            </a:xfrm>
            <a:custGeom>
              <a:avLst/>
              <a:gdLst/>
              <a:ahLst/>
              <a:cxnLst/>
              <a:rect l="l" t="t" r="r" b="b"/>
              <a:pathLst>
                <a:path w="639" h="538" extrusionOk="0">
                  <a:moveTo>
                    <a:pt x="55" y="0"/>
                  </a:moveTo>
                  <a:lnTo>
                    <a:pt x="1" y="68"/>
                  </a:lnTo>
                  <a:lnTo>
                    <a:pt x="583" y="538"/>
                  </a:lnTo>
                  <a:lnTo>
                    <a:pt x="639" y="471"/>
                  </a:lnTo>
                  <a:lnTo>
                    <a:pt x="55" y="0"/>
                  </a:lnTo>
                  <a:close/>
                </a:path>
              </a:pathLst>
            </a:custGeom>
            <a:solidFill>
              <a:srgbClr val="C0653E"/>
            </a:solidFill>
            <a:ln>
              <a:noFill/>
            </a:ln>
          </p:spPr>
          <p:txBody>
            <a:bodyPr spcFirstLastPara="1" wrap="square" lIns="121900" tIns="121900" rIns="121900" bIns="121900" anchor="ctr" anchorCtr="0">
              <a:noAutofit/>
            </a:bodyPr>
            <a:lstStyle/>
            <a:p>
              <a:endParaRPr sz="2400"/>
            </a:p>
          </p:txBody>
        </p:sp>
        <p:sp>
          <p:nvSpPr>
            <p:cNvPr id="886" name="Google Shape;886;p44"/>
            <p:cNvSpPr/>
            <p:nvPr/>
          </p:nvSpPr>
          <p:spPr>
            <a:xfrm>
              <a:off x="6490052" y="1771387"/>
              <a:ext cx="98456" cy="198590"/>
            </a:xfrm>
            <a:custGeom>
              <a:avLst/>
              <a:gdLst/>
              <a:ahLst/>
              <a:cxnLst/>
              <a:rect l="l" t="t" r="r" b="b"/>
              <a:pathLst>
                <a:path w="1585" h="3197" extrusionOk="0">
                  <a:moveTo>
                    <a:pt x="741" y="0"/>
                  </a:moveTo>
                  <a:cubicBezTo>
                    <a:pt x="726" y="0"/>
                    <a:pt x="717" y="1"/>
                    <a:pt x="717" y="1"/>
                  </a:cubicBezTo>
                  <a:cubicBezTo>
                    <a:pt x="0" y="1653"/>
                    <a:pt x="488" y="3025"/>
                    <a:pt x="485" y="3196"/>
                  </a:cubicBezTo>
                  <a:cubicBezTo>
                    <a:pt x="485" y="3196"/>
                    <a:pt x="1585" y="3043"/>
                    <a:pt x="1455" y="1121"/>
                  </a:cubicBezTo>
                  <a:cubicBezTo>
                    <a:pt x="1382" y="61"/>
                    <a:pt x="860" y="0"/>
                    <a:pt x="74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87" name="Google Shape;887;p44"/>
            <p:cNvSpPr/>
            <p:nvPr/>
          </p:nvSpPr>
          <p:spPr>
            <a:xfrm>
              <a:off x="6494959" y="1939661"/>
              <a:ext cx="119390" cy="87834"/>
            </a:xfrm>
            <a:custGeom>
              <a:avLst/>
              <a:gdLst/>
              <a:ahLst/>
              <a:cxnLst/>
              <a:rect l="l" t="t" r="r" b="b"/>
              <a:pathLst>
                <a:path w="1922" h="1414" extrusionOk="0">
                  <a:moveTo>
                    <a:pt x="1062" y="0"/>
                  </a:moveTo>
                  <a:cubicBezTo>
                    <a:pt x="838" y="0"/>
                    <a:pt x="628" y="174"/>
                    <a:pt x="459" y="364"/>
                  </a:cubicBezTo>
                  <a:cubicBezTo>
                    <a:pt x="279" y="567"/>
                    <a:pt x="146" y="800"/>
                    <a:pt x="57" y="1048"/>
                  </a:cubicBezTo>
                  <a:cubicBezTo>
                    <a:pt x="0" y="1204"/>
                    <a:pt x="146" y="1385"/>
                    <a:pt x="349" y="1408"/>
                  </a:cubicBezTo>
                  <a:cubicBezTo>
                    <a:pt x="379" y="1412"/>
                    <a:pt x="410" y="1414"/>
                    <a:pt x="441" y="1414"/>
                  </a:cubicBezTo>
                  <a:cubicBezTo>
                    <a:pt x="1114" y="1414"/>
                    <a:pt x="1921" y="573"/>
                    <a:pt x="1373" y="122"/>
                  </a:cubicBezTo>
                  <a:cubicBezTo>
                    <a:pt x="1268" y="36"/>
                    <a:pt x="1163" y="0"/>
                    <a:pt x="1062" y="0"/>
                  </a:cubicBez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88" name="Google Shape;888;p44"/>
            <p:cNvSpPr/>
            <p:nvPr/>
          </p:nvSpPr>
          <p:spPr>
            <a:xfrm>
              <a:off x="6513781" y="1971588"/>
              <a:ext cx="53607" cy="24474"/>
            </a:xfrm>
            <a:custGeom>
              <a:avLst/>
              <a:gdLst/>
              <a:ahLst/>
              <a:cxnLst/>
              <a:rect l="l" t="t" r="r" b="b"/>
              <a:pathLst>
                <a:path w="863" h="394" extrusionOk="0">
                  <a:moveTo>
                    <a:pt x="589" y="0"/>
                  </a:moveTo>
                  <a:cubicBezTo>
                    <a:pt x="244" y="0"/>
                    <a:pt x="12" y="348"/>
                    <a:pt x="10" y="353"/>
                  </a:cubicBezTo>
                  <a:cubicBezTo>
                    <a:pt x="1" y="364"/>
                    <a:pt x="5" y="382"/>
                    <a:pt x="17" y="389"/>
                  </a:cubicBezTo>
                  <a:cubicBezTo>
                    <a:pt x="23" y="392"/>
                    <a:pt x="27" y="394"/>
                    <a:pt x="33" y="394"/>
                  </a:cubicBezTo>
                  <a:cubicBezTo>
                    <a:pt x="42" y="394"/>
                    <a:pt x="50" y="389"/>
                    <a:pt x="55" y="382"/>
                  </a:cubicBezTo>
                  <a:cubicBezTo>
                    <a:pt x="58" y="378"/>
                    <a:pt x="273" y="56"/>
                    <a:pt x="590" y="56"/>
                  </a:cubicBezTo>
                  <a:cubicBezTo>
                    <a:pt x="662" y="56"/>
                    <a:pt x="738" y="72"/>
                    <a:pt x="819" y="112"/>
                  </a:cubicBezTo>
                  <a:cubicBezTo>
                    <a:pt x="822" y="114"/>
                    <a:pt x="827" y="115"/>
                    <a:pt x="831" y="115"/>
                  </a:cubicBezTo>
                  <a:cubicBezTo>
                    <a:pt x="841" y="115"/>
                    <a:pt x="851" y="109"/>
                    <a:pt x="855" y="100"/>
                  </a:cubicBezTo>
                  <a:cubicBezTo>
                    <a:pt x="862" y="87"/>
                    <a:pt x="856" y="71"/>
                    <a:pt x="843" y="64"/>
                  </a:cubicBezTo>
                  <a:cubicBezTo>
                    <a:pt x="754" y="19"/>
                    <a:pt x="669" y="0"/>
                    <a:pt x="58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89" name="Google Shape;889;p44"/>
            <p:cNvSpPr/>
            <p:nvPr/>
          </p:nvSpPr>
          <p:spPr>
            <a:xfrm>
              <a:off x="6289789" y="1721570"/>
              <a:ext cx="256980" cy="90878"/>
            </a:xfrm>
            <a:custGeom>
              <a:avLst/>
              <a:gdLst/>
              <a:ahLst/>
              <a:cxnLst/>
              <a:rect l="l" t="t" r="r" b="b"/>
              <a:pathLst>
                <a:path w="4137" h="1463" extrusionOk="0">
                  <a:moveTo>
                    <a:pt x="2470" y="0"/>
                  </a:moveTo>
                  <a:cubicBezTo>
                    <a:pt x="2422" y="0"/>
                    <a:pt x="2373" y="1"/>
                    <a:pt x="2322" y="3"/>
                  </a:cubicBezTo>
                  <a:cubicBezTo>
                    <a:pt x="647" y="67"/>
                    <a:pt x="0" y="1297"/>
                    <a:pt x="0" y="1297"/>
                  </a:cubicBezTo>
                  <a:cubicBezTo>
                    <a:pt x="743" y="1416"/>
                    <a:pt x="1363" y="1462"/>
                    <a:pt x="1877" y="1462"/>
                  </a:cubicBezTo>
                  <a:cubicBezTo>
                    <a:pt x="3602" y="1462"/>
                    <a:pt x="4137" y="943"/>
                    <a:pt x="4137" y="943"/>
                  </a:cubicBezTo>
                  <a:cubicBezTo>
                    <a:pt x="4137" y="943"/>
                    <a:pt x="4005" y="0"/>
                    <a:pt x="247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90" name="Google Shape;890;p44"/>
            <p:cNvSpPr/>
            <p:nvPr/>
          </p:nvSpPr>
          <p:spPr>
            <a:xfrm>
              <a:off x="5913178" y="2189307"/>
              <a:ext cx="515327" cy="473894"/>
            </a:xfrm>
            <a:custGeom>
              <a:avLst/>
              <a:gdLst/>
              <a:ahLst/>
              <a:cxnLst/>
              <a:rect l="l" t="t" r="r" b="b"/>
              <a:pathLst>
                <a:path w="8296" h="7629" extrusionOk="0">
                  <a:moveTo>
                    <a:pt x="5177" y="0"/>
                  </a:moveTo>
                  <a:lnTo>
                    <a:pt x="0" y="5616"/>
                  </a:lnTo>
                  <a:lnTo>
                    <a:pt x="1542" y="7629"/>
                  </a:lnTo>
                  <a:cubicBezTo>
                    <a:pt x="7465" y="3286"/>
                    <a:pt x="8296" y="466"/>
                    <a:pt x="8296" y="466"/>
                  </a:cubicBezTo>
                  <a:lnTo>
                    <a:pt x="5177"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891" name="Google Shape;891;p44"/>
            <p:cNvSpPr/>
            <p:nvPr/>
          </p:nvSpPr>
          <p:spPr>
            <a:xfrm>
              <a:off x="5718630" y="2245522"/>
              <a:ext cx="168276" cy="194925"/>
            </a:xfrm>
            <a:custGeom>
              <a:avLst/>
              <a:gdLst/>
              <a:ahLst/>
              <a:cxnLst/>
              <a:rect l="l" t="t" r="r" b="b"/>
              <a:pathLst>
                <a:path w="2709" h="3138" extrusionOk="0">
                  <a:moveTo>
                    <a:pt x="1091" y="1"/>
                  </a:moveTo>
                  <a:lnTo>
                    <a:pt x="0" y="563"/>
                  </a:lnTo>
                  <a:lnTo>
                    <a:pt x="1434" y="3137"/>
                  </a:lnTo>
                  <a:cubicBezTo>
                    <a:pt x="1821" y="2885"/>
                    <a:pt x="2326" y="2604"/>
                    <a:pt x="2709" y="2349"/>
                  </a:cubicBezTo>
                  <a:lnTo>
                    <a:pt x="1091" y="1"/>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92" name="Google Shape;892;p44"/>
            <p:cNvSpPr/>
            <p:nvPr/>
          </p:nvSpPr>
          <p:spPr>
            <a:xfrm>
              <a:off x="5612100" y="2049172"/>
              <a:ext cx="196726" cy="261018"/>
            </a:xfrm>
            <a:custGeom>
              <a:avLst/>
              <a:gdLst/>
              <a:ahLst/>
              <a:cxnLst/>
              <a:rect l="l" t="t" r="r" b="b"/>
              <a:pathLst>
                <a:path w="3167" h="4202" extrusionOk="0">
                  <a:moveTo>
                    <a:pt x="1292" y="0"/>
                  </a:moveTo>
                  <a:cubicBezTo>
                    <a:pt x="1256" y="0"/>
                    <a:pt x="1220" y="11"/>
                    <a:pt x="1188" y="32"/>
                  </a:cubicBezTo>
                  <a:lnTo>
                    <a:pt x="1127" y="75"/>
                  </a:lnTo>
                  <a:cubicBezTo>
                    <a:pt x="1054" y="124"/>
                    <a:pt x="1026" y="219"/>
                    <a:pt x="1061" y="301"/>
                  </a:cubicBezTo>
                  <a:lnTo>
                    <a:pt x="1750" y="1674"/>
                  </a:lnTo>
                  <a:lnTo>
                    <a:pt x="740" y="206"/>
                  </a:lnTo>
                  <a:cubicBezTo>
                    <a:pt x="705" y="148"/>
                    <a:pt x="643" y="116"/>
                    <a:pt x="580" y="116"/>
                  </a:cubicBezTo>
                  <a:cubicBezTo>
                    <a:pt x="540" y="116"/>
                    <a:pt x="500" y="129"/>
                    <a:pt x="467" y="155"/>
                  </a:cubicBezTo>
                  <a:lnTo>
                    <a:pt x="424" y="189"/>
                  </a:lnTo>
                  <a:cubicBezTo>
                    <a:pt x="350" y="247"/>
                    <a:pt x="331" y="351"/>
                    <a:pt x="379" y="431"/>
                  </a:cubicBezTo>
                  <a:lnTo>
                    <a:pt x="1198" y="1779"/>
                  </a:lnTo>
                  <a:lnTo>
                    <a:pt x="351" y="893"/>
                  </a:lnTo>
                  <a:cubicBezTo>
                    <a:pt x="314" y="851"/>
                    <a:pt x="264" y="831"/>
                    <a:pt x="214" y="831"/>
                  </a:cubicBezTo>
                  <a:cubicBezTo>
                    <a:pt x="157" y="831"/>
                    <a:pt x="99" y="857"/>
                    <a:pt x="62" y="909"/>
                  </a:cubicBezTo>
                  <a:lnTo>
                    <a:pt x="49" y="928"/>
                  </a:lnTo>
                  <a:cubicBezTo>
                    <a:pt x="1" y="993"/>
                    <a:pt x="2" y="1082"/>
                    <a:pt x="52" y="1147"/>
                  </a:cubicBezTo>
                  <a:lnTo>
                    <a:pt x="865" y="2131"/>
                  </a:lnTo>
                  <a:lnTo>
                    <a:pt x="331" y="1722"/>
                  </a:lnTo>
                  <a:cubicBezTo>
                    <a:pt x="293" y="1684"/>
                    <a:pt x="245" y="1666"/>
                    <a:pt x="198" y="1666"/>
                  </a:cubicBezTo>
                  <a:cubicBezTo>
                    <a:pt x="124" y="1666"/>
                    <a:pt x="51" y="1710"/>
                    <a:pt x="23" y="1789"/>
                  </a:cubicBezTo>
                  <a:cubicBezTo>
                    <a:pt x="1" y="1849"/>
                    <a:pt x="12" y="1918"/>
                    <a:pt x="53" y="1969"/>
                  </a:cubicBezTo>
                  <a:lnTo>
                    <a:pt x="2027" y="4201"/>
                  </a:lnTo>
                  <a:lnTo>
                    <a:pt x="2568" y="3711"/>
                  </a:lnTo>
                  <a:cubicBezTo>
                    <a:pt x="2768" y="3528"/>
                    <a:pt x="2912" y="3293"/>
                    <a:pt x="2985" y="3032"/>
                  </a:cubicBezTo>
                  <a:lnTo>
                    <a:pt x="3057" y="2778"/>
                  </a:lnTo>
                  <a:cubicBezTo>
                    <a:pt x="3152" y="2437"/>
                    <a:pt x="3166" y="2078"/>
                    <a:pt x="3098" y="1731"/>
                  </a:cubicBezTo>
                  <a:lnTo>
                    <a:pt x="2977" y="1119"/>
                  </a:lnTo>
                  <a:cubicBezTo>
                    <a:pt x="2953" y="1002"/>
                    <a:pt x="2852" y="925"/>
                    <a:pt x="2742" y="925"/>
                  </a:cubicBezTo>
                  <a:cubicBezTo>
                    <a:pt x="2714" y="925"/>
                    <a:pt x="2685" y="930"/>
                    <a:pt x="2657" y="941"/>
                  </a:cubicBezTo>
                  <a:cubicBezTo>
                    <a:pt x="2540" y="986"/>
                    <a:pt x="2461" y="1097"/>
                    <a:pt x="2458" y="1223"/>
                  </a:cubicBezTo>
                  <a:lnTo>
                    <a:pt x="2445" y="1884"/>
                  </a:lnTo>
                  <a:lnTo>
                    <a:pt x="1458" y="101"/>
                  </a:lnTo>
                  <a:cubicBezTo>
                    <a:pt x="1425" y="36"/>
                    <a:pt x="1359" y="0"/>
                    <a:pt x="1292" y="0"/>
                  </a:cubicBez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93" name="Google Shape;893;p44"/>
            <p:cNvSpPr/>
            <p:nvPr/>
          </p:nvSpPr>
          <p:spPr>
            <a:xfrm>
              <a:off x="5737202" y="2163963"/>
              <a:ext cx="29195" cy="64602"/>
            </a:xfrm>
            <a:custGeom>
              <a:avLst/>
              <a:gdLst/>
              <a:ahLst/>
              <a:cxnLst/>
              <a:rect l="l" t="t" r="r" b="b"/>
              <a:pathLst>
                <a:path w="470" h="1040" extrusionOk="0">
                  <a:moveTo>
                    <a:pt x="431" y="0"/>
                  </a:moveTo>
                  <a:cubicBezTo>
                    <a:pt x="424" y="0"/>
                    <a:pt x="416" y="3"/>
                    <a:pt x="409" y="8"/>
                  </a:cubicBezTo>
                  <a:cubicBezTo>
                    <a:pt x="393" y="23"/>
                    <a:pt x="0" y="354"/>
                    <a:pt x="30" y="1006"/>
                  </a:cubicBezTo>
                  <a:cubicBezTo>
                    <a:pt x="31" y="1025"/>
                    <a:pt x="46" y="1039"/>
                    <a:pt x="65" y="1039"/>
                  </a:cubicBezTo>
                  <a:lnTo>
                    <a:pt x="66" y="1039"/>
                  </a:lnTo>
                  <a:cubicBezTo>
                    <a:pt x="85" y="1038"/>
                    <a:pt x="100" y="1022"/>
                    <a:pt x="98" y="1003"/>
                  </a:cubicBezTo>
                  <a:cubicBezTo>
                    <a:pt x="70" y="388"/>
                    <a:pt x="449" y="65"/>
                    <a:pt x="453" y="62"/>
                  </a:cubicBezTo>
                  <a:cubicBezTo>
                    <a:pt x="468" y="49"/>
                    <a:pt x="469" y="27"/>
                    <a:pt x="457" y="13"/>
                  </a:cubicBezTo>
                  <a:cubicBezTo>
                    <a:pt x="451" y="5"/>
                    <a:pt x="441" y="0"/>
                    <a:pt x="43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94" name="Google Shape;894;p44"/>
            <p:cNvSpPr/>
            <p:nvPr/>
          </p:nvSpPr>
          <p:spPr>
            <a:xfrm>
              <a:off x="5735401" y="2273226"/>
              <a:ext cx="327297" cy="406373"/>
            </a:xfrm>
            <a:custGeom>
              <a:avLst/>
              <a:gdLst/>
              <a:ahLst/>
              <a:cxnLst/>
              <a:rect l="l" t="t" r="r" b="b"/>
              <a:pathLst>
                <a:path w="5269" h="6542" extrusionOk="0">
                  <a:moveTo>
                    <a:pt x="1418" y="0"/>
                  </a:moveTo>
                  <a:lnTo>
                    <a:pt x="0" y="1187"/>
                  </a:lnTo>
                  <a:lnTo>
                    <a:pt x="2447" y="5661"/>
                  </a:lnTo>
                  <a:cubicBezTo>
                    <a:pt x="2759" y="6201"/>
                    <a:pt x="3185" y="6542"/>
                    <a:pt x="3668" y="6542"/>
                  </a:cubicBezTo>
                  <a:cubicBezTo>
                    <a:pt x="3829" y="6542"/>
                    <a:pt x="3996" y="6504"/>
                    <a:pt x="4168" y="6424"/>
                  </a:cubicBezTo>
                  <a:cubicBezTo>
                    <a:pt x="4784" y="6132"/>
                    <a:pt x="5269" y="5289"/>
                    <a:pt x="4982" y="4668"/>
                  </a:cubicBezTo>
                  <a:lnTo>
                    <a:pt x="1418"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895" name="Google Shape;895;p44"/>
            <p:cNvSpPr/>
            <p:nvPr/>
          </p:nvSpPr>
          <p:spPr>
            <a:xfrm>
              <a:off x="5972872" y="2469576"/>
              <a:ext cx="51433" cy="58639"/>
            </a:xfrm>
            <a:custGeom>
              <a:avLst/>
              <a:gdLst/>
              <a:ahLst/>
              <a:cxnLst/>
              <a:rect l="l" t="t" r="r" b="b"/>
              <a:pathLst>
                <a:path w="828" h="944" extrusionOk="0">
                  <a:moveTo>
                    <a:pt x="30" y="1"/>
                  </a:moveTo>
                  <a:cubicBezTo>
                    <a:pt x="23" y="1"/>
                    <a:pt x="17" y="3"/>
                    <a:pt x="12" y="8"/>
                  </a:cubicBezTo>
                  <a:cubicBezTo>
                    <a:pt x="0" y="18"/>
                    <a:pt x="0" y="35"/>
                    <a:pt x="9" y="47"/>
                  </a:cubicBezTo>
                  <a:lnTo>
                    <a:pt x="777" y="934"/>
                  </a:lnTo>
                  <a:cubicBezTo>
                    <a:pt x="781" y="941"/>
                    <a:pt x="790" y="944"/>
                    <a:pt x="797" y="944"/>
                  </a:cubicBezTo>
                  <a:cubicBezTo>
                    <a:pt x="805" y="944"/>
                    <a:pt x="810" y="942"/>
                    <a:pt x="815" y="936"/>
                  </a:cubicBezTo>
                  <a:cubicBezTo>
                    <a:pt x="827" y="928"/>
                    <a:pt x="828" y="910"/>
                    <a:pt x="818" y="898"/>
                  </a:cubicBezTo>
                  <a:lnTo>
                    <a:pt x="51" y="11"/>
                  </a:lnTo>
                  <a:cubicBezTo>
                    <a:pt x="46" y="4"/>
                    <a:pt x="38" y="1"/>
                    <a:pt x="3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96" name="Google Shape;896;p44"/>
            <p:cNvSpPr/>
            <p:nvPr/>
          </p:nvSpPr>
          <p:spPr>
            <a:xfrm>
              <a:off x="6073624" y="2238006"/>
              <a:ext cx="315246" cy="626766"/>
            </a:xfrm>
            <a:custGeom>
              <a:avLst/>
              <a:gdLst/>
              <a:ahLst/>
              <a:cxnLst/>
              <a:rect l="l" t="t" r="r" b="b"/>
              <a:pathLst>
                <a:path w="5075" h="10090" extrusionOk="0">
                  <a:moveTo>
                    <a:pt x="2648" y="0"/>
                  </a:moveTo>
                  <a:cubicBezTo>
                    <a:pt x="0" y="2400"/>
                    <a:pt x="1583" y="9524"/>
                    <a:pt x="1582" y="9524"/>
                  </a:cubicBezTo>
                  <a:lnTo>
                    <a:pt x="4924" y="10089"/>
                  </a:lnTo>
                  <a:lnTo>
                    <a:pt x="5075" y="1702"/>
                  </a:lnTo>
                  <a:lnTo>
                    <a:pt x="2648"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897" name="Google Shape;897;p44"/>
            <p:cNvSpPr/>
            <p:nvPr/>
          </p:nvSpPr>
          <p:spPr>
            <a:xfrm>
              <a:off x="6155618" y="2781835"/>
              <a:ext cx="205236" cy="85971"/>
            </a:xfrm>
            <a:custGeom>
              <a:avLst/>
              <a:gdLst/>
              <a:ahLst/>
              <a:cxnLst/>
              <a:rect l="l" t="t" r="r" b="b"/>
              <a:pathLst>
                <a:path w="3304" h="1384" extrusionOk="0">
                  <a:moveTo>
                    <a:pt x="0" y="1"/>
                  </a:moveTo>
                  <a:lnTo>
                    <a:pt x="0" y="743"/>
                  </a:lnTo>
                  <a:lnTo>
                    <a:pt x="3303" y="1384"/>
                  </a:lnTo>
                  <a:lnTo>
                    <a:pt x="3303" y="1384"/>
                  </a:lnTo>
                  <a:lnTo>
                    <a:pt x="3229" y="551"/>
                  </a:lnTo>
                  <a:lnTo>
                    <a:pt x="0"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898" name="Google Shape;898;p44"/>
            <p:cNvSpPr/>
            <p:nvPr/>
          </p:nvSpPr>
          <p:spPr>
            <a:xfrm>
              <a:off x="6222331" y="2172597"/>
              <a:ext cx="283629" cy="181880"/>
            </a:xfrm>
            <a:custGeom>
              <a:avLst/>
              <a:gdLst/>
              <a:ahLst/>
              <a:cxnLst/>
              <a:rect l="l" t="t" r="r" b="b"/>
              <a:pathLst>
                <a:path w="4566" h="2928" extrusionOk="0">
                  <a:moveTo>
                    <a:pt x="1980" y="1"/>
                  </a:moveTo>
                  <a:lnTo>
                    <a:pt x="93" y="1451"/>
                  </a:lnTo>
                  <a:cubicBezTo>
                    <a:pt x="0" y="2622"/>
                    <a:pt x="866" y="2928"/>
                    <a:pt x="1795" y="2928"/>
                  </a:cubicBezTo>
                  <a:cubicBezTo>
                    <a:pt x="2811" y="2928"/>
                    <a:pt x="3904" y="2562"/>
                    <a:pt x="3904" y="2562"/>
                  </a:cubicBezTo>
                  <a:lnTo>
                    <a:pt x="4566" y="2372"/>
                  </a:lnTo>
                  <a:lnTo>
                    <a:pt x="3904" y="1267"/>
                  </a:lnTo>
                  <a:lnTo>
                    <a:pt x="3244" y="716"/>
                  </a:lnTo>
                  <a:lnTo>
                    <a:pt x="1980" y="1"/>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99" name="Google Shape;899;p44"/>
            <p:cNvSpPr/>
            <p:nvPr/>
          </p:nvSpPr>
          <p:spPr>
            <a:xfrm>
              <a:off x="6108906" y="2161789"/>
              <a:ext cx="245861" cy="928098"/>
            </a:xfrm>
            <a:custGeom>
              <a:avLst/>
              <a:gdLst/>
              <a:ahLst/>
              <a:cxnLst/>
              <a:rect l="l" t="t" r="r" b="b"/>
              <a:pathLst>
                <a:path w="3958" h="14941" extrusionOk="0">
                  <a:moveTo>
                    <a:pt x="2897" y="1"/>
                  </a:moveTo>
                  <a:cubicBezTo>
                    <a:pt x="2696" y="1"/>
                    <a:pt x="2588" y="33"/>
                    <a:pt x="2588" y="33"/>
                  </a:cubicBezTo>
                  <a:cubicBezTo>
                    <a:pt x="1282" y="458"/>
                    <a:pt x="379" y="4398"/>
                    <a:pt x="189" y="5418"/>
                  </a:cubicBezTo>
                  <a:cubicBezTo>
                    <a:pt x="0" y="6439"/>
                    <a:pt x="28" y="14212"/>
                    <a:pt x="28" y="14212"/>
                  </a:cubicBezTo>
                  <a:lnTo>
                    <a:pt x="1334" y="14940"/>
                  </a:lnTo>
                  <a:cubicBezTo>
                    <a:pt x="1334" y="14940"/>
                    <a:pt x="1217" y="11554"/>
                    <a:pt x="1129" y="9783"/>
                  </a:cubicBezTo>
                  <a:cubicBezTo>
                    <a:pt x="1041" y="8010"/>
                    <a:pt x="720" y="5354"/>
                    <a:pt x="1246" y="4030"/>
                  </a:cubicBezTo>
                  <a:cubicBezTo>
                    <a:pt x="2199" y="1628"/>
                    <a:pt x="3958" y="261"/>
                    <a:pt x="3958" y="261"/>
                  </a:cubicBezTo>
                  <a:lnTo>
                    <a:pt x="3806" y="175"/>
                  </a:lnTo>
                  <a:cubicBezTo>
                    <a:pt x="3413" y="35"/>
                    <a:pt x="3105" y="1"/>
                    <a:pt x="2897"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00" name="Google Shape;900;p44"/>
            <p:cNvSpPr/>
            <p:nvPr/>
          </p:nvSpPr>
          <p:spPr>
            <a:xfrm>
              <a:off x="6111143" y="2348387"/>
              <a:ext cx="46526" cy="234431"/>
            </a:xfrm>
            <a:custGeom>
              <a:avLst/>
              <a:gdLst/>
              <a:ahLst/>
              <a:cxnLst/>
              <a:rect l="l" t="t" r="r" b="b"/>
              <a:pathLst>
                <a:path w="749" h="3774" extrusionOk="0">
                  <a:moveTo>
                    <a:pt x="717" y="0"/>
                  </a:moveTo>
                  <a:cubicBezTo>
                    <a:pt x="708" y="0"/>
                    <a:pt x="699" y="5"/>
                    <a:pt x="693" y="14"/>
                  </a:cubicBezTo>
                  <a:cubicBezTo>
                    <a:pt x="280" y="659"/>
                    <a:pt x="122" y="1640"/>
                    <a:pt x="64" y="2350"/>
                  </a:cubicBezTo>
                  <a:cubicBezTo>
                    <a:pt x="1" y="3118"/>
                    <a:pt x="34" y="3742"/>
                    <a:pt x="34" y="3748"/>
                  </a:cubicBezTo>
                  <a:cubicBezTo>
                    <a:pt x="36" y="3762"/>
                    <a:pt x="48" y="3774"/>
                    <a:pt x="62" y="3774"/>
                  </a:cubicBezTo>
                  <a:lnTo>
                    <a:pt x="64" y="3774"/>
                  </a:lnTo>
                  <a:cubicBezTo>
                    <a:pt x="80" y="3772"/>
                    <a:pt x="91" y="3759"/>
                    <a:pt x="90" y="3745"/>
                  </a:cubicBezTo>
                  <a:cubicBezTo>
                    <a:pt x="90" y="3739"/>
                    <a:pt x="56" y="3118"/>
                    <a:pt x="119" y="2354"/>
                  </a:cubicBezTo>
                  <a:cubicBezTo>
                    <a:pt x="178" y="1651"/>
                    <a:pt x="332" y="680"/>
                    <a:pt x="740" y="43"/>
                  </a:cubicBezTo>
                  <a:cubicBezTo>
                    <a:pt x="748" y="30"/>
                    <a:pt x="744" y="12"/>
                    <a:pt x="732" y="5"/>
                  </a:cubicBezTo>
                  <a:cubicBezTo>
                    <a:pt x="728" y="2"/>
                    <a:pt x="723" y="0"/>
                    <a:pt x="71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01" name="Google Shape;901;p44"/>
            <p:cNvSpPr/>
            <p:nvPr/>
          </p:nvSpPr>
          <p:spPr>
            <a:xfrm>
              <a:off x="6304076" y="2238006"/>
              <a:ext cx="359288" cy="888839"/>
            </a:xfrm>
            <a:custGeom>
              <a:avLst/>
              <a:gdLst/>
              <a:ahLst/>
              <a:cxnLst/>
              <a:rect l="l" t="t" r="r" b="b"/>
              <a:pathLst>
                <a:path w="5784" h="14309" extrusionOk="0">
                  <a:moveTo>
                    <a:pt x="2785" y="0"/>
                  </a:moveTo>
                  <a:cubicBezTo>
                    <a:pt x="2551" y="0"/>
                    <a:pt x="2257" y="79"/>
                    <a:pt x="1924" y="336"/>
                  </a:cubicBezTo>
                  <a:cubicBezTo>
                    <a:pt x="1073" y="993"/>
                    <a:pt x="1" y="3333"/>
                    <a:pt x="1" y="6036"/>
                  </a:cubicBezTo>
                  <a:cubicBezTo>
                    <a:pt x="1" y="8740"/>
                    <a:pt x="804" y="13893"/>
                    <a:pt x="804" y="13893"/>
                  </a:cubicBezTo>
                  <a:cubicBezTo>
                    <a:pt x="804" y="13893"/>
                    <a:pt x="1885" y="14309"/>
                    <a:pt x="3192" y="14309"/>
                  </a:cubicBezTo>
                  <a:cubicBezTo>
                    <a:pt x="4038" y="14309"/>
                    <a:pt x="4979" y="14135"/>
                    <a:pt x="5783" y="13560"/>
                  </a:cubicBezTo>
                  <a:lnTo>
                    <a:pt x="2696" y="8351"/>
                  </a:lnTo>
                  <a:lnTo>
                    <a:pt x="4193" y="4191"/>
                  </a:lnTo>
                  <a:lnTo>
                    <a:pt x="3368" y="190"/>
                  </a:lnTo>
                  <a:cubicBezTo>
                    <a:pt x="3368" y="190"/>
                    <a:pt x="3149" y="0"/>
                    <a:pt x="2785"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02" name="Google Shape;902;p44"/>
            <p:cNvSpPr/>
            <p:nvPr/>
          </p:nvSpPr>
          <p:spPr>
            <a:xfrm>
              <a:off x="6491295" y="2241919"/>
              <a:ext cx="385688" cy="505015"/>
            </a:xfrm>
            <a:custGeom>
              <a:avLst/>
              <a:gdLst/>
              <a:ahLst/>
              <a:cxnLst/>
              <a:rect l="l" t="t" r="r" b="b"/>
              <a:pathLst>
                <a:path w="6209" h="8130" extrusionOk="0">
                  <a:moveTo>
                    <a:pt x="123" y="0"/>
                  </a:moveTo>
                  <a:lnTo>
                    <a:pt x="1" y="3499"/>
                  </a:lnTo>
                  <a:lnTo>
                    <a:pt x="4094" y="8129"/>
                  </a:lnTo>
                  <a:lnTo>
                    <a:pt x="6208" y="6732"/>
                  </a:lnTo>
                  <a:cubicBezTo>
                    <a:pt x="2290" y="520"/>
                    <a:pt x="123" y="0"/>
                    <a:pt x="123"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03" name="Google Shape;903;p44"/>
            <p:cNvSpPr/>
            <p:nvPr/>
          </p:nvSpPr>
          <p:spPr>
            <a:xfrm>
              <a:off x="6489369" y="2457525"/>
              <a:ext cx="63298" cy="70690"/>
            </a:xfrm>
            <a:custGeom>
              <a:avLst/>
              <a:gdLst/>
              <a:ahLst/>
              <a:cxnLst/>
              <a:rect l="l" t="t" r="r" b="b"/>
              <a:pathLst>
                <a:path w="1019" h="1138" extrusionOk="0">
                  <a:moveTo>
                    <a:pt x="31" y="1"/>
                  </a:moveTo>
                  <a:cubicBezTo>
                    <a:pt x="25" y="1"/>
                    <a:pt x="19" y="3"/>
                    <a:pt x="14" y="8"/>
                  </a:cubicBezTo>
                  <a:cubicBezTo>
                    <a:pt x="2" y="18"/>
                    <a:pt x="1" y="35"/>
                    <a:pt x="11" y="47"/>
                  </a:cubicBezTo>
                  <a:lnTo>
                    <a:pt x="968" y="1129"/>
                  </a:lnTo>
                  <a:cubicBezTo>
                    <a:pt x="972" y="1135"/>
                    <a:pt x="981" y="1138"/>
                    <a:pt x="988" y="1138"/>
                  </a:cubicBezTo>
                  <a:cubicBezTo>
                    <a:pt x="994" y="1138"/>
                    <a:pt x="1001" y="1135"/>
                    <a:pt x="1006" y="1130"/>
                  </a:cubicBezTo>
                  <a:cubicBezTo>
                    <a:pt x="1017" y="1120"/>
                    <a:pt x="1019" y="1103"/>
                    <a:pt x="1009" y="1092"/>
                  </a:cubicBezTo>
                  <a:lnTo>
                    <a:pt x="52" y="10"/>
                  </a:lnTo>
                  <a:cubicBezTo>
                    <a:pt x="46" y="4"/>
                    <a:pt x="39" y="1"/>
                    <a:pt x="3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04" name="Google Shape;904;p44"/>
            <p:cNvSpPr/>
            <p:nvPr/>
          </p:nvSpPr>
          <p:spPr>
            <a:xfrm>
              <a:off x="6321965" y="2663504"/>
              <a:ext cx="228841" cy="170016"/>
            </a:xfrm>
            <a:custGeom>
              <a:avLst/>
              <a:gdLst/>
              <a:ahLst/>
              <a:cxnLst/>
              <a:rect l="l" t="t" r="r" b="b"/>
              <a:pathLst>
                <a:path w="3684" h="2737" extrusionOk="0">
                  <a:moveTo>
                    <a:pt x="1819" y="0"/>
                  </a:moveTo>
                  <a:cubicBezTo>
                    <a:pt x="1784" y="0"/>
                    <a:pt x="1748" y="8"/>
                    <a:pt x="1715" y="24"/>
                  </a:cubicBezTo>
                  <a:cubicBezTo>
                    <a:pt x="1613" y="72"/>
                    <a:pt x="1553" y="186"/>
                    <a:pt x="1569" y="300"/>
                  </a:cubicBezTo>
                  <a:lnTo>
                    <a:pt x="1614" y="614"/>
                  </a:lnTo>
                  <a:lnTo>
                    <a:pt x="205" y="932"/>
                  </a:lnTo>
                  <a:cubicBezTo>
                    <a:pt x="91" y="958"/>
                    <a:pt x="0" y="1062"/>
                    <a:pt x="5" y="1182"/>
                  </a:cubicBezTo>
                  <a:cubicBezTo>
                    <a:pt x="9" y="1315"/>
                    <a:pt x="113" y="1413"/>
                    <a:pt x="234" y="1413"/>
                  </a:cubicBezTo>
                  <a:cubicBezTo>
                    <a:pt x="241" y="1413"/>
                    <a:pt x="248" y="1413"/>
                    <a:pt x="254" y="1412"/>
                  </a:cubicBezTo>
                  <a:lnTo>
                    <a:pt x="532" y="1417"/>
                  </a:lnTo>
                  <a:lnTo>
                    <a:pt x="282" y="1472"/>
                  </a:lnTo>
                  <a:cubicBezTo>
                    <a:pt x="174" y="1497"/>
                    <a:pt x="89" y="1598"/>
                    <a:pt x="97" y="1712"/>
                  </a:cubicBezTo>
                  <a:cubicBezTo>
                    <a:pt x="105" y="1831"/>
                    <a:pt x="199" y="1916"/>
                    <a:pt x="307" y="1916"/>
                  </a:cubicBezTo>
                  <a:cubicBezTo>
                    <a:pt x="319" y="1916"/>
                    <a:pt x="330" y="1915"/>
                    <a:pt x="342" y="1913"/>
                  </a:cubicBezTo>
                  <a:lnTo>
                    <a:pt x="510" y="1893"/>
                  </a:lnTo>
                  <a:lnTo>
                    <a:pt x="510" y="1893"/>
                  </a:lnTo>
                  <a:cubicBezTo>
                    <a:pt x="373" y="1940"/>
                    <a:pt x="287" y="2045"/>
                    <a:pt x="307" y="2147"/>
                  </a:cubicBezTo>
                  <a:cubicBezTo>
                    <a:pt x="324" y="2251"/>
                    <a:pt x="411" y="2325"/>
                    <a:pt x="510" y="2325"/>
                  </a:cubicBezTo>
                  <a:cubicBezTo>
                    <a:pt x="521" y="2325"/>
                    <a:pt x="531" y="2324"/>
                    <a:pt x="542" y="2322"/>
                  </a:cubicBezTo>
                  <a:lnTo>
                    <a:pt x="768" y="2271"/>
                  </a:lnTo>
                  <a:lnTo>
                    <a:pt x="768" y="2271"/>
                  </a:lnTo>
                  <a:cubicBezTo>
                    <a:pt x="542" y="2322"/>
                    <a:pt x="525" y="2436"/>
                    <a:pt x="539" y="2515"/>
                  </a:cubicBezTo>
                  <a:cubicBezTo>
                    <a:pt x="559" y="2612"/>
                    <a:pt x="641" y="2680"/>
                    <a:pt x="734" y="2680"/>
                  </a:cubicBezTo>
                  <a:cubicBezTo>
                    <a:pt x="744" y="2680"/>
                    <a:pt x="755" y="2679"/>
                    <a:pt x="766" y="2677"/>
                  </a:cubicBezTo>
                  <a:cubicBezTo>
                    <a:pt x="766" y="2677"/>
                    <a:pt x="1832" y="2597"/>
                    <a:pt x="1864" y="2594"/>
                  </a:cubicBezTo>
                  <a:cubicBezTo>
                    <a:pt x="1965" y="2677"/>
                    <a:pt x="2182" y="2737"/>
                    <a:pt x="2467" y="2737"/>
                  </a:cubicBezTo>
                  <a:cubicBezTo>
                    <a:pt x="2804" y="2737"/>
                    <a:pt x="3236" y="2654"/>
                    <a:pt x="3683" y="2430"/>
                  </a:cubicBezTo>
                  <a:lnTo>
                    <a:pt x="2963" y="1415"/>
                  </a:lnTo>
                  <a:lnTo>
                    <a:pt x="2014" y="98"/>
                  </a:lnTo>
                  <a:cubicBezTo>
                    <a:pt x="1967" y="35"/>
                    <a:pt x="1894" y="0"/>
                    <a:pt x="1819" y="0"/>
                  </a:cubicBez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905" name="Google Shape;905;p44"/>
            <p:cNvSpPr/>
            <p:nvPr/>
          </p:nvSpPr>
          <p:spPr>
            <a:xfrm>
              <a:off x="6506016" y="2712638"/>
              <a:ext cx="169270" cy="112308"/>
            </a:xfrm>
            <a:custGeom>
              <a:avLst/>
              <a:gdLst/>
              <a:ahLst/>
              <a:cxnLst/>
              <a:rect l="l" t="t" r="r" b="b"/>
              <a:pathLst>
                <a:path w="2725" h="1808" extrusionOk="0">
                  <a:moveTo>
                    <a:pt x="2341" y="1"/>
                  </a:moveTo>
                  <a:lnTo>
                    <a:pt x="0" y="626"/>
                  </a:lnTo>
                  <a:lnTo>
                    <a:pt x="317" y="1807"/>
                  </a:lnTo>
                  <a:lnTo>
                    <a:pt x="2725" y="1407"/>
                  </a:lnTo>
                  <a:lnTo>
                    <a:pt x="2341" y="1"/>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906" name="Google Shape;906;p44"/>
            <p:cNvSpPr/>
            <p:nvPr/>
          </p:nvSpPr>
          <p:spPr>
            <a:xfrm>
              <a:off x="6530738" y="2626172"/>
              <a:ext cx="371276" cy="207348"/>
            </a:xfrm>
            <a:custGeom>
              <a:avLst/>
              <a:gdLst/>
              <a:ahLst/>
              <a:cxnLst/>
              <a:rect l="l" t="t" r="r" b="b"/>
              <a:pathLst>
                <a:path w="5977" h="3338" extrusionOk="0">
                  <a:moveTo>
                    <a:pt x="4544" y="0"/>
                  </a:moveTo>
                  <a:cubicBezTo>
                    <a:pt x="4397" y="0"/>
                    <a:pt x="4248" y="26"/>
                    <a:pt x="4103" y="82"/>
                  </a:cubicBezTo>
                  <a:lnTo>
                    <a:pt x="1" y="1483"/>
                  </a:lnTo>
                  <a:lnTo>
                    <a:pt x="868" y="3338"/>
                  </a:lnTo>
                  <a:lnTo>
                    <a:pt x="4821" y="2454"/>
                  </a:lnTo>
                  <a:cubicBezTo>
                    <a:pt x="5560" y="2285"/>
                    <a:pt x="5976" y="1499"/>
                    <a:pt x="5702" y="793"/>
                  </a:cubicBezTo>
                  <a:cubicBezTo>
                    <a:pt x="5510" y="301"/>
                    <a:pt x="5041" y="0"/>
                    <a:pt x="4544"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07" name="Google Shape;907;p44"/>
            <p:cNvSpPr/>
            <p:nvPr/>
          </p:nvSpPr>
          <p:spPr>
            <a:xfrm>
              <a:off x="6673233" y="2638098"/>
              <a:ext cx="89076" cy="32612"/>
            </a:xfrm>
            <a:custGeom>
              <a:avLst/>
              <a:gdLst/>
              <a:ahLst/>
              <a:cxnLst/>
              <a:rect l="l" t="t" r="r" b="b"/>
              <a:pathLst>
                <a:path w="1434" h="525" extrusionOk="0">
                  <a:moveTo>
                    <a:pt x="1402" y="0"/>
                  </a:moveTo>
                  <a:cubicBezTo>
                    <a:pt x="1399" y="0"/>
                    <a:pt x="1396" y="1"/>
                    <a:pt x="1392" y="2"/>
                  </a:cubicBezTo>
                  <a:lnTo>
                    <a:pt x="23" y="471"/>
                  </a:lnTo>
                  <a:cubicBezTo>
                    <a:pt x="8" y="475"/>
                    <a:pt x="1" y="491"/>
                    <a:pt x="7" y="506"/>
                  </a:cubicBezTo>
                  <a:cubicBezTo>
                    <a:pt x="10" y="517"/>
                    <a:pt x="21" y="525"/>
                    <a:pt x="33" y="525"/>
                  </a:cubicBezTo>
                  <a:cubicBezTo>
                    <a:pt x="36" y="525"/>
                    <a:pt x="39" y="523"/>
                    <a:pt x="42" y="523"/>
                  </a:cubicBezTo>
                  <a:lnTo>
                    <a:pt x="1411" y="55"/>
                  </a:lnTo>
                  <a:cubicBezTo>
                    <a:pt x="1426" y="49"/>
                    <a:pt x="1433" y="34"/>
                    <a:pt x="1429" y="20"/>
                  </a:cubicBezTo>
                  <a:cubicBezTo>
                    <a:pt x="1424" y="8"/>
                    <a:pt x="1413" y="0"/>
                    <a:pt x="140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1478955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44"/>
          <p:cNvSpPr/>
          <p:nvPr/>
        </p:nvSpPr>
        <p:spPr>
          <a:xfrm>
            <a:off x="2207484" y="1920835"/>
            <a:ext cx="5319302" cy="4276965"/>
          </a:xfrm>
          <a:prstGeom prst="roundRect">
            <a:avLst>
              <a:gd name="adj" fmla="val 7854"/>
            </a:avLst>
          </a:prstGeom>
          <a:solidFill>
            <a:schemeClr val="accent1"/>
          </a:solidFill>
          <a:ln>
            <a:noFill/>
          </a:ln>
        </p:spPr>
        <p:txBody>
          <a:bodyPr spcFirstLastPara="1" wrap="square" lIns="121900" tIns="121900" rIns="121900" bIns="121900" anchor="ctr" anchorCtr="0">
            <a:noAutofit/>
          </a:bodyPr>
          <a:lstStyle/>
          <a:p>
            <a:endParaRPr sz="2400"/>
          </a:p>
        </p:txBody>
      </p:sp>
      <p:sp>
        <p:nvSpPr>
          <p:cNvPr id="852" name="Google Shape;852;p44"/>
          <p:cNvSpPr/>
          <p:nvPr/>
        </p:nvSpPr>
        <p:spPr>
          <a:xfrm>
            <a:off x="189114" y="1883070"/>
            <a:ext cx="7916847" cy="4276965"/>
          </a:xfrm>
          <a:prstGeom prst="roundRect">
            <a:avLst>
              <a:gd name="adj" fmla="val 7854"/>
            </a:avLst>
          </a:prstGeom>
          <a:solidFill>
            <a:schemeClr val="accent2"/>
          </a:solidFill>
          <a:ln>
            <a:noFill/>
          </a:ln>
        </p:spPr>
        <p:txBody>
          <a:bodyPr spcFirstLastPara="1" wrap="square" lIns="121900" tIns="121900" rIns="121900" bIns="121900" anchor="ctr" anchorCtr="0">
            <a:noAutofit/>
          </a:bodyPr>
          <a:lstStyle/>
          <a:p>
            <a:endParaRPr sz="2400"/>
          </a:p>
        </p:txBody>
      </p:sp>
      <p:sp>
        <p:nvSpPr>
          <p:cNvPr id="853" name="Google Shape;853;p44"/>
          <p:cNvSpPr/>
          <p:nvPr/>
        </p:nvSpPr>
        <p:spPr>
          <a:xfrm>
            <a:off x="323849" y="2142867"/>
            <a:ext cx="7568515" cy="3726800"/>
          </a:xfrm>
          <a:prstGeom prst="roundRect">
            <a:avLst>
              <a:gd name="adj" fmla="val 7854"/>
            </a:avLst>
          </a:prstGeom>
          <a:solidFill>
            <a:schemeClr val="lt1"/>
          </a:solidFill>
          <a:ln>
            <a:noFill/>
          </a:ln>
        </p:spPr>
        <p:txBody>
          <a:bodyPr spcFirstLastPara="1" wrap="square" lIns="121900" tIns="121900" rIns="121900" bIns="121900" anchor="ctr" anchorCtr="0">
            <a:noAutofit/>
          </a:bodyPr>
          <a:lstStyle/>
          <a:p>
            <a:pPr algn="just">
              <a:buFont typeface="Arial" panose="020B0604020202020204" pitchFamily="34" charset="0"/>
              <a:buChar char="•"/>
            </a:pPr>
            <a:r>
              <a:rPr lang="vi-VN" sz="2400" dirty="0">
                <a:solidFill>
                  <a:srgbClr val="000000"/>
                </a:solidFill>
                <a:latin typeface="Cambria" panose="02040503050406030204" pitchFamily="18" charset="0"/>
                <a:ea typeface="Cambria" panose="02040503050406030204" pitchFamily="18" charset="0"/>
              </a:rPr>
              <a:t>Vì không muốn làm mất lòng người khác, nên ông Vĩnh – giám đốc một công ti thường nhận lời, động viên, an ủi và hứa sẽ giúp đỡ khi họ đến nhờ, mặc dù ông biết rằng việc đó ông không thể làm được.</a:t>
            </a:r>
          </a:p>
          <a:p>
            <a:pPr algn="just"/>
            <a:r>
              <a:rPr lang="vi-VN" sz="2400" b="1" dirty="0">
                <a:solidFill>
                  <a:srgbClr val="000000"/>
                </a:solidFill>
                <a:latin typeface="Cambria" panose="02040503050406030204" pitchFamily="18" charset="0"/>
                <a:ea typeface="Cambria" panose="02040503050406030204" pitchFamily="18" charset="0"/>
              </a:rPr>
              <a:t>=&gt;</a:t>
            </a:r>
            <a:r>
              <a:rPr lang="vi-VN" sz="2400" dirty="0">
                <a:solidFill>
                  <a:srgbClr val="000000"/>
                </a:solidFill>
                <a:latin typeface="Cambria" panose="02040503050406030204" pitchFamily="18" charset="0"/>
                <a:ea typeface="Cambria" panose="02040503050406030204" pitchFamily="18" charset="0"/>
              </a:rPr>
              <a:t> Ông Vĩnh làm như vậy là ông sai. Bởi vì rõ ràng ông biết mình không thể làm được nhưng vẫn hứa thì sẽ gây thất vọng cho nhiều người. Mặc dù ông hứa như vậy là để động viên và ăn ủi người khác nhưng có nhiều cách khác chứ không nhất thiết phải làm như vậy.</a:t>
            </a:r>
          </a:p>
        </p:txBody>
      </p:sp>
      <p:sp>
        <p:nvSpPr>
          <p:cNvPr id="854" name="Google Shape;854;p44"/>
          <p:cNvSpPr txBox="1">
            <a:spLocks noGrp="1"/>
          </p:cNvSpPr>
          <p:nvPr>
            <p:ph type="title"/>
          </p:nvPr>
        </p:nvSpPr>
        <p:spPr>
          <a:xfrm>
            <a:off x="950967" y="748600"/>
            <a:ext cx="10290000" cy="637600"/>
          </a:xfrm>
          <a:prstGeom prst="rect">
            <a:avLst/>
          </a:prstGeom>
        </p:spPr>
        <p:txBody>
          <a:bodyPr spcFirstLastPara="1" vert="horz" wrap="square" lIns="121900" tIns="121900" rIns="121900" bIns="121900" rtlCol="0" anchor="ctr" anchorCtr="0">
            <a:noAutofit/>
          </a:bodyPr>
          <a:lstStyle/>
          <a:p>
            <a:r>
              <a:rPr lang="en" sz="4000" dirty="0">
                <a:latin typeface="UTM Alberta Heavy" panose="02040603050506020204" pitchFamily="18" charset="0"/>
              </a:rPr>
              <a:t>GỢI Ý TRẢ LỜI</a:t>
            </a:r>
            <a:endParaRPr sz="4000" dirty="0">
              <a:latin typeface="UTM Alberta Heavy" panose="02040603050506020204" pitchFamily="18" charset="0"/>
            </a:endParaRPr>
          </a:p>
        </p:txBody>
      </p:sp>
      <p:grpSp>
        <p:nvGrpSpPr>
          <p:cNvPr id="856" name="Google Shape;856;p44"/>
          <p:cNvGrpSpPr/>
          <p:nvPr/>
        </p:nvGrpSpPr>
        <p:grpSpPr>
          <a:xfrm>
            <a:off x="8021484" y="2294267"/>
            <a:ext cx="2042643" cy="3838304"/>
            <a:chOff x="5612100" y="1720700"/>
            <a:chExt cx="1531982" cy="2878728"/>
          </a:xfrm>
        </p:grpSpPr>
        <p:sp>
          <p:nvSpPr>
            <p:cNvPr id="857" name="Google Shape;857;p44"/>
            <p:cNvSpPr/>
            <p:nvPr/>
          </p:nvSpPr>
          <p:spPr>
            <a:xfrm>
              <a:off x="6000389" y="4412020"/>
              <a:ext cx="389228" cy="187408"/>
            </a:xfrm>
            <a:custGeom>
              <a:avLst/>
              <a:gdLst/>
              <a:ahLst/>
              <a:cxnLst/>
              <a:rect l="l" t="t" r="r" b="b"/>
              <a:pathLst>
                <a:path w="6266" h="3017" extrusionOk="0">
                  <a:moveTo>
                    <a:pt x="5809" y="0"/>
                  </a:moveTo>
                  <a:cubicBezTo>
                    <a:pt x="5807" y="0"/>
                    <a:pt x="5807" y="0"/>
                    <a:pt x="5807" y="0"/>
                  </a:cubicBezTo>
                  <a:lnTo>
                    <a:pt x="2359" y="2209"/>
                  </a:lnTo>
                  <a:cubicBezTo>
                    <a:pt x="2332" y="2209"/>
                    <a:pt x="2304" y="2209"/>
                    <a:pt x="2277" y="2209"/>
                  </a:cubicBezTo>
                  <a:cubicBezTo>
                    <a:pt x="234" y="2209"/>
                    <a:pt x="1" y="3017"/>
                    <a:pt x="1" y="3017"/>
                  </a:cubicBezTo>
                  <a:lnTo>
                    <a:pt x="4498" y="3017"/>
                  </a:lnTo>
                  <a:lnTo>
                    <a:pt x="5807" y="1509"/>
                  </a:lnTo>
                  <a:lnTo>
                    <a:pt x="5807" y="3017"/>
                  </a:lnTo>
                  <a:lnTo>
                    <a:pt x="6245" y="3017"/>
                  </a:lnTo>
                  <a:cubicBezTo>
                    <a:pt x="6245" y="3017"/>
                    <a:pt x="6223" y="1729"/>
                    <a:pt x="6245" y="856"/>
                  </a:cubicBezTo>
                  <a:cubicBezTo>
                    <a:pt x="6266" y="16"/>
                    <a:pt x="5842" y="0"/>
                    <a:pt x="580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58" name="Google Shape;858;p44"/>
            <p:cNvSpPr/>
            <p:nvPr/>
          </p:nvSpPr>
          <p:spPr>
            <a:xfrm>
              <a:off x="6134995" y="4300707"/>
              <a:ext cx="226108" cy="249774"/>
            </a:xfrm>
            <a:custGeom>
              <a:avLst/>
              <a:gdLst/>
              <a:ahLst/>
              <a:cxnLst/>
              <a:rect l="l" t="t" r="r" b="b"/>
              <a:pathLst>
                <a:path w="3640" h="4021" extrusionOk="0">
                  <a:moveTo>
                    <a:pt x="1890" y="0"/>
                  </a:moveTo>
                  <a:lnTo>
                    <a:pt x="2152" y="1792"/>
                  </a:lnTo>
                  <a:lnTo>
                    <a:pt x="1" y="4020"/>
                  </a:lnTo>
                  <a:lnTo>
                    <a:pt x="991" y="4020"/>
                  </a:lnTo>
                  <a:cubicBezTo>
                    <a:pt x="1454" y="4020"/>
                    <a:pt x="1899" y="3850"/>
                    <a:pt x="2241" y="3537"/>
                  </a:cubicBezTo>
                  <a:cubicBezTo>
                    <a:pt x="2704" y="3117"/>
                    <a:pt x="3327" y="2468"/>
                    <a:pt x="3640" y="1792"/>
                  </a:cubicBezTo>
                  <a:lnTo>
                    <a:pt x="3640" y="669"/>
                  </a:lnTo>
                  <a:lnTo>
                    <a:pt x="1890" y="0"/>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59" name="Google Shape;859;p44"/>
            <p:cNvSpPr/>
            <p:nvPr/>
          </p:nvSpPr>
          <p:spPr>
            <a:xfrm>
              <a:off x="6096856" y="2706674"/>
              <a:ext cx="301084" cy="1656363"/>
            </a:xfrm>
            <a:custGeom>
              <a:avLst/>
              <a:gdLst/>
              <a:ahLst/>
              <a:cxnLst/>
              <a:rect l="l" t="t" r="r" b="b"/>
              <a:pathLst>
                <a:path w="4847" h="26665" extrusionOk="0">
                  <a:moveTo>
                    <a:pt x="1579" y="0"/>
                  </a:moveTo>
                  <a:cubicBezTo>
                    <a:pt x="1579" y="0"/>
                    <a:pt x="0" y="3823"/>
                    <a:pt x="866" y="14554"/>
                  </a:cubicBezTo>
                  <a:cubicBezTo>
                    <a:pt x="1733" y="25286"/>
                    <a:pt x="1993" y="26664"/>
                    <a:pt x="1993" y="26664"/>
                  </a:cubicBezTo>
                  <a:lnTo>
                    <a:pt x="4847" y="26619"/>
                  </a:lnTo>
                  <a:lnTo>
                    <a:pt x="4185" y="0"/>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860" name="Google Shape;860;p44"/>
            <p:cNvSpPr/>
            <p:nvPr/>
          </p:nvSpPr>
          <p:spPr>
            <a:xfrm>
              <a:off x="6754854" y="4412020"/>
              <a:ext cx="389228" cy="187408"/>
            </a:xfrm>
            <a:custGeom>
              <a:avLst/>
              <a:gdLst/>
              <a:ahLst/>
              <a:cxnLst/>
              <a:rect l="l" t="t" r="r" b="b"/>
              <a:pathLst>
                <a:path w="6266" h="3017" extrusionOk="0">
                  <a:moveTo>
                    <a:pt x="456" y="0"/>
                  </a:moveTo>
                  <a:cubicBezTo>
                    <a:pt x="423" y="0"/>
                    <a:pt x="0" y="16"/>
                    <a:pt x="22" y="856"/>
                  </a:cubicBezTo>
                  <a:cubicBezTo>
                    <a:pt x="43" y="1729"/>
                    <a:pt x="22" y="3017"/>
                    <a:pt x="22" y="3017"/>
                  </a:cubicBezTo>
                  <a:lnTo>
                    <a:pt x="458" y="3017"/>
                  </a:lnTo>
                  <a:lnTo>
                    <a:pt x="458" y="1509"/>
                  </a:lnTo>
                  <a:lnTo>
                    <a:pt x="1768" y="3017"/>
                  </a:lnTo>
                  <a:lnTo>
                    <a:pt x="6265" y="3017"/>
                  </a:lnTo>
                  <a:cubicBezTo>
                    <a:pt x="6265" y="3017"/>
                    <a:pt x="6031" y="2209"/>
                    <a:pt x="3989" y="2209"/>
                  </a:cubicBezTo>
                  <a:cubicBezTo>
                    <a:pt x="3962" y="2209"/>
                    <a:pt x="3935" y="2209"/>
                    <a:pt x="3907" y="2209"/>
                  </a:cubicBezTo>
                  <a:lnTo>
                    <a:pt x="458" y="0"/>
                  </a:lnTo>
                  <a:cubicBezTo>
                    <a:pt x="458" y="0"/>
                    <a:pt x="457" y="0"/>
                    <a:pt x="45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61" name="Google Shape;861;p44"/>
            <p:cNvSpPr/>
            <p:nvPr/>
          </p:nvSpPr>
          <p:spPr>
            <a:xfrm>
              <a:off x="6713422" y="4221881"/>
              <a:ext cx="296052" cy="328602"/>
            </a:xfrm>
            <a:custGeom>
              <a:avLst/>
              <a:gdLst/>
              <a:ahLst/>
              <a:cxnLst/>
              <a:rect l="l" t="t" r="r" b="b"/>
              <a:pathLst>
                <a:path w="4766" h="5290" extrusionOk="0">
                  <a:moveTo>
                    <a:pt x="1752" y="0"/>
                  </a:moveTo>
                  <a:lnTo>
                    <a:pt x="1" y="669"/>
                  </a:lnTo>
                  <a:lnTo>
                    <a:pt x="1125" y="3061"/>
                  </a:lnTo>
                  <a:cubicBezTo>
                    <a:pt x="1439" y="3737"/>
                    <a:pt x="2061" y="4386"/>
                    <a:pt x="2524" y="4806"/>
                  </a:cubicBezTo>
                  <a:cubicBezTo>
                    <a:pt x="2867" y="5119"/>
                    <a:pt x="3313" y="5289"/>
                    <a:pt x="3775" y="5289"/>
                  </a:cubicBezTo>
                  <a:lnTo>
                    <a:pt x="4765" y="5289"/>
                  </a:lnTo>
                  <a:lnTo>
                    <a:pt x="2613" y="3061"/>
                  </a:lnTo>
                  <a:lnTo>
                    <a:pt x="1752" y="0"/>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62" name="Google Shape;862;p44"/>
            <p:cNvSpPr/>
            <p:nvPr/>
          </p:nvSpPr>
          <p:spPr>
            <a:xfrm>
              <a:off x="6196615" y="2706674"/>
              <a:ext cx="712798" cy="1663507"/>
            </a:xfrm>
            <a:custGeom>
              <a:avLst/>
              <a:gdLst/>
              <a:ahLst/>
              <a:cxnLst/>
              <a:rect l="l" t="t" r="r" b="b"/>
              <a:pathLst>
                <a:path w="11475" h="26780" extrusionOk="0">
                  <a:moveTo>
                    <a:pt x="808" y="0"/>
                  </a:moveTo>
                  <a:lnTo>
                    <a:pt x="0" y="2059"/>
                  </a:lnTo>
                  <a:lnTo>
                    <a:pt x="8424" y="26779"/>
                  </a:lnTo>
                  <a:lnTo>
                    <a:pt x="11475" y="26619"/>
                  </a:lnTo>
                  <a:cubicBezTo>
                    <a:pt x="11475" y="26619"/>
                    <a:pt x="8337" y="13173"/>
                    <a:pt x="6729" y="7480"/>
                  </a:cubicBezTo>
                  <a:cubicBezTo>
                    <a:pt x="5250" y="2239"/>
                    <a:pt x="4412" y="0"/>
                    <a:pt x="4412"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863" name="Google Shape;863;p44"/>
            <p:cNvSpPr/>
            <p:nvPr/>
          </p:nvSpPr>
          <p:spPr>
            <a:xfrm>
              <a:off x="6272769" y="3059807"/>
              <a:ext cx="102121" cy="283504"/>
            </a:xfrm>
            <a:custGeom>
              <a:avLst/>
              <a:gdLst/>
              <a:ahLst/>
              <a:cxnLst/>
              <a:rect l="l" t="t" r="r" b="b"/>
              <a:pathLst>
                <a:path w="1644" h="4564" extrusionOk="0">
                  <a:moveTo>
                    <a:pt x="31" y="0"/>
                  </a:moveTo>
                  <a:cubicBezTo>
                    <a:pt x="29" y="0"/>
                    <a:pt x="26" y="1"/>
                    <a:pt x="23" y="2"/>
                  </a:cubicBezTo>
                  <a:cubicBezTo>
                    <a:pt x="8" y="7"/>
                    <a:pt x="1" y="23"/>
                    <a:pt x="7" y="37"/>
                  </a:cubicBezTo>
                  <a:lnTo>
                    <a:pt x="1585" y="4546"/>
                  </a:lnTo>
                  <a:cubicBezTo>
                    <a:pt x="1590" y="4556"/>
                    <a:pt x="1600" y="4563"/>
                    <a:pt x="1612" y="4563"/>
                  </a:cubicBezTo>
                  <a:cubicBezTo>
                    <a:pt x="1615" y="4563"/>
                    <a:pt x="1617" y="4563"/>
                    <a:pt x="1620" y="4562"/>
                  </a:cubicBezTo>
                  <a:cubicBezTo>
                    <a:pt x="1635" y="4557"/>
                    <a:pt x="1644" y="4541"/>
                    <a:pt x="1638" y="4527"/>
                  </a:cubicBezTo>
                  <a:lnTo>
                    <a:pt x="59" y="19"/>
                  </a:lnTo>
                  <a:cubicBezTo>
                    <a:pt x="55" y="7"/>
                    <a:pt x="43" y="0"/>
                    <a:pt x="31"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864" name="Google Shape;864;p44"/>
            <p:cNvSpPr/>
            <p:nvPr/>
          </p:nvSpPr>
          <p:spPr>
            <a:xfrm>
              <a:off x="6143754" y="1819652"/>
              <a:ext cx="558312" cy="332701"/>
            </a:xfrm>
            <a:custGeom>
              <a:avLst/>
              <a:gdLst/>
              <a:ahLst/>
              <a:cxnLst/>
              <a:rect l="l" t="t" r="r" b="b"/>
              <a:pathLst>
                <a:path w="8988" h="5356" extrusionOk="0">
                  <a:moveTo>
                    <a:pt x="7444" y="1"/>
                  </a:moveTo>
                  <a:lnTo>
                    <a:pt x="2354" y="525"/>
                  </a:lnTo>
                  <a:cubicBezTo>
                    <a:pt x="2354" y="525"/>
                    <a:pt x="2052" y="1763"/>
                    <a:pt x="854" y="2171"/>
                  </a:cubicBezTo>
                  <a:cubicBezTo>
                    <a:pt x="0" y="2463"/>
                    <a:pt x="280" y="3679"/>
                    <a:pt x="280" y="3679"/>
                  </a:cubicBezTo>
                  <a:cubicBezTo>
                    <a:pt x="2339" y="5022"/>
                    <a:pt x="4483" y="5355"/>
                    <a:pt x="6106" y="5355"/>
                  </a:cubicBezTo>
                  <a:cubicBezTo>
                    <a:pt x="7708" y="5355"/>
                    <a:pt x="8801" y="5030"/>
                    <a:pt x="8801" y="5030"/>
                  </a:cubicBezTo>
                  <a:cubicBezTo>
                    <a:pt x="8988" y="3656"/>
                    <a:pt x="7425" y="3793"/>
                    <a:pt x="7666" y="2375"/>
                  </a:cubicBezTo>
                  <a:cubicBezTo>
                    <a:pt x="7901" y="990"/>
                    <a:pt x="7444" y="1"/>
                    <a:pt x="7444"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65" name="Google Shape;865;p44"/>
            <p:cNvSpPr/>
            <p:nvPr/>
          </p:nvSpPr>
          <p:spPr>
            <a:xfrm>
              <a:off x="6279043" y="1720700"/>
              <a:ext cx="349846" cy="306985"/>
            </a:xfrm>
            <a:custGeom>
              <a:avLst/>
              <a:gdLst/>
              <a:ahLst/>
              <a:cxnLst/>
              <a:rect l="l" t="t" r="r" b="b"/>
              <a:pathLst>
                <a:path w="5632" h="4942" extrusionOk="0">
                  <a:moveTo>
                    <a:pt x="2759" y="1"/>
                  </a:moveTo>
                  <a:cubicBezTo>
                    <a:pt x="1465" y="1"/>
                    <a:pt x="352" y="885"/>
                    <a:pt x="185" y="2112"/>
                  </a:cubicBezTo>
                  <a:cubicBezTo>
                    <a:pt x="1" y="3462"/>
                    <a:pt x="1030" y="4717"/>
                    <a:pt x="2483" y="4914"/>
                  </a:cubicBezTo>
                  <a:cubicBezTo>
                    <a:pt x="2614" y="4932"/>
                    <a:pt x="2744" y="4941"/>
                    <a:pt x="2873" y="4941"/>
                  </a:cubicBezTo>
                  <a:cubicBezTo>
                    <a:pt x="4168" y="4941"/>
                    <a:pt x="5281" y="4057"/>
                    <a:pt x="5447" y="2829"/>
                  </a:cubicBezTo>
                  <a:cubicBezTo>
                    <a:pt x="5631" y="1479"/>
                    <a:pt x="4602" y="224"/>
                    <a:pt x="3149" y="27"/>
                  </a:cubicBezTo>
                  <a:cubicBezTo>
                    <a:pt x="3018" y="9"/>
                    <a:pt x="2888" y="1"/>
                    <a:pt x="275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66" name="Google Shape;866;p44"/>
            <p:cNvSpPr/>
            <p:nvPr/>
          </p:nvSpPr>
          <p:spPr>
            <a:xfrm>
              <a:off x="6344389" y="2000100"/>
              <a:ext cx="124546" cy="251327"/>
            </a:xfrm>
            <a:custGeom>
              <a:avLst/>
              <a:gdLst/>
              <a:ahLst/>
              <a:cxnLst/>
              <a:rect l="l" t="t" r="r" b="b"/>
              <a:pathLst>
                <a:path w="2005" h="4046" extrusionOk="0">
                  <a:moveTo>
                    <a:pt x="2005" y="0"/>
                  </a:moveTo>
                  <a:lnTo>
                    <a:pt x="602" y="234"/>
                  </a:lnTo>
                  <a:lnTo>
                    <a:pt x="0" y="3787"/>
                  </a:lnTo>
                  <a:lnTo>
                    <a:pt x="1951" y="4045"/>
                  </a:lnTo>
                  <a:lnTo>
                    <a:pt x="2005" y="0"/>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67" name="Google Shape;867;p44"/>
            <p:cNvSpPr/>
            <p:nvPr/>
          </p:nvSpPr>
          <p:spPr>
            <a:xfrm>
              <a:off x="6359981" y="2030226"/>
              <a:ext cx="94294" cy="112992"/>
            </a:xfrm>
            <a:custGeom>
              <a:avLst/>
              <a:gdLst/>
              <a:ahLst/>
              <a:cxnLst/>
              <a:rect l="l" t="t" r="r" b="b"/>
              <a:pathLst>
                <a:path w="1518" h="1819" extrusionOk="0">
                  <a:moveTo>
                    <a:pt x="313" y="0"/>
                  </a:moveTo>
                  <a:lnTo>
                    <a:pt x="0" y="1818"/>
                  </a:lnTo>
                  <a:lnTo>
                    <a:pt x="1517" y="694"/>
                  </a:lnTo>
                  <a:lnTo>
                    <a:pt x="313" y="0"/>
                  </a:lnTo>
                  <a:close/>
                </a:path>
              </a:pathLst>
            </a:custGeom>
            <a:solidFill>
              <a:srgbClr val="D7896D"/>
            </a:solidFill>
            <a:ln>
              <a:noFill/>
            </a:ln>
          </p:spPr>
          <p:txBody>
            <a:bodyPr spcFirstLastPara="1" wrap="square" lIns="121900" tIns="121900" rIns="121900" bIns="121900" anchor="ctr" anchorCtr="0">
              <a:noAutofit/>
            </a:bodyPr>
            <a:lstStyle/>
            <a:p>
              <a:endParaRPr sz="2400"/>
            </a:p>
          </p:txBody>
        </p:sp>
        <p:sp>
          <p:nvSpPr>
            <p:cNvPr id="868" name="Google Shape;868;p44"/>
            <p:cNvSpPr/>
            <p:nvPr/>
          </p:nvSpPr>
          <p:spPr>
            <a:xfrm>
              <a:off x="6244879" y="1901956"/>
              <a:ext cx="94108" cy="95537"/>
            </a:xfrm>
            <a:custGeom>
              <a:avLst/>
              <a:gdLst/>
              <a:ahLst/>
              <a:cxnLst/>
              <a:rect l="l" t="t" r="r" b="b"/>
              <a:pathLst>
                <a:path w="1515" h="1538" extrusionOk="0">
                  <a:moveTo>
                    <a:pt x="836" y="1"/>
                  </a:moveTo>
                  <a:cubicBezTo>
                    <a:pt x="785" y="1"/>
                    <a:pt x="731" y="9"/>
                    <a:pt x="672" y="28"/>
                  </a:cubicBezTo>
                  <a:cubicBezTo>
                    <a:pt x="0" y="241"/>
                    <a:pt x="485" y="1354"/>
                    <a:pt x="1122" y="1525"/>
                  </a:cubicBezTo>
                  <a:cubicBezTo>
                    <a:pt x="1153" y="1533"/>
                    <a:pt x="1184" y="1537"/>
                    <a:pt x="1215" y="1537"/>
                  </a:cubicBezTo>
                  <a:cubicBezTo>
                    <a:pt x="1368" y="1537"/>
                    <a:pt x="1502" y="1440"/>
                    <a:pt x="1507" y="1309"/>
                  </a:cubicBezTo>
                  <a:cubicBezTo>
                    <a:pt x="1514" y="1058"/>
                    <a:pt x="1481" y="806"/>
                    <a:pt x="1393" y="564"/>
                  </a:cubicBezTo>
                  <a:cubicBezTo>
                    <a:pt x="1291" y="282"/>
                    <a:pt x="1126" y="1"/>
                    <a:pt x="836" y="1"/>
                  </a:cubicBezTo>
                  <a:close/>
                </a:path>
              </a:pathLst>
            </a:custGeom>
            <a:solidFill>
              <a:srgbClr val="D7896D"/>
            </a:solidFill>
            <a:ln>
              <a:noFill/>
            </a:ln>
          </p:spPr>
          <p:txBody>
            <a:bodyPr spcFirstLastPara="1" wrap="square" lIns="121900" tIns="121900" rIns="121900" bIns="121900" anchor="ctr" anchorCtr="0">
              <a:noAutofit/>
            </a:bodyPr>
            <a:lstStyle/>
            <a:p>
              <a:endParaRPr sz="2400"/>
            </a:p>
          </p:txBody>
        </p:sp>
        <p:sp>
          <p:nvSpPr>
            <p:cNvPr id="869" name="Google Shape;869;p44"/>
            <p:cNvSpPr/>
            <p:nvPr/>
          </p:nvSpPr>
          <p:spPr>
            <a:xfrm>
              <a:off x="6277863" y="1745050"/>
              <a:ext cx="344752" cy="341833"/>
            </a:xfrm>
            <a:custGeom>
              <a:avLst/>
              <a:gdLst/>
              <a:ahLst/>
              <a:cxnLst/>
              <a:rect l="l" t="t" r="r" b="b"/>
              <a:pathLst>
                <a:path w="5550" h="5503" extrusionOk="0">
                  <a:moveTo>
                    <a:pt x="2327" y="1"/>
                  </a:moveTo>
                  <a:cubicBezTo>
                    <a:pt x="2264" y="1"/>
                    <a:pt x="2200" y="3"/>
                    <a:pt x="2137" y="7"/>
                  </a:cubicBezTo>
                  <a:cubicBezTo>
                    <a:pt x="1506" y="54"/>
                    <a:pt x="670" y="332"/>
                    <a:pt x="418" y="1439"/>
                  </a:cubicBezTo>
                  <a:cubicBezTo>
                    <a:pt x="1" y="3281"/>
                    <a:pt x="94" y="4506"/>
                    <a:pt x="900" y="5136"/>
                  </a:cubicBezTo>
                  <a:cubicBezTo>
                    <a:pt x="1212" y="5379"/>
                    <a:pt x="1544" y="5502"/>
                    <a:pt x="1927" y="5502"/>
                  </a:cubicBezTo>
                  <a:cubicBezTo>
                    <a:pt x="2238" y="5502"/>
                    <a:pt x="2582" y="5421"/>
                    <a:pt x="2975" y="5258"/>
                  </a:cubicBezTo>
                  <a:cubicBezTo>
                    <a:pt x="3302" y="5123"/>
                    <a:pt x="3789" y="4534"/>
                    <a:pt x="3919" y="4188"/>
                  </a:cubicBezTo>
                  <a:lnTo>
                    <a:pt x="4297" y="3224"/>
                  </a:lnTo>
                  <a:cubicBezTo>
                    <a:pt x="4297" y="3224"/>
                    <a:pt x="5550" y="1120"/>
                    <a:pt x="3499" y="248"/>
                  </a:cubicBezTo>
                  <a:cubicBezTo>
                    <a:pt x="3129" y="91"/>
                    <a:pt x="2728" y="1"/>
                    <a:pt x="2327" y="1"/>
                  </a:cubicBez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70" name="Google Shape;870;p44"/>
            <p:cNvSpPr/>
            <p:nvPr/>
          </p:nvSpPr>
          <p:spPr>
            <a:xfrm>
              <a:off x="6338861" y="1933263"/>
              <a:ext cx="20996" cy="36152"/>
            </a:xfrm>
            <a:custGeom>
              <a:avLst/>
              <a:gdLst/>
              <a:ahLst/>
              <a:cxnLst/>
              <a:rect l="l" t="t" r="r" b="b"/>
              <a:pathLst>
                <a:path w="338" h="582" extrusionOk="0">
                  <a:moveTo>
                    <a:pt x="306" y="1"/>
                  </a:moveTo>
                  <a:cubicBezTo>
                    <a:pt x="297" y="1"/>
                    <a:pt x="289" y="5"/>
                    <a:pt x="283" y="12"/>
                  </a:cubicBezTo>
                  <a:lnTo>
                    <a:pt x="6" y="403"/>
                  </a:lnTo>
                  <a:cubicBezTo>
                    <a:pt x="1" y="409"/>
                    <a:pt x="0" y="416"/>
                    <a:pt x="1" y="424"/>
                  </a:cubicBezTo>
                  <a:cubicBezTo>
                    <a:pt x="3" y="431"/>
                    <a:pt x="7" y="437"/>
                    <a:pt x="13" y="441"/>
                  </a:cubicBezTo>
                  <a:lnTo>
                    <a:pt x="223" y="577"/>
                  </a:lnTo>
                  <a:cubicBezTo>
                    <a:pt x="228" y="580"/>
                    <a:pt x="234" y="581"/>
                    <a:pt x="238" y="581"/>
                  </a:cubicBezTo>
                  <a:cubicBezTo>
                    <a:pt x="248" y="581"/>
                    <a:pt x="257" y="577"/>
                    <a:pt x="261" y="568"/>
                  </a:cubicBezTo>
                  <a:cubicBezTo>
                    <a:pt x="269" y="555"/>
                    <a:pt x="266" y="539"/>
                    <a:pt x="253" y="530"/>
                  </a:cubicBezTo>
                  <a:lnTo>
                    <a:pt x="67" y="410"/>
                  </a:lnTo>
                  <a:lnTo>
                    <a:pt x="329" y="44"/>
                  </a:lnTo>
                  <a:cubicBezTo>
                    <a:pt x="337" y="31"/>
                    <a:pt x="334" y="15"/>
                    <a:pt x="321" y="6"/>
                  </a:cubicBezTo>
                  <a:cubicBezTo>
                    <a:pt x="317" y="3"/>
                    <a:pt x="311" y="1"/>
                    <a:pt x="30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1" name="Google Shape;871;p44"/>
            <p:cNvSpPr/>
            <p:nvPr/>
          </p:nvSpPr>
          <p:spPr>
            <a:xfrm>
              <a:off x="6296311" y="1820521"/>
              <a:ext cx="61869" cy="24226"/>
            </a:xfrm>
            <a:custGeom>
              <a:avLst/>
              <a:gdLst/>
              <a:ahLst/>
              <a:cxnLst/>
              <a:rect l="l" t="t" r="r" b="b"/>
              <a:pathLst>
                <a:path w="996" h="390" extrusionOk="0">
                  <a:moveTo>
                    <a:pt x="559" y="0"/>
                  </a:moveTo>
                  <a:cubicBezTo>
                    <a:pt x="558" y="0"/>
                    <a:pt x="557" y="0"/>
                    <a:pt x="555" y="0"/>
                  </a:cubicBezTo>
                  <a:cubicBezTo>
                    <a:pt x="285" y="2"/>
                    <a:pt x="123" y="110"/>
                    <a:pt x="44" y="181"/>
                  </a:cubicBezTo>
                  <a:cubicBezTo>
                    <a:pt x="6" y="218"/>
                    <a:pt x="0" y="270"/>
                    <a:pt x="28" y="314"/>
                  </a:cubicBezTo>
                  <a:cubicBezTo>
                    <a:pt x="56" y="361"/>
                    <a:pt x="115" y="389"/>
                    <a:pt x="175" y="389"/>
                  </a:cubicBezTo>
                  <a:cubicBezTo>
                    <a:pt x="188" y="389"/>
                    <a:pt x="201" y="388"/>
                    <a:pt x="213" y="386"/>
                  </a:cubicBezTo>
                  <a:cubicBezTo>
                    <a:pt x="305" y="368"/>
                    <a:pt x="404" y="364"/>
                    <a:pt x="535" y="364"/>
                  </a:cubicBezTo>
                  <a:cubicBezTo>
                    <a:pt x="586" y="364"/>
                    <a:pt x="642" y="365"/>
                    <a:pt x="704" y="365"/>
                  </a:cubicBezTo>
                  <a:cubicBezTo>
                    <a:pt x="705" y="365"/>
                    <a:pt x="706" y="365"/>
                    <a:pt x="707" y="365"/>
                  </a:cubicBezTo>
                  <a:cubicBezTo>
                    <a:pt x="996" y="365"/>
                    <a:pt x="943" y="174"/>
                    <a:pt x="943" y="174"/>
                  </a:cubicBezTo>
                  <a:cubicBezTo>
                    <a:pt x="943" y="174"/>
                    <a:pt x="903" y="0"/>
                    <a:pt x="55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2" name="Google Shape;872;p44"/>
            <p:cNvSpPr/>
            <p:nvPr/>
          </p:nvSpPr>
          <p:spPr>
            <a:xfrm>
              <a:off x="6398803" y="1829093"/>
              <a:ext cx="96220" cy="39507"/>
            </a:xfrm>
            <a:custGeom>
              <a:avLst/>
              <a:gdLst/>
              <a:ahLst/>
              <a:cxnLst/>
              <a:rect l="l" t="t" r="r" b="b"/>
              <a:pathLst>
                <a:path w="1549" h="636" extrusionOk="0">
                  <a:moveTo>
                    <a:pt x="399" y="1"/>
                  </a:moveTo>
                  <a:cubicBezTo>
                    <a:pt x="176" y="1"/>
                    <a:pt x="120" y="87"/>
                    <a:pt x="120" y="87"/>
                  </a:cubicBezTo>
                  <a:cubicBezTo>
                    <a:pt x="120" y="87"/>
                    <a:pt x="0" y="259"/>
                    <a:pt x="397" y="347"/>
                  </a:cubicBezTo>
                  <a:cubicBezTo>
                    <a:pt x="701" y="414"/>
                    <a:pt x="1056" y="548"/>
                    <a:pt x="1222" y="611"/>
                  </a:cubicBezTo>
                  <a:cubicBezTo>
                    <a:pt x="1265" y="627"/>
                    <a:pt x="1311" y="635"/>
                    <a:pt x="1355" y="635"/>
                  </a:cubicBezTo>
                  <a:cubicBezTo>
                    <a:pt x="1409" y="635"/>
                    <a:pt x="1460" y="623"/>
                    <a:pt x="1494" y="600"/>
                  </a:cubicBezTo>
                  <a:cubicBezTo>
                    <a:pt x="1542" y="564"/>
                    <a:pt x="1548" y="512"/>
                    <a:pt x="1504" y="465"/>
                  </a:cubicBezTo>
                  <a:cubicBezTo>
                    <a:pt x="1417" y="370"/>
                    <a:pt x="1062" y="122"/>
                    <a:pt x="694" y="39"/>
                  </a:cubicBezTo>
                  <a:cubicBezTo>
                    <a:pt x="573" y="11"/>
                    <a:pt x="476" y="1"/>
                    <a:pt x="39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3" name="Google Shape;873;p44"/>
            <p:cNvSpPr/>
            <p:nvPr/>
          </p:nvSpPr>
          <p:spPr>
            <a:xfrm>
              <a:off x="6389983" y="1895061"/>
              <a:ext cx="74106" cy="35780"/>
            </a:xfrm>
            <a:custGeom>
              <a:avLst/>
              <a:gdLst/>
              <a:ahLst/>
              <a:cxnLst/>
              <a:rect l="l" t="t" r="r" b="b"/>
              <a:pathLst>
                <a:path w="1193" h="576" extrusionOk="0">
                  <a:moveTo>
                    <a:pt x="506" y="0"/>
                  </a:moveTo>
                  <a:cubicBezTo>
                    <a:pt x="136" y="0"/>
                    <a:pt x="1" y="330"/>
                    <a:pt x="1" y="330"/>
                  </a:cubicBezTo>
                  <a:cubicBezTo>
                    <a:pt x="223" y="513"/>
                    <a:pt x="425" y="575"/>
                    <a:pt x="596" y="575"/>
                  </a:cubicBezTo>
                  <a:cubicBezTo>
                    <a:pt x="964" y="575"/>
                    <a:pt x="1192" y="287"/>
                    <a:pt x="1192" y="287"/>
                  </a:cubicBezTo>
                  <a:cubicBezTo>
                    <a:pt x="905" y="73"/>
                    <a:pt x="680" y="0"/>
                    <a:pt x="50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74" name="Google Shape;874;p44"/>
            <p:cNvSpPr/>
            <p:nvPr/>
          </p:nvSpPr>
          <p:spPr>
            <a:xfrm>
              <a:off x="6402530" y="1894378"/>
              <a:ext cx="42426" cy="39258"/>
            </a:xfrm>
            <a:custGeom>
              <a:avLst/>
              <a:gdLst/>
              <a:ahLst/>
              <a:cxnLst/>
              <a:rect l="l" t="t" r="r" b="b"/>
              <a:pathLst>
                <a:path w="683" h="632" extrusionOk="0">
                  <a:moveTo>
                    <a:pt x="346" y="0"/>
                  </a:moveTo>
                  <a:cubicBezTo>
                    <a:pt x="208" y="0"/>
                    <a:pt x="81" y="96"/>
                    <a:pt x="44" y="239"/>
                  </a:cubicBezTo>
                  <a:cubicBezTo>
                    <a:pt x="0" y="409"/>
                    <a:pt x="98" y="579"/>
                    <a:pt x="261" y="622"/>
                  </a:cubicBezTo>
                  <a:cubicBezTo>
                    <a:pt x="287" y="628"/>
                    <a:pt x="312" y="631"/>
                    <a:pt x="337" y="631"/>
                  </a:cubicBezTo>
                  <a:cubicBezTo>
                    <a:pt x="475" y="631"/>
                    <a:pt x="601" y="536"/>
                    <a:pt x="638" y="393"/>
                  </a:cubicBezTo>
                  <a:cubicBezTo>
                    <a:pt x="682" y="223"/>
                    <a:pt x="584" y="52"/>
                    <a:pt x="421" y="10"/>
                  </a:cubicBezTo>
                  <a:cubicBezTo>
                    <a:pt x="396" y="3"/>
                    <a:pt x="371" y="0"/>
                    <a:pt x="34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5" name="Google Shape;875;p44"/>
            <p:cNvSpPr/>
            <p:nvPr/>
          </p:nvSpPr>
          <p:spPr>
            <a:xfrm>
              <a:off x="6388554" y="1893135"/>
              <a:ext cx="76964" cy="23480"/>
            </a:xfrm>
            <a:custGeom>
              <a:avLst/>
              <a:gdLst/>
              <a:ahLst/>
              <a:cxnLst/>
              <a:rect l="l" t="t" r="r" b="b"/>
              <a:pathLst>
                <a:path w="1239" h="378" extrusionOk="0">
                  <a:moveTo>
                    <a:pt x="522" y="1"/>
                  </a:moveTo>
                  <a:cubicBezTo>
                    <a:pt x="492" y="1"/>
                    <a:pt x="462" y="2"/>
                    <a:pt x="432" y="5"/>
                  </a:cubicBezTo>
                  <a:cubicBezTo>
                    <a:pt x="374" y="12"/>
                    <a:pt x="314" y="28"/>
                    <a:pt x="259" y="53"/>
                  </a:cubicBezTo>
                  <a:cubicBezTo>
                    <a:pt x="203" y="80"/>
                    <a:pt x="151" y="115"/>
                    <a:pt x="108" y="160"/>
                  </a:cubicBezTo>
                  <a:cubicBezTo>
                    <a:pt x="86" y="182"/>
                    <a:pt x="67" y="207"/>
                    <a:pt x="50" y="231"/>
                  </a:cubicBezTo>
                  <a:cubicBezTo>
                    <a:pt x="41" y="245"/>
                    <a:pt x="34" y="259"/>
                    <a:pt x="27" y="272"/>
                  </a:cubicBezTo>
                  <a:cubicBezTo>
                    <a:pt x="24" y="280"/>
                    <a:pt x="19" y="287"/>
                    <a:pt x="16" y="294"/>
                  </a:cubicBezTo>
                  <a:cubicBezTo>
                    <a:pt x="13" y="302"/>
                    <a:pt x="10" y="309"/>
                    <a:pt x="8" y="319"/>
                  </a:cubicBezTo>
                  <a:cubicBezTo>
                    <a:pt x="6" y="319"/>
                    <a:pt x="6" y="321"/>
                    <a:pt x="6" y="321"/>
                  </a:cubicBezTo>
                  <a:cubicBezTo>
                    <a:pt x="0" y="344"/>
                    <a:pt x="13" y="369"/>
                    <a:pt x="37" y="376"/>
                  </a:cubicBezTo>
                  <a:cubicBezTo>
                    <a:pt x="41" y="377"/>
                    <a:pt x="45" y="377"/>
                    <a:pt x="48" y="377"/>
                  </a:cubicBezTo>
                  <a:cubicBezTo>
                    <a:pt x="69" y="377"/>
                    <a:pt x="86" y="365"/>
                    <a:pt x="92" y="345"/>
                  </a:cubicBezTo>
                  <a:lnTo>
                    <a:pt x="92" y="344"/>
                  </a:lnTo>
                  <a:cubicBezTo>
                    <a:pt x="94" y="341"/>
                    <a:pt x="95" y="334"/>
                    <a:pt x="98" y="328"/>
                  </a:cubicBezTo>
                  <a:cubicBezTo>
                    <a:pt x="100" y="323"/>
                    <a:pt x="102" y="318"/>
                    <a:pt x="105" y="312"/>
                  </a:cubicBezTo>
                  <a:cubicBezTo>
                    <a:pt x="110" y="300"/>
                    <a:pt x="116" y="288"/>
                    <a:pt x="123" y="278"/>
                  </a:cubicBezTo>
                  <a:cubicBezTo>
                    <a:pt x="136" y="256"/>
                    <a:pt x="151" y="236"/>
                    <a:pt x="168" y="215"/>
                  </a:cubicBezTo>
                  <a:cubicBezTo>
                    <a:pt x="203" y="177"/>
                    <a:pt x="244" y="145"/>
                    <a:pt x="291" y="122"/>
                  </a:cubicBezTo>
                  <a:cubicBezTo>
                    <a:pt x="372" y="82"/>
                    <a:pt x="464" y="67"/>
                    <a:pt x="557" y="67"/>
                  </a:cubicBezTo>
                  <a:cubicBezTo>
                    <a:pt x="573" y="67"/>
                    <a:pt x="589" y="67"/>
                    <a:pt x="605" y="68"/>
                  </a:cubicBezTo>
                  <a:cubicBezTo>
                    <a:pt x="631" y="69"/>
                    <a:pt x="657" y="75"/>
                    <a:pt x="685" y="80"/>
                  </a:cubicBezTo>
                  <a:cubicBezTo>
                    <a:pt x="711" y="85"/>
                    <a:pt x="739" y="91"/>
                    <a:pt x="765" y="99"/>
                  </a:cubicBezTo>
                  <a:cubicBezTo>
                    <a:pt x="818" y="113"/>
                    <a:pt x="871" y="132"/>
                    <a:pt x="922" y="154"/>
                  </a:cubicBezTo>
                  <a:cubicBezTo>
                    <a:pt x="1024" y="198"/>
                    <a:pt x="1119" y="258"/>
                    <a:pt x="1199" y="334"/>
                  </a:cubicBezTo>
                  <a:cubicBezTo>
                    <a:pt x="1203" y="337"/>
                    <a:pt x="1208" y="339"/>
                    <a:pt x="1214" y="339"/>
                  </a:cubicBezTo>
                  <a:cubicBezTo>
                    <a:pt x="1219" y="339"/>
                    <a:pt x="1225" y="337"/>
                    <a:pt x="1230" y="332"/>
                  </a:cubicBezTo>
                  <a:cubicBezTo>
                    <a:pt x="1238" y="323"/>
                    <a:pt x="1238" y="310"/>
                    <a:pt x="1230" y="302"/>
                  </a:cubicBezTo>
                  <a:cubicBezTo>
                    <a:pt x="1148" y="220"/>
                    <a:pt x="1049" y="154"/>
                    <a:pt x="944" y="106"/>
                  </a:cubicBezTo>
                  <a:cubicBezTo>
                    <a:pt x="891" y="81"/>
                    <a:pt x="837" y="59"/>
                    <a:pt x="781" y="43"/>
                  </a:cubicBezTo>
                  <a:cubicBezTo>
                    <a:pt x="754" y="34"/>
                    <a:pt x="726" y="27"/>
                    <a:pt x="698" y="20"/>
                  </a:cubicBezTo>
                  <a:cubicBezTo>
                    <a:pt x="669" y="14"/>
                    <a:pt x="641" y="7"/>
                    <a:pt x="611" y="5"/>
                  </a:cubicBezTo>
                  <a:cubicBezTo>
                    <a:pt x="581" y="2"/>
                    <a:pt x="551" y="1"/>
                    <a:pt x="52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6" name="Google Shape;876;p44"/>
            <p:cNvSpPr/>
            <p:nvPr/>
          </p:nvSpPr>
          <p:spPr>
            <a:xfrm>
              <a:off x="6298175" y="1880091"/>
              <a:ext cx="49321" cy="36649"/>
            </a:xfrm>
            <a:custGeom>
              <a:avLst/>
              <a:gdLst/>
              <a:ahLst/>
              <a:cxnLst/>
              <a:rect l="l" t="t" r="r" b="b"/>
              <a:pathLst>
                <a:path w="794" h="590" extrusionOk="0">
                  <a:moveTo>
                    <a:pt x="340" y="1"/>
                  </a:moveTo>
                  <a:cubicBezTo>
                    <a:pt x="245" y="1"/>
                    <a:pt x="133" y="38"/>
                    <a:pt x="1" y="133"/>
                  </a:cubicBezTo>
                  <a:cubicBezTo>
                    <a:pt x="1" y="133"/>
                    <a:pt x="136" y="589"/>
                    <a:pt x="473" y="589"/>
                  </a:cubicBezTo>
                  <a:cubicBezTo>
                    <a:pt x="565" y="589"/>
                    <a:pt x="671" y="556"/>
                    <a:pt x="794" y="471"/>
                  </a:cubicBezTo>
                  <a:cubicBezTo>
                    <a:pt x="794" y="471"/>
                    <a:pt x="677" y="1"/>
                    <a:pt x="34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77" name="Google Shape;877;p44"/>
            <p:cNvSpPr/>
            <p:nvPr/>
          </p:nvSpPr>
          <p:spPr>
            <a:xfrm>
              <a:off x="6307554" y="1880277"/>
              <a:ext cx="29009" cy="35904"/>
            </a:xfrm>
            <a:custGeom>
              <a:avLst/>
              <a:gdLst/>
              <a:ahLst/>
              <a:cxnLst/>
              <a:rect l="l" t="t" r="r" b="b"/>
              <a:pathLst>
                <a:path w="467" h="578" extrusionOk="0">
                  <a:moveTo>
                    <a:pt x="229" y="0"/>
                  </a:moveTo>
                  <a:cubicBezTo>
                    <a:pt x="228" y="0"/>
                    <a:pt x="227" y="0"/>
                    <a:pt x="225" y="0"/>
                  </a:cubicBezTo>
                  <a:cubicBezTo>
                    <a:pt x="98" y="5"/>
                    <a:pt x="0" y="136"/>
                    <a:pt x="5" y="295"/>
                  </a:cubicBezTo>
                  <a:cubicBezTo>
                    <a:pt x="9" y="453"/>
                    <a:pt x="113" y="577"/>
                    <a:pt x="237" y="577"/>
                  </a:cubicBezTo>
                  <a:cubicBezTo>
                    <a:pt x="238" y="577"/>
                    <a:pt x="240" y="577"/>
                    <a:pt x="241" y="577"/>
                  </a:cubicBezTo>
                  <a:cubicBezTo>
                    <a:pt x="368" y="574"/>
                    <a:pt x="466" y="441"/>
                    <a:pt x="462" y="282"/>
                  </a:cubicBezTo>
                  <a:cubicBezTo>
                    <a:pt x="456" y="125"/>
                    <a:pt x="353" y="0"/>
                    <a:pt x="22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8" name="Google Shape;878;p44"/>
            <p:cNvSpPr/>
            <p:nvPr/>
          </p:nvSpPr>
          <p:spPr>
            <a:xfrm>
              <a:off x="6296995" y="1878476"/>
              <a:ext cx="52241" cy="31183"/>
            </a:xfrm>
            <a:custGeom>
              <a:avLst/>
              <a:gdLst/>
              <a:ahLst/>
              <a:cxnLst/>
              <a:rect l="l" t="t" r="r" b="b"/>
              <a:pathLst>
                <a:path w="841" h="502" extrusionOk="0">
                  <a:moveTo>
                    <a:pt x="312" y="0"/>
                  </a:moveTo>
                  <a:cubicBezTo>
                    <a:pt x="272" y="0"/>
                    <a:pt x="233" y="5"/>
                    <a:pt x="195" y="18"/>
                  </a:cubicBezTo>
                  <a:cubicBezTo>
                    <a:pt x="159" y="29"/>
                    <a:pt x="124" y="47"/>
                    <a:pt x="91" y="69"/>
                  </a:cubicBezTo>
                  <a:cubicBezTo>
                    <a:pt x="59" y="92"/>
                    <a:pt x="32" y="118"/>
                    <a:pt x="7" y="148"/>
                  </a:cubicBezTo>
                  <a:cubicBezTo>
                    <a:pt x="1" y="155"/>
                    <a:pt x="1" y="165"/>
                    <a:pt x="8" y="172"/>
                  </a:cubicBezTo>
                  <a:cubicBezTo>
                    <a:pt x="12" y="175"/>
                    <a:pt x="16" y="177"/>
                    <a:pt x="21" y="177"/>
                  </a:cubicBezTo>
                  <a:cubicBezTo>
                    <a:pt x="26" y="177"/>
                    <a:pt x="31" y="175"/>
                    <a:pt x="34" y="171"/>
                  </a:cubicBezTo>
                  <a:cubicBezTo>
                    <a:pt x="58" y="145"/>
                    <a:pt x="86" y="121"/>
                    <a:pt x="115" y="102"/>
                  </a:cubicBezTo>
                  <a:cubicBezTo>
                    <a:pt x="144" y="83"/>
                    <a:pt x="175" y="69"/>
                    <a:pt x="208" y="60"/>
                  </a:cubicBezTo>
                  <a:cubicBezTo>
                    <a:pt x="238" y="52"/>
                    <a:pt x="267" y="48"/>
                    <a:pt x="297" y="48"/>
                  </a:cubicBezTo>
                  <a:cubicBezTo>
                    <a:pt x="302" y="48"/>
                    <a:pt x="306" y="48"/>
                    <a:pt x="310" y="48"/>
                  </a:cubicBezTo>
                  <a:cubicBezTo>
                    <a:pt x="326" y="50"/>
                    <a:pt x="344" y="51"/>
                    <a:pt x="362" y="56"/>
                  </a:cubicBezTo>
                  <a:cubicBezTo>
                    <a:pt x="378" y="59"/>
                    <a:pt x="395" y="64"/>
                    <a:pt x="408" y="70"/>
                  </a:cubicBezTo>
                  <a:lnTo>
                    <a:pt x="411" y="70"/>
                  </a:lnTo>
                  <a:cubicBezTo>
                    <a:pt x="456" y="85"/>
                    <a:pt x="499" y="104"/>
                    <a:pt x="537" y="130"/>
                  </a:cubicBezTo>
                  <a:cubicBezTo>
                    <a:pt x="575" y="156"/>
                    <a:pt x="608" y="189"/>
                    <a:pt x="638" y="224"/>
                  </a:cubicBezTo>
                  <a:cubicBezTo>
                    <a:pt x="668" y="260"/>
                    <a:pt x="693" y="300"/>
                    <a:pt x="713" y="340"/>
                  </a:cubicBezTo>
                  <a:cubicBezTo>
                    <a:pt x="724" y="362"/>
                    <a:pt x="734" y="383"/>
                    <a:pt x="741" y="405"/>
                  </a:cubicBezTo>
                  <a:cubicBezTo>
                    <a:pt x="750" y="427"/>
                    <a:pt x="757" y="450"/>
                    <a:pt x="762" y="470"/>
                  </a:cubicBezTo>
                  <a:lnTo>
                    <a:pt x="762" y="472"/>
                  </a:lnTo>
                  <a:cubicBezTo>
                    <a:pt x="762" y="472"/>
                    <a:pt x="762" y="473"/>
                    <a:pt x="763" y="473"/>
                  </a:cubicBezTo>
                  <a:cubicBezTo>
                    <a:pt x="767" y="490"/>
                    <a:pt x="781" y="501"/>
                    <a:pt x="798" y="501"/>
                  </a:cubicBezTo>
                  <a:cubicBezTo>
                    <a:pt x="801" y="501"/>
                    <a:pt x="805" y="501"/>
                    <a:pt x="808" y="500"/>
                  </a:cubicBezTo>
                  <a:cubicBezTo>
                    <a:pt x="829" y="494"/>
                    <a:pt x="840" y="473"/>
                    <a:pt x="835" y="454"/>
                  </a:cubicBezTo>
                  <a:cubicBezTo>
                    <a:pt x="827" y="427"/>
                    <a:pt x="819" y="403"/>
                    <a:pt x="808" y="378"/>
                  </a:cubicBezTo>
                  <a:cubicBezTo>
                    <a:pt x="800" y="355"/>
                    <a:pt x="788" y="332"/>
                    <a:pt x="776" y="310"/>
                  </a:cubicBezTo>
                  <a:cubicBezTo>
                    <a:pt x="751" y="264"/>
                    <a:pt x="722" y="221"/>
                    <a:pt x="687" y="183"/>
                  </a:cubicBezTo>
                  <a:cubicBezTo>
                    <a:pt x="652" y="143"/>
                    <a:pt x="613" y="110"/>
                    <a:pt x="569" y="82"/>
                  </a:cubicBezTo>
                  <a:cubicBezTo>
                    <a:pt x="525" y="54"/>
                    <a:pt x="475" y="34"/>
                    <a:pt x="426" y="19"/>
                  </a:cubicBezTo>
                  <a:lnTo>
                    <a:pt x="426" y="19"/>
                  </a:lnTo>
                  <a:lnTo>
                    <a:pt x="429" y="21"/>
                  </a:lnTo>
                  <a:cubicBezTo>
                    <a:pt x="408" y="13"/>
                    <a:pt x="391" y="9"/>
                    <a:pt x="370" y="6"/>
                  </a:cubicBezTo>
                  <a:cubicBezTo>
                    <a:pt x="351" y="2"/>
                    <a:pt x="331" y="0"/>
                    <a:pt x="31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9" name="Google Shape;879;p44"/>
            <p:cNvSpPr/>
            <p:nvPr/>
          </p:nvSpPr>
          <p:spPr>
            <a:xfrm>
              <a:off x="6329481" y="1984198"/>
              <a:ext cx="72802" cy="28512"/>
            </a:xfrm>
            <a:custGeom>
              <a:avLst/>
              <a:gdLst/>
              <a:ahLst/>
              <a:cxnLst/>
              <a:rect l="l" t="t" r="r" b="b"/>
              <a:pathLst>
                <a:path w="1172" h="459" extrusionOk="0">
                  <a:moveTo>
                    <a:pt x="1" y="1"/>
                  </a:moveTo>
                  <a:cubicBezTo>
                    <a:pt x="1" y="1"/>
                    <a:pt x="110" y="399"/>
                    <a:pt x="570" y="453"/>
                  </a:cubicBezTo>
                  <a:cubicBezTo>
                    <a:pt x="599" y="457"/>
                    <a:pt x="626" y="459"/>
                    <a:pt x="652" y="459"/>
                  </a:cubicBezTo>
                  <a:cubicBezTo>
                    <a:pt x="1048" y="459"/>
                    <a:pt x="1172" y="88"/>
                    <a:pt x="1172" y="88"/>
                  </a:cubicBezTo>
                  <a:lnTo>
                    <a:pt x="1"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80" name="Google Shape;880;p44"/>
            <p:cNvSpPr/>
            <p:nvPr/>
          </p:nvSpPr>
          <p:spPr>
            <a:xfrm>
              <a:off x="6377311" y="1869220"/>
              <a:ext cx="108084" cy="102804"/>
            </a:xfrm>
            <a:custGeom>
              <a:avLst/>
              <a:gdLst/>
              <a:ahLst/>
              <a:cxnLst/>
              <a:rect l="l" t="t" r="r" b="b"/>
              <a:pathLst>
                <a:path w="1740" h="1655" extrusionOk="0">
                  <a:moveTo>
                    <a:pt x="1107" y="0"/>
                  </a:moveTo>
                  <a:lnTo>
                    <a:pt x="0" y="1075"/>
                  </a:lnTo>
                  <a:cubicBezTo>
                    <a:pt x="0" y="1075"/>
                    <a:pt x="186" y="1640"/>
                    <a:pt x="628" y="1655"/>
                  </a:cubicBezTo>
                  <a:lnTo>
                    <a:pt x="1739" y="614"/>
                  </a:lnTo>
                  <a:cubicBezTo>
                    <a:pt x="1739" y="612"/>
                    <a:pt x="1582" y="45"/>
                    <a:pt x="110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81" name="Google Shape;881;p44"/>
            <p:cNvSpPr/>
            <p:nvPr/>
          </p:nvSpPr>
          <p:spPr>
            <a:xfrm>
              <a:off x="6260532" y="1848039"/>
              <a:ext cx="92679" cy="103239"/>
            </a:xfrm>
            <a:custGeom>
              <a:avLst/>
              <a:gdLst/>
              <a:ahLst/>
              <a:cxnLst/>
              <a:rect l="l" t="t" r="r" b="b"/>
              <a:pathLst>
                <a:path w="1492" h="1662" extrusionOk="0">
                  <a:moveTo>
                    <a:pt x="968" y="1"/>
                  </a:moveTo>
                  <a:lnTo>
                    <a:pt x="1" y="1096"/>
                  </a:lnTo>
                  <a:cubicBezTo>
                    <a:pt x="1" y="1096"/>
                    <a:pt x="145" y="1655"/>
                    <a:pt x="522" y="1661"/>
                  </a:cubicBezTo>
                  <a:lnTo>
                    <a:pt x="1492" y="597"/>
                  </a:lnTo>
                  <a:cubicBezTo>
                    <a:pt x="1492" y="597"/>
                    <a:pt x="1369" y="36"/>
                    <a:pt x="96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82" name="Google Shape;882;p44"/>
            <p:cNvSpPr/>
            <p:nvPr/>
          </p:nvSpPr>
          <p:spPr>
            <a:xfrm>
              <a:off x="6371472" y="1862885"/>
              <a:ext cx="120197" cy="116595"/>
            </a:xfrm>
            <a:custGeom>
              <a:avLst/>
              <a:gdLst/>
              <a:ahLst/>
              <a:cxnLst/>
              <a:rect l="l" t="t" r="r" b="b"/>
              <a:pathLst>
                <a:path w="1935" h="1877" extrusionOk="0">
                  <a:moveTo>
                    <a:pt x="966" y="88"/>
                  </a:moveTo>
                  <a:cubicBezTo>
                    <a:pt x="1013" y="88"/>
                    <a:pt x="1061" y="91"/>
                    <a:pt x="1108" y="99"/>
                  </a:cubicBezTo>
                  <a:cubicBezTo>
                    <a:pt x="1332" y="137"/>
                    <a:pt x="1528" y="260"/>
                    <a:pt x="1660" y="444"/>
                  </a:cubicBezTo>
                  <a:cubicBezTo>
                    <a:pt x="1792" y="629"/>
                    <a:pt x="1844" y="856"/>
                    <a:pt x="1807" y="1079"/>
                  </a:cubicBezTo>
                  <a:cubicBezTo>
                    <a:pt x="1769" y="1304"/>
                    <a:pt x="1646" y="1500"/>
                    <a:pt x="1461" y="1631"/>
                  </a:cubicBezTo>
                  <a:cubicBezTo>
                    <a:pt x="1315" y="1735"/>
                    <a:pt x="1145" y="1789"/>
                    <a:pt x="971" y="1789"/>
                  </a:cubicBezTo>
                  <a:cubicBezTo>
                    <a:pt x="923" y="1789"/>
                    <a:pt x="875" y="1785"/>
                    <a:pt x="827" y="1777"/>
                  </a:cubicBezTo>
                  <a:cubicBezTo>
                    <a:pt x="602" y="1741"/>
                    <a:pt x="407" y="1618"/>
                    <a:pt x="274" y="1432"/>
                  </a:cubicBezTo>
                  <a:cubicBezTo>
                    <a:pt x="142" y="1247"/>
                    <a:pt x="90" y="1022"/>
                    <a:pt x="128" y="797"/>
                  </a:cubicBezTo>
                  <a:cubicBezTo>
                    <a:pt x="166" y="574"/>
                    <a:pt x="288" y="378"/>
                    <a:pt x="474" y="245"/>
                  </a:cubicBezTo>
                  <a:cubicBezTo>
                    <a:pt x="620" y="142"/>
                    <a:pt x="789" y="88"/>
                    <a:pt x="966" y="88"/>
                  </a:cubicBezTo>
                  <a:close/>
                  <a:moveTo>
                    <a:pt x="966" y="0"/>
                  </a:moveTo>
                  <a:cubicBezTo>
                    <a:pt x="773" y="0"/>
                    <a:pt x="584" y="60"/>
                    <a:pt x="423" y="175"/>
                  </a:cubicBezTo>
                  <a:cubicBezTo>
                    <a:pt x="218" y="320"/>
                    <a:pt x="84" y="536"/>
                    <a:pt x="42" y="784"/>
                  </a:cubicBezTo>
                  <a:cubicBezTo>
                    <a:pt x="1" y="1031"/>
                    <a:pt x="58" y="1279"/>
                    <a:pt x="204" y="1484"/>
                  </a:cubicBezTo>
                  <a:cubicBezTo>
                    <a:pt x="348" y="1687"/>
                    <a:pt x="564" y="1822"/>
                    <a:pt x="813" y="1863"/>
                  </a:cubicBezTo>
                  <a:cubicBezTo>
                    <a:pt x="865" y="1872"/>
                    <a:pt x="916" y="1876"/>
                    <a:pt x="969" y="1876"/>
                  </a:cubicBezTo>
                  <a:cubicBezTo>
                    <a:pt x="1163" y="1876"/>
                    <a:pt x="1351" y="1817"/>
                    <a:pt x="1512" y="1703"/>
                  </a:cubicBezTo>
                  <a:cubicBezTo>
                    <a:pt x="1716" y="1557"/>
                    <a:pt x="1851" y="1340"/>
                    <a:pt x="1892" y="1094"/>
                  </a:cubicBezTo>
                  <a:cubicBezTo>
                    <a:pt x="1934" y="847"/>
                    <a:pt x="1876" y="599"/>
                    <a:pt x="1731" y="394"/>
                  </a:cubicBezTo>
                  <a:cubicBezTo>
                    <a:pt x="1585" y="190"/>
                    <a:pt x="1369" y="56"/>
                    <a:pt x="1122" y="13"/>
                  </a:cubicBezTo>
                  <a:cubicBezTo>
                    <a:pt x="1070" y="5"/>
                    <a:pt x="1018" y="0"/>
                    <a:pt x="966" y="0"/>
                  </a:cubicBezTo>
                  <a:close/>
                </a:path>
              </a:pathLst>
            </a:custGeom>
            <a:solidFill>
              <a:srgbClr val="C0653E"/>
            </a:solidFill>
            <a:ln>
              <a:noFill/>
            </a:ln>
          </p:spPr>
          <p:txBody>
            <a:bodyPr spcFirstLastPara="1" wrap="square" lIns="121900" tIns="121900" rIns="121900" bIns="121900" anchor="ctr" anchorCtr="0">
              <a:noAutofit/>
            </a:bodyPr>
            <a:lstStyle/>
            <a:p>
              <a:endParaRPr sz="2400"/>
            </a:p>
          </p:txBody>
        </p:sp>
        <p:sp>
          <p:nvSpPr>
            <p:cNvPr id="883" name="Google Shape;883;p44"/>
            <p:cNvSpPr/>
            <p:nvPr/>
          </p:nvSpPr>
          <p:spPr>
            <a:xfrm>
              <a:off x="6252581" y="1842013"/>
              <a:ext cx="108706" cy="116222"/>
            </a:xfrm>
            <a:custGeom>
              <a:avLst/>
              <a:gdLst/>
              <a:ahLst/>
              <a:cxnLst/>
              <a:rect l="l" t="t" r="r" b="b"/>
              <a:pathLst>
                <a:path w="1750" h="1871" extrusionOk="0">
                  <a:moveTo>
                    <a:pt x="913" y="88"/>
                  </a:moveTo>
                  <a:cubicBezTo>
                    <a:pt x="947" y="88"/>
                    <a:pt x="980" y="91"/>
                    <a:pt x="1014" y="97"/>
                  </a:cubicBezTo>
                  <a:cubicBezTo>
                    <a:pt x="1402" y="162"/>
                    <a:pt x="1656" y="593"/>
                    <a:pt x="1580" y="1056"/>
                  </a:cubicBezTo>
                  <a:cubicBezTo>
                    <a:pt x="1539" y="1304"/>
                    <a:pt x="1409" y="1523"/>
                    <a:pt x="1223" y="1656"/>
                  </a:cubicBezTo>
                  <a:cubicBezTo>
                    <a:pt x="1105" y="1740"/>
                    <a:pt x="971" y="1784"/>
                    <a:pt x="837" y="1784"/>
                  </a:cubicBezTo>
                  <a:cubicBezTo>
                    <a:pt x="804" y="1784"/>
                    <a:pt x="771" y="1781"/>
                    <a:pt x="738" y="1776"/>
                  </a:cubicBezTo>
                  <a:cubicBezTo>
                    <a:pt x="348" y="1709"/>
                    <a:pt x="94" y="1278"/>
                    <a:pt x="171" y="815"/>
                  </a:cubicBezTo>
                  <a:cubicBezTo>
                    <a:pt x="212" y="567"/>
                    <a:pt x="342" y="349"/>
                    <a:pt x="529" y="216"/>
                  </a:cubicBezTo>
                  <a:cubicBezTo>
                    <a:pt x="646" y="132"/>
                    <a:pt x="780" y="88"/>
                    <a:pt x="913" y="88"/>
                  </a:cubicBezTo>
                  <a:close/>
                  <a:moveTo>
                    <a:pt x="913" y="1"/>
                  </a:moveTo>
                  <a:cubicBezTo>
                    <a:pt x="762" y="1"/>
                    <a:pt x="611" y="50"/>
                    <a:pt x="478" y="145"/>
                  </a:cubicBezTo>
                  <a:cubicBezTo>
                    <a:pt x="272" y="291"/>
                    <a:pt x="129" y="530"/>
                    <a:pt x="85" y="802"/>
                  </a:cubicBezTo>
                  <a:cubicBezTo>
                    <a:pt x="0" y="1311"/>
                    <a:pt x="287" y="1787"/>
                    <a:pt x="723" y="1862"/>
                  </a:cubicBezTo>
                  <a:cubicBezTo>
                    <a:pt x="761" y="1868"/>
                    <a:pt x="799" y="1871"/>
                    <a:pt x="839" y="1871"/>
                  </a:cubicBezTo>
                  <a:cubicBezTo>
                    <a:pt x="990" y="1871"/>
                    <a:pt x="1141" y="1821"/>
                    <a:pt x="1274" y="1728"/>
                  </a:cubicBezTo>
                  <a:cubicBezTo>
                    <a:pt x="1478" y="1582"/>
                    <a:pt x="1621" y="1342"/>
                    <a:pt x="1666" y="1071"/>
                  </a:cubicBezTo>
                  <a:cubicBezTo>
                    <a:pt x="1750" y="561"/>
                    <a:pt x="1463" y="85"/>
                    <a:pt x="1028" y="10"/>
                  </a:cubicBezTo>
                  <a:cubicBezTo>
                    <a:pt x="990" y="4"/>
                    <a:pt x="952" y="1"/>
                    <a:pt x="913" y="1"/>
                  </a:cubicBezTo>
                  <a:close/>
                </a:path>
              </a:pathLst>
            </a:custGeom>
            <a:solidFill>
              <a:srgbClr val="C0653E"/>
            </a:solidFill>
            <a:ln>
              <a:noFill/>
            </a:ln>
          </p:spPr>
          <p:txBody>
            <a:bodyPr spcFirstLastPara="1" wrap="square" lIns="121900" tIns="121900" rIns="121900" bIns="121900" anchor="ctr" anchorCtr="0">
              <a:noAutofit/>
            </a:bodyPr>
            <a:lstStyle/>
            <a:p>
              <a:endParaRPr sz="2400"/>
            </a:p>
          </p:txBody>
        </p:sp>
        <p:sp>
          <p:nvSpPr>
            <p:cNvPr id="884" name="Google Shape;884;p44"/>
            <p:cNvSpPr/>
            <p:nvPr/>
          </p:nvSpPr>
          <p:spPr>
            <a:xfrm>
              <a:off x="6352527" y="1904006"/>
              <a:ext cx="25903" cy="10187"/>
            </a:xfrm>
            <a:custGeom>
              <a:avLst/>
              <a:gdLst/>
              <a:ahLst/>
              <a:cxnLst/>
              <a:rect l="l" t="t" r="r" b="b"/>
              <a:pathLst>
                <a:path w="417" h="164" extrusionOk="0">
                  <a:moveTo>
                    <a:pt x="139" y="1"/>
                  </a:moveTo>
                  <a:cubicBezTo>
                    <a:pt x="95" y="1"/>
                    <a:pt x="49" y="7"/>
                    <a:pt x="1" y="24"/>
                  </a:cubicBezTo>
                  <a:lnTo>
                    <a:pt x="28" y="106"/>
                  </a:lnTo>
                  <a:cubicBezTo>
                    <a:pt x="67" y="93"/>
                    <a:pt x="104" y="87"/>
                    <a:pt x="139" y="87"/>
                  </a:cubicBezTo>
                  <a:cubicBezTo>
                    <a:pt x="265" y="87"/>
                    <a:pt x="358" y="158"/>
                    <a:pt x="363" y="163"/>
                  </a:cubicBezTo>
                  <a:lnTo>
                    <a:pt x="417" y="94"/>
                  </a:lnTo>
                  <a:cubicBezTo>
                    <a:pt x="411" y="90"/>
                    <a:pt x="296" y="1"/>
                    <a:pt x="139" y="1"/>
                  </a:cubicBezTo>
                  <a:close/>
                </a:path>
              </a:pathLst>
            </a:custGeom>
            <a:solidFill>
              <a:srgbClr val="C0653E"/>
            </a:solidFill>
            <a:ln>
              <a:noFill/>
            </a:ln>
          </p:spPr>
          <p:txBody>
            <a:bodyPr spcFirstLastPara="1" wrap="square" lIns="121900" tIns="121900" rIns="121900" bIns="121900" anchor="ctr" anchorCtr="0">
              <a:noAutofit/>
            </a:bodyPr>
            <a:lstStyle/>
            <a:p>
              <a:endParaRPr sz="2400"/>
            </a:p>
          </p:txBody>
        </p:sp>
        <p:sp>
          <p:nvSpPr>
            <p:cNvPr id="885" name="Google Shape;885;p44"/>
            <p:cNvSpPr/>
            <p:nvPr/>
          </p:nvSpPr>
          <p:spPr>
            <a:xfrm>
              <a:off x="6483406" y="1932517"/>
              <a:ext cx="39693" cy="33419"/>
            </a:xfrm>
            <a:custGeom>
              <a:avLst/>
              <a:gdLst/>
              <a:ahLst/>
              <a:cxnLst/>
              <a:rect l="l" t="t" r="r" b="b"/>
              <a:pathLst>
                <a:path w="639" h="538" extrusionOk="0">
                  <a:moveTo>
                    <a:pt x="55" y="0"/>
                  </a:moveTo>
                  <a:lnTo>
                    <a:pt x="1" y="68"/>
                  </a:lnTo>
                  <a:lnTo>
                    <a:pt x="583" y="538"/>
                  </a:lnTo>
                  <a:lnTo>
                    <a:pt x="639" y="471"/>
                  </a:lnTo>
                  <a:lnTo>
                    <a:pt x="55" y="0"/>
                  </a:lnTo>
                  <a:close/>
                </a:path>
              </a:pathLst>
            </a:custGeom>
            <a:solidFill>
              <a:srgbClr val="C0653E"/>
            </a:solidFill>
            <a:ln>
              <a:noFill/>
            </a:ln>
          </p:spPr>
          <p:txBody>
            <a:bodyPr spcFirstLastPara="1" wrap="square" lIns="121900" tIns="121900" rIns="121900" bIns="121900" anchor="ctr" anchorCtr="0">
              <a:noAutofit/>
            </a:bodyPr>
            <a:lstStyle/>
            <a:p>
              <a:endParaRPr sz="2400"/>
            </a:p>
          </p:txBody>
        </p:sp>
        <p:sp>
          <p:nvSpPr>
            <p:cNvPr id="886" name="Google Shape;886;p44"/>
            <p:cNvSpPr/>
            <p:nvPr/>
          </p:nvSpPr>
          <p:spPr>
            <a:xfrm>
              <a:off x="6490052" y="1771387"/>
              <a:ext cx="98456" cy="198590"/>
            </a:xfrm>
            <a:custGeom>
              <a:avLst/>
              <a:gdLst/>
              <a:ahLst/>
              <a:cxnLst/>
              <a:rect l="l" t="t" r="r" b="b"/>
              <a:pathLst>
                <a:path w="1585" h="3197" extrusionOk="0">
                  <a:moveTo>
                    <a:pt x="741" y="0"/>
                  </a:moveTo>
                  <a:cubicBezTo>
                    <a:pt x="726" y="0"/>
                    <a:pt x="717" y="1"/>
                    <a:pt x="717" y="1"/>
                  </a:cubicBezTo>
                  <a:cubicBezTo>
                    <a:pt x="0" y="1653"/>
                    <a:pt x="488" y="3025"/>
                    <a:pt x="485" y="3196"/>
                  </a:cubicBezTo>
                  <a:cubicBezTo>
                    <a:pt x="485" y="3196"/>
                    <a:pt x="1585" y="3043"/>
                    <a:pt x="1455" y="1121"/>
                  </a:cubicBezTo>
                  <a:cubicBezTo>
                    <a:pt x="1382" y="61"/>
                    <a:pt x="860" y="0"/>
                    <a:pt x="74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87" name="Google Shape;887;p44"/>
            <p:cNvSpPr/>
            <p:nvPr/>
          </p:nvSpPr>
          <p:spPr>
            <a:xfrm>
              <a:off x="6494959" y="1939661"/>
              <a:ext cx="119390" cy="87834"/>
            </a:xfrm>
            <a:custGeom>
              <a:avLst/>
              <a:gdLst/>
              <a:ahLst/>
              <a:cxnLst/>
              <a:rect l="l" t="t" r="r" b="b"/>
              <a:pathLst>
                <a:path w="1922" h="1414" extrusionOk="0">
                  <a:moveTo>
                    <a:pt x="1062" y="0"/>
                  </a:moveTo>
                  <a:cubicBezTo>
                    <a:pt x="838" y="0"/>
                    <a:pt x="628" y="174"/>
                    <a:pt x="459" y="364"/>
                  </a:cubicBezTo>
                  <a:cubicBezTo>
                    <a:pt x="279" y="567"/>
                    <a:pt x="146" y="800"/>
                    <a:pt x="57" y="1048"/>
                  </a:cubicBezTo>
                  <a:cubicBezTo>
                    <a:pt x="0" y="1204"/>
                    <a:pt x="146" y="1385"/>
                    <a:pt x="349" y="1408"/>
                  </a:cubicBezTo>
                  <a:cubicBezTo>
                    <a:pt x="379" y="1412"/>
                    <a:pt x="410" y="1414"/>
                    <a:pt x="441" y="1414"/>
                  </a:cubicBezTo>
                  <a:cubicBezTo>
                    <a:pt x="1114" y="1414"/>
                    <a:pt x="1921" y="573"/>
                    <a:pt x="1373" y="122"/>
                  </a:cubicBezTo>
                  <a:cubicBezTo>
                    <a:pt x="1268" y="36"/>
                    <a:pt x="1163" y="0"/>
                    <a:pt x="1062" y="0"/>
                  </a:cubicBez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88" name="Google Shape;888;p44"/>
            <p:cNvSpPr/>
            <p:nvPr/>
          </p:nvSpPr>
          <p:spPr>
            <a:xfrm>
              <a:off x="6513781" y="1971588"/>
              <a:ext cx="53607" cy="24474"/>
            </a:xfrm>
            <a:custGeom>
              <a:avLst/>
              <a:gdLst/>
              <a:ahLst/>
              <a:cxnLst/>
              <a:rect l="l" t="t" r="r" b="b"/>
              <a:pathLst>
                <a:path w="863" h="394" extrusionOk="0">
                  <a:moveTo>
                    <a:pt x="589" y="0"/>
                  </a:moveTo>
                  <a:cubicBezTo>
                    <a:pt x="244" y="0"/>
                    <a:pt x="12" y="348"/>
                    <a:pt x="10" y="353"/>
                  </a:cubicBezTo>
                  <a:cubicBezTo>
                    <a:pt x="1" y="364"/>
                    <a:pt x="5" y="382"/>
                    <a:pt x="17" y="389"/>
                  </a:cubicBezTo>
                  <a:cubicBezTo>
                    <a:pt x="23" y="392"/>
                    <a:pt x="27" y="394"/>
                    <a:pt x="33" y="394"/>
                  </a:cubicBezTo>
                  <a:cubicBezTo>
                    <a:pt x="42" y="394"/>
                    <a:pt x="50" y="389"/>
                    <a:pt x="55" y="382"/>
                  </a:cubicBezTo>
                  <a:cubicBezTo>
                    <a:pt x="58" y="378"/>
                    <a:pt x="273" y="56"/>
                    <a:pt x="590" y="56"/>
                  </a:cubicBezTo>
                  <a:cubicBezTo>
                    <a:pt x="662" y="56"/>
                    <a:pt x="738" y="72"/>
                    <a:pt x="819" y="112"/>
                  </a:cubicBezTo>
                  <a:cubicBezTo>
                    <a:pt x="822" y="114"/>
                    <a:pt x="827" y="115"/>
                    <a:pt x="831" y="115"/>
                  </a:cubicBezTo>
                  <a:cubicBezTo>
                    <a:pt x="841" y="115"/>
                    <a:pt x="851" y="109"/>
                    <a:pt x="855" y="100"/>
                  </a:cubicBezTo>
                  <a:cubicBezTo>
                    <a:pt x="862" y="87"/>
                    <a:pt x="856" y="71"/>
                    <a:pt x="843" y="64"/>
                  </a:cubicBezTo>
                  <a:cubicBezTo>
                    <a:pt x="754" y="19"/>
                    <a:pt x="669" y="0"/>
                    <a:pt x="58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89" name="Google Shape;889;p44"/>
            <p:cNvSpPr/>
            <p:nvPr/>
          </p:nvSpPr>
          <p:spPr>
            <a:xfrm>
              <a:off x="6289789" y="1721570"/>
              <a:ext cx="256980" cy="90878"/>
            </a:xfrm>
            <a:custGeom>
              <a:avLst/>
              <a:gdLst/>
              <a:ahLst/>
              <a:cxnLst/>
              <a:rect l="l" t="t" r="r" b="b"/>
              <a:pathLst>
                <a:path w="4137" h="1463" extrusionOk="0">
                  <a:moveTo>
                    <a:pt x="2470" y="0"/>
                  </a:moveTo>
                  <a:cubicBezTo>
                    <a:pt x="2422" y="0"/>
                    <a:pt x="2373" y="1"/>
                    <a:pt x="2322" y="3"/>
                  </a:cubicBezTo>
                  <a:cubicBezTo>
                    <a:pt x="647" y="67"/>
                    <a:pt x="0" y="1297"/>
                    <a:pt x="0" y="1297"/>
                  </a:cubicBezTo>
                  <a:cubicBezTo>
                    <a:pt x="743" y="1416"/>
                    <a:pt x="1363" y="1462"/>
                    <a:pt x="1877" y="1462"/>
                  </a:cubicBezTo>
                  <a:cubicBezTo>
                    <a:pt x="3602" y="1462"/>
                    <a:pt x="4137" y="943"/>
                    <a:pt x="4137" y="943"/>
                  </a:cubicBezTo>
                  <a:cubicBezTo>
                    <a:pt x="4137" y="943"/>
                    <a:pt x="4005" y="0"/>
                    <a:pt x="247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90" name="Google Shape;890;p44"/>
            <p:cNvSpPr/>
            <p:nvPr/>
          </p:nvSpPr>
          <p:spPr>
            <a:xfrm>
              <a:off x="5913178" y="2189307"/>
              <a:ext cx="515327" cy="473894"/>
            </a:xfrm>
            <a:custGeom>
              <a:avLst/>
              <a:gdLst/>
              <a:ahLst/>
              <a:cxnLst/>
              <a:rect l="l" t="t" r="r" b="b"/>
              <a:pathLst>
                <a:path w="8296" h="7629" extrusionOk="0">
                  <a:moveTo>
                    <a:pt x="5177" y="0"/>
                  </a:moveTo>
                  <a:lnTo>
                    <a:pt x="0" y="5616"/>
                  </a:lnTo>
                  <a:lnTo>
                    <a:pt x="1542" y="7629"/>
                  </a:lnTo>
                  <a:cubicBezTo>
                    <a:pt x="7465" y="3286"/>
                    <a:pt x="8296" y="466"/>
                    <a:pt x="8296" y="466"/>
                  </a:cubicBezTo>
                  <a:lnTo>
                    <a:pt x="5177"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891" name="Google Shape;891;p44"/>
            <p:cNvSpPr/>
            <p:nvPr/>
          </p:nvSpPr>
          <p:spPr>
            <a:xfrm>
              <a:off x="5718630" y="2245522"/>
              <a:ext cx="168276" cy="194925"/>
            </a:xfrm>
            <a:custGeom>
              <a:avLst/>
              <a:gdLst/>
              <a:ahLst/>
              <a:cxnLst/>
              <a:rect l="l" t="t" r="r" b="b"/>
              <a:pathLst>
                <a:path w="2709" h="3138" extrusionOk="0">
                  <a:moveTo>
                    <a:pt x="1091" y="1"/>
                  </a:moveTo>
                  <a:lnTo>
                    <a:pt x="0" y="563"/>
                  </a:lnTo>
                  <a:lnTo>
                    <a:pt x="1434" y="3137"/>
                  </a:lnTo>
                  <a:cubicBezTo>
                    <a:pt x="1821" y="2885"/>
                    <a:pt x="2326" y="2604"/>
                    <a:pt x="2709" y="2349"/>
                  </a:cubicBezTo>
                  <a:lnTo>
                    <a:pt x="1091" y="1"/>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92" name="Google Shape;892;p44"/>
            <p:cNvSpPr/>
            <p:nvPr/>
          </p:nvSpPr>
          <p:spPr>
            <a:xfrm>
              <a:off x="5612100" y="2049172"/>
              <a:ext cx="196726" cy="261018"/>
            </a:xfrm>
            <a:custGeom>
              <a:avLst/>
              <a:gdLst/>
              <a:ahLst/>
              <a:cxnLst/>
              <a:rect l="l" t="t" r="r" b="b"/>
              <a:pathLst>
                <a:path w="3167" h="4202" extrusionOk="0">
                  <a:moveTo>
                    <a:pt x="1292" y="0"/>
                  </a:moveTo>
                  <a:cubicBezTo>
                    <a:pt x="1256" y="0"/>
                    <a:pt x="1220" y="11"/>
                    <a:pt x="1188" y="32"/>
                  </a:cubicBezTo>
                  <a:lnTo>
                    <a:pt x="1127" y="75"/>
                  </a:lnTo>
                  <a:cubicBezTo>
                    <a:pt x="1054" y="124"/>
                    <a:pt x="1026" y="219"/>
                    <a:pt x="1061" y="301"/>
                  </a:cubicBezTo>
                  <a:lnTo>
                    <a:pt x="1750" y="1674"/>
                  </a:lnTo>
                  <a:lnTo>
                    <a:pt x="740" y="206"/>
                  </a:lnTo>
                  <a:cubicBezTo>
                    <a:pt x="705" y="148"/>
                    <a:pt x="643" y="116"/>
                    <a:pt x="580" y="116"/>
                  </a:cubicBezTo>
                  <a:cubicBezTo>
                    <a:pt x="540" y="116"/>
                    <a:pt x="500" y="129"/>
                    <a:pt x="467" y="155"/>
                  </a:cubicBezTo>
                  <a:lnTo>
                    <a:pt x="424" y="189"/>
                  </a:lnTo>
                  <a:cubicBezTo>
                    <a:pt x="350" y="247"/>
                    <a:pt x="331" y="351"/>
                    <a:pt x="379" y="431"/>
                  </a:cubicBezTo>
                  <a:lnTo>
                    <a:pt x="1198" y="1779"/>
                  </a:lnTo>
                  <a:lnTo>
                    <a:pt x="351" y="893"/>
                  </a:lnTo>
                  <a:cubicBezTo>
                    <a:pt x="314" y="851"/>
                    <a:pt x="264" y="831"/>
                    <a:pt x="214" y="831"/>
                  </a:cubicBezTo>
                  <a:cubicBezTo>
                    <a:pt x="157" y="831"/>
                    <a:pt x="99" y="857"/>
                    <a:pt x="62" y="909"/>
                  </a:cubicBezTo>
                  <a:lnTo>
                    <a:pt x="49" y="928"/>
                  </a:lnTo>
                  <a:cubicBezTo>
                    <a:pt x="1" y="993"/>
                    <a:pt x="2" y="1082"/>
                    <a:pt x="52" y="1147"/>
                  </a:cubicBezTo>
                  <a:lnTo>
                    <a:pt x="865" y="2131"/>
                  </a:lnTo>
                  <a:lnTo>
                    <a:pt x="331" y="1722"/>
                  </a:lnTo>
                  <a:cubicBezTo>
                    <a:pt x="293" y="1684"/>
                    <a:pt x="245" y="1666"/>
                    <a:pt x="198" y="1666"/>
                  </a:cubicBezTo>
                  <a:cubicBezTo>
                    <a:pt x="124" y="1666"/>
                    <a:pt x="51" y="1710"/>
                    <a:pt x="23" y="1789"/>
                  </a:cubicBezTo>
                  <a:cubicBezTo>
                    <a:pt x="1" y="1849"/>
                    <a:pt x="12" y="1918"/>
                    <a:pt x="53" y="1969"/>
                  </a:cubicBezTo>
                  <a:lnTo>
                    <a:pt x="2027" y="4201"/>
                  </a:lnTo>
                  <a:lnTo>
                    <a:pt x="2568" y="3711"/>
                  </a:lnTo>
                  <a:cubicBezTo>
                    <a:pt x="2768" y="3528"/>
                    <a:pt x="2912" y="3293"/>
                    <a:pt x="2985" y="3032"/>
                  </a:cubicBezTo>
                  <a:lnTo>
                    <a:pt x="3057" y="2778"/>
                  </a:lnTo>
                  <a:cubicBezTo>
                    <a:pt x="3152" y="2437"/>
                    <a:pt x="3166" y="2078"/>
                    <a:pt x="3098" y="1731"/>
                  </a:cubicBezTo>
                  <a:lnTo>
                    <a:pt x="2977" y="1119"/>
                  </a:lnTo>
                  <a:cubicBezTo>
                    <a:pt x="2953" y="1002"/>
                    <a:pt x="2852" y="925"/>
                    <a:pt x="2742" y="925"/>
                  </a:cubicBezTo>
                  <a:cubicBezTo>
                    <a:pt x="2714" y="925"/>
                    <a:pt x="2685" y="930"/>
                    <a:pt x="2657" y="941"/>
                  </a:cubicBezTo>
                  <a:cubicBezTo>
                    <a:pt x="2540" y="986"/>
                    <a:pt x="2461" y="1097"/>
                    <a:pt x="2458" y="1223"/>
                  </a:cubicBezTo>
                  <a:lnTo>
                    <a:pt x="2445" y="1884"/>
                  </a:lnTo>
                  <a:lnTo>
                    <a:pt x="1458" y="101"/>
                  </a:lnTo>
                  <a:cubicBezTo>
                    <a:pt x="1425" y="36"/>
                    <a:pt x="1359" y="0"/>
                    <a:pt x="1292" y="0"/>
                  </a:cubicBez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93" name="Google Shape;893;p44"/>
            <p:cNvSpPr/>
            <p:nvPr/>
          </p:nvSpPr>
          <p:spPr>
            <a:xfrm>
              <a:off x="5737202" y="2163963"/>
              <a:ext cx="29195" cy="64602"/>
            </a:xfrm>
            <a:custGeom>
              <a:avLst/>
              <a:gdLst/>
              <a:ahLst/>
              <a:cxnLst/>
              <a:rect l="l" t="t" r="r" b="b"/>
              <a:pathLst>
                <a:path w="470" h="1040" extrusionOk="0">
                  <a:moveTo>
                    <a:pt x="431" y="0"/>
                  </a:moveTo>
                  <a:cubicBezTo>
                    <a:pt x="424" y="0"/>
                    <a:pt x="416" y="3"/>
                    <a:pt x="409" y="8"/>
                  </a:cubicBezTo>
                  <a:cubicBezTo>
                    <a:pt x="393" y="23"/>
                    <a:pt x="0" y="354"/>
                    <a:pt x="30" y="1006"/>
                  </a:cubicBezTo>
                  <a:cubicBezTo>
                    <a:pt x="31" y="1025"/>
                    <a:pt x="46" y="1039"/>
                    <a:pt x="65" y="1039"/>
                  </a:cubicBezTo>
                  <a:lnTo>
                    <a:pt x="66" y="1039"/>
                  </a:lnTo>
                  <a:cubicBezTo>
                    <a:pt x="85" y="1038"/>
                    <a:pt x="100" y="1022"/>
                    <a:pt x="98" y="1003"/>
                  </a:cubicBezTo>
                  <a:cubicBezTo>
                    <a:pt x="70" y="388"/>
                    <a:pt x="449" y="65"/>
                    <a:pt x="453" y="62"/>
                  </a:cubicBezTo>
                  <a:cubicBezTo>
                    <a:pt x="468" y="49"/>
                    <a:pt x="469" y="27"/>
                    <a:pt x="457" y="13"/>
                  </a:cubicBezTo>
                  <a:cubicBezTo>
                    <a:pt x="451" y="5"/>
                    <a:pt x="441" y="0"/>
                    <a:pt x="43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94" name="Google Shape;894;p44"/>
            <p:cNvSpPr/>
            <p:nvPr/>
          </p:nvSpPr>
          <p:spPr>
            <a:xfrm>
              <a:off x="5735401" y="2273226"/>
              <a:ext cx="327297" cy="406373"/>
            </a:xfrm>
            <a:custGeom>
              <a:avLst/>
              <a:gdLst/>
              <a:ahLst/>
              <a:cxnLst/>
              <a:rect l="l" t="t" r="r" b="b"/>
              <a:pathLst>
                <a:path w="5269" h="6542" extrusionOk="0">
                  <a:moveTo>
                    <a:pt x="1418" y="0"/>
                  </a:moveTo>
                  <a:lnTo>
                    <a:pt x="0" y="1187"/>
                  </a:lnTo>
                  <a:lnTo>
                    <a:pt x="2447" y="5661"/>
                  </a:lnTo>
                  <a:cubicBezTo>
                    <a:pt x="2759" y="6201"/>
                    <a:pt x="3185" y="6542"/>
                    <a:pt x="3668" y="6542"/>
                  </a:cubicBezTo>
                  <a:cubicBezTo>
                    <a:pt x="3829" y="6542"/>
                    <a:pt x="3996" y="6504"/>
                    <a:pt x="4168" y="6424"/>
                  </a:cubicBezTo>
                  <a:cubicBezTo>
                    <a:pt x="4784" y="6132"/>
                    <a:pt x="5269" y="5289"/>
                    <a:pt x="4982" y="4668"/>
                  </a:cubicBezTo>
                  <a:lnTo>
                    <a:pt x="1418"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895" name="Google Shape;895;p44"/>
            <p:cNvSpPr/>
            <p:nvPr/>
          </p:nvSpPr>
          <p:spPr>
            <a:xfrm>
              <a:off x="5972872" y="2469576"/>
              <a:ext cx="51433" cy="58639"/>
            </a:xfrm>
            <a:custGeom>
              <a:avLst/>
              <a:gdLst/>
              <a:ahLst/>
              <a:cxnLst/>
              <a:rect l="l" t="t" r="r" b="b"/>
              <a:pathLst>
                <a:path w="828" h="944" extrusionOk="0">
                  <a:moveTo>
                    <a:pt x="30" y="1"/>
                  </a:moveTo>
                  <a:cubicBezTo>
                    <a:pt x="23" y="1"/>
                    <a:pt x="17" y="3"/>
                    <a:pt x="12" y="8"/>
                  </a:cubicBezTo>
                  <a:cubicBezTo>
                    <a:pt x="0" y="18"/>
                    <a:pt x="0" y="35"/>
                    <a:pt x="9" y="47"/>
                  </a:cubicBezTo>
                  <a:lnTo>
                    <a:pt x="777" y="934"/>
                  </a:lnTo>
                  <a:cubicBezTo>
                    <a:pt x="781" y="941"/>
                    <a:pt x="790" y="944"/>
                    <a:pt x="797" y="944"/>
                  </a:cubicBezTo>
                  <a:cubicBezTo>
                    <a:pt x="805" y="944"/>
                    <a:pt x="810" y="942"/>
                    <a:pt x="815" y="936"/>
                  </a:cubicBezTo>
                  <a:cubicBezTo>
                    <a:pt x="827" y="928"/>
                    <a:pt x="828" y="910"/>
                    <a:pt x="818" y="898"/>
                  </a:cubicBezTo>
                  <a:lnTo>
                    <a:pt x="51" y="11"/>
                  </a:lnTo>
                  <a:cubicBezTo>
                    <a:pt x="46" y="4"/>
                    <a:pt x="38" y="1"/>
                    <a:pt x="3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96" name="Google Shape;896;p44"/>
            <p:cNvSpPr/>
            <p:nvPr/>
          </p:nvSpPr>
          <p:spPr>
            <a:xfrm>
              <a:off x="6073624" y="2238006"/>
              <a:ext cx="315246" cy="626766"/>
            </a:xfrm>
            <a:custGeom>
              <a:avLst/>
              <a:gdLst/>
              <a:ahLst/>
              <a:cxnLst/>
              <a:rect l="l" t="t" r="r" b="b"/>
              <a:pathLst>
                <a:path w="5075" h="10090" extrusionOk="0">
                  <a:moveTo>
                    <a:pt x="2648" y="0"/>
                  </a:moveTo>
                  <a:cubicBezTo>
                    <a:pt x="0" y="2400"/>
                    <a:pt x="1583" y="9524"/>
                    <a:pt x="1582" y="9524"/>
                  </a:cubicBezTo>
                  <a:lnTo>
                    <a:pt x="4924" y="10089"/>
                  </a:lnTo>
                  <a:lnTo>
                    <a:pt x="5075" y="1702"/>
                  </a:lnTo>
                  <a:lnTo>
                    <a:pt x="2648"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897" name="Google Shape;897;p44"/>
            <p:cNvSpPr/>
            <p:nvPr/>
          </p:nvSpPr>
          <p:spPr>
            <a:xfrm>
              <a:off x="6155618" y="2781835"/>
              <a:ext cx="205236" cy="85971"/>
            </a:xfrm>
            <a:custGeom>
              <a:avLst/>
              <a:gdLst/>
              <a:ahLst/>
              <a:cxnLst/>
              <a:rect l="l" t="t" r="r" b="b"/>
              <a:pathLst>
                <a:path w="3304" h="1384" extrusionOk="0">
                  <a:moveTo>
                    <a:pt x="0" y="1"/>
                  </a:moveTo>
                  <a:lnTo>
                    <a:pt x="0" y="743"/>
                  </a:lnTo>
                  <a:lnTo>
                    <a:pt x="3303" y="1384"/>
                  </a:lnTo>
                  <a:lnTo>
                    <a:pt x="3303" y="1384"/>
                  </a:lnTo>
                  <a:lnTo>
                    <a:pt x="3229" y="551"/>
                  </a:lnTo>
                  <a:lnTo>
                    <a:pt x="0"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898" name="Google Shape;898;p44"/>
            <p:cNvSpPr/>
            <p:nvPr/>
          </p:nvSpPr>
          <p:spPr>
            <a:xfrm>
              <a:off x="6222331" y="2172597"/>
              <a:ext cx="283629" cy="181880"/>
            </a:xfrm>
            <a:custGeom>
              <a:avLst/>
              <a:gdLst/>
              <a:ahLst/>
              <a:cxnLst/>
              <a:rect l="l" t="t" r="r" b="b"/>
              <a:pathLst>
                <a:path w="4566" h="2928" extrusionOk="0">
                  <a:moveTo>
                    <a:pt x="1980" y="1"/>
                  </a:moveTo>
                  <a:lnTo>
                    <a:pt x="93" y="1451"/>
                  </a:lnTo>
                  <a:cubicBezTo>
                    <a:pt x="0" y="2622"/>
                    <a:pt x="866" y="2928"/>
                    <a:pt x="1795" y="2928"/>
                  </a:cubicBezTo>
                  <a:cubicBezTo>
                    <a:pt x="2811" y="2928"/>
                    <a:pt x="3904" y="2562"/>
                    <a:pt x="3904" y="2562"/>
                  </a:cubicBezTo>
                  <a:lnTo>
                    <a:pt x="4566" y="2372"/>
                  </a:lnTo>
                  <a:lnTo>
                    <a:pt x="3904" y="1267"/>
                  </a:lnTo>
                  <a:lnTo>
                    <a:pt x="3244" y="716"/>
                  </a:lnTo>
                  <a:lnTo>
                    <a:pt x="1980" y="1"/>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99" name="Google Shape;899;p44"/>
            <p:cNvSpPr/>
            <p:nvPr/>
          </p:nvSpPr>
          <p:spPr>
            <a:xfrm>
              <a:off x="6108906" y="2161789"/>
              <a:ext cx="245861" cy="928098"/>
            </a:xfrm>
            <a:custGeom>
              <a:avLst/>
              <a:gdLst/>
              <a:ahLst/>
              <a:cxnLst/>
              <a:rect l="l" t="t" r="r" b="b"/>
              <a:pathLst>
                <a:path w="3958" h="14941" extrusionOk="0">
                  <a:moveTo>
                    <a:pt x="2897" y="1"/>
                  </a:moveTo>
                  <a:cubicBezTo>
                    <a:pt x="2696" y="1"/>
                    <a:pt x="2588" y="33"/>
                    <a:pt x="2588" y="33"/>
                  </a:cubicBezTo>
                  <a:cubicBezTo>
                    <a:pt x="1282" y="458"/>
                    <a:pt x="379" y="4398"/>
                    <a:pt x="189" y="5418"/>
                  </a:cubicBezTo>
                  <a:cubicBezTo>
                    <a:pt x="0" y="6439"/>
                    <a:pt x="28" y="14212"/>
                    <a:pt x="28" y="14212"/>
                  </a:cubicBezTo>
                  <a:lnTo>
                    <a:pt x="1334" y="14940"/>
                  </a:lnTo>
                  <a:cubicBezTo>
                    <a:pt x="1334" y="14940"/>
                    <a:pt x="1217" y="11554"/>
                    <a:pt x="1129" y="9783"/>
                  </a:cubicBezTo>
                  <a:cubicBezTo>
                    <a:pt x="1041" y="8010"/>
                    <a:pt x="720" y="5354"/>
                    <a:pt x="1246" y="4030"/>
                  </a:cubicBezTo>
                  <a:cubicBezTo>
                    <a:pt x="2199" y="1628"/>
                    <a:pt x="3958" y="261"/>
                    <a:pt x="3958" y="261"/>
                  </a:cubicBezTo>
                  <a:lnTo>
                    <a:pt x="3806" y="175"/>
                  </a:lnTo>
                  <a:cubicBezTo>
                    <a:pt x="3413" y="35"/>
                    <a:pt x="3105" y="1"/>
                    <a:pt x="2897"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00" name="Google Shape;900;p44"/>
            <p:cNvSpPr/>
            <p:nvPr/>
          </p:nvSpPr>
          <p:spPr>
            <a:xfrm>
              <a:off x="6111143" y="2348387"/>
              <a:ext cx="46526" cy="234431"/>
            </a:xfrm>
            <a:custGeom>
              <a:avLst/>
              <a:gdLst/>
              <a:ahLst/>
              <a:cxnLst/>
              <a:rect l="l" t="t" r="r" b="b"/>
              <a:pathLst>
                <a:path w="749" h="3774" extrusionOk="0">
                  <a:moveTo>
                    <a:pt x="717" y="0"/>
                  </a:moveTo>
                  <a:cubicBezTo>
                    <a:pt x="708" y="0"/>
                    <a:pt x="699" y="5"/>
                    <a:pt x="693" y="14"/>
                  </a:cubicBezTo>
                  <a:cubicBezTo>
                    <a:pt x="280" y="659"/>
                    <a:pt x="122" y="1640"/>
                    <a:pt x="64" y="2350"/>
                  </a:cubicBezTo>
                  <a:cubicBezTo>
                    <a:pt x="1" y="3118"/>
                    <a:pt x="34" y="3742"/>
                    <a:pt x="34" y="3748"/>
                  </a:cubicBezTo>
                  <a:cubicBezTo>
                    <a:pt x="36" y="3762"/>
                    <a:pt x="48" y="3774"/>
                    <a:pt x="62" y="3774"/>
                  </a:cubicBezTo>
                  <a:lnTo>
                    <a:pt x="64" y="3774"/>
                  </a:lnTo>
                  <a:cubicBezTo>
                    <a:pt x="80" y="3772"/>
                    <a:pt x="91" y="3759"/>
                    <a:pt x="90" y="3745"/>
                  </a:cubicBezTo>
                  <a:cubicBezTo>
                    <a:pt x="90" y="3739"/>
                    <a:pt x="56" y="3118"/>
                    <a:pt x="119" y="2354"/>
                  </a:cubicBezTo>
                  <a:cubicBezTo>
                    <a:pt x="178" y="1651"/>
                    <a:pt x="332" y="680"/>
                    <a:pt x="740" y="43"/>
                  </a:cubicBezTo>
                  <a:cubicBezTo>
                    <a:pt x="748" y="30"/>
                    <a:pt x="744" y="12"/>
                    <a:pt x="732" y="5"/>
                  </a:cubicBezTo>
                  <a:cubicBezTo>
                    <a:pt x="728" y="2"/>
                    <a:pt x="723" y="0"/>
                    <a:pt x="71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01" name="Google Shape;901;p44"/>
            <p:cNvSpPr/>
            <p:nvPr/>
          </p:nvSpPr>
          <p:spPr>
            <a:xfrm>
              <a:off x="6304076" y="2238006"/>
              <a:ext cx="359288" cy="888839"/>
            </a:xfrm>
            <a:custGeom>
              <a:avLst/>
              <a:gdLst/>
              <a:ahLst/>
              <a:cxnLst/>
              <a:rect l="l" t="t" r="r" b="b"/>
              <a:pathLst>
                <a:path w="5784" h="14309" extrusionOk="0">
                  <a:moveTo>
                    <a:pt x="2785" y="0"/>
                  </a:moveTo>
                  <a:cubicBezTo>
                    <a:pt x="2551" y="0"/>
                    <a:pt x="2257" y="79"/>
                    <a:pt x="1924" y="336"/>
                  </a:cubicBezTo>
                  <a:cubicBezTo>
                    <a:pt x="1073" y="993"/>
                    <a:pt x="1" y="3333"/>
                    <a:pt x="1" y="6036"/>
                  </a:cubicBezTo>
                  <a:cubicBezTo>
                    <a:pt x="1" y="8740"/>
                    <a:pt x="804" y="13893"/>
                    <a:pt x="804" y="13893"/>
                  </a:cubicBezTo>
                  <a:cubicBezTo>
                    <a:pt x="804" y="13893"/>
                    <a:pt x="1885" y="14309"/>
                    <a:pt x="3192" y="14309"/>
                  </a:cubicBezTo>
                  <a:cubicBezTo>
                    <a:pt x="4038" y="14309"/>
                    <a:pt x="4979" y="14135"/>
                    <a:pt x="5783" y="13560"/>
                  </a:cubicBezTo>
                  <a:lnTo>
                    <a:pt x="2696" y="8351"/>
                  </a:lnTo>
                  <a:lnTo>
                    <a:pt x="4193" y="4191"/>
                  </a:lnTo>
                  <a:lnTo>
                    <a:pt x="3368" y="190"/>
                  </a:lnTo>
                  <a:cubicBezTo>
                    <a:pt x="3368" y="190"/>
                    <a:pt x="3149" y="0"/>
                    <a:pt x="2785"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02" name="Google Shape;902;p44"/>
            <p:cNvSpPr/>
            <p:nvPr/>
          </p:nvSpPr>
          <p:spPr>
            <a:xfrm>
              <a:off x="6491295" y="2241919"/>
              <a:ext cx="385688" cy="505015"/>
            </a:xfrm>
            <a:custGeom>
              <a:avLst/>
              <a:gdLst/>
              <a:ahLst/>
              <a:cxnLst/>
              <a:rect l="l" t="t" r="r" b="b"/>
              <a:pathLst>
                <a:path w="6209" h="8130" extrusionOk="0">
                  <a:moveTo>
                    <a:pt x="123" y="0"/>
                  </a:moveTo>
                  <a:lnTo>
                    <a:pt x="1" y="3499"/>
                  </a:lnTo>
                  <a:lnTo>
                    <a:pt x="4094" y="8129"/>
                  </a:lnTo>
                  <a:lnTo>
                    <a:pt x="6208" y="6732"/>
                  </a:lnTo>
                  <a:cubicBezTo>
                    <a:pt x="2290" y="520"/>
                    <a:pt x="123" y="0"/>
                    <a:pt x="123"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03" name="Google Shape;903;p44"/>
            <p:cNvSpPr/>
            <p:nvPr/>
          </p:nvSpPr>
          <p:spPr>
            <a:xfrm>
              <a:off x="6489369" y="2457525"/>
              <a:ext cx="63298" cy="70690"/>
            </a:xfrm>
            <a:custGeom>
              <a:avLst/>
              <a:gdLst/>
              <a:ahLst/>
              <a:cxnLst/>
              <a:rect l="l" t="t" r="r" b="b"/>
              <a:pathLst>
                <a:path w="1019" h="1138" extrusionOk="0">
                  <a:moveTo>
                    <a:pt x="31" y="1"/>
                  </a:moveTo>
                  <a:cubicBezTo>
                    <a:pt x="25" y="1"/>
                    <a:pt x="19" y="3"/>
                    <a:pt x="14" y="8"/>
                  </a:cubicBezTo>
                  <a:cubicBezTo>
                    <a:pt x="2" y="18"/>
                    <a:pt x="1" y="35"/>
                    <a:pt x="11" y="47"/>
                  </a:cubicBezTo>
                  <a:lnTo>
                    <a:pt x="968" y="1129"/>
                  </a:lnTo>
                  <a:cubicBezTo>
                    <a:pt x="972" y="1135"/>
                    <a:pt x="981" y="1138"/>
                    <a:pt x="988" y="1138"/>
                  </a:cubicBezTo>
                  <a:cubicBezTo>
                    <a:pt x="994" y="1138"/>
                    <a:pt x="1001" y="1135"/>
                    <a:pt x="1006" y="1130"/>
                  </a:cubicBezTo>
                  <a:cubicBezTo>
                    <a:pt x="1017" y="1120"/>
                    <a:pt x="1019" y="1103"/>
                    <a:pt x="1009" y="1092"/>
                  </a:cubicBezTo>
                  <a:lnTo>
                    <a:pt x="52" y="10"/>
                  </a:lnTo>
                  <a:cubicBezTo>
                    <a:pt x="46" y="4"/>
                    <a:pt x="39" y="1"/>
                    <a:pt x="3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04" name="Google Shape;904;p44"/>
            <p:cNvSpPr/>
            <p:nvPr/>
          </p:nvSpPr>
          <p:spPr>
            <a:xfrm>
              <a:off x="6321965" y="2663504"/>
              <a:ext cx="228841" cy="170016"/>
            </a:xfrm>
            <a:custGeom>
              <a:avLst/>
              <a:gdLst/>
              <a:ahLst/>
              <a:cxnLst/>
              <a:rect l="l" t="t" r="r" b="b"/>
              <a:pathLst>
                <a:path w="3684" h="2737" extrusionOk="0">
                  <a:moveTo>
                    <a:pt x="1819" y="0"/>
                  </a:moveTo>
                  <a:cubicBezTo>
                    <a:pt x="1784" y="0"/>
                    <a:pt x="1748" y="8"/>
                    <a:pt x="1715" y="24"/>
                  </a:cubicBezTo>
                  <a:cubicBezTo>
                    <a:pt x="1613" y="72"/>
                    <a:pt x="1553" y="186"/>
                    <a:pt x="1569" y="300"/>
                  </a:cubicBezTo>
                  <a:lnTo>
                    <a:pt x="1614" y="614"/>
                  </a:lnTo>
                  <a:lnTo>
                    <a:pt x="205" y="932"/>
                  </a:lnTo>
                  <a:cubicBezTo>
                    <a:pt x="91" y="958"/>
                    <a:pt x="0" y="1062"/>
                    <a:pt x="5" y="1182"/>
                  </a:cubicBezTo>
                  <a:cubicBezTo>
                    <a:pt x="9" y="1315"/>
                    <a:pt x="113" y="1413"/>
                    <a:pt x="234" y="1413"/>
                  </a:cubicBezTo>
                  <a:cubicBezTo>
                    <a:pt x="241" y="1413"/>
                    <a:pt x="248" y="1413"/>
                    <a:pt x="254" y="1412"/>
                  </a:cubicBezTo>
                  <a:lnTo>
                    <a:pt x="532" y="1417"/>
                  </a:lnTo>
                  <a:lnTo>
                    <a:pt x="282" y="1472"/>
                  </a:lnTo>
                  <a:cubicBezTo>
                    <a:pt x="174" y="1497"/>
                    <a:pt x="89" y="1598"/>
                    <a:pt x="97" y="1712"/>
                  </a:cubicBezTo>
                  <a:cubicBezTo>
                    <a:pt x="105" y="1831"/>
                    <a:pt x="199" y="1916"/>
                    <a:pt x="307" y="1916"/>
                  </a:cubicBezTo>
                  <a:cubicBezTo>
                    <a:pt x="319" y="1916"/>
                    <a:pt x="330" y="1915"/>
                    <a:pt x="342" y="1913"/>
                  </a:cubicBezTo>
                  <a:lnTo>
                    <a:pt x="510" y="1893"/>
                  </a:lnTo>
                  <a:lnTo>
                    <a:pt x="510" y="1893"/>
                  </a:lnTo>
                  <a:cubicBezTo>
                    <a:pt x="373" y="1940"/>
                    <a:pt x="287" y="2045"/>
                    <a:pt x="307" y="2147"/>
                  </a:cubicBezTo>
                  <a:cubicBezTo>
                    <a:pt x="324" y="2251"/>
                    <a:pt x="411" y="2325"/>
                    <a:pt x="510" y="2325"/>
                  </a:cubicBezTo>
                  <a:cubicBezTo>
                    <a:pt x="521" y="2325"/>
                    <a:pt x="531" y="2324"/>
                    <a:pt x="542" y="2322"/>
                  </a:cubicBezTo>
                  <a:lnTo>
                    <a:pt x="768" y="2271"/>
                  </a:lnTo>
                  <a:lnTo>
                    <a:pt x="768" y="2271"/>
                  </a:lnTo>
                  <a:cubicBezTo>
                    <a:pt x="542" y="2322"/>
                    <a:pt x="525" y="2436"/>
                    <a:pt x="539" y="2515"/>
                  </a:cubicBezTo>
                  <a:cubicBezTo>
                    <a:pt x="559" y="2612"/>
                    <a:pt x="641" y="2680"/>
                    <a:pt x="734" y="2680"/>
                  </a:cubicBezTo>
                  <a:cubicBezTo>
                    <a:pt x="744" y="2680"/>
                    <a:pt x="755" y="2679"/>
                    <a:pt x="766" y="2677"/>
                  </a:cubicBezTo>
                  <a:cubicBezTo>
                    <a:pt x="766" y="2677"/>
                    <a:pt x="1832" y="2597"/>
                    <a:pt x="1864" y="2594"/>
                  </a:cubicBezTo>
                  <a:cubicBezTo>
                    <a:pt x="1965" y="2677"/>
                    <a:pt x="2182" y="2737"/>
                    <a:pt x="2467" y="2737"/>
                  </a:cubicBezTo>
                  <a:cubicBezTo>
                    <a:pt x="2804" y="2737"/>
                    <a:pt x="3236" y="2654"/>
                    <a:pt x="3683" y="2430"/>
                  </a:cubicBezTo>
                  <a:lnTo>
                    <a:pt x="2963" y="1415"/>
                  </a:lnTo>
                  <a:lnTo>
                    <a:pt x="2014" y="98"/>
                  </a:lnTo>
                  <a:cubicBezTo>
                    <a:pt x="1967" y="35"/>
                    <a:pt x="1894" y="0"/>
                    <a:pt x="1819" y="0"/>
                  </a:cubicBez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905" name="Google Shape;905;p44"/>
            <p:cNvSpPr/>
            <p:nvPr/>
          </p:nvSpPr>
          <p:spPr>
            <a:xfrm>
              <a:off x="6506016" y="2712638"/>
              <a:ext cx="169270" cy="112308"/>
            </a:xfrm>
            <a:custGeom>
              <a:avLst/>
              <a:gdLst/>
              <a:ahLst/>
              <a:cxnLst/>
              <a:rect l="l" t="t" r="r" b="b"/>
              <a:pathLst>
                <a:path w="2725" h="1808" extrusionOk="0">
                  <a:moveTo>
                    <a:pt x="2341" y="1"/>
                  </a:moveTo>
                  <a:lnTo>
                    <a:pt x="0" y="626"/>
                  </a:lnTo>
                  <a:lnTo>
                    <a:pt x="317" y="1807"/>
                  </a:lnTo>
                  <a:lnTo>
                    <a:pt x="2725" y="1407"/>
                  </a:lnTo>
                  <a:lnTo>
                    <a:pt x="2341" y="1"/>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906" name="Google Shape;906;p44"/>
            <p:cNvSpPr/>
            <p:nvPr/>
          </p:nvSpPr>
          <p:spPr>
            <a:xfrm>
              <a:off x="6530738" y="2626172"/>
              <a:ext cx="371276" cy="207348"/>
            </a:xfrm>
            <a:custGeom>
              <a:avLst/>
              <a:gdLst/>
              <a:ahLst/>
              <a:cxnLst/>
              <a:rect l="l" t="t" r="r" b="b"/>
              <a:pathLst>
                <a:path w="5977" h="3338" extrusionOk="0">
                  <a:moveTo>
                    <a:pt x="4544" y="0"/>
                  </a:moveTo>
                  <a:cubicBezTo>
                    <a:pt x="4397" y="0"/>
                    <a:pt x="4248" y="26"/>
                    <a:pt x="4103" y="82"/>
                  </a:cubicBezTo>
                  <a:lnTo>
                    <a:pt x="1" y="1483"/>
                  </a:lnTo>
                  <a:lnTo>
                    <a:pt x="868" y="3338"/>
                  </a:lnTo>
                  <a:lnTo>
                    <a:pt x="4821" y="2454"/>
                  </a:lnTo>
                  <a:cubicBezTo>
                    <a:pt x="5560" y="2285"/>
                    <a:pt x="5976" y="1499"/>
                    <a:pt x="5702" y="793"/>
                  </a:cubicBezTo>
                  <a:cubicBezTo>
                    <a:pt x="5510" y="301"/>
                    <a:pt x="5041" y="0"/>
                    <a:pt x="4544"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07" name="Google Shape;907;p44"/>
            <p:cNvSpPr/>
            <p:nvPr/>
          </p:nvSpPr>
          <p:spPr>
            <a:xfrm>
              <a:off x="6673233" y="2638098"/>
              <a:ext cx="89076" cy="32612"/>
            </a:xfrm>
            <a:custGeom>
              <a:avLst/>
              <a:gdLst/>
              <a:ahLst/>
              <a:cxnLst/>
              <a:rect l="l" t="t" r="r" b="b"/>
              <a:pathLst>
                <a:path w="1434" h="525" extrusionOk="0">
                  <a:moveTo>
                    <a:pt x="1402" y="0"/>
                  </a:moveTo>
                  <a:cubicBezTo>
                    <a:pt x="1399" y="0"/>
                    <a:pt x="1396" y="1"/>
                    <a:pt x="1392" y="2"/>
                  </a:cubicBezTo>
                  <a:lnTo>
                    <a:pt x="23" y="471"/>
                  </a:lnTo>
                  <a:cubicBezTo>
                    <a:pt x="8" y="475"/>
                    <a:pt x="1" y="491"/>
                    <a:pt x="7" y="506"/>
                  </a:cubicBezTo>
                  <a:cubicBezTo>
                    <a:pt x="10" y="517"/>
                    <a:pt x="21" y="525"/>
                    <a:pt x="33" y="525"/>
                  </a:cubicBezTo>
                  <a:cubicBezTo>
                    <a:pt x="36" y="525"/>
                    <a:pt x="39" y="523"/>
                    <a:pt x="42" y="523"/>
                  </a:cubicBezTo>
                  <a:lnTo>
                    <a:pt x="1411" y="55"/>
                  </a:lnTo>
                  <a:cubicBezTo>
                    <a:pt x="1426" y="49"/>
                    <a:pt x="1433" y="34"/>
                    <a:pt x="1429" y="20"/>
                  </a:cubicBezTo>
                  <a:cubicBezTo>
                    <a:pt x="1424" y="8"/>
                    <a:pt x="1413" y="0"/>
                    <a:pt x="140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2943524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62667E3-1580-4E12-9E2E-1FE6ED7C5A0D}"/>
              </a:ext>
            </a:extLst>
          </p:cNvPr>
          <p:cNvSpPr>
            <a:spLocks noChangeArrowheads="1"/>
          </p:cNvSpPr>
          <p:nvPr/>
        </p:nvSpPr>
        <p:spPr bwMode="auto">
          <a:xfrm>
            <a:off x="2133600" y="1663573"/>
            <a:ext cx="81534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dirty="0"/>
              <a:t>+</a:t>
            </a:r>
            <a:r>
              <a:rPr lang="en-US" altLang="en-US" sz="3200" b="1" dirty="0"/>
              <a:t> A</a:t>
            </a:r>
            <a:r>
              <a:rPr lang="en-US" altLang="en-US" sz="3200" dirty="0"/>
              <a:t>: </a:t>
            </a:r>
            <a:r>
              <a:rPr lang="en-US" altLang="en-US" sz="3200" dirty="0" err="1"/>
              <a:t>Không</a:t>
            </a:r>
            <a:r>
              <a:rPr lang="en-US" altLang="en-US" sz="3200" dirty="0"/>
              <a:t> </a:t>
            </a:r>
            <a:r>
              <a:rPr lang="en-US" altLang="en-US" sz="3200" dirty="0" err="1"/>
              <a:t>trung</a:t>
            </a:r>
            <a:r>
              <a:rPr lang="en-US" altLang="en-US" sz="3200" dirty="0"/>
              <a:t> </a:t>
            </a:r>
            <a:r>
              <a:rPr lang="en-US" altLang="en-US" sz="3200" dirty="0" err="1"/>
              <a:t>thực</a:t>
            </a:r>
            <a:r>
              <a:rPr lang="en-US" altLang="en-US" sz="3200" dirty="0"/>
              <a:t> .</a:t>
            </a:r>
          </a:p>
          <a:p>
            <a:pPr eaLnBrk="1" hangingPunct="1"/>
            <a:r>
              <a:rPr lang="en-US" altLang="en-US" sz="3200" dirty="0"/>
              <a:t>+ </a:t>
            </a:r>
            <a:r>
              <a:rPr lang="en-US" altLang="en-US" sz="3200" b="1" dirty="0"/>
              <a:t>H</a:t>
            </a:r>
            <a:r>
              <a:rPr lang="en-US" altLang="en-US" sz="3200" dirty="0"/>
              <a:t>: Bao </a:t>
            </a:r>
            <a:r>
              <a:rPr lang="en-US" altLang="en-US" sz="3200" dirty="0" err="1"/>
              <a:t>che</a:t>
            </a:r>
            <a:r>
              <a:rPr lang="en-US" altLang="en-US" sz="3200" dirty="0"/>
              <a:t> </a:t>
            </a:r>
            <a:r>
              <a:rPr lang="en-US" altLang="en-US" sz="3200" dirty="0" err="1"/>
              <a:t>việc</a:t>
            </a:r>
            <a:r>
              <a:rPr lang="en-US" altLang="en-US" sz="3200" dirty="0"/>
              <a:t> </a:t>
            </a:r>
            <a:r>
              <a:rPr lang="en-US" altLang="en-US" sz="3200" dirty="0" err="1"/>
              <a:t>làm</a:t>
            </a:r>
            <a:r>
              <a:rPr lang="en-US" altLang="en-US" sz="3200" dirty="0"/>
              <a:t> </a:t>
            </a:r>
            <a:r>
              <a:rPr lang="en-US" altLang="en-US" sz="3200" dirty="0" err="1"/>
              <a:t>không</a:t>
            </a:r>
            <a:r>
              <a:rPr lang="en-US" altLang="en-US" sz="3200" dirty="0"/>
              <a:t> </a:t>
            </a:r>
            <a:r>
              <a:rPr lang="en-US" altLang="en-US" sz="3200" dirty="0" err="1"/>
              <a:t>đúng</a:t>
            </a:r>
            <a:r>
              <a:rPr lang="en-US" altLang="en-US" sz="3200" dirty="0"/>
              <a:t> </a:t>
            </a:r>
            <a:r>
              <a:rPr lang="en-US" altLang="en-US" sz="3200" dirty="0" err="1"/>
              <a:t>của</a:t>
            </a:r>
            <a:r>
              <a:rPr lang="en-US" altLang="en-US" sz="3200" dirty="0"/>
              <a:t> </a:t>
            </a:r>
            <a:r>
              <a:rPr lang="en-US" altLang="en-US" sz="3200" dirty="0" err="1"/>
              <a:t>bạn</a:t>
            </a:r>
            <a:r>
              <a:rPr lang="en-US" altLang="en-US" sz="3200" dirty="0"/>
              <a:t> .</a:t>
            </a:r>
            <a:endParaRPr lang="en-US" altLang="en-US" sz="3200" dirty="0">
              <a:sym typeface="Wingdings 3" panose="05040102010807070707" pitchFamily="18" charset="2"/>
            </a:endParaRPr>
          </a:p>
          <a:p>
            <a:pPr eaLnBrk="1" hangingPunct="1"/>
            <a:r>
              <a:rPr lang="en-US" altLang="en-US" sz="3200" dirty="0">
                <a:sym typeface="Wingdings 3" panose="05040102010807070707" pitchFamily="18" charset="2"/>
              </a:rPr>
              <a:t></a:t>
            </a:r>
            <a:r>
              <a:rPr lang="en-US" altLang="en-US" sz="3200" dirty="0"/>
              <a:t> </a:t>
            </a:r>
            <a:r>
              <a:rPr lang="en-US" altLang="en-US" sz="3200" dirty="0" err="1"/>
              <a:t>Cả</a:t>
            </a:r>
            <a:r>
              <a:rPr lang="en-US" altLang="en-US" sz="3200" dirty="0"/>
              <a:t> A </a:t>
            </a:r>
            <a:r>
              <a:rPr lang="en-US" altLang="en-US" sz="3200" dirty="0" err="1"/>
              <a:t>và</a:t>
            </a:r>
            <a:r>
              <a:rPr lang="en-US" altLang="en-US" sz="3200" dirty="0"/>
              <a:t> H </a:t>
            </a:r>
            <a:r>
              <a:rPr lang="en-US" altLang="en-US" sz="3200" dirty="0" err="1"/>
              <a:t>đều</a:t>
            </a:r>
            <a:r>
              <a:rPr lang="en-US" altLang="en-US" sz="3200" dirty="0"/>
              <a:t> </a:t>
            </a:r>
            <a:r>
              <a:rPr lang="en-US" altLang="en-US" sz="3200" dirty="0" err="1"/>
              <a:t>mất</a:t>
            </a:r>
            <a:r>
              <a:rPr lang="en-US" altLang="en-US" sz="3200" dirty="0"/>
              <a:t> </a:t>
            </a:r>
            <a:r>
              <a:rPr lang="en-US" altLang="en-US" sz="3200" dirty="0" err="1"/>
              <a:t>lòng</a:t>
            </a:r>
            <a:r>
              <a:rPr lang="en-US" altLang="en-US" sz="3200" dirty="0"/>
              <a:t> tin </a:t>
            </a:r>
            <a:r>
              <a:rPr lang="en-US" altLang="en-US" sz="3200" dirty="0" err="1"/>
              <a:t>của</a:t>
            </a:r>
            <a:r>
              <a:rPr lang="en-US" altLang="en-US" sz="3200" dirty="0"/>
              <a:t> </a:t>
            </a:r>
            <a:r>
              <a:rPr lang="en-US" altLang="en-US" sz="3200" dirty="0" err="1"/>
              <a:t>mình</a:t>
            </a:r>
            <a:r>
              <a:rPr lang="en-US" altLang="en-US" sz="3200" dirty="0"/>
              <a:t> </a:t>
            </a:r>
            <a:r>
              <a:rPr lang="en-US" altLang="en-US" sz="3200" dirty="0" err="1"/>
              <a:t>đối</a:t>
            </a:r>
            <a:r>
              <a:rPr lang="en-US" altLang="en-US" sz="3200" dirty="0"/>
              <a:t> </a:t>
            </a:r>
            <a:r>
              <a:rPr lang="en-US" altLang="en-US" sz="3200" dirty="0" err="1"/>
              <a:t>với</a:t>
            </a:r>
            <a:r>
              <a:rPr lang="en-US" altLang="en-US" sz="3200" dirty="0"/>
              <a:t> </a:t>
            </a:r>
            <a:r>
              <a:rPr lang="en-US" altLang="en-US" sz="3200" dirty="0" err="1"/>
              <a:t>mọi</a:t>
            </a:r>
            <a:r>
              <a:rPr lang="en-US" altLang="en-US" sz="3200" dirty="0"/>
              <a:t> </a:t>
            </a:r>
            <a:r>
              <a:rPr lang="en-US" altLang="en-US" sz="3200" dirty="0" err="1"/>
              <a:t>người</a:t>
            </a:r>
            <a:r>
              <a:rPr lang="en-US" altLang="en-US" sz="3200" dirty="0"/>
              <a:t>. </a:t>
            </a:r>
            <a:r>
              <a:rPr lang="en-US" altLang="en-US" sz="3200" dirty="0" err="1"/>
              <a:t>Vậy</a:t>
            </a:r>
            <a:r>
              <a:rPr lang="en-US" altLang="en-US" sz="3200" dirty="0"/>
              <a:t> </a:t>
            </a:r>
            <a:r>
              <a:rPr lang="en-US" altLang="en-US" sz="3200" dirty="0" err="1"/>
              <a:t>để</a:t>
            </a:r>
            <a:r>
              <a:rPr lang="en-US" altLang="en-US" sz="3200" dirty="0"/>
              <a:t> </a:t>
            </a:r>
            <a:r>
              <a:rPr lang="en-US" altLang="en-US" sz="3200" dirty="0" err="1"/>
              <a:t>có</a:t>
            </a:r>
            <a:r>
              <a:rPr lang="en-US" altLang="en-US" sz="3200" dirty="0"/>
              <a:t> </a:t>
            </a:r>
            <a:r>
              <a:rPr lang="en-US" altLang="en-US" sz="3200" dirty="0" err="1"/>
              <a:t>được</a:t>
            </a:r>
            <a:r>
              <a:rPr lang="en-US" altLang="en-US" sz="3200" dirty="0"/>
              <a:t> </a:t>
            </a:r>
            <a:r>
              <a:rPr lang="en-US" altLang="en-US" sz="3200" dirty="0" err="1"/>
              <a:t>lòng</a:t>
            </a:r>
            <a:r>
              <a:rPr lang="en-US" altLang="en-US" sz="3200" dirty="0"/>
              <a:t> tin </a:t>
            </a:r>
            <a:r>
              <a:rPr lang="en-US" altLang="en-US" sz="3200" dirty="0" err="1"/>
              <a:t>của</a:t>
            </a:r>
            <a:r>
              <a:rPr lang="en-US" altLang="en-US" sz="3200" dirty="0"/>
              <a:t> </a:t>
            </a:r>
            <a:r>
              <a:rPr lang="en-US" altLang="en-US" sz="3200" dirty="0" err="1"/>
              <a:t>mình</a:t>
            </a:r>
            <a:r>
              <a:rPr lang="en-US" altLang="en-US" sz="3200" dirty="0"/>
              <a:t> </a:t>
            </a:r>
            <a:r>
              <a:rPr lang="en-US" altLang="en-US" sz="3200" dirty="0" err="1"/>
              <a:t>đối</a:t>
            </a:r>
            <a:r>
              <a:rPr lang="en-US" altLang="en-US" sz="3200" dirty="0"/>
              <a:t> </a:t>
            </a:r>
            <a:r>
              <a:rPr lang="en-US" altLang="en-US" sz="3200" dirty="0" err="1"/>
              <a:t>với</a:t>
            </a:r>
            <a:r>
              <a:rPr lang="en-US" altLang="en-US" sz="3200" dirty="0"/>
              <a:t> </a:t>
            </a:r>
            <a:r>
              <a:rPr lang="en-US" altLang="en-US" sz="3200" dirty="0" err="1"/>
              <a:t>mọi</a:t>
            </a:r>
            <a:r>
              <a:rPr lang="en-US" altLang="en-US" sz="3200" dirty="0"/>
              <a:t> </a:t>
            </a:r>
            <a:r>
              <a:rPr lang="en-US" altLang="en-US" sz="3200" dirty="0" err="1"/>
              <a:t>người</a:t>
            </a:r>
            <a:r>
              <a:rPr lang="en-US" altLang="en-US" sz="3200" dirty="0"/>
              <a:t> </a:t>
            </a:r>
            <a:r>
              <a:rPr lang="en-US" altLang="en-US" sz="3200" dirty="0" err="1"/>
              <a:t>thì</a:t>
            </a:r>
            <a:r>
              <a:rPr lang="en-US" altLang="en-US" sz="3200" dirty="0"/>
              <a:t> </a:t>
            </a:r>
            <a:r>
              <a:rPr lang="en-US" altLang="en-US" sz="3200" dirty="0" err="1"/>
              <a:t>chúng</a:t>
            </a:r>
            <a:r>
              <a:rPr lang="en-US" altLang="en-US" sz="3200" dirty="0"/>
              <a:t> ta </a:t>
            </a:r>
            <a:r>
              <a:rPr lang="en-US" altLang="en-US" sz="3200" dirty="0" err="1"/>
              <a:t>cần</a:t>
            </a:r>
            <a:r>
              <a:rPr lang="en-US" altLang="en-US" sz="3200" dirty="0"/>
              <a:t> </a:t>
            </a:r>
            <a:r>
              <a:rPr lang="en-US" altLang="en-US" sz="3200" dirty="0" err="1"/>
              <a:t>phải</a:t>
            </a:r>
            <a:r>
              <a:rPr lang="en-US" altLang="en-US" sz="3200" dirty="0"/>
              <a:t> </a:t>
            </a:r>
            <a:r>
              <a:rPr lang="en-US" altLang="en-US" sz="3200" dirty="0" err="1"/>
              <a:t>làm</a:t>
            </a:r>
            <a:r>
              <a:rPr lang="en-US" altLang="en-US" sz="3200" dirty="0"/>
              <a:t> </a:t>
            </a:r>
            <a:r>
              <a:rPr lang="en-US" altLang="en-US" sz="3200" dirty="0" err="1"/>
              <a:t>gì</a:t>
            </a:r>
            <a:r>
              <a:rPr lang="en-US" altLang="en-US" sz="3200" dirty="0"/>
              <a:t>? </a:t>
            </a:r>
          </a:p>
        </p:txBody>
      </p:sp>
      <p:sp>
        <p:nvSpPr>
          <p:cNvPr id="7171" name="Text Box 3">
            <a:extLst>
              <a:ext uri="{FF2B5EF4-FFF2-40B4-BE49-F238E27FC236}">
                <a16:creationId xmlns:a16="http://schemas.microsoft.com/office/drawing/2014/main" id="{002F4419-0F50-4C98-B56B-93239D427526}"/>
              </a:ext>
            </a:extLst>
          </p:cNvPr>
          <p:cNvSpPr txBox="1">
            <a:spLocks noChangeArrowheads="1"/>
          </p:cNvSpPr>
          <p:nvPr/>
        </p:nvSpPr>
        <p:spPr bwMode="auto">
          <a:xfrm>
            <a:off x="2286000" y="4724401"/>
            <a:ext cx="7239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4000" b="1"/>
              <a:t>Tạo được lòng tin.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edge">
                                      <p:cBhvr>
                                        <p:cTn id="7" dur="1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44"/>
          <p:cNvSpPr/>
          <p:nvPr/>
        </p:nvSpPr>
        <p:spPr>
          <a:xfrm>
            <a:off x="2207484" y="1958600"/>
            <a:ext cx="5128800" cy="4239200"/>
          </a:xfrm>
          <a:prstGeom prst="roundRect">
            <a:avLst>
              <a:gd name="adj" fmla="val 7854"/>
            </a:avLst>
          </a:prstGeom>
          <a:solidFill>
            <a:schemeClr val="accent1"/>
          </a:solidFill>
          <a:ln>
            <a:noFill/>
          </a:ln>
        </p:spPr>
        <p:txBody>
          <a:bodyPr spcFirstLastPara="1" wrap="square" lIns="121900" tIns="121900" rIns="121900" bIns="121900" anchor="ctr" anchorCtr="0">
            <a:noAutofit/>
          </a:bodyPr>
          <a:lstStyle/>
          <a:p>
            <a:endParaRPr sz="2400"/>
          </a:p>
        </p:txBody>
      </p:sp>
      <p:sp>
        <p:nvSpPr>
          <p:cNvPr id="852" name="Google Shape;852;p44"/>
          <p:cNvSpPr/>
          <p:nvPr/>
        </p:nvSpPr>
        <p:spPr>
          <a:xfrm>
            <a:off x="66674" y="1920835"/>
            <a:ext cx="7893027" cy="4239200"/>
          </a:xfrm>
          <a:prstGeom prst="roundRect">
            <a:avLst>
              <a:gd name="adj" fmla="val 7854"/>
            </a:avLst>
          </a:prstGeom>
          <a:solidFill>
            <a:schemeClr val="accent2"/>
          </a:solidFill>
          <a:ln>
            <a:noFill/>
          </a:ln>
        </p:spPr>
        <p:txBody>
          <a:bodyPr spcFirstLastPara="1" wrap="square" lIns="121900" tIns="121900" rIns="121900" bIns="121900" anchor="ctr" anchorCtr="0">
            <a:noAutofit/>
          </a:bodyPr>
          <a:lstStyle/>
          <a:p>
            <a:endParaRPr sz="2400"/>
          </a:p>
        </p:txBody>
      </p:sp>
      <p:sp>
        <p:nvSpPr>
          <p:cNvPr id="853" name="Google Shape;853;p44"/>
          <p:cNvSpPr/>
          <p:nvPr/>
        </p:nvSpPr>
        <p:spPr>
          <a:xfrm>
            <a:off x="133349" y="2142867"/>
            <a:ext cx="7734335" cy="3726800"/>
          </a:xfrm>
          <a:prstGeom prst="roundRect">
            <a:avLst>
              <a:gd name="adj" fmla="val 7854"/>
            </a:avLst>
          </a:prstGeom>
          <a:solidFill>
            <a:schemeClr val="lt1"/>
          </a:solidFill>
          <a:ln>
            <a:noFill/>
          </a:ln>
        </p:spPr>
        <p:txBody>
          <a:bodyPr spcFirstLastPara="1" wrap="square" lIns="121900" tIns="121900" rIns="121900" bIns="121900" anchor="ctr" anchorCtr="0">
            <a:noAutofit/>
          </a:bodyPr>
          <a:lstStyle/>
          <a:p>
            <a:pPr algn="just">
              <a:buFont typeface="Arial" panose="020B0604020202020204" pitchFamily="34" charset="0"/>
              <a:buChar char="•"/>
            </a:pPr>
            <a:r>
              <a:rPr lang="vi-VN" sz="2800" dirty="0">
                <a:solidFill>
                  <a:srgbClr val="000000"/>
                </a:solidFill>
                <a:latin typeface="Cambria" panose="02040503050406030204" pitchFamily="18" charset="0"/>
                <a:ea typeface="Cambria" panose="02040503050406030204" pitchFamily="18" charset="0"/>
              </a:rPr>
              <a:t>Lan mượn Trang cuốn sách và hứa hai hôm sau sẽ trả, nhưng vì chưa đọc xong nên Lan cho rằng, cứ giữ lại khi nào đọc xong thì trả cho Trang cũng được.</a:t>
            </a:r>
          </a:p>
          <a:p>
            <a:pPr algn="just"/>
            <a:r>
              <a:rPr lang="vi-VN" sz="2800" b="1" dirty="0">
                <a:solidFill>
                  <a:srgbClr val="000000"/>
                </a:solidFill>
                <a:latin typeface="Cambria" panose="02040503050406030204" pitchFamily="18" charset="0"/>
                <a:ea typeface="Cambria" panose="02040503050406030204" pitchFamily="18" charset="0"/>
              </a:rPr>
              <a:t>=&gt;</a:t>
            </a:r>
            <a:r>
              <a:rPr lang="vi-VN" sz="2800" dirty="0">
                <a:solidFill>
                  <a:srgbClr val="000000"/>
                </a:solidFill>
                <a:latin typeface="Cambria" panose="02040503050406030204" pitchFamily="18" charset="0"/>
                <a:ea typeface="Cambria" panose="02040503050406030204" pitchFamily="18" charset="0"/>
              </a:rPr>
              <a:t> Lan làm như vậy là không được vì như vậy là Lan không giữ đúng lời hứa Nga. Có thể nếu muốn đọc xong thì Lan phải hỏi xem Nga đã cần dùng chưa nếu không cần dùng thì mượn thêm ít hôm. Như vậy, sẽ được lòng Nga và Lan cũng giữ đúng lời hứa.</a:t>
            </a:r>
          </a:p>
        </p:txBody>
      </p:sp>
      <p:sp>
        <p:nvSpPr>
          <p:cNvPr id="854" name="Google Shape;854;p44"/>
          <p:cNvSpPr txBox="1">
            <a:spLocks noGrp="1"/>
          </p:cNvSpPr>
          <p:nvPr>
            <p:ph type="title"/>
          </p:nvPr>
        </p:nvSpPr>
        <p:spPr>
          <a:xfrm>
            <a:off x="950967" y="748600"/>
            <a:ext cx="10290000" cy="637600"/>
          </a:xfrm>
          <a:prstGeom prst="rect">
            <a:avLst/>
          </a:prstGeom>
        </p:spPr>
        <p:txBody>
          <a:bodyPr spcFirstLastPara="1" vert="horz" wrap="square" lIns="121900" tIns="121900" rIns="121900" bIns="121900" rtlCol="0" anchor="ctr" anchorCtr="0">
            <a:noAutofit/>
          </a:bodyPr>
          <a:lstStyle/>
          <a:p>
            <a:r>
              <a:rPr lang="en" sz="4000" dirty="0">
                <a:latin typeface="UTM Alberta Heavy" panose="02040603050506020204" pitchFamily="18" charset="0"/>
              </a:rPr>
              <a:t>GỢI Ý TRẢ LỜI</a:t>
            </a:r>
            <a:endParaRPr sz="4000" dirty="0">
              <a:latin typeface="UTM Alberta Heavy" panose="02040603050506020204" pitchFamily="18" charset="0"/>
            </a:endParaRPr>
          </a:p>
        </p:txBody>
      </p:sp>
      <p:grpSp>
        <p:nvGrpSpPr>
          <p:cNvPr id="856" name="Google Shape;856;p44"/>
          <p:cNvGrpSpPr/>
          <p:nvPr/>
        </p:nvGrpSpPr>
        <p:grpSpPr>
          <a:xfrm>
            <a:off x="8021484" y="2294267"/>
            <a:ext cx="2042643" cy="3838304"/>
            <a:chOff x="5612100" y="1720700"/>
            <a:chExt cx="1531982" cy="2878728"/>
          </a:xfrm>
        </p:grpSpPr>
        <p:sp>
          <p:nvSpPr>
            <p:cNvPr id="857" name="Google Shape;857;p44"/>
            <p:cNvSpPr/>
            <p:nvPr/>
          </p:nvSpPr>
          <p:spPr>
            <a:xfrm>
              <a:off x="6000389" y="4412020"/>
              <a:ext cx="389228" cy="187408"/>
            </a:xfrm>
            <a:custGeom>
              <a:avLst/>
              <a:gdLst/>
              <a:ahLst/>
              <a:cxnLst/>
              <a:rect l="l" t="t" r="r" b="b"/>
              <a:pathLst>
                <a:path w="6266" h="3017" extrusionOk="0">
                  <a:moveTo>
                    <a:pt x="5809" y="0"/>
                  </a:moveTo>
                  <a:cubicBezTo>
                    <a:pt x="5807" y="0"/>
                    <a:pt x="5807" y="0"/>
                    <a:pt x="5807" y="0"/>
                  </a:cubicBezTo>
                  <a:lnTo>
                    <a:pt x="2359" y="2209"/>
                  </a:lnTo>
                  <a:cubicBezTo>
                    <a:pt x="2332" y="2209"/>
                    <a:pt x="2304" y="2209"/>
                    <a:pt x="2277" y="2209"/>
                  </a:cubicBezTo>
                  <a:cubicBezTo>
                    <a:pt x="234" y="2209"/>
                    <a:pt x="1" y="3017"/>
                    <a:pt x="1" y="3017"/>
                  </a:cubicBezTo>
                  <a:lnTo>
                    <a:pt x="4498" y="3017"/>
                  </a:lnTo>
                  <a:lnTo>
                    <a:pt x="5807" y="1509"/>
                  </a:lnTo>
                  <a:lnTo>
                    <a:pt x="5807" y="3017"/>
                  </a:lnTo>
                  <a:lnTo>
                    <a:pt x="6245" y="3017"/>
                  </a:lnTo>
                  <a:cubicBezTo>
                    <a:pt x="6245" y="3017"/>
                    <a:pt x="6223" y="1729"/>
                    <a:pt x="6245" y="856"/>
                  </a:cubicBezTo>
                  <a:cubicBezTo>
                    <a:pt x="6266" y="16"/>
                    <a:pt x="5842" y="0"/>
                    <a:pt x="580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58" name="Google Shape;858;p44"/>
            <p:cNvSpPr/>
            <p:nvPr/>
          </p:nvSpPr>
          <p:spPr>
            <a:xfrm>
              <a:off x="6134995" y="4300707"/>
              <a:ext cx="226108" cy="249774"/>
            </a:xfrm>
            <a:custGeom>
              <a:avLst/>
              <a:gdLst/>
              <a:ahLst/>
              <a:cxnLst/>
              <a:rect l="l" t="t" r="r" b="b"/>
              <a:pathLst>
                <a:path w="3640" h="4021" extrusionOk="0">
                  <a:moveTo>
                    <a:pt x="1890" y="0"/>
                  </a:moveTo>
                  <a:lnTo>
                    <a:pt x="2152" y="1792"/>
                  </a:lnTo>
                  <a:lnTo>
                    <a:pt x="1" y="4020"/>
                  </a:lnTo>
                  <a:lnTo>
                    <a:pt x="991" y="4020"/>
                  </a:lnTo>
                  <a:cubicBezTo>
                    <a:pt x="1454" y="4020"/>
                    <a:pt x="1899" y="3850"/>
                    <a:pt x="2241" y="3537"/>
                  </a:cubicBezTo>
                  <a:cubicBezTo>
                    <a:pt x="2704" y="3117"/>
                    <a:pt x="3327" y="2468"/>
                    <a:pt x="3640" y="1792"/>
                  </a:cubicBezTo>
                  <a:lnTo>
                    <a:pt x="3640" y="669"/>
                  </a:lnTo>
                  <a:lnTo>
                    <a:pt x="1890" y="0"/>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59" name="Google Shape;859;p44"/>
            <p:cNvSpPr/>
            <p:nvPr/>
          </p:nvSpPr>
          <p:spPr>
            <a:xfrm>
              <a:off x="6096856" y="2706674"/>
              <a:ext cx="301084" cy="1656363"/>
            </a:xfrm>
            <a:custGeom>
              <a:avLst/>
              <a:gdLst/>
              <a:ahLst/>
              <a:cxnLst/>
              <a:rect l="l" t="t" r="r" b="b"/>
              <a:pathLst>
                <a:path w="4847" h="26665" extrusionOk="0">
                  <a:moveTo>
                    <a:pt x="1579" y="0"/>
                  </a:moveTo>
                  <a:cubicBezTo>
                    <a:pt x="1579" y="0"/>
                    <a:pt x="0" y="3823"/>
                    <a:pt x="866" y="14554"/>
                  </a:cubicBezTo>
                  <a:cubicBezTo>
                    <a:pt x="1733" y="25286"/>
                    <a:pt x="1993" y="26664"/>
                    <a:pt x="1993" y="26664"/>
                  </a:cubicBezTo>
                  <a:lnTo>
                    <a:pt x="4847" y="26619"/>
                  </a:lnTo>
                  <a:lnTo>
                    <a:pt x="4185" y="0"/>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860" name="Google Shape;860;p44"/>
            <p:cNvSpPr/>
            <p:nvPr/>
          </p:nvSpPr>
          <p:spPr>
            <a:xfrm>
              <a:off x="6754854" y="4412020"/>
              <a:ext cx="389228" cy="187408"/>
            </a:xfrm>
            <a:custGeom>
              <a:avLst/>
              <a:gdLst/>
              <a:ahLst/>
              <a:cxnLst/>
              <a:rect l="l" t="t" r="r" b="b"/>
              <a:pathLst>
                <a:path w="6266" h="3017" extrusionOk="0">
                  <a:moveTo>
                    <a:pt x="456" y="0"/>
                  </a:moveTo>
                  <a:cubicBezTo>
                    <a:pt x="423" y="0"/>
                    <a:pt x="0" y="16"/>
                    <a:pt x="22" y="856"/>
                  </a:cubicBezTo>
                  <a:cubicBezTo>
                    <a:pt x="43" y="1729"/>
                    <a:pt x="22" y="3017"/>
                    <a:pt x="22" y="3017"/>
                  </a:cubicBezTo>
                  <a:lnTo>
                    <a:pt x="458" y="3017"/>
                  </a:lnTo>
                  <a:lnTo>
                    <a:pt x="458" y="1509"/>
                  </a:lnTo>
                  <a:lnTo>
                    <a:pt x="1768" y="3017"/>
                  </a:lnTo>
                  <a:lnTo>
                    <a:pt x="6265" y="3017"/>
                  </a:lnTo>
                  <a:cubicBezTo>
                    <a:pt x="6265" y="3017"/>
                    <a:pt x="6031" y="2209"/>
                    <a:pt x="3989" y="2209"/>
                  </a:cubicBezTo>
                  <a:cubicBezTo>
                    <a:pt x="3962" y="2209"/>
                    <a:pt x="3935" y="2209"/>
                    <a:pt x="3907" y="2209"/>
                  </a:cubicBezTo>
                  <a:lnTo>
                    <a:pt x="458" y="0"/>
                  </a:lnTo>
                  <a:cubicBezTo>
                    <a:pt x="458" y="0"/>
                    <a:pt x="457" y="0"/>
                    <a:pt x="45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61" name="Google Shape;861;p44"/>
            <p:cNvSpPr/>
            <p:nvPr/>
          </p:nvSpPr>
          <p:spPr>
            <a:xfrm>
              <a:off x="6713422" y="4221881"/>
              <a:ext cx="296052" cy="328602"/>
            </a:xfrm>
            <a:custGeom>
              <a:avLst/>
              <a:gdLst/>
              <a:ahLst/>
              <a:cxnLst/>
              <a:rect l="l" t="t" r="r" b="b"/>
              <a:pathLst>
                <a:path w="4766" h="5290" extrusionOk="0">
                  <a:moveTo>
                    <a:pt x="1752" y="0"/>
                  </a:moveTo>
                  <a:lnTo>
                    <a:pt x="1" y="669"/>
                  </a:lnTo>
                  <a:lnTo>
                    <a:pt x="1125" y="3061"/>
                  </a:lnTo>
                  <a:cubicBezTo>
                    <a:pt x="1439" y="3737"/>
                    <a:pt x="2061" y="4386"/>
                    <a:pt x="2524" y="4806"/>
                  </a:cubicBezTo>
                  <a:cubicBezTo>
                    <a:pt x="2867" y="5119"/>
                    <a:pt x="3313" y="5289"/>
                    <a:pt x="3775" y="5289"/>
                  </a:cubicBezTo>
                  <a:lnTo>
                    <a:pt x="4765" y="5289"/>
                  </a:lnTo>
                  <a:lnTo>
                    <a:pt x="2613" y="3061"/>
                  </a:lnTo>
                  <a:lnTo>
                    <a:pt x="1752" y="0"/>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62" name="Google Shape;862;p44"/>
            <p:cNvSpPr/>
            <p:nvPr/>
          </p:nvSpPr>
          <p:spPr>
            <a:xfrm>
              <a:off x="6196615" y="2706674"/>
              <a:ext cx="712798" cy="1663507"/>
            </a:xfrm>
            <a:custGeom>
              <a:avLst/>
              <a:gdLst/>
              <a:ahLst/>
              <a:cxnLst/>
              <a:rect l="l" t="t" r="r" b="b"/>
              <a:pathLst>
                <a:path w="11475" h="26780" extrusionOk="0">
                  <a:moveTo>
                    <a:pt x="808" y="0"/>
                  </a:moveTo>
                  <a:lnTo>
                    <a:pt x="0" y="2059"/>
                  </a:lnTo>
                  <a:lnTo>
                    <a:pt x="8424" y="26779"/>
                  </a:lnTo>
                  <a:lnTo>
                    <a:pt x="11475" y="26619"/>
                  </a:lnTo>
                  <a:cubicBezTo>
                    <a:pt x="11475" y="26619"/>
                    <a:pt x="8337" y="13173"/>
                    <a:pt x="6729" y="7480"/>
                  </a:cubicBezTo>
                  <a:cubicBezTo>
                    <a:pt x="5250" y="2239"/>
                    <a:pt x="4412" y="0"/>
                    <a:pt x="4412"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863" name="Google Shape;863;p44"/>
            <p:cNvSpPr/>
            <p:nvPr/>
          </p:nvSpPr>
          <p:spPr>
            <a:xfrm>
              <a:off x="6272769" y="3059807"/>
              <a:ext cx="102121" cy="283504"/>
            </a:xfrm>
            <a:custGeom>
              <a:avLst/>
              <a:gdLst/>
              <a:ahLst/>
              <a:cxnLst/>
              <a:rect l="l" t="t" r="r" b="b"/>
              <a:pathLst>
                <a:path w="1644" h="4564" extrusionOk="0">
                  <a:moveTo>
                    <a:pt x="31" y="0"/>
                  </a:moveTo>
                  <a:cubicBezTo>
                    <a:pt x="29" y="0"/>
                    <a:pt x="26" y="1"/>
                    <a:pt x="23" y="2"/>
                  </a:cubicBezTo>
                  <a:cubicBezTo>
                    <a:pt x="8" y="7"/>
                    <a:pt x="1" y="23"/>
                    <a:pt x="7" y="37"/>
                  </a:cubicBezTo>
                  <a:lnTo>
                    <a:pt x="1585" y="4546"/>
                  </a:lnTo>
                  <a:cubicBezTo>
                    <a:pt x="1590" y="4556"/>
                    <a:pt x="1600" y="4563"/>
                    <a:pt x="1612" y="4563"/>
                  </a:cubicBezTo>
                  <a:cubicBezTo>
                    <a:pt x="1615" y="4563"/>
                    <a:pt x="1617" y="4563"/>
                    <a:pt x="1620" y="4562"/>
                  </a:cubicBezTo>
                  <a:cubicBezTo>
                    <a:pt x="1635" y="4557"/>
                    <a:pt x="1644" y="4541"/>
                    <a:pt x="1638" y="4527"/>
                  </a:cubicBezTo>
                  <a:lnTo>
                    <a:pt x="59" y="19"/>
                  </a:lnTo>
                  <a:cubicBezTo>
                    <a:pt x="55" y="7"/>
                    <a:pt x="43" y="0"/>
                    <a:pt x="31"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864" name="Google Shape;864;p44"/>
            <p:cNvSpPr/>
            <p:nvPr/>
          </p:nvSpPr>
          <p:spPr>
            <a:xfrm>
              <a:off x="6143754" y="1819652"/>
              <a:ext cx="558312" cy="332701"/>
            </a:xfrm>
            <a:custGeom>
              <a:avLst/>
              <a:gdLst/>
              <a:ahLst/>
              <a:cxnLst/>
              <a:rect l="l" t="t" r="r" b="b"/>
              <a:pathLst>
                <a:path w="8988" h="5356" extrusionOk="0">
                  <a:moveTo>
                    <a:pt x="7444" y="1"/>
                  </a:moveTo>
                  <a:lnTo>
                    <a:pt x="2354" y="525"/>
                  </a:lnTo>
                  <a:cubicBezTo>
                    <a:pt x="2354" y="525"/>
                    <a:pt x="2052" y="1763"/>
                    <a:pt x="854" y="2171"/>
                  </a:cubicBezTo>
                  <a:cubicBezTo>
                    <a:pt x="0" y="2463"/>
                    <a:pt x="280" y="3679"/>
                    <a:pt x="280" y="3679"/>
                  </a:cubicBezTo>
                  <a:cubicBezTo>
                    <a:pt x="2339" y="5022"/>
                    <a:pt x="4483" y="5355"/>
                    <a:pt x="6106" y="5355"/>
                  </a:cubicBezTo>
                  <a:cubicBezTo>
                    <a:pt x="7708" y="5355"/>
                    <a:pt x="8801" y="5030"/>
                    <a:pt x="8801" y="5030"/>
                  </a:cubicBezTo>
                  <a:cubicBezTo>
                    <a:pt x="8988" y="3656"/>
                    <a:pt x="7425" y="3793"/>
                    <a:pt x="7666" y="2375"/>
                  </a:cubicBezTo>
                  <a:cubicBezTo>
                    <a:pt x="7901" y="990"/>
                    <a:pt x="7444" y="1"/>
                    <a:pt x="7444"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65" name="Google Shape;865;p44"/>
            <p:cNvSpPr/>
            <p:nvPr/>
          </p:nvSpPr>
          <p:spPr>
            <a:xfrm>
              <a:off x="6279043" y="1720700"/>
              <a:ext cx="349846" cy="306985"/>
            </a:xfrm>
            <a:custGeom>
              <a:avLst/>
              <a:gdLst/>
              <a:ahLst/>
              <a:cxnLst/>
              <a:rect l="l" t="t" r="r" b="b"/>
              <a:pathLst>
                <a:path w="5632" h="4942" extrusionOk="0">
                  <a:moveTo>
                    <a:pt x="2759" y="1"/>
                  </a:moveTo>
                  <a:cubicBezTo>
                    <a:pt x="1465" y="1"/>
                    <a:pt x="352" y="885"/>
                    <a:pt x="185" y="2112"/>
                  </a:cubicBezTo>
                  <a:cubicBezTo>
                    <a:pt x="1" y="3462"/>
                    <a:pt x="1030" y="4717"/>
                    <a:pt x="2483" y="4914"/>
                  </a:cubicBezTo>
                  <a:cubicBezTo>
                    <a:pt x="2614" y="4932"/>
                    <a:pt x="2744" y="4941"/>
                    <a:pt x="2873" y="4941"/>
                  </a:cubicBezTo>
                  <a:cubicBezTo>
                    <a:pt x="4168" y="4941"/>
                    <a:pt x="5281" y="4057"/>
                    <a:pt x="5447" y="2829"/>
                  </a:cubicBezTo>
                  <a:cubicBezTo>
                    <a:pt x="5631" y="1479"/>
                    <a:pt x="4602" y="224"/>
                    <a:pt x="3149" y="27"/>
                  </a:cubicBezTo>
                  <a:cubicBezTo>
                    <a:pt x="3018" y="9"/>
                    <a:pt x="2888" y="1"/>
                    <a:pt x="275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66" name="Google Shape;866;p44"/>
            <p:cNvSpPr/>
            <p:nvPr/>
          </p:nvSpPr>
          <p:spPr>
            <a:xfrm>
              <a:off x="6344389" y="2000100"/>
              <a:ext cx="124546" cy="251327"/>
            </a:xfrm>
            <a:custGeom>
              <a:avLst/>
              <a:gdLst/>
              <a:ahLst/>
              <a:cxnLst/>
              <a:rect l="l" t="t" r="r" b="b"/>
              <a:pathLst>
                <a:path w="2005" h="4046" extrusionOk="0">
                  <a:moveTo>
                    <a:pt x="2005" y="0"/>
                  </a:moveTo>
                  <a:lnTo>
                    <a:pt x="602" y="234"/>
                  </a:lnTo>
                  <a:lnTo>
                    <a:pt x="0" y="3787"/>
                  </a:lnTo>
                  <a:lnTo>
                    <a:pt x="1951" y="4045"/>
                  </a:lnTo>
                  <a:lnTo>
                    <a:pt x="2005" y="0"/>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67" name="Google Shape;867;p44"/>
            <p:cNvSpPr/>
            <p:nvPr/>
          </p:nvSpPr>
          <p:spPr>
            <a:xfrm>
              <a:off x="6359981" y="2030226"/>
              <a:ext cx="94294" cy="112992"/>
            </a:xfrm>
            <a:custGeom>
              <a:avLst/>
              <a:gdLst/>
              <a:ahLst/>
              <a:cxnLst/>
              <a:rect l="l" t="t" r="r" b="b"/>
              <a:pathLst>
                <a:path w="1518" h="1819" extrusionOk="0">
                  <a:moveTo>
                    <a:pt x="313" y="0"/>
                  </a:moveTo>
                  <a:lnTo>
                    <a:pt x="0" y="1818"/>
                  </a:lnTo>
                  <a:lnTo>
                    <a:pt x="1517" y="694"/>
                  </a:lnTo>
                  <a:lnTo>
                    <a:pt x="313" y="0"/>
                  </a:lnTo>
                  <a:close/>
                </a:path>
              </a:pathLst>
            </a:custGeom>
            <a:solidFill>
              <a:srgbClr val="D7896D"/>
            </a:solidFill>
            <a:ln>
              <a:noFill/>
            </a:ln>
          </p:spPr>
          <p:txBody>
            <a:bodyPr spcFirstLastPara="1" wrap="square" lIns="121900" tIns="121900" rIns="121900" bIns="121900" anchor="ctr" anchorCtr="0">
              <a:noAutofit/>
            </a:bodyPr>
            <a:lstStyle/>
            <a:p>
              <a:endParaRPr sz="2400"/>
            </a:p>
          </p:txBody>
        </p:sp>
        <p:sp>
          <p:nvSpPr>
            <p:cNvPr id="868" name="Google Shape;868;p44"/>
            <p:cNvSpPr/>
            <p:nvPr/>
          </p:nvSpPr>
          <p:spPr>
            <a:xfrm>
              <a:off x="6244879" y="1901956"/>
              <a:ext cx="94108" cy="95537"/>
            </a:xfrm>
            <a:custGeom>
              <a:avLst/>
              <a:gdLst/>
              <a:ahLst/>
              <a:cxnLst/>
              <a:rect l="l" t="t" r="r" b="b"/>
              <a:pathLst>
                <a:path w="1515" h="1538" extrusionOk="0">
                  <a:moveTo>
                    <a:pt x="836" y="1"/>
                  </a:moveTo>
                  <a:cubicBezTo>
                    <a:pt x="785" y="1"/>
                    <a:pt x="731" y="9"/>
                    <a:pt x="672" y="28"/>
                  </a:cubicBezTo>
                  <a:cubicBezTo>
                    <a:pt x="0" y="241"/>
                    <a:pt x="485" y="1354"/>
                    <a:pt x="1122" y="1525"/>
                  </a:cubicBezTo>
                  <a:cubicBezTo>
                    <a:pt x="1153" y="1533"/>
                    <a:pt x="1184" y="1537"/>
                    <a:pt x="1215" y="1537"/>
                  </a:cubicBezTo>
                  <a:cubicBezTo>
                    <a:pt x="1368" y="1537"/>
                    <a:pt x="1502" y="1440"/>
                    <a:pt x="1507" y="1309"/>
                  </a:cubicBezTo>
                  <a:cubicBezTo>
                    <a:pt x="1514" y="1058"/>
                    <a:pt x="1481" y="806"/>
                    <a:pt x="1393" y="564"/>
                  </a:cubicBezTo>
                  <a:cubicBezTo>
                    <a:pt x="1291" y="282"/>
                    <a:pt x="1126" y="1"/>
                    <a:pt x="836" y="1"/>
                  </a:cubicBezTo>
                  <a:close/>
                </a:path>
              </a:pathLst>
            </a:custGeom>
            <a:solidFill>
              <a:srgbClr val="D7896D"/>
            </a:solidFill>
            <a:ln>
              <a:noFill/>
            </a:ln>
          </p:spPr>
          <p:txBody>
            <a:bodyPr spcFirstLastPara="1" wrap="square" lIns="121900" tIns="121900" rIns="121900" bIns="121900" anchor="ctr" anchorCtr="0">
              <a:noAutofit/>
            </a:bodyPr>
            <a:lstStyle/>
            <a:p>
              <a:endParaRPr sz="2400"/>
            </a:p>
          </p:txBody>
        </p:sp>
        <p:sp>
          <p:nvSpPr>
            <p:cNvPr id="869" name="Google Shape;869;p44"/>
            <p:cNvSpPr/>
            <p:nvPr/>
          </p:nvSpPr>
          <p:spPr>
            <a:xfrm>
              <a:off x="6277863" y="1745050"/>
              <a:ext cx="344752" cy="341833"/>
            </a:xfrm>
            <a:custGeom>
              <a:avLst/>
              <a:gdLst/>
              <a:ahLst/>
              <a:cxnLst/>
              <a:rect l="l" t="t" r="r" b="b"/>
              <a:pathLst>
                <a:path w="5550" h="5503" extrusionOk="0">
                  <a:moveTo>
                    <a:pt x="2327" y="1"/>
                  </a:moveTo>
                  <a:cubicBezTo>
                    <a:pt x="2264" y="1"/>
                    <a:pt x="2200" y="3"/>
                    <a:pt x="2137" y="7"/>
                  </a:cubicBezTo>
                  <a:cubicBezTo>
                    <a:pt x="1506" y="54"/>
                    <a:pt x="670" y="332"/>
                    <a:pt x="418" y="1439"/>
                  </a:cubicBezTo>
                  <a:cubicBezTo>
                    <a:pt x="1" y="3281"/>
                    <a:pt x="94" y="4506"/>
                    <a:pt x="900" y="5136"/>
                  </a:cubicBezTo>
                  <a:cubicBezTo>
                    <a:pt x="1212" y="5379"/>
                    <a:pt x="1544" y="5502"/>
                    <a:pt x="1927" y="5502"/>
                  </a:cubicBezTo>
                  <a:cubicBezTo>
                    <a:pt x="2238" y="5502"/>
                    <a:pt x="2582" y="5421"/>
                    <a:pt x="2975" y="5258"/>
                  </a:cubicBezTo>
                  <a:cubicBezTo>
                    <a:pt x="3302" y="5123"/>
                    <a:pt x="3789" y="4534"/>
                    <a:pt x="3919" y="4188"/>
                  </a:cubicBezTo>
                  <a:lnTo>
                    <a:pt x="4297" y="3224"/>
                  </a:lnTo>
                  <a:cubicBezTo>
                    <a:pt x="4297" y="3224"/>
                    <a:pt x="5550" y="1120"/>
                    <a:pt x="3499" y="248"/>
                  </a:cubicBezTo>
                  <a:cubicBezTo>
                    <a:pt x="3129" y="91"/>
                    <a:pt x="2728" y="1"/>
                    <a:pt x="2327" y="1"/>
                  </a:cubicBez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70" name="Google Shape;870;p44"/>
            <p:cNvSpPr/>
            <p:nvPr/>
          </p:nvSpPr>
          <p:spPr>
            <a:xfrm>
              <a:off x="6338861" y="1933263"/>
              <a:ext cx="20996" cy="36152"/>
            </a:xfrm>
            <a:custGeom>
              <a:avLst/>
              <a:gdLst/>
              <a:ahLst/>
              <a:cxnLst/>
              <a:rect l="l" t="t" r="r" b="b"/>
              <a:pathLst>
                <a:path w="338" h="582" extrusionOk="0">
                  <a:moveTo>
                    <a:pt x="306" y="1"/>
                  </a:moveTo>
                  <a:cubicBezTo>
                    <a:pt x="297" y="1"/>
                    <a:pt x="289" y="5"/>
                    <a:pt x="283" y="12"/>
                  </a:cubicBezTo>
                  <a:lnTo>
                    <a:pt x="6" y="403"/>
                  </a:lnTo>
                  <a:cubicBezTo>
                    <a:pt x="1" y="409"/>
                    <a:pt x="0" y="416"/>
                    <a:pt x="1" y="424"/>
                  </a:cubicBezTo>
                  <a:cubicBezTo>
                    <a:pt x="3" y="431"/>
                    <a:pt x="7" y="437"/>
                    <a:pt x="13" y="441"/>
                  </a:cubicBezTo>
                  <a:lnTo>
                    <a:pt x="223" y="577"/>
                  </a:lnTo>
                  <a:cubicBezTo>
                    <a:pt x="228" y="580"/>
                    <a:pt x="234" y="581"/>
                    <a:pt x="238" y="581"/>
                  </a:cubicBezTo>
                  <a:cubicBezTo>
                    <a:pt x="248" y="581"/>
                    <a:pt x="257" y="577"/>
                    <a:pt x="261" y="568"/>
                  </a:cubicBezTo>
                  <a:cubicBezTo>
                    <a:pt x="269" y="555"/>
                    <a:pt x="266" y="539"/>
                    <a:pt x="253" y="530"/>
                  </a:cubicBezTo>
                  <a:lnTo>
                    <a:pt x="67" y="410"/>
                  </a:lnTo>
                  <a:lnTo>
                    <a:pt x="329" y="44"/>
                  </a:lnTo>
                  <a:cubicBezTo>
                    <a:pt x="337" y="31"/>
                    <a:pt x="334" y="15"/>
                    <a:pt x="321" y="6"/>
                  </a:cubicBezTo>
                  <a:cubicBezTo>
                    <a:pt x="317" y="3"/>
                    <a:pt x="311" y="1"/>
                    <a:pt x="30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1" name="Google Shape;871;p44"/>
            <p:cNvSpPr/>
            <p:nvPr/>
          </p:nvSpPr>
          <p:spPr>
            <a:xfrm>
              <a:off x="6296311" y="1820521"/>
              <a:ext cx="61869" cy="24226"/>
            </a:xfrm>
            <a:custGeom>
              <a:avLst/>
              <a:gdLst/>
              <a:ahLst/>
              <a:cxnLst/>
              <a:rect l="l" t="t" r="r" b="b"/>
              <a:pathLst>
                <a:path w="996" h="390" extrusionOk="0">
                  <a:moveTo>
                    <a:pt x="559" y="0"/>
                  </a:moveTo>
                  <a:cubicBezTo>
                    <a:pt x="558" y="0"/>
                    <a:pt x="557" y="0"/>
                    <a:pt x="555" y="0"/>
                  </a:cubicBezTo>
                  <a:cubicBezTo>
                    <a:pt x="285" y="2"/>
                    <a:pt x="123" y="110"/>
                    <a:pt x="44" y="181"/>
                  </a:cubicBezTo>
                  <a:cubicBezTo>
                    <a:pt x="6" y="218"/>
                    <a:pt x="0" y="270"/>
                    <a:pt x="28" y="314"/>
                  </a:cubicBezTo>
                  <a:cubicBezTo>
                    <a:pt x="56" y="361"/>
                    <a:pt x="115" y="389"/>
                    <a:pt x="175" y="389"/>
                  </a:cubicBezTo>
                  <a:cubicBezTo>
                    <a:pt x="188" y="389"/>
                    <a:pt x="201" y="388"/>
                    <a:pt x="213" y="386"/>
                  </a:cubicBezTo>
                  <a:cubicBezTo>
                    <a:pt x="305" y="368"/>
                    <a:pt x="404" y="364"/>
                    <a:pt x="535" y="364"/>
                  </a:cubicBezTo>
                  <a:cubicBezTo>
                    <a:pt x="586" y="364"/>
                    <a:pt x="642" y="365"/>
                    <a:pt x="704" y="365"/>
                  </a:cubicBezTo>
                  <a:cubicBezTo>
                    <a:pt x="705" y="365"/>
                    <a:pt x="706" y="365"/>
                    <a:pt x="707" y="365"/>
                  </a:cubicBezTo>
                  <a:cubicBezTo>
                    <a:pt x="996" y="365"/>
                    <a:pt x="943" y="174"/>
                    <a:pt x="943" y="174"/>
                  </a:cubicBezTo>
                  <a:cubicBezTo>
                    <a:pt x="943" y="174"/>
                    <a:pt x="903" y="0"/>
                    <a:pt x="55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2" name="Google Shape;872;p44"/>
            <p:cNvSpPr/>
            <p:nvPr/>
          </p:nvSpPr>
          <p:spPr>
            <a:xfrm>
              <a:off x="6398803" y="1829093"/>
              <a:ext cx="96220" cy="39507"/>
            </a:xfrm>
            <a:custGeom>
              <a:avLst/>
              <a:gdLst/>
              <a:ahLst/>
              <a:cxnLst/>
              <a:rect l="l" t="t" r="r" b="b"/>
              <a:pathLst>
                <a:path w="1549" h="636" extrusionOk="0">
                  <a:moveTo>
                    <a:pt x="399" y="1"/>
                  </a:moveTo>
                  <a:cubicBezTo>
                    <a:pt x="176" y="1"/>
                    <a:pt x="120" y="87"/>
                    <a:pt x="120" y="87"/>
                  </a:cubicBezTo>
                  <a:cubicBezTo>
                    <a:pt x="120" y="87"/>
                    <a:pt x="0" y="259"/>
                    <a:pt x="397" y="347"/>
                  </a:cubicBezTo>
                  <a:cubicBezTo>
                    <a:pt x="701" y="414"/>
                    <a:pt x="1056" y="548"/>
                    <a:pt x="1222" y="611"/>
                  </a:cubicBezTo>
                  <a:cubicBezTo>
                    <a:pt x="1265" y="627"/>
                    <a:pt x="1311" y="635"/>
                    <a:pt x="1355" y="635"/>
                  </a:cubicBezTo>
                  <a:cubicBezTo>
                    <a:pt x="1409" y="635"/>
                    <a:pt x="1460" y="623"/>
                    <a:pt x="1494" y="600"/>
                  </a:cubicBezTo>
                  <a:cubicBezTo>
                    <a:pt x="1542" y="564"/>
                    <a:pt x="1548" y="512"/>
                    <a:pt x="1504" y="465"/>
                  </a:cubicBezTo>
                  <a:cubicBezTo>
                    <a:pt x="1417" y="370"/>
                    <a:pt x="1062" y="122"/>
                    <a:pt x="694" y="39"/>
                  </a:cubicBezTo>
                  <a:cubicBezTo>
                    <a:pt x="573" y="11"/>
                    <a:pt x="476" y="1"/>
                    <a:pt x="39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3" name="Google Shape;873;p44"/>
            <p:cNvSpPr/>
            <p:nvPr/>
          </p:nvSpPr>
          <p:spPr>
            <a:xfrm>
              <a:off x="6389983" y="1895061"/>
              <a:ext cx="74106" cy="35780"/>
            </a:xfrm>
            <a:custGeom>
              <a:avLst/>
              <a:gdLst/>
              <a:ahLst/>
              <a:cxnLst/>
              <a:rect l="l" t="t" r="r" b="b"/>
              <a:pathLst>
                <a:path w="1193" h="576" extrusionOk="0">
                  <a:moveTo>
                    <a:pt x="506" y="0"/>
                  </a:moveTo>
                  <a:cubicBezTo>
                    <a:pt x="136" y="0"/>
                    <a:pt x="1" y="330"/>
                    <a:pt x="1" y="330"/>
                  </a:cubicBezTo>
                  <a:cubicBezTo>
                    <a:pt x="223" y="513"/>
                    <a:pt x="425" y="575"/>
                    <a:pt x="596" y="575"/>
                  </a:cubicBezTo>
                  <a:cubicBezTo>
                    <a:pt x="964" y="575"/>
                    <a:pt x="1192" y="287"/>
                    <a:pt x="1192" y="287"/>
                  </a:cubicBezTo>
                  <a:cubicBezTo>
                    <a:pt x="905" y="73"/>
                    <a:pt x="680" y="0"/>
                    <a:pt x="50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74" name="Google Shape;874;p44"/>
            <p:cNvSpPr/>
            <p:nvPr/>
          </p:nvSpPr>
          <p:spPr>
            <a:xfrm>
              <a:off x="6402530" y="1894378"/>
              <a:ext cx="42426" cy="39258"/>
            </a:xfrm>
            <a:custGeom>
              <a:avLst/>
              <a:gdLst/>
              <a:ahLst/>
              <a:cxnLst/>
              <a:rect l="l" t="t" r="r" b="b"/>
              <a:pathLst>
                <a:path w="683" h="632" extrusionOk="0">
                  <a:moveTo>
                    <a:pt x="346" y="0"/>
                  </a:moveTo>
                  <a:cubicBezTo>
                    <a:pt x="208" y="0"/>
                    <a:pt x="81" y="96"/>
                    <a:pt x="44" y="239"/>
                  </a:cubicBezTo>
                  <a:cubicBezTo>
                    <a:pt x="0" y="409"/>
                    <a:pt x="98" y="579"/>
                    <a:pt x="261" y="622"/>
                  </a:cubicBezTo>
                  <a:cubicBezTo>
                    <a:pt x="287" y="628"/>
                    <a:pt x="312" y="631"/>
                    <a:pt x="337" y="631"/>
                  </a:cubicBezTo>
                  <a:cubicBezTo>
                    <a:pt x="475" y="631"/>
                    <a:pt x="601" y="536"/>
                    <a:pt x="638" y="393"/>
                  </a:cubicBezTo>
                  <a:cubicBezTo>
                    <a:pt x="682" y="223"/>
                    <a:pt x="584" y="52"/>
                    <a:pt x="421" y="10"/>
                  </a:cubicBezTo>
                  <a:cubicBezTo>
                    <a:pt x="396" y="3"/>
                    <a:pt x="371" y="0"/>
                    <a:pt x="34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5" name="Google Shape;875;p44"/>
            <p:cNvSpPr/>
            <p:nvPr/>
          </p:nvSpPr>
          <p:spPr>
            <a:xfrm>
              <a:off x="6388554" y="1893135"/>
              <a:ext cx="76964" cy="23480"/>
            </a:xfrm>
            <a:custGeom>
              <a:avLst/>
              <a:gdLst/>
              <a:ahLst/>
              <a:cxnLst/>
              <a:rect l="l" t="t" r="r" b="b"/>
              <a:pathLst>
                <a:path w="1239" h="378" extrusionOk="0">
                  <a:moveTo>
                    <a:pt x="522" y="1"/>
                  </a:moveTo>
                  <a:cubicBezTo>
                    <a:pt x="492" y="1"/>
                    <a:pt x="462" y="2"/>
                    <a:pt x="432" y="5"/>
                  </a:cubicBezTo>
                  <a:cubicBezTo>
                    <a:pt x="374" y="12"/>
                    <a:pt x="314" y="28"/>
                    <a:pt x="259" y="53"/>
                  </a:cubicBezTo>
                  <a:cubicBezTo>
                    <a:pt x="203" y="80"/>
                    <a:pt x="151" y="115"/>
                    <a:pt x="108" y="160"/>
                  </a:cubicBezTo>
                  <a:cubicBezTo>
                    <a:pt x="86" y="182"/>
                    <a:pt x="67" y="207"/>
                    <a:pt x="50" y="231"/>
                  </a:cubicBezTo>
                  <a:cubicBezTo>
                    <a:pt x="41" y="245"/>
                    <a:pt x="34" y="259"/>
                    <a:pt x="27" y="272"/>
                  </a:cubicBezTo>
                  <a:cubicBezTo>
                    <a:pt x="24" y="280"/>
                    <a:pt x="19" y="287"/>
                    <a:pt x="16" y="294"/>
                  </a:cubicBezTo>
                  <a:cubicBezTo>
                    <a:pt x="13" y="302"/>
                    <a:pt x="10" y="309"/>
                    <a:pt x="8" y="319"/>
                  </a:cubicBezTo>
                  <a:cubicBezTo>
                    <a:pt x="6" y="319"/>
                    <a:pt x="6" y="321"/>
                    <a:pt x="6" y="321"/>
                  </a:cubicBezTo>
                  <a:cubicBezTo>
                    <a:pt x="0" y="344"/>
                    <a:pt x="13" y="369"/>
                    <a:pt x="37" y="376"/>
                  </a:cubicBezTo>
                  <a:cubicBezTo>
                    <a:pt x="41" y="377"/>
                    <a:pt x="45" y="377"/>
                    <a:pt x="48" y="377"/>
                  </a:cubicBezTo>
                  <a:cubicBezTo>
                    <a:pt x="69" y="377"/>
                    <a:pt x="86" y="365"/>
                    <a:pt x="92" y="345"/>
                  </a:cubicBezTo>
                  <a:lnTo>
                    <a:pt x="92" y="344"/>
                  </a:lnTo>
                  <a:cubicBezTo>
                    <a:pt x="94" y="341"/>
                    <a:pt x="95" y="334"/>
                    <a:pt x="98" y="328"/>
                  </a:cubicBezTo>
                  <a:cubicBezTo>
                    <a:pt x="100" y="323"/>
                    <a:pt x="102" y="318"/>
                    <a:pt x="105" y="312"/>
                  </a:cubicBezTo>
                  <a:cubicBezTo>
                    <a:pt x="110" y="300"/>
                    <a:pt x="116" y="288"/>
                    <a:pt x="123" y="278"/>
                  </a:cubicBezTo>
                  <a:cubicBezTo>
                    <a:pt x="136" y="256"/>
                    <a:pt x="151" y="236"/>
                    <a:pt x="168" y="215"/>
                  </a:cubicBezTo>
                  <a:cubicBezTo>
                    <a:pt x="203" y="177"/>
                    <a:pt x="244" y="145"/>
                    <a:pt x="291" y="122"/>
                  </a:cubicBezTo>
                  <a:cubicBezTo>
                    <a:pt x="372" y="82"/>
                    <a:pt x="464" y="67"/>
                    <a:pt x="557" y="67"/>
                  </a:cubicBezTo>
                  <a:cubicBezTo>
                    <a:pt x="573" y="67"/>
                    <a:pt x="589" y="67"/>
                    <a:pt x="605" y="68"/>
                  </a:cubicBezTo>
                  <a:cubicBezTo>
                    <a:pt x="631" y="69"/>
                    <a:pt x="657" y="75"/>
                    <a:pt x="685" y="80"/>
                  </a:cubicBezTo>
                  <a:cubicBezTo>
                    <a:pt x="711" y="85"/>
                    <a:pt x="739" y="91"/>
                    <a:pt x="765" y="99"/>
                  </a:cubicBezTo>
                  <a:cubicBezTo>
                    <a:pt x="818" y="113"/>
                    <a:pt x="871" y="132"/>
                    <a:pt x="922" y="154"/>
                  </a:cubicBezTo>
                  <a:cubicBezTo>
                    <a:pt x="1024" y="198"/>
                    <a:pt x="1119" y="258"/>
                    <a:pt x="1199" y="334"/>
                  </a:cubicBezTo>
                  <a:cubicBezTo>
                    <a:pt x="1203" y="337"/>
                    <a:pt x="1208" y="339"/>
                    <a:pt x="1214" y="339"/>
                  </a:cubicBezTo>
                  <a:cubicBezTo>
                    <a:pt x="1219" y="339"/>
                    <a:pt x="1225" y="337"/>
                    <a:pt x="1230" y="332"/>
                  </a:cubicBezTo>
                  <a:cubicBezTo>
                    <a:pt x="1238" y="323"/>
                    <a:pt x="1238" y="310"/>
                    <a:pt x="1230" y="302"/>
                  </a:cubicBezTo>
                  <a:cubicBezTo>
                    <a:pt x="1148" y="220"/>
                    <a:pt x="1049" y="154"/>
                    <a:pt x="944" y="106"/>
                  </a:cubicBezTo>
                  <a:cubicBezTo>
                    <a:pt x="891" y="81"/>
                    <a:pt x="837" y="59"/>
                    <a:pt x="781" y="43"/>
                  </a:cubicBezTo>
                  <a:cubicBezTo>
                    <a:pt x="754" y="34"/>
                    <a:pt x="726" y="27"/>
                    <a:pt x="698" y="20"/>
                  </a:cubicBezTo>
                  <a:cubicBezTo>
                    <a:pt x="669" y="14"/>
                    <a:pt x="641" y="7"/>
                    <a:pt x="611" y="5"/>
                  </a:cubicBezTo>
                  <a:cubicBezTo>
                    <a:pt x="581" y="2"/>
                    <a:pt x="551" y="1"/>
                    <a:pt x="52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6" name="Google Shape;876;p44"/>
            <p:cNvSpPr/>
            <p:nvPr/>
          </p:nvSpPr>
          <p:spPr>
            <a:xfrm>
              <a:off x="6298175" y="1880091"/>
              <a:ext cx="49321" cy="36649"/>
            </a:xfrm>
            <a:custGeom>
              <a:avLst/>
              <a:gdLst/>
              <a:ahLst/>
              <a:cxnLst/>
              <a:rect l="l" t="t" r="r" b="b"/>
              <a:pathLst>
                <a:path w="794" h="590" extrusionOk="0">
                  <a:moveTo>
                    <a:pt x="340" y="1"/>
                  </a:moveTo>
                  <a:cubicBezTo>
                    <a:pt x="245" y="1"/>
                    <a:pt x="133" y="38"/>
                    <a:pt x="1" y="133"/>
                  </a:cubicBezTo>
                  <a:cubicBezTo>
                    <a:pt x="1" y="133"/>
                    <a:pt x="136" y="589"/>
                    <a:pt x="473" y="589"/>
                  </a:cubicBezTo>
                  <a:cubicBezTo>
                    <a:pt x="565" y="589"/>
                    <a:pt x="671" y="556"/>
                    <a:pt x="794" y="471"/>
                  </a:cubicBezTo>
                  <a:cubicBezTo>
                    <a:pt x="794" y="471"/>
                    <a:pt x="677" y="1"/>
                    <a:pt x="34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77" name="Google Shape;877;p44"/>
            <p:cNvSpPr/>
            <p:nvPr/>
          </p:nvSpPr>
          <p:spPr>
            <a:xfrm>
              <a:off x="6307554" y="1880277"/>
              <a:ext cx="29009" cy="35904"/>
            </a:xfrm>
            <a:custGeom>
              <a:avLst/>
              <a:gdLst/>
              <a:ahLst/>
              <a:cxnLst/>
              <a:rect l="l" t="t" r="r" b="b"/>
              <a:pathLst>
                <a:path w="467" h="578" extrusionOk="0">
                  <a:moveTo>
                    <a:pt x="229" y="0"/>
                  </a:moveTo>
                  <a:cubicBezTo>
                    <a:pt x="228" y="0"/>
                    <a:pt x="227" y="0"/>
                    <a:pt x="225" y="0"/>
                  </a:cubicBezTo>
                  <a:cubicBezTo>
                    <a:pt x="98" y="5"/>
                    <a:pt x="0" y="136"/>
                    <a:pt x="5" y="295"/>
                  </a:cubicBezTo>
                  <a:cubicBezTo>
                    <a:pt x="9" y="453"/>
                    <a:pt x="113" y="577"/>
                    <a:pt x="237" y="577"/>
                  </a:cubicBezTo>
                  <a:cubicBezTo>
                    <a:pt x="238" y="577"/>
                    <a:pt x="240" y="577"/>
                    <a:pt x="241" y="577"/>
                  </a:cubicBezTo>
                  <a:cubicBezTo>
                    <a:pt x="368" y="574"/>
                    <a:pt x="466" y="441"/>
                    <a:pt x="462" y="282"/>
                  </a:cubicBezTo>
                  <a:cubicBezTo>
                    <a:pt x="456" y="125"/>
                    <a:pt x="353" y="0"/>
                    <a:pt x="22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8" name="Google Shape;878;p44"/>
            <p:cNvSpPr/>
            <p:nvPr/>
          </p:nvSpPr>
          <p:spPr>
            <a:xfrm>
              <a:off x="6296995" y="1878476"/>
              <a:ext cx="52241" cy="31183"/>
            </a:xfrm>
            <a:custGeom>
              <a:avLst/>
              <a:gdLst/>
              <a:ahLst/>
              <a:cxnLst/>
              <a:rect l="l" t="t" r="r" b="b"/>
              <a:pathLst>
                <a:path w="841" h="502" extrusionOk="0">
                  <a:moveTo>
                    <a:pt x="312" y="0"/>
                  </a:moveTo>
                  <a:cubicBezTo>
                    <a:pt x="272" y="0"/>
                    <a:pt x="233" y="5"/>
                    <a:pt x="195" y="18"/>
                  </a:cubicBezTo>
                  <a:cubicBezTo>
                    <a:pt x="159" y="29"/>
                    <a:pt x="124" y="47"/>
                    <a:pt x="91" y="69"/>
                  </a:cubicBezTo>
                  <a:cubicBezTo>
                    <a:pt x="59" y="92"/>
                    <a:pt x="32" y="118"/>
                    <a:pt x="7" y="148"/>
                  </a:cubicBezTo>
                  <a:cubicBezTo>
                    <a:pt x="1" y="155"/>
                    <a:pt x="1" y="165"/>
                    <a:pt x="8" y="172"/>
                  </a:cubicBezTo>
                  <a:cubicBezTo>
                    <a:pt x="12" y="175"/>
                    <a:pt x="16" y="177"/>
                    <a:pt x="21" y="177"/>
                  </a:cubicBezTo>
                  <a:cubicBezTo>
                    <a:pt x="26" y="177"/>
                    <a:pt x="31" y="175"/>
                    <a:pt x="34" y="171"/>
                  </a:cubicBezTo>
                  <a:cubicBezTo>
                    <a:pt x="58" y="145"/>
                    <a:pt x="86" y="121"/>
                    <a:pt x="115" y="102"/>
                  </a:cubicBezTo>
                  <a:cubicBezTo>
                    <a:pt x="144" y="83"/>
                    <a:pt x="175" y="69"/>
                    <a:pt x="208" y="60"/>
                  </a:cubicBezTo>
                  <a:cubicBezTo>
                    <a:pt x="238" y="52"/>
                    <a:pt x="267" y="48"/>
                    <a:pt x="297" y="48"/>
                  </a:cubicBezTo>
                  <a:cubicBezTo>
                    <a:pt x="302" y="48"/>
                    <a:pt x="306" y="48"/>
                    <a:pt x="310" y="48"/>
                  </a:cubicBezTo>
                  <a:cubicBezTo>
                    <a:pt x="326" y="50"/>
                    <a:pt x="344" y="51"/>
                    <a:pt x="362" y="56"/>
                  </a:cubicBezTo>
                  <a:cubicBezTo>
                    <a:pt x="378" y="59"/>
                    <a:pt x="395" y="64"/>
                    <a:pt x="408" y="70"/>
                  </a:cubicBezTo>
                  <a:lnTo>
                    <a:pt x="411" y="70"/>
                  </a:lnTo>
                  <a:cubicBezTo>
                    <a:pt x="456" y="85"/>
                    <a:pt x="499" y="104"/>
                    <a:pt x="537" y="130"/>
                  </a:cubicBezTo>
                  <a:cubicBezTo>
                    <a:pt x="575" y="156"/>
                    <a:pt x="608" y="189"/>
                    <a:pt x="638" y="224"/>
                  </a:cubicBezTo>
                  <a:cubicBezTo>
                    <a:pt x="668" y="260"/>
                    <a:pt x="693" y="300"/>
                    <a:pt x="713" y="340"/>
                  </a:cubicBezTo>
                  <a:cubicBezTo>
                    <a:pt x="724" y="362"/>
                    <a:pt x="734" y="383"/>
                    <a:pt x="741" y="405"/>
                  </a:cubicBezTo>
                  <a:cubicBezTo>
                    <a:pt x="750" y="427"/>
                    <a:pt x="757" y="450"/>
                    <a:pt x="762" y="470"/>
                  </a:cubicBezTo>
                  <a:lnTo>
                    <a:pt x="762" y="472"/>
                  </a:lnTo>
                  <a:cubicBezTo>
                    <a:pt x="762" y="472"/>
                    <a:pt x="762" y="473"/>
                    <a:pt x="763" y="473"/>
                  </a:cubicBezTo>
                  <a:cubicBezTo>
                    <a:pt x="767" y="490"/>
                    <a:pt x="781" y="501"/>
                    <a:pt x="798" y="501"/>
                  </a:cubicBezTo>
                  <a:cubicBezTo>
                    <a:pt x="801" y="501"/>
                    <a:pt x="805" y="501"/>
                    <a:pt x="808" y="500"/>
                  </a:cubicBezTo>
                  <a:cubicBezTo>
                    <a:pt x="829" y="494"/>
                    <a:pt x="840" y="473"/>
                    <a:pt x="835" y="454"/>
                  </a:cubicBezTo>
                  <a:cubicBezTo>
                    <a:pt x="827" y="427"/>
                    <a:pt x="819" y="403"/>
                    <a:pt x="808" y="378"/>
                  </a:cubicBezTo>
                  <a:cubicBezTo>
                    <a:pt x="800" y="355"/>
                    <a:pt x="788" y="332"/>
                    <a:pt x="776" y="310"/>
                  </a:cubicBezTo>
                  <a:cubicBezTo>
                    <a:pt x="751" y="264"/>
                    <a:pt x="722" y="221"/>
                    <a:pt x="687" y="183"/>
                  </a:cubicBezTo>
                  <a:cubicBezTo>
                    <a:pt x="652" y="143"/>
                    <a:pt x="613" y="110"/>
                    <a:pt x="569" y="82"/>
                  </a:cubicBezTo>
                  <a:cubicBezTo>
                    <a:pt x="525" y="54"/>
                    <a:pt x="475" y="34"/>
                    <a:pt x="426" y="19"/>
                  </a:cubicBezTo>
                  <a:lnTo>
                    <a:pt x="426" y="19"/>
                  </a:lnTo>
                  <a:lnTo>
                    <a:pt x="429" y="21"/>
                  </a:lnTo>
                  <a:cubicBezTo>
                    <a:pt x="408" y="13"/>
                    <a:pt x="391" y="9"/>
                    <a:pt x="370" y="6"/>
                  </a:cubicBezTo>
                  <a:cubicBezTo>
                    <a:pt x="351" y="2"/>
                    <a:pt x="331" y="0"/>
                    <a:pt x="31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9" name="Google Shape;879;p44"/>
            <p:cNvSpPr/>
            <p:nvPr/>
          </p:nvSpPr>
          <p:spPr>
            <a:xfrm>
              <a:off x="6329481" y="1984198"/>
              <a:ext cx="72802" cy="28512"/>
            </a:xfrm>
            <a:custGeom>
              <a:avLst/>
              <a:gdLst/>
              <a:ahLst/>
              <a:cxnLst/>
              <a:rect l="l" t="t" r="r" b="b"/>
              <a:pathLst>
                <a:path w="1172" h="459" extrusionOk="0">
                  <a:moveTo>
                    <a:pt x="1" y="1"/>
                  </a:moveTo>
                  <a:cubicBezTo>
                    <a:pt x="1" y="1"/>
                    <a:pt x="110" y="399"/>
                    <a:pt x="570" y="453"/>
                  </a:cubicBezTo>
                  <a:cubicBezTo>
                    <a:pt x="599" y="457"/>
                    <a:pt x="626" y="459"/>
                    <a:pt x="652" y="459"/>
                  </a:cubicBezTo>
                  <a:cubicBezTo>
                    <a:pt x="1048" y="459"/>
                    <a:pt x="1172" y="88"/>
                    <a:pt x="1172" y="88"/>
                  </a:cubicBezTo>
                  <a:lnTo>
                    <a:pt x="1"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80" name="Google Shape;880;p44"/>
            <p:cNvSpPr/>
            <p:nvPr/>
          </p:nvSpPr>
          <p:spPr>
            <a:xfrm>
              <a:off x="6377311" y="1869220"/>
              <a:ext cx="108084" cy="102804"/>
            </a:xfrm>
            <a:custGeom>
              <a:avLst/>
              <a:gdLst/>
              <a:ahLst/>
              <a:cxnLst/>
              <a:rect l="l" t="t" r="r" b="b"/>
              <a:pathLst>
                <a:path w="1740" h="1655" extrusionOk="0">
                  <a:moveTo>
                    <a:pt x="1107" y="0"/>
                  </a:moveTo>
                  <a:lnTo>
                    <a:pt x="0" y="1075"/>
                  </a:lnTo>
                  <a:cubicBezTo>
                    <a:pt x="0" y="1075"/>
                    <a:pt x="186" y="1640"/>
                    <a:pt x="628" y="1655"/>
                  </a:cubicBezTo>
                  <a:lnTo>
                    <a:pt x="1739" y="614"/>
                  </a:lnTo>
                  <a:cubicBezTo>
                    <a:pt x="1739" y="612"/>
                    <a:pt x="1582" y="45"/>
                    <a:pt x="110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81" name="Google Shape;881;p44"/>
            <p:cNvSpPr/>
            <p:nvPr/>
          </p:nvSpPr>
          <p:spPr>
            <a:xfrm>
              <a:off x="6260532" y="1848039"/>
              <a:ext cx="92679" cy="103239"/>
            </a:xfrm>
            <a:custGeom>
              <a:avLst/>
              <a:gdLst/>
              <a:ahLst/>
              <a:cxnLst/>
              <a:rect l="l" t="t" r="r" b="b"/>
              <a:pathLst>
                <a:path w="1492" h="1662" extrusionOk="0">
                  <a:moveTo>
                    <a:pt x="968" y="1"/>
                  </a:moveTo>
                  <a:lnTo>
                    <a:pt x="1" y="1096"/>
                  </a:lnTo>
                  <a:cubicBezTo>
                    <a:pt x="1" y="1096"/>
                    <a:pt x="145" y="1655"/>
                    <a:pt x="522" y="1661"/>
                  </a:cubicBezTo>
                  <a:lnTo>
                    <a:pt x="1492" y="597"/>
                  </a:lnTo>
                  <a:cubicBezTo>
                    <a:pt x="1492" y="597"/>
                    <a:pt x="1369" y="36"/>
                    <a:pt x="96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82" name="Google Shape;882;p44"/>
            <p:cNvSpPr/>
            <p:nvPr/>
          </p:nvSpPr>
          <p:spPr>
            <a:xfrm>
              <a:off x="6371472" y="1862885"/>
              <a:ext cx="120197" cy="116595"/>
            </a:xfrm>
            <a:custGeom>
              <a:avLst/>
              <a:gdLst/>
              <a:ahLst/>
              <a:cxnLst/>
              <a:rect l="l" t="t" r="r" b="b"/>
              <a:pathLst>
                <a:path w="1935" h="1877" extrusionOk="0">
                  <a:moveTo>
                    <a:pt x="966" y="88"/>
                  </a:moveTo>
                  <a:cubicBezTo>
                    <a:pt x="1013" y="88"/>
                    <a:pt x="1061" y="91"/>
                    <a:pt x="1108" y="99"/>
                  </a:cubicBezTo>
                  <a:cubicBezTo>
                    <a:pt x="1332" y="137"/>
                    <a:pt x="1528" y="260"/>
                    <a:pt x="1660" y="444"/>
                  </a:cubicBezTo>
                  <a:cubicBezTo>
                    <a:pt x="1792" y="629"/>
                    <a:pt x="1844" y="856"/>
                    <a:pt x="1807" y="1079"/>
                  </a:cubicBezTo>
                  <a:cubicBezTo>
                    <a:pt x="1769" y="1304"/>
                    <a:pt x="1646" y="1500"/>
                    <a:pt x="1461" y="1631"/>
                  </a:cubicBezTo>
                  <a:cubicBezTo>
                    <a:pt x="1315" y="1735"/>
                    <a:pt x="1145" y="1789"/>
                    <a:pt x="971" y="1789"/>
                  </a:cubicBezTo>
                  <a:cubicBezTo>
                    <a:pt x="923" y="1789"/>
                    <a:pt x="875" y="1785"/>
                    <a:pt x="827" y="1777"/>
                  </a:cubicBezTo>
                  <a:cubicBezTo>
                    <a:pt x="602" y="1741"/>
                    <a:pt x="407" y="1618"/>
                    <a:pt x="274" y="1432"/>
                  </a:cubicBezTo>
                  <a:cubicBezTo>
                    <a:pt x="142" y="1247"/>
                    <a:pt x="90" y="1022"/>
                    <a:pt x="128" y="797"/>
                  </a:cubicBezTo>
                  <a:cubicBezTo>
                    <a:pt x="166" y="574"/>
                    <a:pt x="288" y="378"/>
                    <a:pt x="474" y="245"/>
                  </a:cubicBezTo>
                  <a:cubicBezTo>
                    <a:pt x="620" y="142"/>
                    <a:pt x="789" y="88"/>
                    <a:pt x="966" y="88"/>
                  </a:cubicBezTo>
                  <a:close/>
                  <a:moveTo>
                    <a:pt x="966" y="0"/>
                  </a:moveTo>
                  <a:cubicBezTo>
                    <a:pt x="773" y="0"/>
                    <a:pt x="584" y="60"/>
                    <a:pt x="423" y="175"/>
                  </a:cubicBezTo>
                  <a:cubicBezTo>
                    <a:pt x="218" y="320"/>
                    <a:pt x="84" y="536"/>
                    <a:pt x="42" y="784"/>
                  </a:cubicBezTo>
                  <a:cubicBezTo>
                    <a:pt x="1" y="1031"/>
                    <a:pt x="58" y="1279"/>
                    <a:pt x="204" y="1484"/>
                  </a:cubicBezTo>
                  <a:cubicBezTo>
                    <a:pt x="348" y="1687"/>
                    <a:pt x="564" y="1822"/>
                    <a:pt x="813" y="1863"/>
                  </a:cubicBezTo>
                  <a:cubicBezTo>
                    <a:pt x="865" y="1872"/>
                    <a:pt x="916" y="1876"/>
                    <a:pt x="969" y="1876"/>
                  </a:cubicBezTo>
                  <a:cubicBezTo>
                    <a:pt x="1163" y="1876"/>
                    <a:pt x="1351" y="1817"/>
                    <a:pt x="1512" y="1703"/>
                  </a:cubicBezTo>
                  <a:cubicBezTo>
                    <a:pt x="1716" y="1557"/>
                    <a:pt x="1851" y="1340"/>
                    <a:pt x="1892" y="1094"/>
                  </a:cubicBezTo>
                  <a:cubicBezTo>
                    <a:pt x="1934" y="847"/>
                    <a:pt x="1876" y="599"/>
                    <a:pt x="1731" y="394"/>
                  </a:cubicBezTo>
                  <a:cubicBezTo>
                    <a:pt x="1585" y="190"/>
                    <a:pt x="1369" y="56"/>
                    <a:pt x="1122" y="13"/>
                  </a:cubicBezTo>
                  <a:cubicBezTo>
                    <a:pt x="1070" y="5"/>
                    <a:pt x="1018" y="0"/>
                    <a:pt x="966" y="0"/>
                  </a:cubicBezTo>
                  <a:close/>
                </a:path>
              </a:pathLst>
            </a:custGeom>
            <a:solidFill>
              <a:srgbClr val="C0653E"/>
            </a:solidFill>
            <a:ln>
              <a:noFill/>
            </a:ln>
          </p:spPr>
          <p:txBody>
            <a:bodyPr spcFirstLastPara="1" wrap="square" lIns="121900" tIns="121900" rIns="121900" bIns="121900" anchor="ctr" anchorCtr="0">
              <a:noAutofit/>
            </a:bodyPr>
            <a:lstStyle/>
            <a:p>
              <a:endParaRPr sz="2400"/>
            </a:p>
          </p:txBody>
        </p:sp>
        <p:sp>
          <p:nvSpPr>
            <p:cNvPr id="883" name="Google Shape;883;p44"/>
            <p:cNvSpPr/>
            <p:nvPr/>
          </p:nvSpPr>
          <p:spPr>
            <a:xfrm>
              <a:off x="6252581" y="1842013"/>
              <a:ext cx="108706" cy="116222"/>
            </a:xfrm>
            <a:custGeom>
              <a:avLst/>
              <a:gdLst/>
              <a:ahLst/>
              <a:cxnLst/>
              <a:rect l="l" t="t" r="r" b="b"/>
              <a:pathLst>
                <a:path w="1750" h="1871" extrusionOk="0">
                  <a:moveTo>
                    <a:pt x="913" y="88"/>
                  </a:moveTo>
                  <a:cubicBezTo>
                    <a:pt x="947" y="88"/>
                    <a:pt x="980" y="91"/>
                    <a:pt x="1014" y="97"/>
                  </a:cubicBezTo>
                  <a:cubicBezTo>
                    <a:pt x="1402" y="162"/>
                    <a:pt x="1656" y="593"/>
                    <a:pt x="1580" y="1056"/>
                  </a:cubicBezTo>
                  <a:cubicBezTo>
                    <a:pt x="1539" y="1304"/>
                    <a:pt x="1409" y="1523"/>
                    <a:pt x="1223" y="1656"/>
                  </a:cubicBezTo>
                  <a:cubicBezTo>
                    <a:pt x="1105" y="1740"/>
                    <a:pt x="971" y="1784"/>
                    <a:pt x="837" y="1784"/>
                  </a:cubicBezTo>
                  <a:cubicBezTo>
                    <a:pt x="804" y="1784"/>
                    <a:pt x="771" y="1781"/>
                    <a:pt x="738" y="1776"/>
                  </a:cubicBezTo>
                  <a:cubicBezTo>
                    <a:pt x="348" y="1709"/>
                    <a:pt x="94" y="1278"/>
                    <a:pt x="171" y="815"/>
                  </a:cubicBezTo>
                  <a:cubicBezTo>
                    <a:pt x="212" y="567"/>
                    <a:pt x="342" y="349"/>
                    <a:pt x="529" y="216"/>
                  </a:cubicBezTo>
                  <a:cubicBezTo>
                    <a:pt x="646" y="132"/>
                    <a:pt x="780" y="88"/>
                    <a:pt x="913" y="88"/>
                  </a:cubicBezTo>
                  <a:close/>
                  <a:moveTo>
                    <a:pt x="913" y="1"/>
                  </a:moveTo>
                  <a:cubicBezTo>
                    <a:pt x="762" y="1"/>
                    <a:pt x="611" y="50"/>
                    <a:pt x="478" y="145"/>
                  </a:cubicBezTo>
                  <a:cubicBezTo>
                    <a:pt x="272" y="291"/>
                    <a:pt x="129" y="530"/>
                    <a:pt x="85" y="802"/>
                  </a:cubicBezTo>
                  <a:cubicBezTo>
                    <a:pt x="0" y="1311"/>
                    <a:pt x="287" y="1787"/>
                    <a:pt x="723" y="1862"/>
                  </a:cubicBezTo>
                  <a:cubicBezTo>
                    <a:pt x="761" y="1868"/>
                    <a:pt x="799" y="1871"/>
                    <a:pt x="839" y="1871"/>
                  </a:cubicBezTo>
                  <a:cubicBezTo>
                    <a:pt x="990" y="1871"/>
                    <a:pt x="1141" y="1821"/>
                    <a:pt x="1274" y="1728"/>
                  </a:cubicBezTo>
                  <a:cubicBezTo>
                    <a:pt x="1478" y="1582"/>
                    <a:pt x="1621" y="1342"/>
                    <a:pt x="1666" y="1071"/>
                  </a:cubicBezTo>
                  <a:cubicBezTo>
                    <a:pt x="1750" y="561"/>
                    <a:pt x="1463" y="85"/>
                    <a:pt x="1028" y="10"/>
                  </a:cubicBezTo>
                  <a:cubicBezTo>
                    <a:pt x="990" y="4"/>
                    <a:pt x="952" y="1"/>
                    <a:pt x="913" y="1"/>
                  </a:cubicBezTo>
                  <a:close/>
                </a:path>
              </a:pathLst>
            </a:custGeom>
            <a:solidFill>
              <a:srgbClr val="C0653E"/>
            </a:solidFill>
            <a:ln>
              <a:noFill/>
            </a:ln>
          </p:spPr>
          <p:txBody>
            <a:bodyPr spcFirstLastPara="1" wrap="square" lIns="121900" tIns="121900" rIns="121900" bIns="121900" anchor="ctr" anchorCtr="0">
              <a:noAutofit/>
            </a:bodyPr>
            <a:lstStyle/>
            <a:p>
              <a:endParaRPr sz="2400"/>
            </a:p>
          </p:txBody>
        </p:sp>
        <p:sp>
          <p:nvSpPr>
            <p:cNvPr id="884" name="Google Shape;884;p44"/>
            <p:cNvSpPr/>
            <p:nvPr/>
          </p:nvSpPr>
          <p:spPr>
            <a:xfrm>
              <a:off x="6352527" y="1904006"/>
              <a:ext cx="25903" cy="10187"/>
            </a:xfrm>
            <a:custGeom>
              <a:avLst/>
              <a:gdLst/>
              <a:ahLst/>
              <a:cxnLst/>
              <a:rect l="l" t="t" r="r" b="b"/>
              <a:pathLst>
                <a:path w="417" h="164" extrusionOk="0">
                  <a:moveTo>
                    <a:pt x="139" y="1"/>
                  </a:moveTo>
                  <a:cubicBezTo>
                    <a:pt x="95" y="1"/>
                    <a:pt x="49" y="7"/>
                    <a:pt x="1" y="24"/>
                  </a:cubicBezTo>
                  <a:lnTo>
                    <a:pt x="28" y="106"/>
                  </a:lnTo>
                  <a:cubicBezTo>
                    <a:pt x="67" y="93"/>
                    <a:pt x="104" y="87"/>
                    <a:pt x="139" y="87"/>
                  </a:cubicBezTo>
                  <a:cubicBezTo>
                    <a:pt x="265" y="87"/>
                    <a:pt x="358" y="158"/>
                    <a:pt x="363" y="163"/>
                  </a:cubicBezTo>
                  <a:lnTo>
                    <a:pt x="417" y="94"/>
                  </a:lnTo>
                  <a:cubicBezTo>
                    <a:pt x="411" y="90"/>
                    <a:pt x="296" y="1"/>
                    <a:pt x="139" y="1"/>
                  </a:cubicBezTo>
                  <a:close/>
                </a:path>
              </a:pathLst>
            </a:custGeom>
            <a:solidFill>
              <a:srgbClr val="C0653E"/>
            </a:solidFill>
            <a:ln>
              <a:noFill/>
            </a:ln>
          </p:spPr>
          <p:txBody>
            <a:bodyPr spcFirstLastPara="1" wrap="square" lIns="121900" tIns="121900" rIns="121900" bIns="121900" anchor="ctr" anchorCtr="0">
              <a:noAutofit/>
            </a:bodyPr>
            <a:lstStyle/>
            <a:p>
              <a:endParaRPr sz="2400"/>
            </a:p>
          </p:txBody>
        </p:sp>
        <p:sp>
          <p:nvSpPr>
            <p:cNvPr id="885" name="Google Shape;885;p44"/>
            <p:cNvSpPr/>
            <p:nvPr/>
          </p:nvSpPr>
          <p:spPr>
            <a:xfrm>
              <a:off x="6483406" y="1932517"/>
              <a:ext cx="39693" cy="33419"/>
            </a:xfrm>
            <a:custGeom>
              <a:avLst/>
              <a:gdLst/>
              <a:ahLst/>
              <a:cxnLst/>
              <a:rect l="l" t="t" r="r" b="b"/>
              <a:pathLst>
                <a:path w="639" h="538" extrusionOk="0">
                  <a:moveTo>
                    <a:pt x="55" y="0"/>
                  </a:moveTo>
                  <a:lnTo>
                    <a:pt x="1" y="68"/>
                  </a:lnTo>
                  <a:lnTo>
                    <a:pt x="583" y="538"/>
                  </a:lnTo>
                  <a:lnTo>
                    <a:pt x="639" y="471"/>
                  </a:lnTo>
                  <a:lnTo>
                    <a:pt x="55" y="0"/>
                  </a:lnTo>
                  <a:close/>
                </a:path>
              </a:pathLst>
            </a:custGeom>
            <a:solidFill>
              <a:srgbClr val="C0653E"/>
            </a:solidFill>
            <a:ln>
              <a:noFill/>
            </a:ln>
          </p:spPr>
          <p:txBody>
            <a:bodyPr spcFirstLastPara="1" wrap="square" lIns="121900" tIns="121900" rIns="121900" bIns="121900" anchor="ctr" anchorCtr="0">
              <a:noAutofit/>
            </a:bodyPr>
            <a:lstStyle/>
            <a:p>
              <a:endParaRPr sz="2400"/>
            </a:p>
          </p:txBody>
        </p:sp>
        <p:sp>
          <p:nvSpPr>
            <p:cNvPr id="886" name="Google Shape;886;p44"/>
            <p:cNvSpPr/>
            <p:nvPr/>
          </p:nvSpPr>
          <p:spPr>
            <a:xfrm>
              <a:off x="6490052" y="1771387"/>
              <a:ext cx="98456" cy="198590"/>
            </a:xfrm>
            <a:custGeom>
              <a:avLst/>
              <a:gdLst/>
              <a:ahLst/>
              <a:cxnLst/>
              <a:rect l="l" t="t" r="r" b="b"/>
              <a:pathLst>
                <a:path w="1585" h="3197" extrusionOk="0">
                  <a:moveTo>
                    <a:pt x="741" y="0"/>
                  </a:moveTo>
                  <a:cubicBezTo>
                    <a:pt x="726" y="0"/>
                    <a:pt x="717" y="1"/>
                    <a:pt x="717" y="1"/>
                  </a:cubicBezTo>
                  <a:cubicBezTo>
                    <a:pt x="0" y="1653"/>
                    <a:pt x="488" y="3025"/>
                    <a:pt x="485" y="3196"/>
                  </a:cubicBezTo>
                  <a:cubicBezTo>
                    <a:pt x="485" y="3196"/>
                    <a:pt x="1585" y="3043"/>
                    <a:pt x="1455" y="1121"/>
                  </a:cubicBezTo>
                  <a:cubicBezTo>
                    <a:pt x="1382" y="61"/>
                    <a:pt x="860" y="0"/>
                    <a:pt x="74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87" name="Google Shape;887;p44"/>
            <p:cNvSpPr/>
            <p:nvPr/>
          </p:nvSpPr>
          <p:spPr>
            <a:xfrm>
              <a:off x="6494959" y="1939661"/>
              <a:ext cx="119390" cy="87834"/>
            </a:xfrm>
            <a:custGeom>
              <a:avLst/>
              <a:gdLst/>
              <a:ahLst/>
              <a:cxnLst/>
              <a:rect l="l" t="t" r="r" b="b"/>
              <a:pathLst>
                <a:path w="1922" h="1414" extrusionOk="0">
                  <a:moveTo>
                    <a:pt x="1062" y="0"/>
                  </a:moveTo>
                  <a:cubicBezTo>
                    <a:pt x="838" y="0"/>
                    <a:pt x="628" y="174"/>
                    <a:pt x="459" y="364"/>
                  </a:cubicBezTo>
                  <a:cubicBezTo>
                    <a:pt x="279" y="567"/>
                    <a:pt x="146" y="800"/>
                    <a:pt x="57" y="1048"/>
                  </a:cubicBezTo>
                  <a:cubicBezTo>
                    <a:pt x="0" y="1204"/>
                    <a:pt x="146" y="1385"/>
                    <a:pt x="349" y="1408"/>
                  </a:cubicBezTo>
                  <a:cubicBezTo>
                    <a:pt x="379" y="1412"/>
                    <a:pt x="410" y="1414"/>
                    <a:pt x="441" y="1414"/>
                  </a:cubicBezTo>
                  <a:cubicBezTo>
                    <a:pt x="1114" y="1414"/>
                    <a:pt x="1921" y="573"/>
                    <a:pt x="1373" y="122"/>
                  </a:cubicBezTo>
                  <a:cubicBezTo>
                    <a:pt x="1268" y="36"/>
                    <a:pt x="1163" y="0"/>
                    <a:pt x="1062" y="0"/>
                  </a:cubicBez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88" name="Google Shape;888;p44"/>
            <p:cNvSpPr/>
            <p:nvPr/>
          </p:nvSpPr>
          <p:spPr>
            <a:xfrm>
              <a:off x="6513781" y="1971588"/>
              <a:ext cx="53607" cy="24474"/>
            </a:xfrm>
            <a:custGeom>
              <a:avLst/>
              <a:gdLst/>
              <a:ahLst/>
              <a:cxnLst/>
              <a:rect l="l" t="t" r="r" b="b"/>
              <a:pathLst>
                <a:path w="863" h="394" extrusionOk="0">
                  <a:moveTo>
                    <a:pt x="589" y="0"/>
                  </a:moveTo>
                  <a:cubicBezTo>
                    <a:pt x="244" y="0"/>
                    <a:pt x="12" y="348"/>
                    <a:pt x="10" y="353"/>
                  </a:cubicBezTo>
                  <a:cubicBezTo>
                    <a:pt x="1" y="364"/>
                    <a:pt x="5" y="382"/>
                    <a:pt x="17" y="389"/>
                  </a:cubicBezTo>
                  <a:cubicBezTo>
                    <a:pt x="23" y="392"/>
                    <a:pt x="27" y="394"/>
                    <a:pt x="33" y="394"/>
                  </a:cubicBezTo>
                  <a:cubicBezTo>
                    <a:pt x="42" y="394"/>
                    <a:pt x="50" y="389"/>
                    <a:pt x="55" y="382"/>
                  </a:cubicBezTo>
                  <a:cubicBezTo>
                    <a:pt x="58" y="378"/>
                    <a:pt x="273" y="56"/>
                    <a:pt x="590" y="56"/>
                  </a:cubicBezTo>
                  <a:cubicBezTo>
                    <a:pt x="662" y="56"/>
                    <a:pt x="738" y="72"/>
                    <a:pt x="819" y="112"/>
                  </a:cubicBezTo>
                  <a:cubicBezTo>
                    <a:pt x="822" y="114"/>
                    <a:pt x="827" y="115"/>
                    <a:pt x="831" y="115"/>
                  </a:cubicBezTo>
                  <a:cubicBezTo>
                    <a:pt x="841" y="115"/>
                    <a:pt x="851" y="109"/>
                    <a:pt x="855" y="100"/>
                  </a:cubicBezTo>
                  <a:cubicBezTo>
                    <a:pt x="862" y="87"/>
                    <a:pt x="856" y="71"/>
                    <a:pt x="843" y="64"/>
                  </a:cubicBezTo>
                  <a:cubicBezTo>
                    <a:pt x="754" y="19"/>
                    <a:pt x="669" y="0"/>
                    <a:pt x="58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89" name="Google Shape;889;p44"/>
            <p:cNvSpPr/>
            <p:nvPr/>
          </p:nvSpPr>
          <p:spPr>
            <a:xfrm>
              <a:off x="6289789" y="1721570"/>
              <a:ext cx="256980" cy="90878"/>
            </a:xfrm>
            <a:custGeom>
              <a:avLst/>
              <a:gdLst/>
              <a:ahLst/>
              <a:cxnLst/>
              <a:rect l="l" t="t" r="r" b="b"/>
              <a:pathLst>
                <a:path w="4137" h="1463" extrusionOk="0">
                  <a:moveTo>
                    <a:pt x="2470" y="0"/>
                  </a:moveTo>
                  <a:cubicBezTo>
                    <a:pt x="2422" y="0"/>
                    <a:pt x="2373" y="1"/>
                    <a:pt x="2322" y="3"/>
                  </a:cubicBezTo>
                  <a:cubicBezTo>
                    <a:pt x="647" y="67"/>
                    <a:pt x="0" y="1297"/>
                    <a:pt x="0" y="1297"/>
                  </a:cubicBezTo>
                  <a:cubicBezTo>
                    <a:pt x="743" y="1416"/>
                    <a:pt x="1363" y="1462"/>
                    <a:pt x="1877" y="1462"/>
                  </a:cubicBezTo>
                  <a:cubicBezTo>
                    <a:pt x="3602" y="1462"/>
                    <a:pt x="4137" y="943"/>
                    <a:pt x="4137" y="943"/>
                  </a:cubicBezTo>
                  <a:cubicBezTo>
                    <a:pt x="4137" y="943"/>
                    <a:pt x="4005" y="0"/>
                    <a:pt x="247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90" name="Google Shape;890;p44"/>
            <p:cNvSpPr/>
            <p:nvPr/>
          </p:nvSpPr>
          <p:spPr>
            <a:xfrm>
              <a:off x="5913178" y="2189307"/>
              <a:ext cx="515327" cy="473894"/>
            </a:xfrm>
            <a:custGeom>
              <a:avLst/>
              <a:gdLst/>
              <a:ahLst/>
              <a:cxnLst/>
              <a:rect l="l" t="t" r="r" b="b"/>
              <a:pathLst>
                <a:path w="8296" h="7629" extrusionOk="0">
                  <a:moveTo>
                    <a:pt x="5177" y="0"/>
                  </a:moveTo>
                  <a:lnTo>
                    <a:pt x="0" y="5616"/>
                  </a:lnTo>
                  <a:lnTo>
                    <a:pt x="1542" y="7629"/>
                  </a:lnTo>
                  <a:cubicBezTo>
                    <a:pt x="7465" y="3286"/>
                    <a:pt x="8296" y="466"/>
                    <a:pt x="8296" y="466"/>
                  </a:cubicBezTo>
                  <a:lnTo>
                    <a:pt x="5177"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891" name="Google Shape;891;p44"/>
            <p:cNvSpPr/>
            <p:nvPr/>
          </p:nvSpPr>
          <p:spPr>
            <a:xfrm>
              <a:off x="5718630" y="2245522"/>
              <a:ext cx="168276" cy="194925"/>
            </a:xfrm>
            <a:custGeom>
              <a:avLst/>
              <a:gdLst/>
              <a:ahLst/>
              <a:cxnLst/>
              <a:rect l="l" t="t" r="r" b="b"/>
              <a:pathLst>
                <a:path w="2709" h="3138" extrusionOk="0">
                  <a:moveTo>
                    <a:pt x="1091" y="1"/>
                  </a:moveTo>
                  <a:lnTo>
                    <a:pt x="0" y="563"/>
                  </a:lnTo>
                  <a:lnTo>
                    <a:pt x="1434" y="3137"/>
                  </a:lnTo>
                  <a:cubicBezTo>
                    <a:pt x="1821" y="2885"/>
                    <a:pt x="2326" y="2604"/>
                    <a:pt x="2709" y="2349"/>
                  </a:cubicBezTo>
                  <a:lnTo>
                    <a:pt x="1091" y="1"/>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92" name="Google Shape;892;p44"/>
            <p:cNvSpPr/>
            <p:nvPr/>
          </p:nvSpPr>
          <p:spPr>
            <a:xfrm>
              <a:off x="5612100" y="2049172"/>
              <a:ext cx="196726" cy="261018"/>
            </a:xfrm>
            <a:custGeom>
              <a:avLst/>
              <a:gdLst/>
              <a:ahLst/>
              <a:cxnLst/>
              <a:rect l="l" t="t" r="r" b="b"/>
              <a:pathLst>
                <a:path w="3167" h="4202" extrusionOk="0">
                  <a:moveTo>
                    <a:pt x="1292" y="0"/>
                  </a:moveTo>
                  <a:cubicBezTo>
                    <a:pt x="1256" y="0"/>
                    <a:pt x="1220" y="11"/>
                    <a:pt x="1188" y="32"/>
                  </a:cubicBezTo>
                  <a:lnTo>
                    <a:pt x="1127" y="75"/>
                  </a:lnTo>
                  <a:cubicBezTo>
                    <a:pt x="1054" y="124"/>
                    <a:pt x="1026" y="219"/>
                    <a:pt x="1061" y="301"/>
                  </a:cubicBezTo>
                  <a:lnTo>
                    <a:pt x="1750" y="1674"/>
                  </a:lnTo>
                  <a:lnTo>
                    <a:pt x="740" y="206"/>
                  </a:lnTo>
                  <a:cubicBezTo>
                    <a:pt x="705" y="148"/>
                    <a:pt x="643" y="116"/>
                    <a:pt x="580" y="116"/>
                  </a:cubicBezTo>
                  <a:cubicBezTo>
                    <a:pt x="540" y="116"/>
                    <a:pt x="500" y="129"/>
                    <a:pt x="467" y="155"/>
                  </a:cubicBezTo>
                  <a:lnTo>
                    <a:pt x="424" y="189"/>
                  </a:lnTo>
                  <a:cubicBezTo>
                    <a:pt x="350" y="247"/>
                    <a:pt x="331" y="351"/>
                    <a:pt x="379" y="431"/>
                  </a:cubicBezTo>
                  <a:lnTo>
                    <a:pt x="1198" y="1779"/>
                  </a:lnTo>
                  <a:lnTo>
                    <a:pt x="351" y="893"/>
                  </a:lnTo>
                  <a:cubicBezTo>
                    <a:pt x="314" y="851"/>
                    <a:pt x="264" y="831"/>
                    <a:pt x="214" y="831"/>
                  </a:cubicBezTo>
                  <a:cubicBezTo>
                    <a:pt x="157" y="831"/>
                    <a:pt x="99" y="857"/>
                    <a:pt x="62" y="909"/>
                  </a:cubicBezTo>
                  <a:lnTo>
                    <a:pt x="49" y="928"/>
                  </a:lnTo>
                  <a:cubicBezTo>
                    <a:pt x="1" y="993"/>
                    <a:pt x="2" y="1082"/>
                    <a:pt x="52" y="1147"/>
                  </a:cubicBezTo>
                  <a:lnTo>
                    <a:pt x="865" y="2131"/>
                  </a:lnTo>
                  <a:lnTo>
                    <a:pt x="331" y="1722"/>
                  </a:lnTo>
                  <a:cubicBezTo>
                    <a:pt x="293" y="1684"/>
                    <a:pt x="245" y="1666"/>
                    <a:pt x="198" y="1666"/>
                  </a:cubicBezTo>
                  <a:cubicBezTo>
                    <a:pt x="124" y="1666"/>
                    <a:pt x="51" y="1710"/>
                    <a:pt x="23" y="1789"/>
                  </a:cubicBezTo>
                  <a:cubicBezTo>
                    <a:pt x="1" y="1849"/>
                    <a:pt x="12" y="1918"/>
                    <a:pt x="53" y="1969"/>
                  </a:cubicBezTo>
                  <a:lnTo>
                    <a:pt x="2027" y="4201"/>
                  </a:lnTo>
                  <a:lnTo>
                    <a:pt x="2568" y="3711"/>
                  </a:lnTo>
                  <a:cubicBezTo>
                    <a:pt x="2768" y="3528"/>
                    <a:pt x="2912" y="3293"/>
                    <a:pt x="2985" y="3032"/>
                  </a:cubicBezTo>
                  <a:lnTo>
                    <a:pt x="3057" y="2778"/>
                  </a:lnTo>
                  <a:cubicBezTo>
                    <a:pt x="3152" y="2437"/>
                    <a:pt x="3166" y="2078"/>
                    <a:pt x="3098" y="1731"/>
                  </a:cubicBezTo>
                  <a:lnTo>
                    <a:pt x="2977" y="1119"/>
                  </a:lnTo>
                  <a:cubicBezTo>
                    <a:pt x="2953" y="1002"/>
                    <a:pt x="2852" y="925"/>
                    <a:pt x="2742" y="925"/>
                  </a:cubicBezTo>
                  <a:cubicBezTo>
                    <a:pt x="2714" y="925"/>
                    <a:pt x="2685" y="930"/>
                    <a:pt x="2657" y="941"/>
                  </a:cubicBezTo>
                  <a:cubicBezTo>
                    <a:pt x="2540" y="986"/>
                    <a:pt x="2461" y="1097"/>
                    <a:pt x="2458" y="1223"/>
                  </a:cubicBezTo>
                  <a:lnTo>
                    <a:pt x="2445" y="1884"/>
                  </a:lnTo>
                  <a:lnTo>
                    <a:pt x="1458" y="101"/>
                  </a:lnTo>
                  <a:cubicBezTo>
                    <a:pt x="1425" y="36"/>
                    <a:pt x="1359" y="0"/>
                    <a:pt x="1292" y="0"/>
                  </a:cubicBez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93" name="Google Shape;893;p44"/>
            <p:cNvSpPr/>
            <p:nvPr/>
          </p:nvSpPr>
          <p:spPr>
            <a:xfrm>
              <a:off x="5737202" y="2163963"/>
              <a:ext cx="29195" cy="64602"/>
            </a:xfrm>
            <a:custGeom>
              <a:avLst/>
              <a:gdLst/>
              <a:ahLst/>
              <a:cxnLst/>
              <a:rect l="l" t="t" r="r" b="b"/>
              <a:pathLst>
                <a:path w="470" h="1040" extrusionOk="0">
                  <a:moveTo>
                    <a:pt x="431" y="0"/>
                  </a:moveTo>
                  <a:cubicBezTo>
                    <a:pt x="424" y="0"/>
                    <a:pt x="416" y="3"/>
                    <a:pt x="409" y="8"/>
                  </a:cubicBezTo>
                  <a:cubicBezTo>
                    <a:pt x="393" y="23"/>
                    <a:pt x="0" y="354"/>
                    <a:pt x="30" y="1006"/>
                  </a:cubicBezTo>
                  <a:cubicBezTo>
                    <a:pt x="31" y="1025"/>
                    <a:pt x="46" y="1039"/>
                    <a:pt x="65" y="1039"/>
                  </a:cubicBezTo>
                  <a:lnTo>
                    <a:pt x="66" y="1039"/>
                  </a:lnTo>
                  <a:cubicBezTo>
                    <a:pt x="85" y="1038"/>
                    <a:pt x="100" y="1022"/>
                    <a:pt x="98" y="1003"/>
                  </a:cubicBezTo>
                  <a:cubicBezTo>
                    <a:pt x="70" y="388"/>
                    <a:pt x="449" y="65"/>
                    <a:pt x="453" y="62"/>
                  </a:cubicBezTo>
                  <a:cubicBezTo>
                    <a:pt x="468" y="49"/>
                    <a:pt x="469" y="27"/>
                    <a:pt x="457" y="13"/>
                  </a:cubicBezTo>
                  <a:cubicBezTo>
                    <a:pt x="451" y="5"/>
                    <a:pt x="441" y="0"/>
                    <a:pt x="43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94" name="Google Shape;894;p44"/>
            <p:cNvSpPr/>
            <p:nvPr/>
          </p:nvSpPr>
          <p:spPr>
            <a:xfrm>
              <a:off x="5735401" y="2273226"/>
              <a:ext cx="327297" cy="406373"/>
            </a:xfrm>
            <a:custGeom>
              <a:avLst/>
              <a:gdLst/>
              <a:ahLst/>
              <a:cxnLst/>
              <a:rect l="l" t="t" r="r" b="b"/>
              <a:pathLst>
                <a:path w="5269" h="6542" extrusionOk="0">
                  <a:moveTo>
                    <a:pt x="1418" y="0"/>
                  </a:moveTo>
                  <a:lnTo>
                    <a:pt x="0" y="1187"/>
                  </a:lnTo>
                  <a:lnTo>
                    <a:pt x="2447" y="5661"/>
                  </a:lnTo>
                  <a:cubicBezTo>
                    <a:pt x="2759" y="6201"/>
                    <a:pt x="3185" y="6542"/>
                    <a:pt x="3668" y="6542"/>
                  </a:cubicBezTo>
                  <a:cubicBezTo>
                    <a:pt x="3829" y="6542"/>
                    <a:pt x="3996" y="6504"/>
                    <a:pt x="4168" y="6424"/>
                  </a:cubicBezTo>
                  <a:cubicBezTo>
                    <a:pt x="4784" y="6132"/>
                    <a:pt x="5269" y="5289"/>
                    <a:pt x="4982" y="4668"/>
                  </a:cubicBezTo>
                  <a:lnTo>
                    <a:pt x="1418"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895" name="Google Shape;895;p44"/>
            <p:cNvSpPr/>
            <p:nvPr/>
          </p:nvSpPr>
          <p:spPr>
            <a:xfrm>
              <a:off x="5972872" y="2469576"/>
              <a:ext cx="51433" cy="58639"/>
            </a:xfrm>
            <a:custGeom>
              <a:avLst/>
              <a:gdLst/>
              <a:ahLst/>
              <a:cxnLst/>
              <a:rect l="l" t="t" r="r" b="b"/>
              <a:pathLst>
                <a:path w="828" h="944" extrusionOk="0">
                  <a:moveTo>
                    <a:pt x="30" y="1"/>
                  </a:moveTo>
                  <a:cubicBezTo>
                    <a:pt x="23" y="1"/>
                    <a:pt x="17" y="3"/>
                    <a:pt x="12" y="8"/>
                  </a:cubicBezTo>
                  <a:cubicBezTo>
                    <a:pt x="0" y="18"/>
                    <a:pt x="0" y="35"/>
                    <a:pt x="9" y="47"/>
                  </a:cubicBezTo>
                  <a:lnTo>
                    <a:pt x="777" y="934"/>
                  </a:lnTo>
                  <a:cubicBezTo>
                    <a:pt x="781" y="941"/>
                    <a:pt x="790" y="944"/>
                    <a:pt x="797" y="944"/>
                  </a:cubicBezTo>
                  <a:cubicBezTo>
                    <a:pt x="805" y="944"/>
                    <a:pt x="810" y="942"/>
                    <a:pt x="815" y="936"/>
                  </a:cubicBezTo>
                  <a:cubicBezTo>
                    <a:pt x="827" y="928"/>
                    <a:pt x="828" y="910"/>
                    <a:pt x="818" y="898"/>
                  </a:cubicBezTo>
                  <a:lnTo>
                    <a:pt x="51" y="11"/>
                  </a:lnTo>
                  <a:cubicBezTo>
                    <a:pt x="46" y="4"/>
                    <a:pt x="38" y="1"/>
                    <a:pt x="3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96" name="Google Shape;896;p44"/>
            <p:cNvSpPr/>
            <p:nvPr/>
          </p:nvSpPr>
          <p:spPr>
            <a:xfrm>
              <a:off x="6073624" y="2238006"/>
              <a:ext cx="315246" cy="626766"/>
            </a:xfrm>
            <a:custGeom>
              <a:avLst/>
              <a:gdLst/>
              <a:ahLst/>
              <a:cxnLst/>
              <a:rect l="l" t="t" r="r" b="b"/>
              <a:pathLst>
                <a:path w="5075" h="10090" extrusionOk="0">
                  <a:moveTo>
                    <a:pt x="2648" y="0"/>
                  </a:moveTo>
                  <a:cubicBezTo>
                    <a:pt x="0" y="2400"/>
                    <a:pt x="1583" y="9524"/>
                    <a:pt x="1582" y="9524"/>
                  </a:cubicBezTo>
                  <a:lnTo>
                    <a:pt x="4924" y="10089"/>
                  </a:lnTo>
                  <a:lnTo>
                    <a:pt x="5075" y="1702"/>
                  </a:lnTo>
                  <a:lnTo>
                    <a:pt x="2648"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897" name="Google Shape;897;p44"/>
            <p:cNvSpPr/>
            <p:nvPr/>
          </p:nvSpPr>
          <p:spPr>
            <a:xfrm>
              <a:off x="6155618" y="2781835"/>
              <a:ext cx="205236" cy="85971"/>
            </a:xfrm>
            <a:custGeom>
              <a:avLst/>
              <a:gdLst/>
              <a:ahLst/>
              <a:cxnLst/>
              <a:rect l="l" t="t" r="r" b="b"/>
              <a:pathLst>
                <a:path w="3304" h="1384" extrusionOk="0">
                  <a:moveTo>
                    <a:pt x="0" y="1"/>
                  </a:moveTo>
                  <a:lnTo>
                    <a:pt x="0" y="743"/>
                  </a:lnTo>
                  <a:lnTo>
                    <a:pt x="3303" y="1384"/>
                  </a:lnTo>
                  <a:lnTo>
                    <a:pt x="3303" y="1384"/>
                  </a:lnTo>
                  <a:lnTo>
                    <a:pt x="3229" y="551"/>
                  </a:lnTo>
                  <a:lnTo>
                    <a:pt x="0"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898" name="Google Shape;898;p44"/>
            <p:cNvSpPr/>
            <p:nvPr/>
          </p:nvSpPr>
          <p:spPr>
            <a:xfrm>
              <a:off x="6222331" y="2172597"/>
              <a:ext cx="283629" cy="181880"/>
            </a:xfrm>
            <a:custGeom>
              <a:avLst/>
              <a:gdLst/>
              <a:ahLst/>
              <a:cxnLst/>
              <a:rect l="l" t="t" r="r" b="b"/>
              <a:pathLst>
                <a:path w="4566" h="2928" extrusionOk="0">
                  <a:moveTo>
                    <a:pt x="1980" y="1"/>
                  </a:moveTo>
                  <a:lnTo>
                    <a:pt x="93" y="1451"/>
                  </a:lnTo>
                  <a:cubicBezTo>
                    <a:pt x="0" y="2622"/>
                    <a:pt x="866" y="2928"/>
                    <a:pt x="1795" y="2928"/>
                  </a:cubicBezTo>
                  <a:cubicBezTo>
                    <a:pt x="2811" y="2928"/>
                    <a:pt x="3904" y="2562"/>
                    <a:pt x="3904" y="2562"/>
                  </a:cubicBezTo>
                  <a:lnTo>
                    <a:pt x="4566" y="2372"/>
                  </a:lnTo>
                  <a:lnTo>
                    <a:pt x="3904" y="1267"/>
                  </a:lnTo>
                  <a:lnTo>
                    <a:pt x="3244" y="716"/>
                  </a:lnTo>
                  <a:lnTo>
                    <a:pt x="1980" y="1"/>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99" name="Google Shape;899;p44"/>
            <p:cNvSpPr/>
            <p:nvPr/>
          </p:nvSpPr>
          <p:spPr>
            <a:xfrm>
              <a:off x="6108906" y="2161789"/>
              <a:ext cx="245861" cy="928098"/>
            </a:xfrm>
            <a:custGeom>
              <a:avLst/>
              <a:gdLst/>
              <a:ahLst/>
              <a:cxnLst/>
              <a:rect l="l" t="t" r="r" b="b"/>
              <a:pathLst>
                <a:path w="3958" h="14941" extrusionOk="0">
                  <a:moveTo>
                    <a:pt x="2897" y="1"/>
                  </a:moveTo>
                  <a:cubicBezTo>
                    <a:pt x="2696" y="1"/>
                    <a:pt x="2588" y="33"/>
                    <a:pt x="2588" y="33"/>
                  </a:cubicBezTo>
                  <a:cubicBezTo>
                    <a:pt x="1282" y="458"/>
                    <a:pt x="379" y="4398"/>
                    <a:pt x="189" y="5418"/>
                  </a:cubicBezTo>
                  <a:cubicBezTo>
                    <a:pt x="0" y="6439"/>
                    <a:pt x="28" y="14212"/>
                    <a:pt x="28" y="14212"/>
                  </a:cubicBezTo>
                  <a:lnTo>
                    <a:pt x="1334" y="14940"/>
                  </a:lnTo>
                  <a:cubicBezTo>
                    <a:pt x="1334" y="14940"/>
                    <a:pt x="1217" y="11554"/>
                    <a:pt x="1129" y="9783"/>
                  </a:cubicBezTo>
                  <a:cubicBezTo>
                    <a:pt x="1041" y="8010"/>
                    <a:pt x="720" y="5354"/>
                    <a:pt x="1246" y="4030"/>
                  </a:cubicBezTo>
                  <a:cubicBezTo>
                    <a:pt x="2199" y="1628"/>
                    <a:pt x="3958" y="261"/>
                    <a:pt x="3958" y="261"/>
                  </a:cubicBezTo>
                  <a:lnTo>
                    <a:pt x="3806" y="175"/>
                  </a:lnTo>
                  <a:cubicBezTo>
                    <a:pt x="3413" y="35"/>
                    <a:pt x="3105" y="1"/>
                    <a:pt x="2897"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00" name="Google Shape;900;p44"/>
            <p:cNvSpPr/>
            <p:nvPr/>
          </p:nvSpPr>
          <p:spPr>
            <a:xfrm>
              <a:off x="6111143" y="2348387"/>
              <a:ext cx="46526" cy="234431"/>
            </a:xfrm>
            <a:custGeom>
              <a:avLst/>
              <a:gdLst/>
              <a:ahLst/>
              <a:cxnLst/>
              <a:rect l="l" t="t" r="r" b="b"/>
              <a:pathLst>
                <a:path w="749" h="3774" extrusionOk="0">
                  <a:moveTo>
                    <a:pt x="717" y="0"/>
                  </a:moveTo>
                  <a:cubicBezTo>
                    <a:pt x="708" y="0"/>
                    <a:pt x="699" y="5"/>
                    <a:pt x="693" y="14"/>
                  </a:cubicBezTo>
                  <a:cubicBezTo>
                    <a:pt x="280" y="659"/>
                    <a:pt x="122" y="1640"/>
                    <a:pt x="64" y="2350"/>
                  </a:cubicBezTo>
                  <a:cubicBezTo>
                    <a:pt x="1" y="3118"/>
                    <a:pt x="34" y="3742"/>
                    <a:pt x="34" y="3748"/>
                  </a:cubicBezTo>
                  <a:cubicBezTo>
                    <a:pt x="36" y="3762"/>
                    <a:pt x="48" y="3774"/>
                    <a:pt x="62" y="3774"/>
                  </a:cubicBezTo>
                  <a:lnTo>
                    <a:pt x="64" y="3774"/>
                  </a:lnTo>
                  <a:cubicBezTo>
                    <a:pt x="80" y="3772"/>
                    <a:pt x="91" y="3759"/>
                    <a:pt x="90" y="3745"/>
                  </a:cubicBezTo>
                  <a:cubicBezTo>
                    <a:pt x="90" y="3739"/>
                    <a:pt x="56" y="3118"/>
                    <a:pt x="119" y="2354"/>
                  </a:cubicBezTo>
                  <a:cubicBezTo>
                    <a:pt x="178" y="1651"/>
                    <a:pt x="332" y="680"/>
                    <a:pt x="740" y="43"/>
                  </a:cubicBezTo>
                  <a:cubicBezTo>
                    <a:pt x="748" y="30"/>
                    <a:pt x="744" y="12"/>
                    <a:pt x="732" y="5"/>
                  </a:cubicBezTo>
                  <a:cubicBezTo>
                    <a:pt x="728" y="2"/>
                    <a:pt x="723" y="0"/>
                    <a:pt x="71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01" name="Google Shape;901;p44"/>
            <p:cNvSpPr/>
            <p:nvPr/>
          </p:nvSpPr>
          <p:spPr>
            <a:xfrm>
              <a:off x="6304076" y="2238006"/>
              <a:ext cx="359288" cy="888839"/>
            </a:xfrm>
            <a:custGeom>
              <a:avLst/>
              <a:gdLst/>
              <a:ahLst/>
              <a:cxnLst/>
              <a:rect l="l" t="t" r="r" b="b"/>
              <a:pathLst>
                <a:path w="5784" h="14309" extrusionOk="0">
                  <a:moveTo>
                    <a:pt x="2785" y="0"/>
                  </a:moveTo>
                  <a:cubicBezTo>
                    <a:pt x="2551" y="0"/>
                    <a:pt x="2257" y="79"/>
                    <a:pt x="1924" y="336"/>
                  </a:cubicBezTo>
                  <a:cubicBezTo>
                    <a:pt x="1073" y="993"/>
                    <a:pt x="1" y="3333"/>
                    <a:pt x="1" y="6036"/>
                  </a:cubicBezTo>
                  <a:cubicBezTo>
                    <a:pt x="1" y="8740"/>
                    <a:pt x="804" y="13893"/>
                    <a:pt x="804" y="13893"/>
                  </a:cubicBezTo>
                  <a:cubicBezTo>
                    <a:pt x="804" y="13893"/>
                    <a:pt x="1885" y="14309"/>
                    <a:pt x="3192" y="14309"/>
                  </a:cubicBezTo>
                  <a:cubicBezTo>
                    <a:pt x="4038" y="14309"/>
                    <a:pt x="4979" y="14135"/>
                    <a:pt x="5783" y="13560"/>
                  </a:cubicBezTo>
                  <a:lnTo>
                    <a:pt x="2696" y="8351"/>
                  </a:lnTo>
                  <a:lnTo>
                    <a:pt x="4193" y="4191"/>
                  </a:lnTo>
                  <a:lnTo>
                    <a:pt x="3368" y="190"/>
                  </a:lnTo>
                  <a:cubicBezTo>
                    <a:pt x="3368" y="190"/>
                    <a:pt x="3149" y="0"/>
                    <a:pt x="2785"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02" name="Google Shape;902;p44"/>
            <p:cNvSpPr/>
            <p:nvPr/>
          </p:nvSpPr>
          <p:spPr>
            <a:xfrm>
              <a:off x="6491295" y="2241919"/>
              <a:ext cx="385688" cy="505015"/>
            </a:xfrm>
            <a:custGeom>
              <a:avLst/>
              <a:gdLst/>
              <a:ahLst/>
              <a:cxnLst/>
              <a:rect l="l" t="t" r="r" b="b"/>
              <a:pathLst>
                <a:path w="6209" h="8130" extrusionOk="0">
                  <a:moveTo>
                    <a:pt x="123" y="0"/>
                  </a:moveTo>
                  <a:lnTo>
                    <a:pt x="1" y="3499"/>
                  </a:lnTo>
                  <a:lnTo>
                    <a:pt x="4094" y="8129"/>
                  </a:lnTo>
                  <a:lnTo>
                    <a:pt x="6208" y="6732"/>
                  </a:lnTo>
                  <a:cubicBezTo>
                    <a:pt x="2290" y="520"/>
                    <a:pt x="123" y="0"/>
                    <a:pt x="123"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03" name="Google Shape;903;p44"/>
            <p:cNvSpPr/>
            <p:nvPr/>
          </p:nvSpPr>
          <p:spPr>
            <a:xfrm>
              <a:off x="6489369" y="2457525"/>
              <a:ext cx="63298" cy="70690"/>
            </a:xfrm>
            <a:custGeom>
              <a:avLst/>
              <a:gdLst/>
              <a:ahLst/>
              <a:cxnLst/>
              <a:rect l="l" t="t" r="r" b="b"/>
              <a:pathLst>
                <a:path w="1019" h="1138" extrusionOk="0">
                  <a:moveTo>
                    <a:pt x="31" y="1"/>
                  </a:moveTo>
                  <a:cubicBezTo>
                    <a:pt x="25" y="1"/>
                    <a:pt x="19" y="3"/>
                    <a:pt x="14" y="8"/>
                  </a:cubicBezTo>
                  <a:cubicBezTo>
                    <a:pt x="2" y="18"/>
                    <a:pt x="1" y="35"/>
                    <a:pt x="11" y="47"/>
                  </a:cubicBezTo>
                  <a:lnTo>
                    <a:pt x="968" y="1129"/>
                  </a:lnTo>
                  <a:cubicBezTo>
                    <a:pt x="972" y="1135"/>
                    <a:pt x="981" y="1138"/>
                    <a:pt x="988" y="1138"/>
                  </a:cubicBezTo>
                  <a:cubicBezTo>
                    <a:pt x="994" y="1138"/>
                    <a:pt x="1001" y="1135"/>
                    <a:pt x="1006" y="1130"/>
                  </a:cubicBezTo>
                  <a:cubicBezTo>
                    <a:pt x="1017" y="1120"/>
                    <a:pt x="1019" y="1103"/>
                    <a:pt x="1009" y="1092"/>
                  </a:cubicBezTo>
                  <a:lnTo>
                    <a:pt x="52" y="10"/>
                  </a:lnTo>
                  <a:cubicBezTo>
                    <a:pt x="46" y="4"/>
                    <a:pt x="39" y="1"/>
                    <a:pt x="3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04" name="Google Shape;904;p44"/>
            <p:cNvSpPr/>
            <p:nvPr/>
          </p:nvSpPr>
          <p:spPr>
            <a:xfrm>
              <a:off x="6321965" y="2663504"/>
              <a:ext cx="228841" cy="170016"/>
            </a:xfrm>
            <a:custGeom>
              <a:avLst/>
              <a:gdLst/>
              <a:ahLst/>
              <a:cxnLst/>
              <a:rect l="l" t="t" r="r" b="b"/>
              <a:pathLst>
                <a:path w="3684" h="2737" extrusionOk="0">
                  <a:moveTo>
                    <a:pt x="1819" y="0"/>
                  </a:moveTo>
                  <a:cubicBezTo>
                    <a:pt x="1784" y="0"/>
                    <a:pt x="1748" y="8"/>
                    <a:pt x="1715" y="24"/>
                  </a:cubicBezTo>
                  <a:cubicBezTo>
                    <a:pt x="1613" y="72"/>
                    <a:pt x="1553" y="186"/>
                    <a:pt x="1569" y="300"/>
                  </a:cubicBezTo>
                  <a:lnTo>
                    <a:pt x="1614" y="614"/>
                  </a:lnTo>
                  <a:lnTo>
                    <a:pt x="205" y="932"/>
                  </a:lnTo>
                  <a:cubicBezTo>
                    <a:pt x="91" y="958"/>
                    <a:pt x="0" y="1062"/>
                    <a:pt x="5" y="1182"/>
                  </a:cubicBezTo>
                  <a:cubicBezTo>
                    <a:pt x="9" y="1315"/>
                    <a:pt x="113" y="1413"/>
                    <a:pt x="234" y="1413"/>
                  </a:cubicBezTo>
                  <a:cubicBezTo>
                    <a:pt x="241" y="1413"/>
                    <a:pt x="248" y="1413"/>
                    <a:pt x="254" y="1412"/>
                  </a:cubicBezTo>
                  <a:lnTo>
                    <a:pt x="532" y="1417"/>
                  </a:lnTo>
                  <a:lnTo>
                    <a:pt x="282" y="1472"/>
                  </a:lnTo>
                  <a:cubicBezTo>
                    <a:pt x="174" y="1497"/>
                    <a:pt x="89" y="1598"/>
                    <a:pt x="97" y="1712"/>
                  </a:cubicBezTo>
                  <a:cubicBezTo>
                    <a:pt x="105" y="1831"/>
                    <a:pt x="199" y="1916"/>
                    <a:pt x="307" y="1916"/>
                  </a:cubicBezTo>
                  <a:cubicBezTo>
                    <a:pt x="319" y="1916"/>
                    <a:pt x="330" y="1915"/>
                    <a:pt x="342" y="1913"/>
                  </a:cubicBezTo>
                  <a:lnTo>
                    <a:pt x="510" y="1893"/>
                  </a:lnTo>
                  <a:lnTo>
                    <a:pt x="510" y="1893"/>
                  </a:lnTo>
                  <a:cubicBezTo>
                    <a:pt x="373" y="1940"/>
                    <a:pt x="287" y="2045"/>
                    <a:pt x="307" y="2147"/>
                  </a:cubicBezTo>
                  <a:cubicBezTo>
                    <a:pt x="324" y="2251"/>
                    <a:pt x="411" y="2325"/>
                    <a:pt x="510" y="2325"/>
                  </a:cubicBezTo>
                  <a:cubicBezTo>
                    <a:pt x="521" y="2325"/>
                    <a:pt x="531" y="2324"/>
                    <a:pt x="542" y="2322"/>
                  </a:cubicBezTo>
                  <a:lnTo>
                    <a:pt x="768" y="2271"/>
                  </a:lnTo>
                  <a:lnTo>
                    <a:pt x="768" y="2271"/>
                  </a:lnTo>
                  <a:cubicBezTo>
                    <a:pt x="542" y="2322"/>
                    <a:pt x="525" y="2436"/>
                    <a:pt x="539" y="2515"/>
                  </a:cubicBezTo>
                  <a:cubicBezTo>
                    <a:pt x="559" y="2612"/>
                    <a:pt x="641" y="2680"/>
                    <a:pt x="734" y="2680"/>
                  </a:cubicBezTo>
                  <a:cubicBezTo>
                    <a:pt x="744" y="2680"/>
                    <a:pt x="755" y="2679"/>
                    <a:pt x="766" y="2677"/>
                  </a:cubicBezTo>
                  <a:cubicBezTo>
                    <a:pt x="766" y="2677"/>
                    <a:pt x="1832" y="2597"/>
                    <a:pt x="1864" y="2594"/>
                  </a:cubicBezTo>
                  <a:cubicBezTo>
                    <a:pt x="1965" y="2677"/>
                    <a:pt x="2182" y="2737"/>
                    <a:pt x="2467" y="2737"/>
                  </a:cubicBezTo>
                  <a:cubicBezTo>
                    <a:pt x="2804" y="2737"/>
                    <a:pt x="3236" y="2654"/>
                    <a:pt x="3683" y="2430"/>
                  </a:cubicBezTo>
                  <a:lnTo>
                    <a:pt x="2963" y="1415"/>
                  </a:lnTo>
                  <a:lnTo>
                    <a:pt x="2014" y="98"/>
                  </a:lnTo>
                  <a:cubicBezTo>
                    <a:pt x="1967" y="35"/>
                    <a:pt x="1894" y="0"/>
                    <a:pt x="1819" y="0"/>
                  </a:cubicBez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905" name="Google Shape;905;p44"/>
            <p:cNvSpPr/>
            <p:nvPr/>
          </p:nvSpPr>
          <p:spPr>
            <a:xfrm>
              <a:off x="6506016" y="2712638"/>
              <a:ext cx="169270" cy="112308"/>
            </a:xfrm>
            <a:custGeom>
              <a:avLst/>
              <a:gdLst/>
              <a:ahLst/>
              <a:cxnLst/>
              <a:rect l="l" t="t" r="r" b="b"/>
              <a:pathLst>
                <a:path w="2725" h="1808" extrusionOk="0">
                  <a:moveTo>
                    <a:pt x="2341" y="1"/>
                  </a:moveTo>
                  <a:lnTo>
                    <a:pt x="0" y="626"/>
                  </a:lnTo>
                  <a:lnTo>
                    <a:pt x="317" y="1807"/>
                  </a:lnTo>
                  <a:lnTo>
                    <a:pt x="2725" y="1407"/>
                  </a:lnTo>
                  <a:lnTo>
                    <a:pt x="2341" y="1"/>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906" name="Google Shape;906;p44"/>
            <p:cNvSpPr/>
            <p:nvPr/>
          </p:nvSpPr>
          <p:spPr>
            <a:xfrm>
              <a:off x="6530738" y="2626172"/>
              <a:ext cx="371276" cy="207348"/>
            </a:xfrm>
            <a:custGeom>
              <a:avLst/>
              <a:gdLst/>
              <a:ahLst/>
              <a:cxnLst/>
              <a:rect l="l" t="t" r="r" b="b"/>
              <a:pathLst>
                <a:path w="5977" h="3338" extrusionOk="0">
                  <a:moveTo>
                    <a:pt x="4544" y="0"/>
                  </a:moveTo>
                  <a:cubicBezTo>
                    <a:pt x="4397" y="0"/>
                    <a:pt x="4248" y="26"/>
                    <a:pt x="4103" y="82"/>
                  </a:cubicBezTo>
                  <a:lnTo>
                    <a:pt x="1" y="1483"/>
                  </a:lnTo>
                  <a:lnTo>
                    <a:pt x="868" y="3338"/>
                  </a:lnTo>
                  <a:lnTo>
                    <a:pt x="4821" y="2454"/>
                  </a:lnTo>
                  <a:cubicBezTo>
                    <a:pt x="5560" y="2285"/>
                    <a:pt x="5976" y="1499"/>
                    <a:pt x="5702" y="793"/>
                  </a:cubicBezTo>
                  <a:cubicBezTo>
                    <a:pt x="5510" y="301"/>
                    <a:pt x="5041" y="0"/>
                    <a:pt x="4544"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07" name="Google Shape;907;p44"/>
            <p:cNvSpPr/>
            <p:nvPr/>
          </p:nvSpPr>
          <p:spPr>
            <a:xfrm>
              <a:off x="6673233" y="2638098"/>
              <a:ext cx="89076" cy="32612"/>
            </a:xfrm>
            <a:custGeom>
              <a:avLst/>
              <a:gdLst/>
              <a:ahLst/>
              <a:cxnLst/>
              <a:rect l="l" t="t" r="r" b="b"/>
              <a:pathLst>
                <a:path w="1434" h="525" extrusionOk="0">
                  <a:moveTo>
                    <a:pt x="1402" y="0"/>
                  </a:moveTo>
                  <a:cubicBezTo>
                    <a:pt x="1399" y="0"/>
                    <a:pt x="1396" y="1"/>
                    <a:pt x="1392" y="2"/>
                  </a:cubicBezTo>
                  <a:lnTo>
                    <a:pt x="23" y="471"/>
                  </a:lnTo>
                  <a:cubicBezTo>
                    <a:pt x="8" y="475"/>
                    <a:pt x="1" y="491"/>
                    <a:pt x="7" y="506"/>
                  </a:cubicBezTo>
                  <a:cubicBezTo>
                    <a:pt x="10" y="517"/>
                    <a:pt x="21" y="525"/>
                    <a:pt x="33" y="525"/>
                  </a:cubicBezTo>
                  <a:cubicBezTo>
                    <a:pt x="36" y="525"/>
                    <a:pt x="39" y="523"/>
                    <a:pt x="42" y="523"/>
                  </a:cubicBezTo>
                  <a:lnTo>
                    <a:pt x="1411" y="55"/>
                  </a:lnTo>
                  <a:cubicBezTo>
                    <a:pt x="1426" y="49"/>
                    <a:pt x="1433" y="34"/>
                    <a:pt x="1429" y="20"/>
                  </a:cubicBezTo>
                  <a:cubicBezTo>
                    <a:pt x="1424" y="8"/>
                    <a:pt x="1413" y="0"/>
                    <a:pt x="140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1858046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44"/>
          <p:cNvSpPr/>
          <p:nvPr/>
        </p:nvSpPr>
        <p:spPr>
          <a:xfrm>
            <a:off x="2207483" y="1958600"/>
            <a:ext cx="5363935" cy="4239200"/>
          </a:xfrm>
          <a:prstGeom prst="roundRect">
            <a:avLst>
              <a:gd name="adj" fmla="val 7854"/>
            </a:avLst>
          </a:prstGeom>
          <a:solidFill>
            <a:schemeClr val="accent1"/>
          </a:solidFill>
          <a:ln>
            <a:noFill/>
          </a:ln>
        </p:spPr>
        <p:txBody>
          <a:bodyPr spcFirstLastPara="1" wrap="square" lIns="121900" tIns="121900" rIns="121900" bIns="121900" anchor="ctr" anchorCtr="0">
            <a:noAutofit/>
          </a:bodyPr>
          <a:lstStyle/>
          <a:p>
            <a:endParaRPr sz="2400"/>
          </a:p>
        </p:txBody>
      </p:sp>
      <p:sp>
        <p:nvSpPr>
          <p:cNvPr id="852" name="Google Shape;852;p44"/>
          <p:cNvSpPr/>
          <p:nvPr/>
        </p:nvSpPr>
        <p:spPr>
          <a:xfrm>
            <a:off x="85725" y="1495425"/>
            <a:ext cx="7999031" cy="4664610"/>
          </a:xfrm>
          <a:prstGeom prst="roundRect">
            <a:avLst>
              <a:gd name="adj" fmla="val 7854"/>
            </a:avLst>
          </a:prstGeom>
          <a:solidFill>
            <a:schemeClr val="accent2"/>
          </a:solidFill>
          <a:ln>
            <a:noFill/>
          </a:ln>
        </p:spPr>
        <p:txBody>
          <a:bodyPr spcFirstLastPara="1" wrap="square" lIns="121900" tIns="121900" rIns="121900" bIns="121900" anchor="ctr" anchorCtr="0">
            <a:noAutofit/>
          </a:bodyPr>
          <a:lstStyle/>
          <a:p>
            <a:endParaRPr sz="2400"/>
          </a:p>
        </p:txBody>
      </p:sp>
      <p:sp>
        <p:nvSpPr>
          <p:cNvPr id="853" name="Google Shape;853;p44"/>
          <p:cNvSpPr/>
          <p:nvPr/>
        </p:nvSpPr>
        <p:spPr>
          <a:xfrm>
            <a:off x="209549" y="2142867"/>
            <a:ext cx="7702441" cy="3726800"/>
          </a:xfrm>
          <a:prstGeom prst="roundRect">
            <a:avLst>
              <a:gd name="adj" fmla="val 7854"/>
            </a:avLst>
          </a:prstGeom>
          <a:solidFill>
            <a:schemeClr val="lt1"/>
          </a:solidFill>
          <a:ln>
            <a:noFill/>
          </a:ln>
        </p:spPr>
        <p:txBody>
          <a:bodyPr spcFirstLastPara="1" wrap="square" lIns="121900" tIns="121900" rIns="121900" bIns="121900" anchor="ctr" anchorCtr="0">
            <a:noAutofit/>
          </a:bodyPr>
          <a:lstStyle/>
          <a:p>
            <a:pPr algn="just">
              <a:buFont typeface="Arial" panose="020B0604020202020204" pitchFamily="34" charset="0"/>
              <a:buChar char="•"/>
            </a:pPr>
            <a:r>
              <a:rPr lang="vi-VN" sz="2800" dirty="0">
                <a:solidFill>
                  <a:srgbClr val="000000"/>
                </a:solidFill>
                <a:latin typeface="Cambria" panose="02040503050406030204" pitchFamily="18" charset="0"/>
                <a:ea typeface="Cambria" panose="02040503050406030204" pitchFamily="18" charset="0"/>
              </a:rPr>
              <a:t>Phương bị ốm đã mấy ngày, không đi học được. Nga hứa với cô giáo sẽ sang nhà giúp Phương học tập, nhưng vì mải xem bộ phim hay trên truyền hình nên Nga quên mất.</a:t>
            </a:r>
          </a:p>
          <a:p>
            <a:pPr algn="just"/>
            <a:r>
              <a:rPr lang="vi-VN" sz="2800" b="1" dirty="0">
                <a:solidFill>
                  <a:srgbClr val="000000"/>
                </a:solidFill>
                <a:latin typeface="Cambria" panose="02040503050406030204" pitchFamily="18" charset="0"/>
                <a:ea typeface="Cambria" panose="02040503050406030204" pitchFamily="18" charset="0"/>
              </a:rPr>
              <a:t>=&gt;</a:t>
            </a:r>
            <a:r>
              <a:rPr lang="vi-VN" sz="2800" dirty="0">
                <a:solidFill>
                  <a:srgbClr val="000000"/>
                </a:solidFill>
                <a:latin typeface="Cambria" panose="02040503050406030204" pitchFamily="18" charset="0"/>
                <a:ea typeface="Cambria" panose="02040503050406030204" pitchFamily="18" charset="0"/>
              </a:rPr>
              <a:t> Nga làm như vậy là không đúng. Vừa không giữ đúng lời hứa với cô giáo lại vừa không giúp đỡ bạn bè lúc họ gặp đau ốm bệnh tật.</a:t>
            </a:r>
          </a:p>
        </p:txBody>
      </p:sp>
      <p:sp>
        <p:nvSpPr>
          <p:cNvPr id="854" name="Google Shape;854;p44"/>
          <p:cNvSpPr txBox="1">
            <a:spLocks noGrp="1"/>
          </p:cNvSpPr>
          <p:nvPr>
            <p:ph type="title"/>
          </p:nvPr>
        </p:nvSpPr>
        <p:spPr>
          <a:xfrm>
            <a:off x="950967" y="748600"/>
            <a:ext cx="10290000" cy="637600"/>
          </a:xfrm>
          <a:prstGeom prst="rect">
            <a:avLst/>
          </a:prstGeom>
        </p:spPr>
        <p:txBody>
          <a:bodyPr spcFirstLastPara="1" vert="horz" wrap="square" lIns="121900" tIns="121900" rIns="121900" bIns="121900" rtlCol="0" anchor="ctr" anchorCtr="0">
            <a:noAutofit/>
          </a:bodyPr>
          <a:lstStyle/>
          <a:p>
            <a:r>
              <a:rPr lang="en" sz="4000" dirty="0">
                <a:latin typeface="UTM Alberta Heavy" panose="02040603050506020204" pitchFamily="18" charset="0"/>
              </a:rPr>
              <a:t>GỢI Ý TRẢ LỜI</a:t>
            </a:r>
            <a:endParaRPr sz="4000" dirty="0">
              <a:latin typeface="UTM Alberta Heavy" panose="02040603050506020204" pitchFamily="18" charset="0"/>
            </a:endParaRPr>
          </a:p>
        </p:txBody>
      </p:sp>
      <p:grpSp>
        <p:nvGrpSpPr>
          <p:cNvPr id="856" name="Google Shape;856;p44"/>
          <p:cNvGrpSpPr/>
          <p:nvPr/>
        </p:nvGrpSpPr>
        <p:grpSpPr>
          <a:xfrm>
            <a:off x="8021484" y="2294267"/>
            <a:ext cx="2042643" cy="3838304"/>
            <a:chOff x="5612100" y="1720700"/>
            <a:chExt cx="1531982" cy="2878728"/>
          </a:xfrm>
        </p:grpSpPr>
        <p:sp>
          <p:nvSpPr>
            <p:cNvPr id="857" name="Google Shape;857;p44"/>
            <p:cNvSpPr/>
            <p:nvPr/>
          </p:nvSpPr>
          <p:spPr>
            <a:xfrm>
              <a:off x="6000389" y="4412020"/>
              <a:ext cx="389228" cy="187408"/>
            </a:xfrm>
            <a:custGeom>
              <a:avLst/>
              <a:gdLst/>
              <a:ahLst/>
              <a:cxnLst/>
              <a:rect l="l" t="t" r="r" b="b"/>
              <a:pathLst>
                <a:path w="6266" h="3017" extrusionOk="0">
                  <a:moveTo>
                    <a:pt x="5809" y="0"/>
                  </a:moveTo>
                  <a:cubicBezTo>
                    <a:pt x="5807" y="0"/>
                    <a:pt x="5807" y="0"/>
                    <a:pt x="5807" y="0"/>
                  </a:cubicBezTo>
                  <a:lnTo>
                    <a:pt x="2359" y="2209"/>
                  </a:lnTo>
                  <a:cubicBezTo>
                    <a:pt x="2332" y="2209"/>
                    <a:pt x="2304" y="2209"/>
                    <a:pt x="2277" y="2209"/>
                  </a:cubicBezTo>
                  <a:cubicBezTo>
                    <a:pt x="234" y="2209"/>
                    <a:pt x="1" y="3017"/>
                    <a:pt x="1" y="3017"/>
                  </a:cubicBezTo>
                  <a:lnTo>
                    <a:pt x="4498" y="3017"/>
                  </a:lnTo>
                  <a:lnTo>
                    <a:pt x="5807" y="1509"/>
                  </a:lnTo>
                  <a:lnTo>
                    <a:pt x="5807" y="3017"/>
                  </a:lnTo>
                  <a:lnTo>
                    <a:pt x="6245" y="3017"/>
                  </a:lnTo>
                  <a:cubicBezTo>
                    <a:pt x="6245" y="3017"/>
                    <a:pt x="6223" y="1729"/>
                    <a:pt x="6245" y="856"/>
                  </a:cubicBezTo>
                  <a:cubicBezTo>
                    <a:pt x="6266" y="16"/>
                    <a:pt x="5842" y="0"/>
                    <a:pt x="580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58" name="Google Shape;858;p44"/>
            <p:cNvSpPr/>
            <p:nvPr/>
          </p:nvSpPr>
          <p:spPr>
            <a:xfrm>
              <a:off x="6134995" y="4300707"/>
              <a:ext cx="226108" cy="249774"/>
            </a:xfrm>
            <a:custGeom>
              <a:avLst/>
              <a:gdLst/>
              <a:ahLst/>
              <a:cxnLst/>
              <a:rect l="l" t="t" r="r" b="b"/>
              <a:pathLst>
                <a:path w="3640" h="4021" extrusionOk="0">
                  <a:moveTo>
                    <a:pt x="1890" y="0"/>
                  </a:moveTo>
                  <a:lnTo>
                    <a:pt x="2152" y="1792"/>
                  </a:lnTo>
                  <a:lnTo>
                    <a:pt x="1" y="4020"/>
                  </a:lnTo>
                  <a:lnTo>
                    <a:pt x="991" y="4020"/>
                  </a:lnTo>
                  <a:cubicBezTo>
                    <a:pt x="1454" y="4020"/>
                    <a:pt x="1899" y="3850"/>
                    <a:pt x="2241" y="3537"/>
                  </a:cubicBezTo>
                  <a:cubicBezTo>
                    <a:pt x="2704" y="3117"/>
                    <a:pt x="3327" y="2468"/>
                    <a:pt x="3640" y="1792"/>
                  </a:cubicBezTo>
                  <a:lnTo>
                    <a:pt x="3640" y="669"/>
                  </a:lnTo>
                  <a:lnTo>
                    <a:pt x="1890" y="0"/>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59" name="Google Shape;859;p44"/>
            <p:cNvSpPr/>
            <p:nvPr/>
          </p:nvSpPr>
          <p:spPr>
            <a:xfrm>
              <a:off x="6096856" y="2706674"/>
              <a:ext cx="301084" cy="1656363"/>
            </a:xfrm>
            <a:custGeom>
              <a:avLst/>
              <a:gdLst/>
              <a:ahLst/>
              <a:cxnLst/>
              <a:rect l="l" t="t" r="r" b="b"/>
              <a:pathLst>
                <a:path w="4847" h="26665" extrusionOk="0">
                  <a:moveTo>
                    <a:pt x="1579" y="0"/>
                  </a:moveTo>
                  <a:cubicBezTo>
                    <a:pt x="1579" y="0"/>
                    <a:pt x="0" y="3823"/>
                    <a:pt x="866" y="14554"/>
                  </a:cubicBezTo>
                  <a:cubicBezTo>
                    <a:pt x="1733" y="25286"/>
                    <a:pt x="1993" y="26664"/>
                    <a:pt x="1993" y="26664"/>
                  </a:cubicBezTo>
                  <a:lnTo>
                    <a:pt x="4847" y="26619"/>
                  </a:lnTo>
                  <a:lnTo>
                    <a:pt x="4185" y="0"/>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860" name="Google Shape;860;p44"/>
            <p:cNvSpPr/>
            <p:nvPr/>
          </p:nvSpPr>
          <p:spPr>
            <a:xfrm>
              <a:off x="6754854" y="4412020"/>
              <a:ext cx="389228" cy="187408"/>
            </a:xfrm>
            <a:custGeom>
              <a:avLst/>
              <a:gdLst/>
              <a:ahLst/>
              <a:cxnLst/>
              <a:rect l="l" t="t" r="r" b="b"/>
              <a:pathLst>
                <a:path w="6266" h="3017" extrusionOk="0">
                  <a:moveTo>
                    <a:pt x="456" y="0"/>
                  </a:moveTo>
                  <a:cubicBezTo>
                    <a:pt x="423" y="0"/>
                    <a:pt x="0" y="16"/>
                    <a:pt x="22" y="856"/>
                  </a:cubicBezTo>
                  <a:cubicBezTo>
                    <a:pt x="43" y="1729"/>
                    <a:pt x="22" y="3017"/>
                    <a:pt x="22" y="3017"/>
                  </a:cubicBezTo>
                  <a:lnTo>
                    <a:pt x="458" y="3017"/>
                  </a:lnTo>
                  <a:lnTo>
                    <a:pt x="458" y="1509"/>
                  </a:lnTo>
                  <a:lnTo>
                    <a:pt x="1768" y="3017"/>
                  </a:lnTo>
                  <a:lnTo>
                    <a:pt x="6265" y="3017"/>
                  </a:lnTo>
                  <a:cubicBezTo>
                    <a:pt x="6265" y="3017"/>
                    <a:pt x="6031" y="2209"/>
                    <a:pt x="3989" y="2209"/>
                  </a:cubicBezTo>
                  <a:cubicBezTo>
                    <a:pt x="3962" y="2209"/>
                    <a:pt x="3935" y="2209"/>
                    <a:pt x="3907" y="2209"/>
                  </a:cubicBezTo>
                  <a:lnTo>
                    <a:pt x="458" y="0"/>
                  </a:lnTo>
                  <a:cubicBezTo>
                    <a:pt x="458" y="0"/>
                    <a:pt x="457" y="0"/>
                    <a:pt x="45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61" name="Google Shape;861;p44"/>
            <p:cNvSpPr/>
            <p:nvPr/>
          </p:nvSpPr>
          <p:spPr>
            <a:xfrm>
              <a:off x="6713422" y="4221881"/>
              <a:ext cx="296052" cy="328602"/>
            </a:xfrm>
            <a:custGeom>
              <a:avLst/>
              <a:gdLst/>
              <a:ahLst/>
              <a:cxnLst/>
              <a:rect l="l" t="t" r="r" b="b"/>
              <a:pathLst>
                <a:path w="4766" h="5290" extrusionOk="0">
                  <a:moveTo>
                    <a:pt x="1752" y="0"/>
                  </a:moveTo>
                  <a:lnTo>
                    <a:pt x="1" y="669"/>
                  </a:lnTo>
                  <a:lnTo>
                    <a:pt x="1125" y="3061"/>
                  </a:lnTo>
                  <a:cubicBezTo>
                    <a:pt x="1439" y="3737"/>
                    <a:pt x="2061" y="4386"/>
                    <a:pt x="2524" y="4806"/>
                  </a:cubicBezTo>
                  <a:cubicBezTo>
                    <a:pt x="2867" y="5119"/>
                    <a:pt x="3313" y="5289"/>
                    <a:pt x="3775" y="5289"/>
                  </a:cubicBezTo>
                  <a:lnTo>
                    <a:pt x="4765" y="5289"/>
                  </a:lnTo>
                  <a:lnTo>
                    <a:pt x="2613" y="3061"/>
                  </a:lnTo>
                  <a:lnTo>
                    <a:pt x="1752" y="0"/>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62" name="Google Shape;862;p44"/>
            <p:cNvSpPr/>
            <p:nvPr/>
          </p:nvSpPr>
          <p:spPr>
            <a:xfrm>
              <a:off x="6196615" y="2706674"/>
              <a:ext cx="712798" cy="1663507"/>
            </a:xfrm>
            <a:custGeom>
              <a:avLst/>
              <a:gdLst/>
              <a:ahLst/>
              <a:cxnLst/>
              <a:rect l="l" t="t" r="r" b="b"/>
              <a:pathLst>
                <a:path w="11475" h="26780" extrusionOk="0">
                  <a:moveTo>
                    <a:pt x="808" y="0"/>
                  </a:moveTo>
                  <a:lnTo>
                    <a:pt x="0" y="2059"/>
                  </a:lnTo>
                  <a:lnTo>
                    <a:pt x="8424" y="26779"/>
                  </a:lnTo>
                  <a:lnTo>
                    <a:pt x="11475" y="26619"/>
                  </a:lnTo>
                  <a:cubicBezTo>
                    <a:pt x="11475" y="26619"/>
                    <a:pt x="8337" y="13173"/>
                    <a:pt x="6729" y="7480"/>
                  </a:cubicBezTo>
                  <a:cubicBezTo>
                    <a:pt x="5250" y="2239"/>
                    <a:pt x="4412" y="0"/>
                    <a:pt x="4412"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863" name="Google Shape;863;p44"/>
            <p:cNvSpPr/>
            <p:nvPr/>
          </p:nvSpPr>
          <p:spPr>
            <a:xfrm>
              <a:off x="6272769" y="3059807"/>
              <a:ext cx="102121" cy="283504"/>
            </a:xfrm>
            <a:custGeom>
              <a:avLst/>
              <a:gdLst/>
              <a:ahLst/>
              <a:cxnLst/>
              <a:rect l="l" t="t" r="r" b="b"/>
              <a:pathLst>
                <a:path w="1644" h="4564" extrusionOk="0">
                  <a:moveTo>
                    <a:pt x="31" y="0"/>
                  </a:moveTo>
                  <a:cubicBezTo>
                    <a:pt x="29" y="0"/>
                    <a:pt x="26" y="1"/>
                    <a:pt x="23" y="2"/>
                  </a:cubicBezTo>
                  <a:cubicBezTo>
                    <a:pt x="8" y="7"/>
                    <a:pt x="1" y="23"/>
                    <a:pt x="7" y="37"/>
                  </a:cubicBezTo>
                  <a:lnTo>
                    <a:pt x="1585" y="4546"/>
                  </a:lnTo>
                  <a:cubicBezTo>
                    <a:pt x="1590" y="4556"/>
                    <a:pt x="1600" y="4563"/>
                    <a:pt x="1612" y="4563"/>
                  </a:cubicBezTo>
                  <a:cubicBezTo>
                    <a:pt x="1615" y="4563"/>
                    <a:pt x="1617" y="4563"/>
                    <a:pt x="1620" y="4562"/>
                  </a:cubicBezTo>
                  <a:cubicBezTo>
                    <a:pt x="1635" y="4557"/>
                    <a:pt x="1644" y="4541"/>
                    <a:pt x="1638" y="4527"/>
                  </a:cubicBezTo>
                  <a:lnTo>
                    <a:pt x="59" y="19"/>
                  </a:lnTo>
                  <a:cubicBezTo>
                    <a:pt x="55" y="7"/>
                    <a:pt x="43" y="0"/>
                    <a:pt x="31"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864" name="Google Shape;864;p44"/>
            <p:cNvSpPr/>
            <p:nvPr/>
          </p:nvSpPr>
          <p:spPr>
            <a:xfrm>
              <a:off x="6143754" y="1819652"/>
              <a:ext cx="558312" cy="332701"/>
            </a:xfrm>
            <a:custGeom>
              <a:avLst/>
              <a:gdLst/>
              <a:ahLst/>
              <a:cxnLst/>
              <a:rect l="l" t="t" r="r" b="b"/>
              <a:pathLst>
                <a:path w="8988" h="5356" extrusionOk="0">
                  <a:moveTo>
                    <a:pt x="7444" y="1"/>
                  </a:moveTo>
                  <a:lnTo>
                    <a:pt x="2354" y="525"/>
                  </a:lnTo>
                  <a:cubicBezTo>
                    <a:pt x="2354" y="525"/>
                    <a:pt x="2052" y="1763"/>
                    <a:pt x="854" y="2171"/>
                  </a:cubicBezTo>
                  <a:cubicBezTo>
                    <a:pt x="0" y="2463"/>
                    <a:pt x="280" y="3679"/>
                    <a:pt x="280" y="3679"/>
                  </a:cubicBezTo>
                  <a:cubicBezTo>
                    <a:pt x="2339" y="5022"/>
                    <a:pt x="4483" y="5355"/>
                    <a:pt x="6106" y="5355"/>
                  </a:cubicBezTo>
                  <a:cubicBezTo>
                    <a:pt x="7708" y="5355"/>
                    <a:pt x="8801" y="5030"/>
                    <a:pt x="8801" y="5030"/>
                  </a:cubicBezTo>
                  <a:cubicBezTo>
                    <a:pt x="8988" y="3656"/>
                    <a:pt x="7425" y="3793"/>
                    <a:pt x="7666" y="2375"/>
                  </a:cubicBezTo>
                  <a:cubicBezTo>
                    <a:pt x="7901" y="990"/>
                    <a:pt x="7444" y="1"/>
                    <a:pt x="7444"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65" name="Google Shape;865;p44"/>
            <p:cNvSpPr/>
            <p:nvPr/>
          </p:nvSpPr>
          <p:spPr>
            <a:xfrm>
              <a:off x="6279043" y="1720700"/>
              <a:ext cx="349846" cy="306985"/>
            </a:xfrm>
            <a:custGeom>
              <a:avLst/>
              <a:gdLst/>
              <a:ahLst/>
              <a:cxnLst/>
              <a:rect l="l" t="t" r="r" b="b"/>
              <a:pathLst>
                <a:path w="5632" h="4942" extrusionOk="0">
                  <a:moveTo>
                    <a:pt x="2759" y="1"/>
                  </a:moveTo>
                  <a:cubicBezTo>
                    <a:pt x="1465" y="1"/>
                    <a:pt x="352" y="885"/>
                    <a:pt x="185" y="2112"/>
                  </a:cubicBezTo>
                  <a:cubicBezTo>
                    <a:pt x="1" y="3462"/>
                    <a:pt x="1030" y="4717"/>
                    <a:pt x="2483" y="4914"/>
                  </a:cubicBezTo>
                  <a:cubicBezTo>
                    <a:pt x="2614" y="4932"/>
                    <a:pt x="2744" y="4941"/>
                    <a:pt x="2873" y="4941"/>
                  </a:cubicBezTo>
                  <a:cubicBezTo>
                    <a:pt x="4168" y="4941"/>
                    <a:pt x="5281" y="4057"/>
                    <a:pt x="5447" y="2829"/>
                  </a:cubicBezTo>
                  <a:cubicBezTo>
                    <a:pt x="5631" y="1479"/>
                    <a:pt x="4602" y="224"/>
                    <a:pt x="3149" y="27"/>
                  </a:cubicBezTo>
                  <a:cubicBezTo>
                    <a:pt x="3018" y="9"/>
                    <a:pt x="2888" y="1"/>
                    <a:pt x="275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66" name="Google Shape;866;p44"/>
            <p:cNvSpPr/>
            <p:nvPr/>
          </p:nvSpPr>
          <p:spPr>
            <a:xfrm>
              <a:off x="6344389" y="2000100"/>
              <a:ext cx="124546" cy="251327"/>
            </a:xfrm>
            <a:custGeom>
              <a:avLst/>
              <a:gdLst/>
              <a:ahLst/>
              <a:cxnLst/>
              <a:rect l="l" t="t" r="r" b="b"/>
              <a:pathLst>
                <a:path w="2005" h="4046" extrusionOk="0">
                  <a:moveTo>
                    <a:pt x="2005" y="0"/>
                  </a:moveTo>
                  <a:lnTo>
                    <a:pt x="602" y="234"/>
                  </a:lnTo>
                  <a:lnTo>
                    <a:pt x="0" y="3787"/>
                  </a:lnTo>
                  <a:lnTo>
                    <a:pt x="1951" y="4045"/>
                  </a:lnTo>
                  <a:lnTo>
                    <a:pt x="2005" y="0"/>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67" name="Google Shape;867;p44"/>
            <p:cNvSpPr/>
            <p:nvPr/>
          </p:nvSpPr>
          <p:spPr>
            <a:xfrm>
              <a:off x="6359981" y="2030226"/>
              <a:ext cx="94294" cy="112992"/>
            </a:xfrm>
            <a:custGeom>
              <a:avLst/>
              <a:gdLst/>
              <a:ahLst/>
              <a:cxnLst/>
              <a:rect l="l" t="t" r="r" b="b"/>
              <a:pathLst>
                <a:path w="1518" h="1819" extrusionOk="0">
                  <a:moveTo>
                    <a:pt x="313" y="0"/>
                  </a:moveTo>
                  <a:lnTo>
                    <a:pt x="0" y="1818"/>
                  </a:lnTo>
                  <a:lnTo>
                    <a:pt x="1517" y="694"/>
                  </a:lnTo>
                  <a:lnTo>
                    <a:pt x="313" y="0"/>
                  </a:lnTo>
                  <a:close/>
                </a:path>
              </a:pathLst>
            </a:custGeom>
            <a:solidFill>
              <a:srgbClr val="D7896D"/>
            </a:solidFill>
            <a:ln>
              <a:noFill/>
            </a:ln>
          </p:spPr>
          <p:txBody>
            <a:bodyPr spcFirstLastPara="1" wrap="square" lIns="121900" tIns="121900" rIns="121900" bIns="121900" anchor="ctr" anchorCtr="0">
              <a:noAutofit/>
            </a:bodyPr>
            <a:lstStyle/>
            <a:p>
              <a:endParaRPr sz="2400"/>
            </a:p>
          </p:txBody>
        </p:sp>
        <p:sp>
          <p:nvSpPr>
            <p:cNvPr id="868" name="Google Shape;868;p44"/>
            <p:cNvSpPr/>
            <p:nvPr/>
          </p:nvSpPr>
          <p:spPr>
            <a:xfrm>
              <a:off x="6244879" y="1901956"/>
              <a:ext cx="94108" cy="95537"/>
            </a:xfrm>
            <a:custGeom>
              <a:avLst/>
              <a:gdLst/>
              <a:ahLst/>
              <a:cxnLst/>
              <a:rect l="l" t="t" r="r" b="b"/>
              <a:pathLst>
                <a:path w="1515" h="1538" extrusionOk="0">
                  <a:moveTo>
                    <a:pt x="836" y="1"/>
                  </a:moveTo>
                  <a:cubicBezTo>
                    <a:pt x="785" y="1"/>
                    <a:pt x="731" y="9"/>
                    <a:pt x="672" y="28"/>
                  </a:cubicBezTo>
                  <a:cubicBezTo>
                    <a:pt x="0" y="241"/>
                    <a:pt x="485" y="1354"/>
                    <a:pt x="1122" y="1525"/>
                  </a:cubicBezTo>
                  <a:cubicBezTo>
                    <a:pt x="1153" y="1533"/>
                    <a:pt x="1184" y="1537"/>
                    <a:pt x="1215" y="1537"/>
                  </a:cubicBezTo>
                  <a:cubicBezTo>
                    <a:pt x="1368" y="1537"/>
                    <a:pt x="1502" y="1440"/>
                    <a:pt x="1507" y="1309"/>
                  </a:cubicBezTo>
                  <a:cubicBezTo>
                    <a:pt x="1514" y="1058"/>
                    <a:pt x="1481" y="806"/>
                    <a:pt x="1393" y="564"/>
                  </a:cubicBezTo>
                  <a:cubicBezTo>
                    <a:pt x="1291" y="282"/>
                    <a:pt x="1126" y="1"/>
                    <a:pt x="836" y="1"/>
                  </a:cubicBezTo>
                  <a:close/>
                </a:path>
              </a:pathLst>
            </a:custGeom>
            <a:solidFill>
              <a:srgbClr val="D7896D"/>
            </a:solidFill>
            <a:ln>
              <a:noFill/>
            </a:ln>
          </p:spPr>
          <p:txBody>
            <a:bodyPr spcFirstLastPara="1" wrap="square" lIns="121900" tIns="121900" rIns="121900" bIns="121900" anchor="ctr" anchorCtr="0">
              <a:noAutofit/>
            </a:bodyPr>
            <a:lstStyle/>
            <a:p>
              <a:endParaRPr sz="2400"/>
            </a:p>
          </p:txBody>
        </p:sp>
        <p:sp>
          <p:nvSpPr>
            <p:cNvPr id="869" name="Google Shape;869;p44"/>
            <p:cNvSpPr/>
            <p:nvPr/>
          </p:nvSpPr>
          <p:spPr>
            <a:xfrm>
              <a:off x="6277863" y="1745050"/>
              <a:ext cx="344752" cy="341833"/>
            </a:xfrm>
            <a:custGeom>
              <a:avLst/>
              <a:gdLst/>
              <a:ahLst/>
              <a:cxnLst/>
              <a:rect l="l" t="t" r="r" b="b"/>
              <a:pathLst>
                <a:path w="5550" h="5503" extrusionOk="0">
                  <a:moveTo>
                    <a:pt x="2327" y="1"/>
                  </a:moveTo>
                  <a:cubicBezTo>
                    <a:pt x="2264" y="1"/>
                    <a:pt x="2200" y="3"/>
                    <a:pt x="2137" y="7"/>
                  </a:cubicBezTo>
                  <a:cubicBezTo>
                    <a:pt x="1506" y="54"/>
                    <a:pt x="670" y="332"/>
                    <a:pt x="418" y="1439"/>
                  </a:cubicBezTo>
                  <a:cubicBezTo>
                    <a:pt x="1" y="3281"/>
                    <a:pt x="94" y="4506"/>
                    <a:pt x="900" y="5136"/>
                  </a:cubicBezTo>
                  <a:cubicBezTo>
                    <a:pt x="1212" y="5379"/>
                    <a:pt x="1544" y="5502"/>
                    <a:pt x="1927" y="5502"/>
                  </a:cubicBezTo>
                  <a:cubicBezTo>
                    <a:pt x="2238" y="5502"/>
                    <a:pt x="2582" y="5421"/>
                    <a:pt x="2975" y="5258"/>
                  </a:cubicBezTo>
                  <a:cubicBezTo>
                    <a:pt x="3302" y="5123"/>
                    <a:pt x="3789" y="4534"/>
                    <a:pt x="3919" y="4188"/>
                  </a:cubicBezTo>
                  <a:lnTo>
                    <a:pt x="4297" y="3224"/>
                  </a:lnTo>
                  <a:cubicBezTo>
                    <a:pt x="4297" y="3224"/>
                    <a:pt x="5550" y="1120"/>
                    <a:pt x="3499" y="248"/>
                  </a:cubicBezTo>
                  <a:cubicBezTo>
                    <a:pt x="3129" y="91"/>
                    <a:pt x="2728" y="1"/>
                    <a:pt x="2327" y="1"/>
                  </a:cubicBez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70" name="Google Shape;870;p44"/>
            <p:cNvSpPr/>
            <p:nvPr/>
          </p:nvSpPr>
          <p:spPr>
            <a:xfrm>
              <a:off x="6338861" y="1933263"/>
              <a:ext cx="20996" cy="36152"/>
            </a:xfrm>
            <a:custGeom>
              <a:avLst/>
              <a:gdLst/>
              <a:ahLst/>
              <a:cxnLst/>
              <a:rect l="l" t="t" r="r" b="b"/>
              <a:pathLst>
                <a:path w="338" h="582" extrusionOk="0">
                  <a:moveTo>
                    <a:pt x="306" y="1"/>
                  </a:moveTo>
                  <a:cubicBezTo>
                    <a:pt x="297" y="1"/>
                    <a:pt x="289" y="5"/>
                    <a:pt x="283" y="12"/>
                  </a:cubicBezTo>
                  <a:lnTo>
                    <a:pt x="6" y="403"/>
                  </a:lnTo>
                  <a:cubicBezTo>
                    <a:pt x="1" y="409"/>
                    <a:pt x="0" y="416"/>
                    <a:pt x="1" y="424"/>
                  </a:cubicBezTo>
                  <a:cubicBezTo>
                    <a:pt x="3" y="431"/>
                    <a:pt x="7" y="437"/>
                    <a:pt x="13" y="441"/>
                  </a:cubicBezTo>
                  <a:lnTo>
                    <a:pt x="223" y="577"/>
                  </a:lnTo>
                  <a:cubicBezTo>
                    <a:pt x="228" y="580"/>
                    <a:pt x="234" y="581"/>
                    <a:pt x="238" y="581"/>
                  </a:cubicBezTo>
                  <a:cubicBezTo>
                    <a:pt x="248" y="581"/>
                    <a:pt x="257" y="577"/>
                    <a:pt x="261" y="568"/>
                  </a:cubicBezTo>
                  <a:cubicBezTo>
                    <a:pt x="269" y="555"/>
                    <a:pt x="266" y="539"/>
                    <a:pt x="253" y="530"/>
                  </a:cubicBezTo>
                  <a:lnTo>
                    <a:pt x="67" y="410"/>
                  </a:lnTo>
                  <a:lnTo>
                    <a:pt x="329" y="44"/>
                  </a:lnTo>
                  <a:cubicBezTo>
                    <a:pt x="337" y="31"/>
                    <a:pt x="334" y="15"/>
                    <a:pt x="321" y="6"/>
                  </a:cubicBezTo>
                  <a:cubicBezTo>
                    <a:pt x="317" y="3"/>
                    <a:pt x="311" y="1"/>
                    <a:pt x="30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1" name="Google Shape;871;p44"/>
            <p:cNvSpPr/>
            <p:nvPr/>
          </p:nvSpPr>
          <p:spPr>
            <a:xfrm>
              <a:off x="6296311" y="1820521"/>
              <a:ext cx="61869" cy="24226"/>
            </a:xfrm>
            <a:custGeom>
              <a:avLst/>
              <a:gdLst/>
              <a:ahLst/>
              <a:cxnLst/>
              <a:rect l="l" t="t" r="r" b="b"/>
              <a:pathLst>
                <a:path w="996" h="390" extrusionOk="0">
                  <a:moveTo>
                    <a:pt x="559" y="0"/>
                  </a:moveTo>
                  <a:cubicBezTo>
                    <a:pt x="558" y="0"/>
                    <a:pt x="557" y="0"/>
                    <a:pt x="555" y="0"/>
                  </a:cubicBezTo>
                  <a:cubicBezTo>
                    <a:pt x="285" y="2"/>
                    <a:pt x="123" y="110"/>
                    <a:pt x="44" y="181"/>
                  </a:cubicBezTo>
                  <a:cubicBezTo>
                    <a:pt x="6" y="218"/>
                    <a:pt x="0" y="270"/>
                    <a:pt x="28" y="314"/>
                  </a:cubicBezTo>
                  <a:cubicBezTo>
                    <a:pt x="56" y="361"/>
                    <a:pt x="115" y="389"/>
                    <a:pt x="175" y="389"/>
                  </a:cubicBezTo>
                  <a:cubicBezTo>
                    <a:pt x="188" y="389"/>
                    <a:pt x="201" y="388"/>
                    <a:pt x="213" y="386"/>
                  </a:cubicBezTo>
                  <a:cubicBezTo>
                    <a:pt x="305" y="368"/>
                    <a:pt x="404" y="364"/>
                    <a:pt x="535" y="364"/>
                  </a:cubicBezTo>
                  <a:cubicBezTo>
                    <a:pt x="586" y="364"/>
                    <a:pt x="642" y="365"/>
                    <a:pt x="704" y="365"/>
                  </a:cubicBezTo>
                  <a:cubicBezTo>
                    <a:pt x="705" y="365"/>
                    <a:pt x="706" y="365"/>
                    <a:pt x="707" y="365"/>
                  </a:cubicBezTo>
                  <a:cubicBezTo>
                    <a:pt x="996" y="365"/>
                    <a:pt x="943" y="174"/>
                    <a:pt x="943" y="174"/>
                  </a:cubicBezTo>
                  <a:cubicBezTo>
                    <a:pt x="943" y="174"/>
                    <a:pt x="903" y="0"/>
                    <a:pt x="55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2" name="Google Shape;872;p44"/>
            <p:cNvSpPr/>
            <p:nvPr/>
          </p:nvSpPr>
          <p:spPr>
            <a:xfrm>
              <a:off x="6398803" y="1829093"/>
              <a:ext cx="96220" cy="39507"/>
            </a:xfrm>
            <a:custGeom>
              <a:avLst/>
              <a:gdLst/>
              <a:ahLst/>
              <a:cxnLst/>
              <a:rect l="l" t="t" r="r" b="b"/>
              <a:pathLst>
                <a:path w="1549" h="636" extrusionOk="0">
                  <a:moveTo>
                    <a:pt x="399" y="1"/>
                  </a:moveTo>
                  <a:cubicBezTo>
                    <a:pt x="176" y="1"/>
                    <a:pt x="120" y="87"/>
                    <a:pt x="120" y="87"/>
                  </a:cubicBezTo>
                  <a:cubicBezTo>
                    <a:pt x="120" y="87"/>
                    <a:pt x="0" y="259"/>
                    <a:pt x="397" y="347"/>
                  </a:cubicBezTo>
                  <a:cubicBezTo>
                    <a:pt x="701" y="414"/>
                    <a:pt x="1056" y="548"/>
                    <a:pt x="1222" y="611"/>
                  </a:cubicBezTo>
                  <a:cubicBezTo>
                    <a:pt x="1265" y="627"/>
                    <a:pt x="1311" y="635"/>
                    <a:pt x="1355" y="635"/>
                  </a:cubicBezTo>
                  <a:cubicBezTo>
                    <a:pt x="1409" y="635"/>
                    <a:pt x="1460" y="623"/>
                    <a:pt x="1494" y="600"/>
                  </a:cubicBezTo>
                  <a:cubicBezTo>
                    <a:pt x="1542" y="564"/>
                    <a:pt x="1548" y="512"/>
                    <a:pt x="1504" y="465"/>
                  </a:cubicBezTo>
                  <a:cubicBezTo>
                    <a:pt x="1417" y="370"/>
                    <a:pt x="1062" y="122"/>
                    <a:pt x="694" y="39"/>
                  </a:cubicBezTo>
                  <a:cubicBezTo>
                    <a:pt x="573" y="11"/>
                    <a:pt x="476" y="1"/>
                    <a:pt x="39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3" name="Google Shape;873;p44"/>
            <p:cNvSpPr/>
            <p:nvPr/>
          </p:nvSpPr>
          <p:spPr>
            <a:xfrm>
              <a:off x="6389983" y="1895061"/>
              <a:ext cx="74106" cy="35780"/>
            </a:xfrm>
            <a:custGeom>
              <a:avLst/>
              <a:gdLst/>
              <a:ahLst/>
              <a:cxnLst/>
              <a:rect l="l" t="t" r="r" b="b"/>
              <a:pathLst>
                <a:path w="1193" h="576" extrusionOk="0">
                  <a:moveTo>
                    <a:pt x="506" y="0"/>
                  </a:moveTo>
                  <a:cubicBezTo>
                    <a:pt x="136" y="0"/>
                    <a:pt x="1" y="330"/>
                    <a:pt x="1" y="330"/>
                  </a:cubicBezTo>
                  <a:cubicBezTo>
                    <a:pt x="223" y="513"/>
                    <a:pt x="425" y="575"/>
                    <a:pt x="596" y="575"/>
                  </a:cubicBezTo>
                  <a:cubicBezTo>
                    <a:pt x="964" y="575"/>
                    <a:pt x="1192" y="287"/>
                    <a:pt x="1192" y="287"/>
                  </a:cubicBezTo>
                  <a:cubicBezTo>
                    <a:pt x="905" y="73"/>
                    <a:pt x="680" y="0"/>
                    <a:pt x="50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74" name="Google Shape;874;p44"/>
            <p:cNvSpPr/>
            <p:nvPr/>
          </p:nvSpPr>
          <p:spPr>
            <a:xfrm>
              <a:off x="6402530" y="1894378"/>
              <a:ext cx="42426" cy="39258"/>
            </a:xfrm>
            <a:custGeom>
              <a:avLst/>
              <a:gdLst/>
              <a:ahLst/>
              <a:cxnLst/>
              <a:rect l="l" t="t" r="r" b="b"/>
              <a:pathLst>
                <a:path w="683" h="632" extrusionOk="0">
                  <a:moveTo>
                    <a:pt x="346" y="0"/>
                  </a:moveTo>
                  <a:cubicBezTo>
                    <a:pt x="208" y="0"/>
                    <a:pt x="81" y="96"/>
                    <a:pt x="44" y="239"/>
                  </a:cubicBezTo>
                  <a:cubicBezTo>
                    <a:pt x="0" y="409"/>
                    <a:pt x="98" y="579"/>
                    <a:pt x="261" y="622"/>
                  </a:cubicBezTo>
                  <a:cubicBezTo>
                    <a:pt x="287" y="628"/>
                    <a:pt x="312" y="631"/>
                    <a:pt x="337" y="631"/>
                  </a:cubicBezTo>
                  <a:cubicBezTo>
                    <a:pt x="475" y="631"/>
                    <a:pt x="601" y="536"/>
                    <a:pt x="638" y="393"/>
                  </a:cubicBezTo>
                  <a:cubicBezTo>
                    <a:pt x="682" y="223"/>
                    <a:pt x="584" y="52"/>
                    <a:pt x="421" y="10"/>
                  </a:cubicBezTo>
                  <a:cubicBezTo>
                    <a:pt x="396" y="3"/>
                    <a:pt x="371" y="0"/>
                    <a:pt x="34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5" name="Google Shape;875;p44"/>
            <p:cNvSpPr/>
            <p:nvPr/>
          </p:nvSpPr>
          <p:spPr>
            <a:xfrm>
              <a:off x="6388554" y="1893135"/>
              <a:ext cx="76964" cy="23480"/>
            </a:xfrm>
            <a:custGeom>
              <a:avLst/>
              <a:gdLst/>
              <a:ahLst/>
              <a:cxnLst/>
              <a:rect l="l" t="t" r="r" b="b"/>
              <a:pathLst>
                <a:path w="1239" h="378" extrusionOk="0">
                  <a:moveTo>
                    <a:pt x="522" y="1"/>
                  </a:moveTo>
                  <a:cubicBezTo>
                    <a:pt x="492" y="1"/>
                    <a:pt x="462" y="2"/>
                    <a:pt x="432" y="5"/>
                  </a:cubicBezTo>
                  <a:cubicBezTo>
                    <a:pt x="374" y="12"/>
                    <a:pt x="314" y="28"/>
                    <a:pt x="259" y="53"/>
                  </a:cubicBezTo>
                  <a:cubicBezTo>
                    <a:pt x="203" y="80"/>
                    <a:pt x="151" y="115"/>
                    <a:pt x="108" y="160"/>
                  </a:cubicBezTo>
                  <a:cubicBezTo>
                    <a:pt x="86" y="182"/>
                    <a:pt x="67" y="207"/>
                    <a:pt x="50" y="231"/>
                  </a:cubicBezTo>
                  <a:cubicBezTo>
                    <a:pt x="41" y="245"/>
                    <a:pt x="34" y="259"/>
                    <a:pt x="27" y="272"/>
                  </a:cubicBezTo>
                  <a:cubicBezTo>
                    <a:pt x="24" y="280"/>
                    <a:pt x="19" y="287"/>
                    <a:pt x="16" y="294"/>
                  </a:cubicBezTo>
                  <a:cubicBezTo>
                    <a:pt x="13" y="302"/>
                    <a:pt x="10" y="309"/>
                    <a:pt x="8" y="319"/>
                  </a:cubicBezTo>
                  <a:cubicBezTo>
                    <a:pt x="6" y="319"/>
                    <a:pt x="6" y="321"/>
                    <a:pt x="6" y="321"/>
                  </a:cubicBezTo>
                  <a:cubicBezTo>
                    <a:pt x="0" y="344"/>
                    <a:pt x="13" y="369"/>
                    <a:pt x="37" y="376"/>
                  </a:cubicBezTo>
                  <a:cubicBezTo>
                    <a:pt x="41" y="377"/>
                    <a:pt x="45" y="377"/>
                    <a:pt x="48" y="377"/>
                  </a:cubicBezTo>
                  <a:cubicBezTo>
                    <a:pt x="69" y="377"/>
                    <a:pt x="86" y="365"/>
                    <a:pt x="92" y="345"/>
                  </a:cubicBezTo>
                  <a:lnTo>
                    <a:pt x="92" y="344"/>
                  </a:lnTo>
                  <a:cubicBezTo>
                    <a:pt x="94" y="341"/>
                    <a:pt x="95" y="334"/>
                    <a:pt x="98" y="328"/>
                  </a:cubicBezTo>
                  <a:cubicBezTo>
                    <a:pt x="100" y="323"/>
                    <a:pt x="102" y="318"/>
                    <a:pt x="105" y="312"/>
                  </a:cubicBezTo>
                  <a:cubicBezTo>
                    <a:pt x="110" y="300"/>
                    <a:pt x="116" y="288"/>
                    <a:pt x="123" y="278"/>
                  </a:cubicBezTo>
                  <a:cubicBezTo>
                    <a:pt x="136" y="256"/>
                    <a:pt x="151" y="236"/>
                    <a:pt x="168" y="215"/>
                  </a:cubicBezTo>
                  <a:cubicBezTo>
                    <a:pt x="203" y="177"/>
                    <a:pt x="244" y="145"/>
                    <a:pt x="291" y="122"/>
                  </a:cubicBezTo>
                  <a:cubicBezTo>
                    <a:pt x="372" y="82"/>
                    <a:pt x="464" y="67"/>
                    <a:pt x="557" y="67"/>
                  </a:cubicBezTo>
                  <a:cubicBezTo>
                    <a:pt x="573" y="67"/>
                    <a:pt x="589" y="67"/>
                    <a:pt x="605" y="68"/>
                  </a:cubicBezTo>
                  <a:cubicBezTo>
                    <a:pt x="631" y="69"/>
                    <a:pt x="657" y="75"/>
                    <a:pt x="685" y="80"/>
                  </a:cubicBezTo>
                  <a:cubicBezTo>
                    <a:pt x="711" y="85"/>
                    <a:pt x="739" y="91"/>
                    <a:pt x="765" y="99"/>
                  </a:cubicBezTo>
                  <a:cubicBezTo>
                    <a:pt x="818" y="113"/>
                    <a:pt x="871" y="132"/>
                    <a:pt x="922" y="154"/>
                  </a:cubicBezTo>
                  <a:cubicBezTo>
                    <a:pt x="1024" y="198"/>
                    <a:pt x="1119" y="258"/>
                    <a:pt x="1199" y="334"/>
                  </a:cubicBezTo>
                  <a:cubicBezTo>
                    <a:pt x="1203" y="337"/>
                    <a:pt x="1208" y="339"/>
                    <a:pt x="1214" y="339"/>
                  </a:cubicBezTo>
                  <a:cubicBezTo>
                    <a:pt x="1219" y="339"/>
                    <a:pt x="1225" y="337"/>
                    <a:pt x="1230" y="332"/>
                  </a:cubicBezTo>
                  <a:cubicBezTo>
                    <a:pt x="1238" y="323"/>
                    <a:pt x="1238" y="310"/>
                    <a:pt x="1230" y="302"/>
                  </a:cubicBezTo>
                  <a:cubicBezTo>
                    <a:pt x="1148" y="220"/>
                    <a:pt x="1049" y="154"/>
                    <a:pt x="944" y="106"/>
                  </a:cubicBezTo>
                  <a:cubicBezTo>
                    <a:pt x="891" y="81"/>
                    <a:pt x="837" y="59"/>
                    <a:pt x="781" y="43"/>
                  </a:cubicBezTo>
                  <a:cubicBezTo>
                    <a:pt x="754" y="34"/>
                    <a:pt x="726" y="27"/>
                    <a:pt x="698" y="20"/>
                  </a:cubicBezTo>
                  <a:cubicBezTo>
                    <a:pt x="669" y="14"/>
                    <a:pt x="641" y="7"/>
                    <a:pt x="611" y="5"/>
                  </a:cubicBezTo>
                  <a:cubicBezTo>
                    <a:pt x="581" y="2"/>
                    <a:pt x="551" y="1"/>
                    <a:pt x="52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6" name="Google Shape;876;p44"/>
            <p:cNvSpPr/>
            <p:nvPr/>
          </p:nvSpPr>
          <p:spPr>
            <a:xfrm>
              <a:off x="6298175" y="1880091"/>
              <a:ext cx="49321" cy="36649"/>
            </a:xfrm>
            <a:custGeom>
              <a:avLst/>
              <a:gdLst/>
              <a:ahLst/>
              <a:cxnLst/>
              <a:rect l="l" t="t" r="r" b="b"/>
              <a:pathLst>
                <a:path w="794" h="590" extrusionOk="0">
                  <a:moveTo>
                    <a:pt x="340" y="1"/>
                  </a:moveTo>
                  <a:cubicBezTo>
                    <a:pt x="245" y="1"/>
                    <a:pt x="133" y="38"/>
                    <a:pt x="1" y="133"/>
                  </a:cubicBezTo>
                  <a:cubicBezTo>
                    <a:pt x="1" y="133"/>
                    <a:pt x="136" y="589"/>
                    <a:pt x="473" y="589"/>
                  </a:cubicBezTo>
                  <a:cubicBezTo>
                    <a:pt x="565" y="589"/>
                    <a:pt x="671" y="556"/>
                    <a:pt x="794" y="471"/>
                  </a:cubicBezTo>
                  <a:cubicBezTo>
                    <a:pt x="794" y="471"/>
                    <a:pt x="677" y="1"/>
                    <a:pt x="34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77" name="Google Shape;877;p44"/>
            <p:cNvSpPr/>
            <p:nvPr/>
          </p:nvSpPr>
          <p:spPr>
            <a:xfrm>
              <a:off x="6307554" y="1880277"/>
              <a:ext cx="29009" cy="35904"/>
            </a:xfrm>
            <a:custGeom>
              <a:avLst/>
              <a:gdLst/>
              <a:ahLst/>
              <a:cxnLst/>
              <a:rect l="l" t="t" r="r" b="b"/>
              <a:pathLst>
                <a:path w="467" h="578" extrusionOk="0">
                  <a:moveTo>
                    <a:pt x="229" y="0"/>
                  </a:moveTo>
                  <a:cubicBezTo>
                    <a:pt x="228" y="0"/>
                    <a:pt x="227" y="0"/>
                    <a:pt x="225" y="0"/>
                  </a:cubicBezTo>
                  <a:cubicBezTo>
                    <a:pt x="98" y="5"/>
                    <a:pt x="0" y="136"/>
                    <a:pt x="5" y="295"/>
                  </a:cubicBezTo>
                  <a:cubicBezTo>
                    <a:pt x="9" y="453"/>
                    <a:pt x="113" y="577"/>
                    <a:pt x="237" y="577"/>
                  </a:cubicBezTo>
                  <a:cubicBezTo>
                    <a:pt x="238" y="577"/>
                    <a:pt x="240" y="577"/>
                    <a:pt x="241" y="577"/>
                  </a:cubicBezTo>
                  <a:cubicBezTo>
                    <a:pt x="368" y="574"/>
                    <a:pt x="466" y="441"/>
                    <a:pt x="462" y="282"/>
                  </a:cubicBezTo>
                  <a:cubicBezTo>
                    <a:pt x="456" y="125"/>
                    <a:pt x="353" y="0"/>
                    <a:pt x="22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8" name="Google Shape;878;p44"/>
            <p:cNvSpPr/>
            <p:nvPr/>
          </p:nvSpPr>
          <p:spPr>
            <a:xfrm>
              <a:off x="6296995" y="1878476"/>
              <a:ext cx="52241" cy="31183"/>
            </a:xfrm>
            <a:custGeom>
              <a:avLst/>
              <a:gdLst/>
              <a:ahLst/>
              <a:cxnLst/>
              <a:rect l="l" t="t" r="r" b="b"/>
              <a:pathLst>
                <a:path w="841" h="502" extrusionOk="0">
                  <a:moveTo>
                    <a:pt x="312" y="0"/>
                  </a:moveTo>
                  <a:cubicBezTo>
                    <a:pt x="272" y="0"/>
                    <a:pt x="233" y="5"/>
                    <a:pt x="195" y="18"/>
                  </a:cubicBezTo>
                  <a:cubicBezTo>
                    <a:pt x="159" y="29"/>
                    <a:pt x="124" y="47"/>
                    <a:pt x="91" y="69"/>
                  </a:cubicBezTo>
                  <a:cubicBezTo>
                    <a:pt x="59" y="92"/>
                    <a:pt x="32" y="118"/>
                    <a:pt x="7" y="148"/>
                  </a:cubicBezTo>
                  <a:cubicBezTo>
                    <a:pt x="1" y="155"/>
                    <a:pt x="1" y="165"/>
                    <a:pt x="8" y="172"/>
                  </a:cubicBezTo>
                  <a:cubicBezTo>
                    <a:pt x="12" y="175"/>
                    <a:pt x="16" y="177"/>
                    <a:pt x="21" y="177"/>
                  </a:cubicBezTo>
                  <a:cubicBezTo>
                    <a:pt x="26" y="177"/>
                    <a:pt x="31" y="175"/>
                    <a:pt x="34" y="171"/>
                  </a:cubicBezTo>
                  <a:cubicBezTo>
                    <a:pt x="58" y="145"/>
                    <a:pt x="86" y="121"/>
                    <a:pt x="115" y="102"/>
                  </a:cubicBezTo>
                  <a:cubicBezTo>
                    <a:pt x="144" y="83"/>
                    <a:pt x="175" y="69"/>
                    <a:pt x="208" y="60"/>
                  </a:cubicBezTo>
                  <a:cubicBezTo>
                    <a:pt x="238" y="52"/>
                    <a:pt x="267" y="48"/>
                    <a:pt x="297" y="48"/>
                  </a:cubicBezTo>
                  <a:cubicBezTo>
                    <a:pt x="302" y="48"/>
                    <a:pt x="306" y="48"/>
                    <a:pt x="310" y="48"/>
                  </a:cubicBezTo>
                  <a:cubicBezTo>
                    <a:pt x="326" y="50"/>
                    <a:pt x="344" y="51"/>
                    <a:pt x="362" y="56"/>
                  </a:cubicBezTo>
                  <a:cubicBezTo>
                    <a:pt x="378" y="59"/>
                    <a:pt x="395" y="64"/>
                    <a:pt x="408" y="70"/>
                  </a:cubicBezTo>
                  <a:lnTo>
                    <a:pt x="411" y="70"/>
                  </a:lnTo>
                  <a:cubicBezTo>
                    <a:pt x="456" y="85"/>
                    <a:pt x="499" y="104"/>
                    <a:pt x="537" y="130"/>
                  </a:cubicBezTo>
                  <a:cubicBezTo>
                    <a:pt x="575" y="156"/>
                    <a:pt x="608" y="189"/>
                    <a:pt x="638" y="224"/>
                  </a:cubicBezTo>
                  <a:cubicBezTo>
                    <a:pt x="668" y="260"/>
                    <a:pt x="693" y="300"/>
                    <a:pt x="713" y="340"/>
                  </a:cubicBezTo>
                  <a:cubicBezTo>
                    <a:pt x="724" y="362"/>
                    <a:pt x="734" y="383"/>
                    <a:pt x="741" y="405"/>
                  </a:cubicBezTo>
                  <a:cubicBezTo>
                    <a:pt x="750" y="427"/>
                    <a:pt x="757" y="450"/>
                    <a:pt x="762" y="470"/>
                  </a:cubicBezTo>
                  <a:lnTo>
                    <a:pt x="762" y="472"/>
                  </a:lnTo>
                  <a:cubicBezTo>
                    <a:pt x="762" y="472"/>
                    <a:pt x="762" y="473"/>
                    <a:pt x="763" y="473"/>
                  </a:cubicBezTo>
                  <a:cubicBezTo>
                    <a:pt x="767" y="490"/>
                    <a:pt x="781" y="501"/>
                    <a:pt x="798" y="501"/>
                  </a:cubicBezTo>
                  <a:cubicBezTo>
                    <a:pt x="801" y="501"/>
                    <a:pt x="805" y="501"/>
                    <a:pt x="808" y="500"/>
                  </a:cubicBezTo>
                  <a:cubicBezTo>
                    <a:pt x="829" y="494"/>
                    <a:pt x="840" y="473"/>
                    <a:pt x="835" y="454"/>
                  </a:cubicBezTo>
                  <a:cubicBezTo>
                    <a:pt x="827" y="427"/>
                    <a:pt x="819" y="403"/>
                    <a:pt x="808" y="378"/>
                  </a:cubicBezTo>
                  <a:cubicBezTo>
                    <a:pt x="800" y="355"/>
                    <a:pt x="788" y="332"/>
                    <a:pt x="776" y="310"/>
                  </a:cubicBezTo>
                  <a:cubicBezTo>
                    <a:pt x="751" y="264"/>
                    <a:pt x="722" y="221"/>
                    <a:pt x="687" y="183"/>
                  </a:cubicBezTo>
                  <a:cubicBezTo>
                    <a:pt x="652" y="143"/>
                    <a:pt x="613" y="110"/>
                    <a:pt x="569" y="82"/>
                  </a:cubicBezTo>
                  <a:cubicBezTo>
                    <a:pt x="525" y="54"/>
                    <a:pt x="475" y="34"/>
                    <a:pt x="426" y="19"/>
                  </a:cubicBezTo>
                  <a:lnTo>
                    <a:pt x="426" y="19"/>
                  </a:lnTo>
                  <a:lnTo>
                    <a:pt x="429" y="21"/>
                  </a:lnTo>
                  <a:cubicBezTo>
                    <a:pt x="408" y="13"/>
                    <a:pt x="391" y="9"/>
                    <a:pt x="370" y="6"/>
                  </a:cubicBezTo>
                  <a:cubicBezTo>
                    <a:pt x="351" y="2"/>
                    <a:pt x="331" y="0"/>
                    <a:pt x="31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9" name="Google Shape;879;p44"/>
            <p:cNvSpPr/>
            <p:nvPr/>
          </p:nvSpPr>
          <p:spPr>
            <a:xfrm>
              <a:off x="6329481" y="1984198"/>
              <a:ext cx="72802" cy="28512"/>
            </a:xfrm>
            <a:custGeom>
              <a:avLst/>
              <a:gdLst/>
              <a:ahLst/>
              <a:cxnLst/>
              <a:rect l="l" t="t" r="r" b="b"/>
              <a:pathLst>
                <a:path w="1172" h="459" extrusionOk="0">
                  <a:moveTo>
                    <a:pt x="1" y="1"/>
                  </a:moveTo>
                  <a:cubicBezTo>
                    <a:pt x="1" y="1"/>
                    <a:pt x="110" y="399"/>
                    <a:pt x="570" y="453"/>
                  </a:cubicBezTo>
                  <a:cubicBezTo>
                    <a:pt x="599" y="457"/>
                    <a:pt x="626" y="459"/>
                    <a:pt x="652" y="459"/>
                  </a:cubicBezTo>
                  <a:cubicBezTo>
                    <a:pt x="1048" y="459"/>
                    <a:pt x="1172" y="88"/>
                    <a:pt x="1172" y="88"/>
                  </a:cubicBezTo>
                  <a:lnTo>
                    <a:pt x="1"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80" name="Google Shape;880;p44"/>
            <p:cNvSpPr/>
            <p:nvPr/>
          </p:nvSpPr>
          <p:spPr>
            <a:xfrm>
              <a:off x="6377311" y="1869220"/>
              <a:ext cx="108084" cy="102804"/>
            </a:xfrm>
            <a:custGeom>
              <a:avLst/>
              <a:gdLst/>
              <a:ahLst/>
              <a:cxnLst/>
              <a:rect l="l" t="t" r="r" b="b"/>
              <a:pathLst>
                <a:path w="1740" h="1655" extrusionOk="0">
                  <a:moveTo>
                    <a:pt x="1107" y="0"/>
                  </a:moveTo>
                  <a:lnTo>
                    <a:pt x="0" y="1075"/>
                  </a:lnTo>
                  <a:cubicBezTo>
                    <a:pt x="0" y="1075"/>
                    <a:pt x="186" y="1640"/>
                    <a:pt x="628" y="1655"/>
                  </a:cubicBezTo>
                  <a:lnTo>
                    <a:pt x="1739" y="614"/>
                  </a:lnTo>
                  <a:cubicBezTo>
                    <a:pt x="1739" y="612"/>
                    <a:pt x="1582" y="45"/>
                    <a:pt x="110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81" name="Google Shape;881;p44"/>
            <p:cNvSpPr/>
            <p:nvPr/>
          </p:nvSpPr>
          <p:spPr>
            <a:xfrm>
              <a:off x="6260532" y="1848039"/>
              <a:ext cx="92679" cy="103239"/>
            </a:xfrm>
            <a:custGeom>
              <a:avLst/>
              <a:gdLst/>
              <a:ahLst/>
              <a:cxnLst/>
              <a:rect l="l" t="t" r="r" b="b"/>
              <a:pathLst>
                <a:path w="1492" h="1662" extrusionOk="0">
                  <a:moveTo>
                    <a:pt x="968" y="1"/>
                  </a:moveTo>
                  <a:lnTo>
                    <a:pt x="1" y="1096"/>
                  </a:lnTo>
                  <a:cubicBezTo>
                    <a:pt x="1" y="1096"/>
                    <a:pt x="145" y="1655"/>
                    <a:pt x="522" y="1661"/>
                  </a:cubicBezTo>
                  <a:lnTo>
                    <a:pt x="1492" y="597"/>
                  </a:lnTo>
                  <a:cubicBezTo>
                    <a:pt x="1492" y="597"/>
                    <a:pt x="1369" y="36"/>
                    <a:pt x="96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82" name="Google Shape;882;p44"/>
            <p:cNvSpPr/>
            <p:nvPr/>
          </p:nvSpPr>
          <p:spPr>
            <a:xfrm>
              <a:off x="6371472" y="1862885"/>
              <a:ext cx="120197" cy="116595"/>
            </a:xfrm>
            <a:custGeom>
              <a:avLst/>
              <a:gdLst/>
              <a:ahLst/>
              <a:cxnLst/>
              <a:rect l="l" t="t" r="r" b="b"/>
              <a:pathLst>
                <a:path w="1935" h="1877" extrusionOk="0">
                  <a:moveTo>
                    <a:pt x="966" y="88"/>
                  </a:moveTo>
                  <a:cubicBezTo>
                    <a:pt x="1013" y="88"/>
                    <a:pt x="1061" y="91"/>
                    <a:pt x="1108" y="99"/>
                  </a:cubicBezTo>
                  <a:cubicBezTo>
                    <a:pt x="1332" y="137"/>
                    <a:pt x="1528" y="260"/>
                    <a:pt x="1660" y="444"/>
                  </a:cubicBezTo>
                  <a:cubicBezTo>
                    <a:pt x="1792" y="629"/>
                    <a:pt x="1844" y="856"/>
                    <a:pt x="1807" y="1079"/>
                  </a:cubicBezTo>
                  <a:cubicBezTo>
                    <a:pt x="1769" y="1304"/>
                    <a:pt x="1646" y="1500"/>
                    <a:pt x="1461" y="1631"/>
                  </a:cubicBezTo>
                  <a:cubicBezTo>
                    <a:pt x="1315" y="1735"/>
                    <a:pt x="1145" y="1789"/>
                    <a:pt x="971" y="1789"/>
                  </a:cubicBezTo>
                  <a:cubicBezTo>
                    <a:pt x="923" y="1789"/>
                    <a:pt x="875" y="1785"/>
                    <a:pt x="827" y="1777"/>
                  </a:cubicBezTo>
                  <a:cubicBezTo>
                    <a:pt x="602" y="1741"/>
                    <a:pt x="407" y="1618"/>
                    <a:pt x="274" y="1432"/>
                  </a:cubicBezTo>
                  <a:cubicBezTo>
                    <a:pt x="142" y="1247"/>
                    <a:pt x="90" y="1022"/>
                    <a:pt x="128" y="797"/>
                  </a:cubicBezTo>
                  <a:cubicBezTo>
                    <a:pt x="166" y="574"/>
                    <a:pt x="288" y="378"/>
                    <a:pt x="474" y="245"/>
                  </a:cubicBezTo>
                  <a:cubicBezTo>
                    <a:pt x="620" y="142"/>
                    <a:pt x="789" y="88"/>
                    <a:pt x="966" y="88"/>
                  </a:cubicBezTo>
                  <a:close/>
                  <a:moveTo>
                    <a:pt x="966" y="0"/>
                  </a:moveTo>
                  <a:cubicBezTo>
                    <a:pt x="773" y="0"/>
                    <a:pt x="584" y="60"/>
                    <a:pt x="423" y="175"/>
                  </a:cubicBezTo>
                  <a:cubicBezTo>
                    <a:pt x="218" y="320"/>
                    <a:pt x="84" y="536"/>
                    <a:pt x="42" y="784"/>
                  </a:cubicBezTo>
                  <a:cubicBezTo>
                    <a:pt x="1" y="1031"/>
                    <a:pt x="58" y="1279"/>
                    <a:pt x="204" y="1484"/>
                  </a:cubicBezTo>
                  <a:cubicBezTo>
                    <a:pt x="348" y="1687"/>
                    <a:pt x="564" y="1822"/>
                    <a:pt x="813" y="1863"/>
                  </a:cubicBezTo>
                  <a:cubicBezTo>
                    <a:pt x="865" y="1872"/>
                    <a:pt x="916" y="1876"/>
                    <a:pt x="969" y="1876"/>
                  </a:cubicBezTo>
                  <a:cubicBezTo>
                    <a:pt x="1163" y="1876"/>
                    <a:pt x="1351" y="1817"/>
                    <a:pt x="1512" y="1703"/>
                  </a:cubicBezTo>
                  <a:cubicBezTo>
                    <a:pt x="1716" y="1557"/>
                    <a:pt x="1851" y="1340"/>
                    <a:pt x="1892" y="1094"/>
                  </a:cubicBezTo>
                  <a:cubicBezTo>
                    <a:pt x="1934" y="847"/>
                    <a:pt x="1876" y="599"/>
                    <a:pt x="1731" y="394"/>
                  </a:cubicBezTo>
                  <a:cubicBezTo>
                    <a:pt x="1585" y="190"/>
                    <a:pt x="1369" y="56"/>
                    <a:pt x="1122" y="13"/>
                  </a:cubicBezTo>
                  <a:cubicBezTo>
                    <a:pt x="1070" y="5"/>
                    <a:pt x="1018" y="0"/>
                    <a:pt x="966" y="0"/>
                  </a:cubicBezTo>
                  <a:close/>
                </a:path>
              </a:pathLst>
            </a:custGeom>
            <a:solidFill>
              <a:srgbClr val="C0653E"/>
            </a:solidFill>
            <a:ln>
              <a:noFill/>
            </a:ln>
          </p:spPr>
          <p:txBody>
            <a:bodyPr spcFirstLastPara="1" wrap="square" lIns="121900" tIns="121900" rIns="121900" bIns="121900" anchor="ctr" anchorCtr="0">
              <a:noAutofit/>
            </a:bodyPr>
            <a:lstStyle/>
            <a:p>
              <a:endParaRPr sz="2400"/>
            </a:p>
          </p:txBody>
        </p:sp>
        <p:sp>
          <p:nvSpPr>
            <p:cNvPr id="883" name="Google Shape;883;p44"/>
            <p:cNvSpPr/>
            <p:nvPr/>
          </p:nvSpPr>
          <p:spPr>
            <a:xfrm>
              <a:off x="6252581" y="1842013"/>
              <a:ext cx="108706" cy="116222"/>
            </a:xfrm>
            <a:custGeom>
              <a:avLst/>
              <a:gdLst/>
              <a:ahLst/>
              <a:cxnLst/>
              <a:rect l="l" t="t" r="r" b="b"/>
              <a:pathLst>
                <a:path w="1750" h="1871" extrusionOk="0">
                  <a:moveTo>
                    <a:pt x="913" y="88"/>
                  </a:moveTo>
                  <a:cubicBezTo>
                    <a:pt x="947" y="88"/>
                    <a:pt x="980" y="91"/>
                    <a:pt x="1014" y="97"/>
                  </a:cubicBezTo>
                  <a:cubicBezTo>
                    <a:pt x="1402" y="162"/>
                    <a:pt x="1656" y="593"/>
                    <a:pt x="1580" y="1056"/>
                  </a:cubicBezTo>
                  <a:cubicBezTo>
                    <a:pt x="1539" y="1304"/>
                    <a:pt x="1409" y="1523"/>
                    <a:pt x="1223" y="1656"/>
                  </a:cubicBezTo>
                  <a:cubicBezTo>
                    <a:pt x="1105" y="1740"/>
                    <a:pt x="971" y="1784"/>
                    <a:pt x="837" y="1784"/>
                  </a:cubicBezTo>
                  <a:cubicBezTo>
                    <a:pt x="804" y="1784"/>
                    <a:pt x="771" y="1781"/>
                    <a:pt x="738" y="1776"/>
                  </a:cubicBezTo>
                  <a:cubicBezTo>
                    <a:pt x="348" y="1709"/>
                    <a:pt x="94" y="1278"/>
                    <a:pt x="171" y="815"/>
                  </a:cubicBezTo>
                  <a:cubicBezTo>
                    <a:pt x="212" y="567"/>
                    <a:pt x="342" y="349"/>
                    <a:pt x="529" y="216"/>
                  </a:cubicBezTo>
                  <a:cubicBezTo>
                    <a:pt x="646" y="132"/>
                    <a:pt x="780" y="88"/>
                    <a:pt x="913" y="88"/>
                  </a:cubicBezTo>
                  <a:close/>
                  <a:moveTo>
                    <a:pt x="913" y="1"/>
                  </a:moveTo>
                  <a:cubicBezTo>
                    <a:pt x="762" y="1"/>
                    <a:pt x="611" y="50"/>
                    <a:pt x="478" y="145"/>
                  </a:cubicBezTo>
                  <a:cubicBezTo>
                    <a:pt x="272" y="291"/>
                    <a:pt x="129" y="530"/>
                    <a:pt x="85" y="802"/>
                  </a:cubicBezTo>
                  <a:cubicBezTo>
                    <a:pt x="0" y="1311"/>
                    <a:pt x="287" y="1787"/>
                    <a:pt x="723" y="1862"/>
                  </a:cubicBezTo>
                  <a:cubicBezTo>
                    <a:pt x="761" y="1868"/>
                    <a:pt x="799" y="1871"/>
                    <a:pt x="839" y="1871"/>
                  </a:cubicBezTo>
                  <a:cubicBezTo>
                    <a:pt x="990" y="1871"/>
                    <a:pt x="1141" y="1821"/>
                    <a:pt x="1274" y="1728"/>
                  </a:cubicBezTo>
                  <a:cubicBezTo>
                    <a:pt x="1478" y="1582"/>
                    <a:pt x="1621" y="1342"/>
                    <a:pt x="1666" y="1071"/>
                  </a:cubicBezTo>
                  <a:cubicBezTo>
                    <a:pt x="1750" y="561"/>
                    <a:pt x="1463" y="85"/>
                    <a:pt x="1028" y="10"/>
                  </a:cubicBezTo>
                  <a:cubicBezTo>
                    <a:pt x="990" y="4"/>
                    <a:pt x="952" y="1"/>
                    <a:pt x="913" y="1"/>
                  </a:cubicBezTo>
                  <a:close/>
                </a:path>
              </a:pathLst>
            </a:custGeom>
            <a:solidFill>
              <a:srgbClr val="C0653E"/>
            </a:solidFill>
            <a:ln>
              <a:noFill/>
            </a:ln>
          </p:spPr>
          <p:txBody>
            <a:bodyPr spcFirstLastPara="1" wrap="square" lIns="121900" tIns="121900" rIns="121900" bIns="121900" anchor="ctr" anchorCtr="0">
              <a:noAutofit/>
            </a:bodyPr>
            <a:lstStyle/>
            <a:p>
              <a:endParaRPr sz="2400"/>
            </a:p>
          </p:txBody>
        </p:sp>
        <p:sp>
          <p:nvSpPr>
            <p:cNvPr id="884" name="Google Shape;884;p44"/>
            <p:cNvSpPr/>
            <p:nvPr/>
          </p:nvSpPr>
          <p:spPr>
            <a:xfrm>
              <a:off x="6352527" y="1904006"/>
              <a:ext cx="25903" cy="10187"/>
            </a:xfrm>
            <a:custGeom>
              <a:avLst/>
              <a:gdLst/>
              <a:ahLst/>
              <a:cxnLst/>
              <a:rect l="l" t="t" r="r" b="b"/>
              <a:pathLst>
                <a:path w="417" h="164" extrusionOk="0">
                  <a:moveTo>
                    <a:pt x="139" y="1"/>
                  </a:moveTo>
                  <a:cubicBezTo>
                    <a:pt x="95" y="1"/>
                    <a:pt x="49" y="7"/>
                    <a:pt x="1" y="24"/>
                  </a:cubicBezTo>
                  <a:lnTo>
                    <a:pt x="28" y="106"/>
                  </a:lnTo>
                  <a:cubicBezTo>
                    <a:pt x="67" y="93"/>
                    <a:pt x="104" y="87"/>
                    <a:pt x="139" y="87"/>
                  </a:cubicBezTo>
                  <a:cubicBezTo>
                    <a:pt x="265" y="87"/>
                    <a:pt x="358" y="158"/>
                    <a:pt x="363" y="163"/>
                  </a:cubicBezTo>
                  <a:lnTo>
                    <a:pt x="417" y="94"/>
                  </a:lnTo>
                  <a:cubicBezTo>
                    <a:pt x="411" y="90"/>
                    <a:pt x="296" y="1"/>
                    <a:pt x="139" y="1"/>
                  </a:cubicBezTo>
                  <a:close/>
                </a:path>
              </a:pathLst>
            </a:custGeom>
            <a:solidFill>
              <a:srgbClr val="C0653E"/>
            </a:solidFill>
            <a:ln>
              <a:noFill/>
            </a:ln>
          </p:spPr>
          <p:txBody>
            <a:bodyPr spcFirstLastPara="1" wrap="square" lIns="121900" tIns="121900" rIns="121900" bIns="121900" anchor="ctr" anchorCtr="0">
              <a:noAutofit/>
            </a:bodyPr>
            <a:lstStyle/>
            <a:p>
              <a:endParaRPr sz="2400"/>
            </a:p>
          </p:txBody>
        </p:sp>
        <p:sp>
          <p:nvSpPr>
            <p:cNvPr id="885" name="Google Shape;885;p44"/>
            <p:cNvSpPr/>
            <p:nvPr/>
          </p:nvSpPr>
          <p:spPr>
            <a:xfrm>
              <a:off x="6483406" y="1932517"/>
              <a:ext cx="39693" cy="33419"/>
            </a:xfrm>
            <a:custGeom>
              <a:avLst/>
              <a:gdLst/>
              <a:ahLst/>
              <a:cxnLst/>
              <a:rect l="l" t="t" r="r" b="b"/>
              <a:pathLst>
                <a:path w="639" h="538" extrusionOk="0">
                  <a:moveTo>
                    <a:pt x="55" y="0"/>
                  </a:moveTo>
                  <a:lnTo>
                    <a:pt x="1" y="68"/>
                  </a:lnTo>
                  <a:lnTo>
                    <a:pt x="583" y="538"/>
                  </a:lnTo>
                  <a:lnTo>
                    <a:pt x="639" y="471"/>
                  </a:lnTo>
                  <a:lnTo>
                    <a:pt x="55" y="0"/>
                  </a:lnTo>
                  <a:close/>
                </a:path>
              </a:pathLst>
            </a:custGeom>
            <a:solidFill>
              <a:srgbClr val="C0653E"/>
            </a:solidFill>
            <a:ln>
              <a:noFill/>
            </a:ln>
          </p:spPr>
          <p:txBody>
            <a:bodyPr spcFirstLastPara="1" wrap="square" lIns="121900" tIns="121900" rIns="121900" bIns="121900" anchor="ctr" anchorCtr="0">
              <a:noAutofit/>
            </a:bodyPr>
            <a:lstStyle/>
            <a:p>
              <a:endParaRPr sz="2400"/>
            </a:p>
          </p:txBody>
        </p:sp>
        <p:sp>
          <p:nvSpPr>
            <p:cNvPr id="886" name="Google Shape;886;p44"/>
            <p:cNvSpPr/>
            <p:nvPr/>
          </p:nvSpPr>
          <p:spPr>
            <a:xfrm>
              <a:off x="6490052" y="1771387"/>
              <a:ext cx="98456" cy="198590"/>
            </a:xfrm>
            <a:custGeom>
              <a:avLst/>
              <a:gdLst/>
              <a:ahLst/>
              <a:cxnLst/>
              <a:rect l="l" t="t" r="r" b="b"/>
              <a:pathLst>
                <a:path w="1585" h="3197" extrusionOk="0">
                  <a:moveTo>
                    <a:pt x="741" y="0"/>
                  </a:moveTo>
                  <a:cubicBezTo>
                    <a:pt x="726" y="0"/>
                    <a:pt x="717" y="1"/>
                    <a:pt x="717" y="1"/>
                  </a:cubicBezTo>
                  <a:cubicBezTo>
                    <a:pt x="0" y="1653"/>
                    <a:pt x="488" y="3025"/>
                    <a:pt x="485" y="3196"/>
                  </a:cubicBezTo>
                  <a:cubicBezTo>
                    <a:pt x="485" y="3196"/>
                    <a:pt x="1585" y="3043"/>
                    <a:pt x="1455" y="1121"/>
                  </a:cubicBezTo>
                  <a:cubicBezTo>
                    <a:pt x="1382" y="61"/>
                    <a:pt x="860" y="0"/>
                    <a:pt x="74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87" name="Google Shape;887;p44"/>
            <p:cNvSpPr/>
            <p:nvPr/>
          </p:nvSpPr>
          <p:spPr>
            <a:xfrm>
              <a:off x="6494959" y="1939661"/>
              <a:ext cx="119390" cy="87834"/>
            </a:xfrm>
            <a:custGeom>
              <a:avLst/>
              <a:gdLst/>
              <a:ahLst/>
              <a:cxnLst/>
              <a:rect l="l" t="t" r="r" b="b"/>
              <a:pathLst>
                <a:path w="1922" h="1414" extrusionOk="0">
                  <a:moveTo>
                    <a:pt x="1062" y="0"/>
                  </a:moveTo>
                  <a:cubicBezTo>
                    <a:pt x="838" y="0"/>
                    <a:pt x="628" y="174"/>
                    <a:pt x="459" y="364"/>
                  </a:cubicBezTo>
                  <a:cubicBezTo>
                    <a:pt x="279" y="567"/>
                    <a:pt x="146" y="800"/>
                    <a:pt x="57" y="1048"/>
                  </a:cubicBezTo>
                  <a:cubicBezTo>
                    <a:pt x="0" y="1204"/>
                    <a:pt x="146" y="1385"/>
                    <a:pt x="349" y="1408"/>
                  </a:cubicBezTo>
                  <a:cubicBezTo>
                    <a:pt x="379" y="1412"/>
                    <a:pt x="410" y="1414"/>
                    <a:pt x="441" y="1414"/>
                  </a:cubicBezTo>
                  <a:cubicBezTo>
                    <a:pt x="1114" y="1414"/>
                    <a:pt x="1921" y="573"/>
                    <a:pt x="1373" y="122"/>
                  </a:cubicBezTo>
                  <a:cubicBezTo>
                    <a:pt x="1268" y="36"/>
                    <a:pt x="1163" y="0"/>
                    <a:pt x="1062" y="0"/>
                  </a:cubicBez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88" name="Google Shape;888;p44"/>
            <p:cNvSpPr/>
            <p:nvPr/>
          </p:nvSpPr>
          <p:spPr>
            <a:xfrm>
              <a:off x="6513781" y="1971588"/>
              <a:ext cx="53607" cy="24474"/>
            </a:xfrm>
            <a:custGeom>
              <a:avLst/>
              <a:gdLst/>
              <a:ahLst/>
              <a:cxnLst/>
              <a:rect l="l" t="t" r="r" b="b"/>
              <a:pathLst>
                <a:path w="863" h="394" extrusionOk="0">
                  <a:moveTo>
                    <a:pt x="589" y="0"/>
                  </a:moveTo>
                  <a:cubicBezTo>
                    <a:pt x="244" y="0"/>
                    <a:pt x="12" y="348"/>
                    <a:pt x="10" y="353"/>
                  </a:cubicBezTo>
                  <a:cubicBezTo>
                    <a:pt x="1" y="364"/>
                    <a:pt x="5" y="382"/>
                    <a:pt x="17" y="389"/>
                  </a:cubicBezTo>
                  <a:cubicBezTo>
                    <a:pt x="23" y="392"/>
                    <a:pt x="27" y="394"/>
                    <a:pt x="33" y="394"/>
                  </a:cubicBezTo>
                  <a:cubicBezTo>
                    <a:pt x="42" y="394"/>
                    <a:pt x="50" y="389"/>
                    <a:pt x="55" y="382"/>
                  </a:cubicBezTo>
                  <a:cubicBezTo>
                    <a:pt x="58" y="378"/>
                    <a:pt x="273" y="56"/>
                    <a:pt x="590" y="56"/>
                  </a:cubicBezTo>
                  <a:cubicBezTo>
                    <a:pt x="662" y="56"/>
                    <a:pt x="738" y="72"/>
                    <a:pt x="819" y="112"/>
                  </a:cubicBezTo>
                  <a:cubicBezTo>
                    <a:pt x="822" y="114"/>
                    <a:pt x="827" y="115"/>
                    <a:pt x="831" y="115"/>
                  </a:cubicBezTo>
                  <a:cubicBezTo>
                    <a:pt x="841" y="115"/>
                    <a:pt x="851" y="109"/>
                    <a:pt x="855" y="100"/>
                  </a:cubicBezTo>
                  <a:cubicBezTo>
                    <a:pt x="862" y="87"/>
                    <a:pt x="856" y="71"/>
                    <a:pt x="843" y="64"/>
                  </a:cubicBezTo>
                  <a:cubicBezTo>
                    <a:pt x="754" y="19"/>
                    <a:pt x="669" y="0"/>
                    <a:pt x="58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89" name="Google Shape;889;p44"/>
            <p:cNvSpPr/>
            <p:nvPr/>
          </p:nvSpPr>
          <p:spPr>
            <a:xfrm>
              <a:off x="6289789" y="1721570"/>
              <a:ext cx="256980" cy="90878"/>
            </a:xfrm>
            <a:custGeom>
              <a:avLst/>
              <a:gdLst/>
              <a:ahLst/>
              <a:cxnLst/>
              <a:rect l="l" t="t" r="r" b="b"/>
              <a:pathLst>
                <a:path w="4137" h="1463" extrusionOk="0">
                  <a:moveTo>
                    <a:pt x="2470" y="0"/>
                  </a:moveTo>
                  <a:cubicBezTo>
                    <a:pt x="2422" y="0"/>
                    <a:pt x="2373" y="1"/>
                    <a:pt x="2322" y="3"/>
                  </a:cubicBezTo>
                  <a:cubicBezTo>
                    <a:pt x="647" y="67"/>
                    <a:pt x="0" y="1297"/>
                    <a:pt x="0" y="1297"/>
                  </a:cubicBezTo>
                  <a:cubicBezTo>
                    <a:pt x="743" y="1416"/>
                    <a:pt x="1363" y="1462"/>
                    <a:pt x="1877" y="1462"/>
                  </a:cubicBezTo>
                  <a:cubicBezTo>
                    <a:pt x="3602" y="1462"/>
                    <a:pt x="4137" y="943"/>
                    <a:pt x="4137" y="943"/>
                  </a:cubicBezTo>
                  <a:cubicBezTo>
                    <a:pt x="4137" y="943"/>
                    <a:pt x="4005" y="0"/>
                    <a:pt x="247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90" name="Google Shape;890;p44"/>
            <p:cNvSpPr/>
            <p:nvPr/>
          </p:nvSpPr>
          <p:spPr>
            <a:xfrm>
              <a:off x="5913178" y="2189307"/>
              <a:ext cx="515327" cy="473894"/>
            </a:xfrm>
            <a:custGeom>
              <a:avLst/>
              <a:gdLst/>
              <a:ahLst/>
              <a:cxnLst/>
              <a:rect l="l" t="t" r="r" b="b"/>
              <a:pathLst>
                <a:path w="8296" h="7629" extrusionOk="0">
                  <a:moveTo>
                    <a:pt x="5177" y="0"/>
                  </a:moveTo>
                  <a:lnTo>
                    <a:pt x="0" y="5616"/>
                  </a:lnTo>
                  <a:lnTo>
                    <a:pt x="1542" y="7629"/>
                  </a:lnTo>
                  <a:cubicBezTo>
                    <a:pt x="7465" y="3286"/>
                    <a:pt x="8296" y="466"/>
                    <a:pt x="8296" y="466"/>
                  </a:cubicBezTo>
                  <a:lnTo>
                    <a:pt x="5177"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891" name="Google Shape;891;p44"/>
            <p:cNvSpPr/>
            <p:nvPr/>
          </p:nvSpPr>
          <p:spPr>
            <a:xfrm>
              <a:off x="5718630" y="2245522"/>
              <a:ext cx="168276" cy="194925"/>
            </a:xfrm>
            <a:custGeom>
              <a:avLst/>
              <a:gdLst/>
              <a:ahLst/>
              <a:cxnLst/>
              <a:rect l="l" t="t" r="r" b="b"/>
              <a:pathLst>
                <a:path w="2709" h="3138" extrusionOk="0">
                  <a:moveTo>
                    <a:pt x="1091" y="1"/>
                  </a:moveTo>
                  <a:lnTo>
                    <a:pt x="0" y="563"/>
                  </a:lnTo>
                  <a:lnTo>
                    <a:pt x="1434" y="3137"/>
                  </a:lnTo>
                  <a:cubicBezTo>
                    <a:pt x="1821" y="2885"/>
                    <a:pt x="2326" y="2604"/>
                    <a:pt x="2709" y="2349"/>
                  </a:cubicBezTo>
                  <a:lnTo>
                    <a:pt x="1091" y="1"/>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92" name="Google Shape;892;p44"/>
            <p:cNvSpPr/>
            <p:nvPr/>
          </p:nvSpPr>
          <p:spPr>
            <a:xfrm>
              <a:off x="5612100" y="2049172"/>
              <a:ext cx="196726" cy="261018"/>
            </a:xfrm>
            <a:custGeom>
              <a:avLst/>
              <a:gdLst/>
              <a:ahLst/>
              <a:cxnLst/>
              <a:rect l="l" t="t" r="r" b="b"/>
              <a:pathLst>
                <a:path w="3167" h="4202" extrusionOk="0">
                  <a:moveTo>
                    <a:pt x="1292" y="0"/>
                  </a:moveTo>
                  <a:cubicBezTo>
                    <a:pt x="1256" y="0"/>
                    <a:pt x="1220" y="11"/>
                    <a:pt x="1188" y="32"/>
                  </a:cubicBezTo>
                  <a:lnTo>
                    <a:pt x="1127" y="75"/>
                  </a:lnTo>
                  <a:cubicBezTo>
                    <a:pt x="1054" y="124"/>
                    <a:pt x="1026" y="219"/>
                    <a:pt x="1061" y="301"/>
                  </a:cubicBezTo>
                  <a:lnTo>
                    <a:pt x="1750" y="1674"/>
                  </a:lnTo>
                  <a:lnTo>
                    <a:pt x="740" y="206"/>
                  </a:lnTo>
                  <a:cubicBezTo>
                    <a:pt x="705" y="148"/>
                    <a:pt x="643" y="116"/>
                    <a:pt x="580" y="116"/>
                  </a:cubicBezTo>
                  <a:cubicBezTo>
                    <a:pt x="540" y="116"/>
                    <a:pt x="500" y="129"/>
                    <a:pt x="467" y="155"/>
                  </a:cubicBezTo>
                  <a:lnTo>
                    <a:pt x="424" y="189"/>
                  </a:lnTo>
                  <a:cubicBezTo>
                    <a:pt x="350" y="247"/>
                    <a:pt x="331" y="351"/>
                    <a:pt x="379" y="431"/>
                  </a:cubicBezTo>
                  <a:lnTo>
                    <a:pt x="1198" y="1779"/>
                  </a:lnTo>
                  <a:lnTo>
                    <a:pt x="351" y="893"/>
                  </a:lnTo>
                  <a:cubicBezTo>
                    <a:pt x="314" y="851"/>
                    <a:pt x="264" y="831"/>
                    <a:pt x="214" y="831"/>
                  </a:cubicBezTo>
                  <a:cubicBezTo>
                    <a:pt x="157" y="831"/>
                    <a:pt x="99" y="857"/>
                    <a:pt x="62" y="909"/>
                  </a:cubicBezTo>
                  <a:lnTo>
                    <a:pt x="49" y="928"/>
                  </a:lnTo>
                  <a:cubicBezTo>
                    <a:pt x="1" y="993"/>
                    <a:pt x="2" y="1082"/>
                    <a:pt x="52" y="1147"/>
                  </a:cubicBezTo>
                  <a:lnTo>
                    <a:pt x="865" y="2131"/>
                  </a:lnTo>
                  <a:lnTo>
                    <a:pt x="331" y="1722"/>
                  </a:lnTo>
                  <a:cubicBezTo>
                    <a:pt x="293" y="1684"/>
                    <a:pt x="245" y="1666"/>
                    <a:pt x="198" y="1666"/>
                  </a:cubicBezTo>
                  <a:cubicBezTo>
                    <a:pt x="124" y="1666"/>
                    <a:pt x="51" y="1710"/>
                    <a:pt x="23" y="1789"/>
                  </a:cubicBezTo>
                  <a:cubicBezTo>
                    <a:pt x="1" y="1849"/>
                    <a:pt x="12" y="1918"/>
                    <a:pt x="53" y="1969"/>
                  </a:cubicBezTo>
                  <a:lnTo>
                    <a:pt x="2027" y="4201"/>
                  </a:lnTo>
                  <a:lnTo>
                    <a:pt x="2568" y="3711"/>
                  </a:lnTo>
                  <a:cubicBezTo>
                    <a:pt x="2768" y="3528"/>
                    <a:pt x="2912" y="3293"/>
                    <a:pt x="2985" y="3032"/>
                  </a:cubicBezTo>
                  <a:lnTo>
                    <a:pt x="3057" y="2778"/>
                  </a:lnTo>
                  <a:cubicBezTo>
                    <a:pt x="3152" y="2437"/>
                    <a:pt x="3166" y="2078"/>
                    <a:pt x="3098" y="1731"/>
                  </a:cubicBezTo>
                  <a:lnTo>
                    <a:pt x="2977" y="1119"/>
                  </a:lnTo>
                  <a:cubicBezTo>
                    <a:pt x="2953" y="1002"/>
                    <a:pt x="2852" y="925"/>
                    <a:pt x="2742" y="925"/>
                  </a:cubicBezTo>
                  <a:cubicBezTo>
                    <a:pt x="2714" y="925"/>
                    <a:pt x="2685" y="930"/>
                    <a:pt x="2657" y="941"/>
                  </a:cubicBezTo>
                  <a:cubicBezTo>
                    <a:pt x="2540" y="986"/>
                    <a:pt x="2461" y="1097"/>
                    <a:pt x="2458" y="1223"/>
                  </a:cubicBezTo>
                  <a:lnTo>
                    <a:pt x="2445" y="1884"/>
                  </a:lnTo>
                  <a:lnTo>
                    <a:pt x="1458" y="101"/>
                  </a:lnTo>
                  <a:cubicBezTo>
                    <a:pt x="1425" y="36"/>
                    <a:pt x="1359" y="0"/>
                    <a:pt x="1292" y="0"/>
                  </a:cubicBez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93" name="Google Shape;893;p44"/>
            <p:cNvSpPr/>
            <p:nvPr/>
          </p:nvSpPr>
          <p:spPr>
            <a:xfrm>
              <a:off x="5737202" y="2163963"/>
              <a:ext cx="29195" cy="64602"/>
            </a:xfrm>
            <a:custGeom>
              <a:avLst/>
              <a:gdLst/>
              <a:ahLst/>
              <a:cxnLst/>
              <a:rect l="l" t="t" r="r" b="b"/>
              <a:pathLst>
                <a:path w="470" h="1040" extrusionOk="0">
                  <a:moveTo>
                    <a:pt x="431" y="0"/>
                  </a:moveTo>
                  <a:cubicBezTo>
                    <a:pt x="424" y="0"/>
                    <a:pt x="416" y="3"/>
                    <a:pt x="409" y="8"/>
                  </a:cubicBezTo>
                  <a:cubicBezTo>
                    <a:pt x="393" y="23"/>
                    <a:pt x="0" y="354"/>
                    <a:pt x="30" y="1006"/>
                  </a:cubicBezTo>
                  <a:cubicBezTo>
                    <a:pt x="31" y="1025"/>
                    <a:pt x="46" y="1039"/>
                    <a:pt x="65" y="1039"/>
                  </a:cubicBezTo>
                  <a:lnTo>
                    <a:pt x="66" y="1039"/>
                  </a:lnTo>
                  <a:cubicBezTo>
                    <a:pt x="85" y="1038"/>
                    <a:pt x="100" y="1022"/>
                    <a:pt x="98" y="1003"/>
                  </a:cubicBezTo>
                  <a:cubicBezTo>
                    <a:pt x="70" y="388"/>
                    <a:pt x="449" y="65"/>
                    <a:pt x="453" y="62"/>
                  </a:cubicBezTo>
                  <a:cubicBezTo>
                    <a:pt x="468" y="49"/>
                    <a:pt x="469" y="27"/>
                    <a:pt x="457" y="13"/>
                  </a:cubicBezTo>
                  <a:cubicBezTo>
                    <a:pt x="451" y="5"/>
                    <a:pt x="441" y="0"/>
                    <a:pt x="43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94" name="Google Shape;894;p44"/>
            <p:cNvSpPr/>
            <p:nvPr/>
          </p:nvSpPr>
          <p:spPr>
            <a:xfrm>
              <a:off x="5735401" y="2273226"/>
              <a:ext cx="327297" cy="406373"/>
            </a:xfrm>
            <a:custGeom>
              <a:avLst/>
              <a:gdLst/>
              <a:ahLst/>
              <a:cxnLst/>
              <a:rect l="l" t="t" r="r" b="b"/>
              <a:pathLst>
                <a:path w="5269" h="6542" extrusionOk="0">
                  <a:moveTo>
                    <a:pt x="1418" y="0"/>
                  </a:moveTo>
                  <a:lnTo>
                    <a:pt x="0" y="1187"/>
                  </a:lnTo>
                  <a:lnTo>
                    <a:pt x="2447" y="5661"/>
                  </a:lnTo>
                  <a:cubicBezTo>
                    <a:pt x="2759" y="6201"/>
                    <a:pt x="3185" y="6542"/>
                    <a:pt x="3668" y="6542"/>
                  </a:cubicBezTo>
                  <a:cubicBezTo>
                    <a:pt x="3829" y="6542"/>
                    <a:pt x="3996" y="6504"/>
                    <a:pt x="4168" y="6424"/>
                  </a:cubicBezTo>
                  <a:cubicBezTo>
                    <a:pt x="4784" y="6132"/>
                    <a:pt x="5269" y="5289"/>
                    <a:pt x="4982" y="4668"/>
                  </a:cubicBezTo>
                  <a:lnTo>
                    <a:pt x="1418"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895" name="Google Shape;895;p44"/>
            <p:cNvSpPr/>
            <p:nvPr/>
          </p:nvSpPr>
          <p:spPr>
            <a:xfrm>
              <a:off x="5972872" y="2469576"/>
              <a:ext cx="51433" cy="58639"/>
            </a:xfrm>
            <a:custGeom>
              <a:avLst/>
              <a:gdLst/>
              <a:ahLst/>
              <a:cxnLst/>
              <a:rect l="l" t="t" r="r" b="b"/>
              <a:pathLst>
                <a:path w="828" h="944" extrusionOk="0">
                  <a:moveTo>
                    <a:pt x="30" y="1"/>
                  </a:moveTo>
                  <a:cubicBezTo>
                    <a:pt x="23" y="1"/>
                    <a:pt x="17" y="3"/>
                    <a:pt x="12" y="8"/>
                  </a:cubicBezTo>
                  <a:cubicBezTo>
                    <a:pt x="0" y="18"/>
                    <a:pt x="0" y="35"/>
                    <a:pt x="9" y="47"/>
                  </a:cubicBezTo>
                  <a:lnTo>
                    <a:pt x="777" y="934"/>
                  </a:lnTo>
                  <a:cubicBezTo>
                    <a:pt x="781" y="941"/>
                    <a:pt x="790" y="944"/>
                    <a:pt x="797" y="944"/>
                  </a:cubicBezTo>
                  <a:cubicBezTo>
                    <a:pt x="805" y="944"/>
                    <a:pt x="810" y="942"/>
                    <a:pt x="815" y="936"/>
                  </a:cubicBezTo>
                  <a:cubicBezTo>
                    <a:pt x="827" y="928"/>
                    <a:pt x="828" y="910"/>
                    <a:pt x="818" y="898"/>
                  </a:cubicBezTo>
                  <a:lnTo>
                    <a:pt x="51" y="11"/>
                  </a:lnTo>
                  <a:cubicBezTo>
                    <a:pt x="46" y="4"/>
                    <a:pt x="38" y="1"/>
                    <a:pt x="3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96" name="Google Shape;896;p44"/>
            <p:cNvSpPr/>
            <p:nvPr/>
          </p:nvSpPr>
          <p:spPr>
            <a:xfrm>
              <a:off x="6073624" y="2238006"/>
              <a:ext cx="315246" cy="626766"/>
            </a:xfrm>
            <a:custGeom>
              <a:avLst/>
              <a:gdLst/>
              <a:ahLst/>
              <a:cxnLst/>
              <a:rect l="l" t="t" r="r" b="b"/>
              <a:pathLst>
                <a:path w="5075" h="10090" extrusionOk="0">
                  <a:moveTo>
                    <a:pt x="2648" y="0"/>
                  </a:moveTo>
                  <a:cubicBezTo>
                    <a:pt x="0" y="2400"/>
                    <a:pt x="1583" y="9524"/>
                    <a:pt x="1582" y="9524"/>
                  </a:cubicBezTo>
                  <a:lnTo>
                    <a:pt x="4924" y="10089"/>
                  </a:lnTo>
                  <a:lnTo>
                    <a:pt x="5075" y="1702"/>
                  </a:lnTo>
                  <a:lnTo>
                    <a:pt x="2648"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897" name="Google Shape;897;p44"/>
            <p:cNvSpPr/>
            <p:nvPr/>
          </p:nvSpPr>
          <p:spPr>
            <a:xfrm>
              <a:off x="6155618" y="2781835"/>
              <a:ext cx="205236" cy="85971"/>
            </a:xfrm>
            <a:custGeom>
              <a:avLst/>
              <a:gdLst/>
              <a:ahLst/>
              <a:cxnLst/>
              <a:rect l="l" t="t" r="r" b="b"/>
              <a:pathLst>
                <a:path w="3304" h="1384" extrusionOk="0">
                  <a:moveTo>
                    <a:pt x="0" y="1"/>
                  </a:moveTo>
                  <a:lnTo>
                    <a:pt x="0" y="743"/>
                  </a:lnTo>
                  <a:lnTo>
                    <a:pt x="3303" y="1384"/>
                  </a:lnTo>
                  <a:lnTo>
                    <a:pt x="3303" y="1384"/>
                  </a:lnTo>
                  <a:lnTo>
                    <a:pt x="3229" y="551"/>
                  </a:lnTo>
                  <a:lnTo>
                    <a:pt x="0"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898" name="Google Shape;898;p44"/>
            <p:cNvSpPr/>
            <p:nvPr/>
          </p:nvSpPr>
          <p:spPr>
            <a:xfrm>
              <a:off x="6222331" y="2172597"/>
              <a:ext cx="283629" cy="181880"/>
            </a:xfrm>
            <a:custGeom>
              <a:avLst/>
              <a:gdLst/>
              <a:ahLst/>
              <a:cxnLst/>
              <a:rect l="l" t="t" r="r" b="b"/>
              <a:pathLst>
                <a:path w="4566" h="2928" extrusionOk="0">
                  <a:moveTo>
                    <a:pt x="1980" y="1"/>
                  </a:moveTo>
                  <a:lnTo>
                    <a:pt x="93" y="1451"/>
                  </a:lnTo>
                  <a:cubicBezTo>
                    <a:pt x="0" y="2622"/>
                    <a:pt x="866" y="2928"/>
                    <a:pt x="1795" y="2928"/>
                  </a:cubicBezTo>
                  <a:cubicBezTo>
                    <a:pt x="2811" y="2928"/>
                    <a:pt x="3904" y="2562"/>
                    <a:pt x="3904" y="2562"/>
                  </a:cubicBezTo>
                  <a:lnTo>
                    <a:pt x="4566" y="2372"/>
                  </a:lnTo>
                  <a:lnTo>
                    <a:pt x="3904" y="1267"/>
                  </a:lnTo>
                  <a:lnTo>
                    <a:pt x="3244" y="716"/>
                  </a:lnTo>
                  <a:lnTo>
                    <a:pt x="1980" y="1"/>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899" name="Google Shape;899;p44"/>
            <p:cNvSpPr/>
            <p:nvPr/>
          </p:nvSpPr>
          <p:spPr>
            <a:xfrm>
              <a:off x="6108906" y="2161789"/>
              <a:ext cx="245861" cy="928098"/>
            </a:xfrm>
            <a:custGeom>
              <a:avLst/>
              <a:gdLst/>
              <a:ahLst/>
              <a:cxnLst/>
              <a:rect l="l" t="t" r="r" b="b"/>
              <a:pathLst>
                <a:path w="3958" h="14941" extrusionOk="0">
                  <a:moveTo>
                    <a:pt x="2897" y="1"/>
                  </a:moveTo>
                  <a:cubicBezTo>
                    <a:pt x="2696" y="1"/>
                    <a:pt x="2588" y="33"/>
                    <a:pt x="2588" y="33"/>
                  </a:cubicBezTo>
                  <a:cubicBezTo>
                    <a:pt x="1282" y="458"/>
                    <a:pt x="379" y="4398"/>
                    <a:pt x="189" y="5418"/>
                  </a:cubicBezTo>
                  <a:cubicBezTo>
                    <a:pt x="0" y="6439"/>
                    <a:pt x="28" y="14212"/>
                    <a:pt x="28" y="14212"/>
                  </a:cubicBezTo>
                  <a:lnTo>
                    <a:pt x="1334" y="14940"/>
                  </a:lnTo>
                  <a:cubicBezTo>
                    <a:pt x="1334" y="14940"/>
                    <a:pt x="1217" y="11554"/>
                    <a:pt x="1129" y="9783"/>
                  </a:cubicBezTo>
                  <a:cubicBezTo>
                    <a:pt x="1041" y="8010"/>
                    <a:pt x="720" y="5354"/>
                    <a:pt x="1246" y="4030"/>
                  </a:cubicBezTo>
                  <a:cubicBezTo>
                    <a:pt x="2199" y="1628"/>
                    <a:pt x="3958" y="261"/>
                    <a:pt x="3958" y="261"/>
                  </a:cubicBezTo>
                  <a:lnTo>
                    <a:pt x="3806" y="175"/>
                  </a:lnTo>
                  <a:cubicBezTo>
                    <a:pt x="3413" y="35"/>
                    <a:pt x="3105" y="1"/>
                    <a:pt x="2897"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00" name="Google Shape;900;p44"/>
            <p:cNvSpPr/>
            <p:nvPr/>
          </p:nvSpPr>
          <p:spPr>
            <a:xfrm>
              <a:off x="6111143" y="2348387"/>
              <a:ext cx="46526" cy="234431"/>
            </a:xfrm>
            <a:custGeom>
              <a:avLst/>
              <a:gdLst/>
              <a:ahLst/>
              <a:cxnLst/>
              <a:rect l="l" t="t" r="r" b="b"/>
              <a:pathLst>
                <a:path w="749" h="3774" extrusionOk="0">
                  <a:moveTo>
                    <a:pt x="717" y="0"/>
                  </a:moveTo>
                  <a:cubicBezTo>
                    <a:pt x="708" y="0"/>
                    <a:pt x="699" y="5"/>
                    <a:pt x="693" y="14"/>
                  </a:cubicBezTo>
                  <a:cubicBezTo>
                    <a:pt x="280" y="659"/>
                    <a:pt x="122" y="1640"/>
                    <a:pt x="64" y="2350"/>
                  </a:cubicBezTo>
                  <a:cubicBezTo>
                    <a:pt x="1" y="3118"/>
                    <a:pt x="34" y="3742"/>
                    <a:pt x="34" y="3748"/>
                  </a:cubicBezTo>
                  <a:cubicBezTo>
                    <a:pt x="36" y="3762"/>
                    <a:pt x="48" y="3774"/>
                    <a:pt x="62" y="3774"/>
                  </a:cubicBezTo>
                  <a:lnTo>
                    <a:pt x="64" y="3774"/>
                  </a:lnTo>
                  <a:cubicBezTo>
                    <a:pt x="80" y="3772"/>
                    <a:pt x="91" y="3759"/>
                    <a:pt x="90" y="3745"/>
                  </a:cubicBezTo>
                  <a:cubicBezTo>
                    <a:pt x="90" y="3739"/>
                    <a:pt x="56" y="3118"/>
                    <a:pt x="119" y="2354"/>
                  </a:cubicBezTo>
                  <a:cubicBezTo>
                    <a:pt x="178" y="1651"/>
                    <a:pt x="332" y="680"/>
                    <a:pt x="740" y="43"/>
                  </a:cubicBezTo>
                  <a:cubicBezTo>
                    <a:pt x="748" y="30"/>
                    <a:pt x="744" y="12"/>
                    <a:pt x="732" y="5"/>
                  </a:cubicBezTo>
                  <a:cubicBezTo>
                    <a:pt x="728" y="2"/>
                    <a:pt x="723" y="0"/>
                    <a:pt x="71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01" name="Google Shape;901;p44"/>
            <p:cNvSpPr/>
            <p:nvPr/>
          </p:nvSpPr>
          <p:spPr>
            <a:xfrm>
              <a:off x="6304076" y="2238006"/>
              <a:ext cx="359288" cy="888839"/>
            </a:xfrm>
            <a:custGeom>
              <a:avLst/>
              <a:gdLst/>
              <a:ahLst/>
              <a:cxnLst/>
              <a:rect l="l" t="t" r="r" b="b"/>
              <a:pathLst>
                <a:path w="5784" h="14309" extrusionOk="0">
                  <a:moveTo>
                    <a:pt x="2785" y="0"/>
                  </a:moveTo>
                  <a:cubicBezTo>
                    <a:pt x="2551" y="0"/>
                    <a:pt x="2257" y="79"/>
                    <a:pt x="1924" y="336"/>
                  </a:cubicBezTo>
                  <a:cubicBezTo>
                    <a:pt x="1073" y="993"/>
                    <a:pt x="1" y="3333"/>
                    <a:pt x="1" y="6036"/>
                  </a:cubicBezTo>
                  <a:cubicBezTo>
                    <a:pt x="1" y="8740"/>
                    <a:pt x="804" y="13893"/>
                    <a:pt x="804" y="13893"/>
                  </a:cubicBezTo>
                  <a:cubicBezTo>
                    <a:pt x="804" y="13893"/>
                    <a:pt x="1885" y="14309"/>
                    <a:pt x="3192" y="14309"/>
                  </a:cubicBezTo>
                  <a:cubicBezTo>
                    <a:pt x="4038" y="14309"/>
                    <a:pt x="4979" y="14135"/>
                    <a:pt x="5783" y="13560"/>
                  </a:cubicBezTo>
                  <a:lnTo>
                    <a:pt x="2696" y="8351"/>
                  </a:lnTo>
                  <a:lnTo>
                    <a:pt x="4193" y="4191"/>
                  </a:lnTo>
                  <a:lnTo>
                    <a:pt x="3368" y="190"/>
                  </a:lnTo>
                  <a:cubicBezTo>
                    <a:pt x="3368" y="190"/>
                    <a:pt x="3149" y="0"/>
                    <a:pt x="2785"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02" name="Google Shape;902;p44"/>
            <p:cNvSpPr/>
            <p:nvPr/>
          </p:nvSpPr>
          <p:spPr>
            <a:xfrm>
              <a:off x="6491295" y="2241919"/>
              <a:ext cx="385688" cy="505015"/>
            </a:xfrm>
            <a:custGeom>
              <a:avLst/>
              <a:gdLst/>
              <a:ahLst/>
              <a:cxnLst/>
              <a:rect l="l" t="t" r="r" b="b"/>
              <a:pathLst>
                <a:path w="6209" h="8130" extrusionOk="0">
                  <a:moveTo>
                    <a:pt x="123" y="0"/>
                  </a:moveTo>
                  <a:lnTo>
                    <a:pt x="1" y="3499"/>
                  </a:lnTo>
                  <a:lnTo>
                    <a:pt x="4094" y="8129"/>
                  </a:lnTo>
                  <a:lnTo>
                    <a:pt x="6208" y="6732"/>
                  </a:lnTo>
                  <a:cubicBezTo>
                    <a:pt x="2290" y="520"/>
                    <a:pt x="123" y="0"/>
                    <a:pt x="123"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03" name="Google Shape;903;p44"/>
            <p:cNvSpPr/>
            <p:nvPr/>
          </p:nvSpPr>
          <p:spPr>
            <a:xfrm>
              <a:off x="6489369" y="2457525"/>
              <a:ext cx="63298" cy="70690"/>
            </a:xfrm>
            <a:custGeom>
              <a:avLst/>
              <a:gdLst/>
              <a:ahLst/>
              <a:cxnLst/>
              <a:rect l="l" t="t" r="r" b="b"/>
              <a:pathLst>
                <a:path w="1019" h="1138" extrusionOk="0">
                  <a:moveTo>
                    <a:pt x="31" y="1"/>
                  </a:moveTo>
                  <a:cubicBezTo>
                    <a:pt x="25" y="1"/>
                    <a:pt x="19" y="3"/>
                    <a:pt x="14" y="8"/>
                  </a:cubicBezTo>
                  <a:cubicBezTo>
                    <a:pt x="2" y="18"/>
                    <a:pt x="1" y="35"/>
                    <a:pt x="11" y="47"/>
                  </a:cubicBezTo>
                  <a:lnTo>
                    <a:pt x="968" y="1129"/>
                  </a:lnTo>
                  <a:cubicBezTo>
                    <a:pt x="972" y="1135"/>
                    <a:pt x="981" y="1138"/>
                    <a:pt x="988" y="1138"/>
                  </a:cubicBezTo>
                  <a:cubicBezTo>
                    <a:pt x="994" y="1138"/>
                    <a:pt x="1001" y="1135"/>
                    <a:pt x="1006" y="1130"/>
                  </a:cubicBezTo>
                  <a:cubicBezTo>
                    <a:pt x="1017" y="1120"/>
                    <a:pt x="1019" y="1103"/>
                    <a:pt x="1009" y="1092"/>
                  </a:cubicBezTo>
                  <a:lnTo>
                    <a:pt x="52" y="10"/>
                  </a:lnTo>
                  <a:cubicBezTo>
                    <a:pt x="46" y="4"/>
                    <a:pt x="39" y="1"/>
                    <a:pt x="3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04" name="Google Shape;904;p44"/>
            <p:cNvSpPr/>
            <p:nvPr/>
          </p:nvSpPr>
          <p:spPr>
            <a:xfrm>
              <a:off x="6321965" y="2663504"/>
              <a:ext cx="228841" cy="170016"/>
            </a:xfrm>
            <a:custGeom>
              <a:avLst/>
              <a:gdLst/>
              <a:ahLst/>
              <a:cxnLst/>
              <a:rect l="l" t="t" r="r" b="b"/>
              <a:pathLst>
                <a:path w="3684" h="2737" extrusionOk="0">
                  <a:moveTo>
                    <a:pt x="1819" y="0"/>
                  </a:moveTo>
                  <a:cubicBezTo>
                    <a:pt x="1784" y="0"/>
                    <a:pt x="1748" y="8"/>
                    <a:pt x="1715" y="24"/>
                  </a:cubicBezTo>
                  <a:cubicBezTo>
                    <a:pt x="1613" y="72"/>
                    <a:pt x="1553" y="186"/>
                    <a:pt x="1569" y="300"/>
                  </a:cubicBezTo>
                  <a:lnTo>
                    <a:pt x="1614" y="614"/>
                  </a:lnTo>
                  <a:lnTo>
                    <a:pt x="205" y="932"/>
                  </a:lnTo>
                  <a:cubicBezTo>
                    <a:pt x="91" y="958"/>
                    <a:pt x="0" y="1062"/>
                    <a:pt x="5" y="1182"/>
                  </a:cubicBezTo>
                  <a:cubicBezTo>
                    <a:pt x="9" y="1315"/>
                    <a:pt x="113" y="1413"/>
                    <a:pt x="234" y="1413"/>
                  </a:cubicBezTo>
                  <a:cubicBezTo>
                    <a:pt x="241" y="1413"/>
                    <a:pt x="248" y="1413"/>
                    <a:pt x="254" y="1412"/>
                  </a:cubicBezTo>
                  <a:lnTo>
                    <a:pt x="532" y="1417"/>
                  </a:lnTo>
                  <a:lnTo>
                    <a:pt x="282" y="1472"/>
                  </a:lnTo>
                  <a:cubicBezTo>
                    <a:pt x="174" y="1497"/>
                    <a:pt x="89" y="1598"/>
                    <a:pt x="97" y="1712"/>
                  </a:cubicBezTo>
                  <a:cubicBezTo>
                    <a:pt x="105" y="1831"/>
                    <a:pt x="199" y="1916"/>
                    <a:pt x="307" y="1916"/>
                  </a:cubicBezTo>
                  <a:cubicBezTo>
                    <a:pt x="319" y="1916"/>
                    <a:pt x="330" y="1915"/>
                    <a:pt x="342" y="1913"/>
                  </a:cubicBezTo>
                  <a:lnTo>
                    <a:pt x="510" y="1893"/>
                  </a:lnTo>
                  <a:lnTo>
                    <a:pt x="510" y="1893"/>
                  </a:lnTo>
                  <a:cubicBezTo>
                    <a:pt x="373" y="1940"/>
                    <a:pt x="287" y="2045"/>
                    <a:pt x="307" y="2147"/>
                  </a:cubicBezTo>
                  <a:cubicBezTo>
                    <a:pt x="324" y="2251"/>
                    <a:pt x="411" y="2325"/>
                    <a:pt x="510" y="2325"/>
                  </a:cubicBezTo>
                  <a:cubicBezTo>
                    <a:pt x="521" y="2325"/>
                    <a:pt x="531" y="2324"/>
                    <a:pt x="542" y="2322"/>
                  </a:cubicBezTo>
                  <a:lnTo>
                    <a:pt x="768" y="2271"/>
                  </a:lnTo>
                  <a:lnTo>
                    <a:pt x="768" y="2271"/>
                  </a:lnTo>
                  <a:cubicBezTo>
                    <a:pt x="542" y="2322"/>
                    <a:pt x="525" y="2436"/>
                    <a:pt x="539" y="2515"/>
                  </a:cubicBezTo>
                  <a:cubicBezTo>
                    <a:pt x="559" y="2612"/>
                    <a:pt x="641" y="2680"/>
                    <a:pt x="734" y="2680"/>
                  </a:cubicBezTo>
                  <a:cubicBezTo>
                    <a:pt x="744" y="2680"/>
                    <a:pt x="755" y="2679"/>
                    <a:pt x="766" y="2677"/>
                  </a:cubicBezTo>
                  <a:cubicBezTo>
                    <a:pt x="766" y="2677"/>
                    <a:pt x="1832" y="2597"/>
                    <a:pt x="1864" y="2594"/>
                  </a:cubicBezTo>
                  <a:cubicBezTo>
                    <a:pt x="1965" y="2677"/>
                    <a:pt x="2182" y="2737"/>
                    <a:pt x="2467" y="2737"/>
                  </a:cubicBezTo>
                  <a:cubicBezTo>
                    <a:pt x="2804" y="2737"/>
                    <a:pt x="3236" y="2654"/>
                    <a:pt x="3683" y="2430"/>
                  </a:cubicBezTo>
                  <a:lnTo>
                    <a:pt x="2963" y="1415"/>
                  </a:lnTo>
                  <a:lnTo>
                    <a:pt x="2014" y="98"/>
                  </a:lnTo>
                  <a:cubicBezTo>
                    <a:pt x="1967" y="35"/>
                    <a:pt x="1894" y="0"/>
                    <a:pt x="1819" y="0"/>
                  </a:cubicBez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905" name="Google Shape;905;p44"/>
            <p:cNvSpPr/>
            <p:nvPr/>
          </p:nvSpPr>
          <p:spPr>
            <a:xfrm>
              <a:off x="6506016" y="2712638"/>
              <a:ext cx="169270" cy="112308"/>
            </a:xfrm>
            <a:custGeom>
              <a:avLst/>
              <a:gdLst/>
              <a:ahLst/>
              <a:cxnLst/>
              <a:rect l="l" t="t" r="r" b="b"/>
              <a:pathLst>
                <a:path w="2725" h="1808" extrusionOk="0">
                  <a:moveTo>
                    <a:pt x="2341" y="1"/>
                  </a:moveTo>
                  <a:lnTo>
                    <a:pt x="0" y="626"/>
                  </a:lnTo>
                  <a:lnTo>
                    <a:pt x="317" y="1807"/>
                  </a:lnTo>
                  <a:lnTo>
                    <a:pt x="2725" y="1407"/>
                  </a:lnTo>
                  <a:lnTo>
                    <a:pt x="2341" y="1"/>
                  </a:lnTo>
                  <a:close/>
                </a:path>
              </a:pathLst>
            </a:custGeom>
            <a:solidFill>
              <a:srgbClr val="E9B089"/>
            </a:solidFill>
            <a:ln>
              <a:noFill/>
            </a:ln>
          </p:spPr>
          <p:txBody>
            <a:bodyPr spcFirstLastPara="1" wrap="square" lIns="121900" tIns="121900" rIns="121900" bIns="121900" anchor="ctr" anchorCtr="0">
              <a:noAutofit/>
            </a:bodyPr>
            <a:lstStyle/>
            <a:p>
              <a:endParaRPr sz="2400"/>
            </a:p>
          </p:txBody>
        </p:sp>
        <p:sp>
          <p:nvSpPr>
            <p:cNvPr id="906" name="Google Shape;906;p44"/>
            <p:cNvSpPr/>
            <p:nvPr/>
          </p:nvSpPr>
          <p:spPr>
            <a:xfrm>
              <a:off x="6530738" y="2626172"/>
              <a:ext cx="371276" cy="207348"/>
            </a:xfrm>
            <a:custGeom>
              <a:avLst/>
              <a:gdLst/>
              <a:ahLst/>
              <a:cxnLst/>
              <a:rect l="l" t="t" r="r" b="b"/>
              <a:pathLst>
                <a:path w="5977" h="3338" extrusionOk="0">
                  <a:moveTo>
                    <a:pt x="4544" y="0"/>
                  </a:moveTo>
                  <a:cubicBezTo>
                    <a:pt x="4397" y="0"/>
                    <a:pt x="4248" y="26"/>
                    <a:pt x="4103" y="82"/>
                  </a:cubicBezTo>
                  <a:lnTo>
                    <a:pt x="1" y="1483"/>
                  </a:lnTo>
                  <a:lnTo>
                    <a:pt x="868" y="3338"/>
                  </a:lnTo>
                  <a:lnTo>
                    <a:pt x="4821" y="2454"/>
                  </a:lnTo>
                  <a:cubicBezTo>
                    <a:pt x="5560" y="2285"/>
                    <a:pt x="5976" y="1499"/>
                    <a:pt x="5702" y="793"/>
                  </a:cubicBezTo>
                  <a:cubicBezTo>
                    <a:pt x="5510" y="301"/>
                    <a:pt x="5041" y="0"/>
                    <a:pt x="4544"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07" name="Google Shape;907;p44"/>
            <p:cNvSpPr/>
            <p:nvPr/>
          </p:nvSpPr>
          <p:spPr>
            <a:xfrm>
              <a:off x="6673233" y="2638098"/>
              <a:ext cx="89076" cy="32612"/>
            </a:xfrm>
            <a:custGeom>
              <a:avLst/>
              <a:gdLst/>
              <a:ahLst/>
              <a:cxnLst/>
              <a:rect l="l" t="t" r="r" b="b"/>
              <a:pathLst>
                <a:path w="1434" h="525" extrusionOk="0">
                  <a:moveTo>
                    <a:pt x="1402" y="0"/>
                  </a:moveTo>
                  <a:cubicBezTo>
                    <a:pt x="1399" y="0"/>
                    <a:pt x="1396" y="1"/>
                    <a:pt x="1392" y="2"/>
                  </a:cubicBezTo>
                  <a:lnTo>
                    <a:pt x="23" y="471"/>
                  </a:lnTo>
                  <a:cubicBezTo>
                    <a:pt x="8" y="475"/>
                    <a:pt x="1" y="491"/>
                    <a:pt x="7" y="506"/>
                  </a:cubicBezTo>
                  <a:cubicBezTo>
                    <a:pt x="10" y="517"/>
                    <a:pt x="21" y="525"/>
                    <a:pt x="33" y="525"/>
                  </a:cubicBezTo>
                  <a:cubicBezTo>
                    <a:pt x="36" y="525"/>
                    <a:pt x="39" y="523"/>
                    <a:pt x="42" y="523"/>
                  </a:cubicBezTo>
                  <a:lnTo>
                    <a:pt x="1411" y="55"/>
                  </a:lnTo>
                  <a:cubicBezTo>
                    <a:pt x="1426" y="49"/>
                    <a:pt x="1433" y="34"/>
                    <a:pt x="1429" y="20"/>
                  </a:cubicBezTo>
                  <a:cubicBezTo>
                    <a:pt x="1424" y="8"/>
                    <a:pt x="1413" y="0"/>
                    <a:pt x="140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3890000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FD4039A-F010-4B55-A3EC-9CB4089C8BAE}"/>
              </a:ext>
            </a:extLst>
          </p:cNvPr>
          <p:cNvSpPr>
            <a:spLocks noChangeArrowheads="1"/>
          </p:cNvSpPr>
          <p:nvPr/>
        </p:nvSpPr>
        <p:spPr bwMode="auto">
          <a:xfrm>
            <a:off x="1752600" y="881589"/>
            <a:ext cx="83820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600" b="1" dirty="0">
                <a:solidFill>
                  <a:srgbClr val="FF0000"/>
                </a:solidFill>
              </a:rPr>
              <a:t>*</a:t>
            </a:r>
            <a:r>
              <a:rPr lang="en-US" altLang="en-US" sz="3600" b="1" dirty="0" err="1">
                <a:solidFill>
                  <a:srgbClr val="FF0000"/>
                </a:solidFill>
              </a:rPr>
              <a:t>Hướng</a:t>
            </a:r>
            <a:r>
              <a:rPr lang="en-US" altLang="en-US" sz="3600" b="1" dirty="0">
                <a:solidFill>
                  <a:srgbClr val="FF0000"/>
                </a:solidFill>
              </a:rPr>
              <a:t> </a:t>
            </a:r>
            <a:r>
              <a:rPr lang="en-US" altLang="en-US" sz="3600" b="1" dirty="0" err="1">
                <a:solidFill>
                  <a:srgbClr val="FF0000"/>
                </a:solidFill>
              </a:rPr>
              <a:t>dẫn</a:t>
            </a:r>
            <a:r>
              <a:rPr lang="en-US" altLang="en-US" sz="3600" b="1" dirty="0">
                <a:solidFill>
                  <a:srgbClr val="FF0000"/>
                </a:solidFill>
              </a:rPr>
              <a:t> </a:t>
            </a:r>
            <a:r>
              <a:rPr lang="en-US" altLang="en-US" sz="3600" b="1" dirty="0" err="1">
                <a:solidFill>
                  <a:srgbClr val="FF0000"/>
                </a:solidFill>
              </a:rPr>
              <a:t>học</a:t>
            </a:r>
            <a:r>
              <a:rPr lang="en-US" altLang="en-US" sz="3600" b="1" dirty="0">
                <a:solidFill>
                  <a:srgbClr val="FF0000"/>
                </a:solidFill>
              </a:rPr>
              <a:t> </a:t>
            </a:r>
            <a:r>
              <a:rPr lang="en-US" altLang="en-US" sz="3600" b="1" dirty="0" err="1">
                <a:solidFill>
                  <a:srgbClr val="FF0000"/>
                </a:solidFill>
              </a:rPr>
              <a:t>tập</a:t>
            </a:r>
            <a:r>
              <a:rPr lang="en-US" altLang="en-US" sz="3600" b="1" dirty="0">
                <a:solidFill>
                  <a:srgbClr val="FF0000"/>
                </a:solidFill>
              </a:rPr>
              <a:t> ở </a:t>
            </a:r>
            <a:r>
              <a:rPr lang="en-US" altLang="en-US" sz="3600" b="1" dirty="0" err="1">
                <a:solidFill>
                  <a:srgbClr val="FF0000"/>
                </a:solidFill>
              </a:rPr>
              <a:t>nhà</a:t>
            </a:r>
            <a:r>
              <a:rPr lang="en-US" altLang="en-US" sz="3600" b="1" dirty="0">
                <a:solidFill>
                  <a:srgbClr val="FF0000"/>
                </a:solidFill>
              </a:rPr>
              <a:t>:</a:t>
            </a:r>
            <a:endParaRPr lang="en-US" altLang="en-US" sz="3600" dirty="0">
              <a:solidFill>
                <a:srgbClr val="FF0000"/>
              </a:solidFill>
            </a:endParaRPr>
          </a:p>
          <a:p>
            <a:pPr eaLnBrk="1" hangingPunct="1"/>
            <a:r>
              <a:rPr lang="en-US" altLang="en-US" dirty="0"/>
              <a:t>	</a:t>
            </a:r>
            <a:r>
              <a:rPr lang="en-US" altLang="en-US" sz="3200" dirty="0"/>
              <a:t>- </a:t>
            </a:r>
            <a:r>
              <a:rPr lang="en-US" altLang="en-US" sz="3200" dirty="0" err="1"/>
              <a:t>Chép</a:t>
            </a:r>
            <a:r>
              <a:rPr lang="en-US" altLang="en-US" sz="3200" dirty="0"/>
              <a:t> </a:t>
            </a:r>
            <a:r>
              <a:rPr lang="en-US" altLang="en-US" sz="3200" dirty="0" err="1"/>
              <a:t>bài</a:t>
            </a:r>
            <a:r>
              <a:rPr lang="en-US" altLang="en-US" sz="3200" dirty="0"/>
              <a:t> – </a:t>
            </a:r>
            <a:r>
              <a:rPr lang="en-US" altLang="en-US" sz="3200" dirty="0" err="1"/>
              <a:t>Học</a:t>
            </a:r>
            <a:r>
              <a:rPr lang="en-US" altLang="en-US" sz="3200" dirty="0"/>
              <a:t> </a:t>
            </a:r>
            <a:r>
              <a:rPr lang="en-US" altLang="en-US" sz="3200" dirty="0" err="1"/>
              <a:t>Bài</a:t>
            </a:r>
            <a:r>
              <a:rPr lang="en-US" altLang="en-US" sz="3200" dirty="0"/>
              <a:t> .</a:t>
            </a:r>
          </a:p>
          <a:p>
            <a:pPr eaLnBrk="1" hangingPunct="1"/>
            <a:r>
              <a:rPr lang="en-US" altLang="en-US" sz="3200" dirty="0"/>
              <a:t>	- </a:t>
            </a:r>
            <a:r>
              <a:rPr lang="en-US" altLang="en-US" sz="3200" dirty="0" err="1"/>
              <a:t>Làm</a:t>
            </a:r>
            <a:r>
              <a:rPr lang="en-US" altLang="en-US" sz="3200" dirty="0"/>
              <a:t> </a:t>
            </a:r>
            <a:r>
              <a:rPr lang="en-US" altLang="en-US" sz="3200" dirty="0" err="1"/>
              <a:t>bài</a:t>
            </a:r>
            <a:r>
              <a:rPr lang="en-US" altLang="en-US" sz="3200" dirty="0"/>
              <a:t> </a:t>
            </a:r>
            <a:r>
              <a:rPr lang="en-US" altLang="en-US" sz="3200" dirty="0" err="1"/>
              <a:t>tập</a:t>
            </a:r>
            <a:r>
              <a:rPr lang="en-US" altLang="en-US" sz="3200" dirty="0"/>
              <a:t> 4 </a:t>
            </a:r>
            <a:r>
              <a:rPr lang="en-US" altLang="en-US" sz="3200" dirty="0" err="1"/>
              <a:t>trang</a:t>
            </a:r>
            <a:r>
              <a:rPr lang="en-US" altLang="en-US" sz="3200" dirty="0"/>
              <a:t> 13 .</a:t>
            </a:r>
          </a:p>
          <a:p>
            <a:pPr eaLnBrk="1" hangingPunct="1"/>
            <a:r>
              <a:rPr lang="en-US" altLang="en-US" sz="3200" dirty="0"/>
              <a:t>	- </a:t>
            </a:r>
            <a:r>
              <a:rPr lang="en-US" altLang="en-US" sz="3200" dirty="0" err="1"/>
              <a:t>Chuẩn</a:t>
            </a:r>
            <a:r>
              <a:rPr lang="en-US" altLang="en-US" sz="3200" dirty="0"/>
              <a:t> </a:t>
            </a:r>
            <a:r>
              <a:rPr lang="en-US" altLang="en-US" sz="3200" dirty="0" err="1"/>
              <a:t>bị</a:t>
            </a:r>
            <a:r>
              <a:rPr lang="en-US" altLang="en-US" sz="3200" dirty="0"/>
              <a:t> </a:t>
            </a:r>
            <a:r>
              <a:rPr lang="en-US" altLang="en-US" sz="3200" dirty="0" err="1"/>
              <a:t>bài</a:t>
            </a:r>
            <a:r>
              <a:rPr lang="en-US" altLang="en-US" sz="3200" dirty="0"/>
              <a:t> 6 : “ </a:t>
            </a:r>
            <a:r>
              <a:rPr lang="en-US" altLang="en-US" sz="3200" dirty="0" err="1"/>
              <a:t>Xây</a:t>
            </a:r>
            <a:r>
              <a:rPr lang="en-US" altLang="en-US" sz="3200" dirty="0"/>
              <a:t> </a:t>
            </a:r>
            <a:r>
              <a:rPr lang="en-US" altLang="en-US" sz="3200" dirty="0" err="1"/>
              <a:t>dựng</a:t>
            </a:r>
            <a:r>
              <a:rPr lang="en-US" altLang="en-US" sz="3200" dirty="0"/>
              <a:t> </a:t>
            </a:r>
            <a:r>
              <a:rPr lang="en-US" altLang="en-US" sz="3200" dirty="0" err="1"/>
              <a:t>tình</a:t>
            </a:r>
            <a:r>
              <a:rPr lang="en-US" altLang="en-US" sz="3200" dirty="0"/>
              <a:t> </a:t>
            </a:r>
            <a:r>
              <a:rPr lang="en-US" altLang="en-US" sz="3200" dirty="0" err="1"/>
              <a:t>bạn</a:t>
            </a:r>
            <a:r>
              <a:rPr lang="en-US" altLang="en-US" sz="3200" dirty="0"/>
              <a:t> </a:t>
            </a:r>
            <a:r>
              <a:rPr lang="en-US" altLang="en-US" sz="3200" dirty="0" err="1"/>
              <a:t>trong</a:t>
            </a:r>
            <a:r>
              <a:rPr lang="en-US" altLang="en-US" sz="3200" dirty="0"/>
              <a:t> </a:t>
            </a:r>
            <a:r>
              <a:rPr lang="en-US" altLang="en-US" sz="3200" dirty="0" err="1"/>
              <a:t>sáng</a:t>
            </a:r>
            <a:r>
              <a:rPr lang="en-US" altLang="en-US" sz="3200" dirty="0"/>
              <a:t>, </a:t>
            </a:r>
            <a:r>
              <a:rPr lang="en-US" altLang="en-US" sz="3200" dirty="0" err="1"/>
              <a:t>lành</a:t>
            </a:r>
            <a:r>
              <a:rPr lang="en-US" altLang="en-US" sz="3200" dirty="0"/>
              <a:t> </a:t>
            </a:r>
            <a:r>
              <a:rPr lang="en-US" altLang="en-US" sz="3200" dirty="0" err="1"/>
              <a:t>mạnh</a:t>
            </a:r>
            <a:r>
              <a:rPr lang="en-US" altLang="en-US" sz="3200" dirty="0"/>
              <a:t>”</a:t>
            </a:r>
          </a:p>
          <a:p>
            <a:pPr eaLnBrk="1" hangingPunct="1"/>
            <a:r>
              <a:rPr lang="en-US" altLang="en-US" sz="3200" dirty="0"/>
              <a:t>	+ </a:t>
            </a:r>
            <a:r>
              <a:rPr lang="en-US" altLang="en-US" sz="3200" dirty="0" err="1"/>
              <a:t>Đọc</a:t>
            </a:r>
            <a:r>
              <a:rPr lang="en-US" altLang="en-US" sz="3200" dirty="0"/>
              <a:t> </a:t>
            </a:r>
            <a:r>
              <a:rPr lang="en-US" altLang="en-US" sz="3200" dirty="0" err="1"/>
              <a:t>trước</a:t>
            </a:r>
            <a:r>
              <a:rPr lang="en-US" altLang="en-US" sz="3200" dirty="0"/>
              <a:t> </a:t>
            </a:r>
            <a:r>
              <a:rPr lang="en-US" altLang="en-US" sz="3200" dirty="0" err="1"/>
              <a:t>phần</a:t>
            </a:r>
            <a:r>
              <a:rPr lang="en-US" altLang="en-US" sz="3200" dirty="0"/>
              <a:t> </a:t>
            </a:r>
            <a:r>
              <a:rPr lang="en-US" altLang="en-US" sz="3200" dirty="0" err="1"/>
              <a:t>đặt</a:t>
            </a:r>
            <a:r>
              <a:rPr lang="en-US" altLang="en-US" sz="3200" dirty="0"/>
              <a:t> </a:t>
            </a:r>
            <a:r>
              <a:rPr lang="en-US" altLang="en-US" sz="3200" dirty="0" err="1"/>
              <a:t>vấn</a:t>
            </a:r>
            <a:r>
              <a:rPr lang="en-US" altLang="en-US" sz="3200" dirty="0"/>
              <a:t> </a:t>
            </a:r>
            <a:r>
              <a:rPr lang="en-US" altLang="en-US" sz="3200" dirty="0" err="1"/>
              <a:t>đề</a:t>
            </a:r>
            <a:r>
              <a:rPr lang="en-US" altLang="en-US" sz="3200" dirty="0"/>
              <a:t> .</a:t>
            </a:r>
          </a:p>
          <a:p>
            <a:pPr eaLnBrk="1" hangingPunct="1"/>
            <a:r>
              <a:rPr lang="en-US" altLang="en-US" sz="3200" dirty="0"/>
              <a:t>	+ </a:t>
            </a:r>
            <a:r>
              <a:rPr lang="en-US" altLang="en-US" sz="3200" dirty="0" err="1"/>
              <a:t>Trả</a:t>
            </a:r>
            <a:r>
              <a:rPr lang="en-US" altLang="en-US" sz="3200" dirty="0"/>
              <a:t> </a:t>
            </a:r>
            <a:r>
              <a:rPr lang="en-US" altLang="en-US" sz="3200" dirty="0" err="1"/>
              <a:t>lời</a:t>
            </a:r>
            <a:r>
              <a:rPr lang="en-US" altLang="en-US" sz="3200" dirty="0"/>
              <a:t> </a:t>
            </a:r>
            <a:r>
              <a:rPr lang="en-US" altLang="en-US" sz="3200" dirty="0" err="1"/>
              <a:t>những</a:t>
            </a:r>
            <a:r>
              <a:rPr lang="en-US" altLang="en-US" sz="3200" dirty="0"/>
              <a:t> </a:t>
            </a:r>
            <a:r>
              <a:rPr lang="en-US" altLang="en-US" sz="3200" dirty="0" err="1"/>
              <a:t>câu</a:t>
            </a:r>
            <a:r>
              <a:rPr lang="en-US" altLang="en-US" sz="3200" dirty="0"/>
              <a:t> </a:t>
            </a:r>
            <a:r>
              <a:rPr lang="en-US" altLang="en-US" sz="3200" dirty="0" err="1"/>
              <a:t>hỏi</a:t>
            </a:r>
            <a:r>
              <a:rPr lang="en-US" altLang="en-US" sz="3200" dirty="0"/>
              <a:t> </a:t>
            </a:r>
            <a:r>
              <a:rPr lang="en-US" altLang="en-US" sz="3200" dirty="0" err="1"/>
              <a:t>gợi</a:t>
            </a:r>
            <a:r>
              <a:rPr lang="en-US" altLang="en-US" sz="3200" dirty="0"/>
              <a:t> ý.</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46" name="Rounded Rectangle 45">
            <a:extLst>
              <a:ext uri="{FF2B5EF4-FFF2-40B4-BE49-F238E27FC236}">
                <a16:creationId xmlns:a16="http://schemas.microsoft.com/office/drawing/2014/main" id="{607B752F-66BD-B84A-BFAF-46E0E396A25B}"/>
              </a:ext>
            </a:extLst>
          </p:cNvPr>
          <p:cNvSpPr/>
          <p:nvPr/>
        </p:nvSpPr>
        <p:spPr>
          <a:xfrm>
            <a:off x="2076406" y="1447801"/>
            <a:ext cx="3547682" cy="2652425"/>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100" dirty="0" err="1">
                <a:latin typeface="American Typewriter" panose="02090604020004020304" pitchFamily="18" charset="77"/>
                <a:cs typeface="Times New Roman" panose="02020603050405020304" pitchFamily="18" charset="0"/>
              </a:rPr>
              <a:t>Thường</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xuyên</a:t>
            </a:r>
            <a:r>
              <a:rPr lang="en-US" sz="2100" dirty="0">
                <a:latin typeface="American Typewriter" panose="02090604020004020304" pitchFamily="18" charset="77"/>
                <a:cs typeface="Times New Roman" panose="02020603050405020304" pitchFamily="18" charset="0"/>
              </a:rPr>
              <a:t> vi </a:t>
            </a:r>
            <a:r>
              <a:rPr lang="en-US" sz="2100" dirty="0" err="1">
                <a:latin typeface="American Typewriter" panose="02090604020004020304" pitchFamily="18" charset="77"/>
                <a:cs typeface="Times New Roman" panose="02020603050405020304" pitchFamily="18" charset="0"/>
              </a:rPr>
              <a:t>phạm</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kỷ</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luật</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của</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nhà</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trường</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dù</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đã</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hứa</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không</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tái</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phạm</a:t>
            </a:r>
            <a:r>
              <a:rPr lang="en-US" sz="2100" dirty="0">
                <a:latin typeface="American Typewriter" panose="02090604020004020304" pitchFamily="18" charset="77"/>
                <a:cs typeface="Times New Roman" panose="02020603050405020304" pitchFamily="18" charset="0"/>
              </a:rPr>
              <a:t>.</a:t>
            </a:r>
            <a:endParaRPr lang="vi-VN" sz="2100" dirty="0">
              <a:latin typeface="American Typewriter" panose="02090604020004020304" pitchFamily="18" charset="77"/>
              <a:cs typeface="Times New Roman" panose="02020603050405020304" pitchFamily="18" charset="0"/>
            </a:endParaRPr>
          </a:p>
        </p:txBody>
      </p:sp>
      <p:sp>
        <p:nvSpPr>
          <p:cNvPr id="47" name="Rounded Rectangle 46">
            <a:extLst>
              <a:ext uri="{FF2B5EF4-FFF2-40B4-BE49-F238E27FC236}">
                <a16:creationId xmlns:a16="http://schemas.microsoft.com/office/drawing/2014/main" id="{814F019C-26B9-0440-A9A8-999359E6C142}"/>
              </a:ext>
            </a:extLst>
          </p:cNvPr>
          <p:cNvSpPr/>
          <p:nvPr/>
        </p:nvSpPr>
        <p:spPr>
          <a:xfrm>
            <a:off x="6172200" y="1371601"/>
            <a:ext cx="3943394" cy="2576606"/>
          </a:xfrm>
          <a:prstGeom prst="roundRect">
            <a:avLst/>
          </a:prstGeom>
          <a:solidFill>
            <a:schemeClr val="accent6">
              <a:lumMod val="40000"/>
              <a:lumOff val="6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100" dirty="0" err="1">
                <a:latin typeface="American Typewriter" panose="02090604020004020304" pitchFamily="18" charset="77"/>
                <a:cs typeface="Times New Roman" panose="02020603050405020304" pitchFamily="18" charset="0"/>
              </a:rPr>
              <a:t>Doanh</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nghiệp</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thực</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hiện</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theo</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đúng</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hợp</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đồng</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và</a:t>
            </a:r>
            <a:r>
              <a:rPr lang="en-US" sz="2100" dirty="0">
                <a:latin typeface="American Typewriter" panose="02090604020004020304" pitchFamily="18" charset="77"/>
                <a:cs typeface="Times New Roman" panose="02020603050405020304" pitchFamily="18" charset="0"/>
              </a:rPr>
              <a:t> cam </a:t>
            </a:r>
            <a:r>
              <a:rPr lang="en-US" sz="2100" dirty="0" err="1">
                <a:latin typeface="American Typewriter" panose="02090604020004020304" pitchFamily="18" charset="77"/>
                <a:cs typeface="Times New Roman" panose="02020603050405020304" pitchFamily="18" charset="0"/>
              </a:rPr>
              <a:t>kết</a:t>
            </a:r>
            <a:r>
              <a:rPr lang="en-US" sz="2100" dirty="0">
                <a:latin typeface="American Typewriter" panose="02090604020004020304" pitchFamily="18" charset="77"/>
                <a:cs typeface="Times New Roman" panose="02020603050405020304" pitchFamily="18" charset="0"/>
              </a:rPr>
              <a:t>.</a:t>
            </a:r>
            <a:endParaRPr lang="vi-VN" sz="2100" dirty="0">
              <a:latin typeface="American Typewriter" panose="02090604020004020304" pitchFamily="18" charset="77"/>
              <a:cs typeface="Times New Roman" panose="02020603050405020304" pitchFamily="18" charset="0"/>
            </a:endParaRPr>
          </a:p>
        </p:txBody>
      </p:sp>
      <p:sp>
        <p:nvSpPr>
          <p:cNvPr id="48" name="Rounded Rectangle 47">
            <a:extLst>
              <a:ext uri="{FF2B5EF4-FFF2-40B4-BE49-F238E27FC236}">
                <a16:creationId xmlns:a16="http://schemas.microsoft.com/office/drawing/2014/main" id="{12CE22AD-688F-FF46-9358-A8B4E0FCA07D}"/>
              </a:ext>
            </a:extLst>
          </p:cNvPr>
          <p:cNvSpPr/>
          <p:nvPr/>
        </p:nvSpPr>
        <p:spPr>
          <a:xfrm>
            <a:off x="2268567" y="4254957"/>
            <a:ext cx="3355521" cy="2526844"/>
          </a:xfrm>
          <a:prstGeom prst="roundRect">
            <a:avLst/>
          </a:prstGeom>
          <a:solidFill>
            <a:schemeClr val="accent5">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100" dirty="0">
                <a:latin typeface="American Typewriter" panose="02090604020004020304" pitchFamily="18" charset="77"/>
                <a:cs typeface="Times New Roman" panose="02020603050405020304" pitchFamily="18" charset="0"/>
              </a:rPr>
              <a:t>A </a:t>
            </a:r>
            <a:r>
              <a:rPr lang="en-US" sz="2100" dirty="0" err="1">
                <a:latin typeface="American Typewriter" panose="02090604020004020304" pitchFamily="18" charset="77"/>
                <a:cs typeface="Times New Roman" panose="02020603050405020304" pitchFamily="18" charset="0"/>
              </a:rPr>
              <a:t>mượn</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tiền</a:t>
            </a:r>
            <a:r>
              <a:rPr lang="en-US" sz="2100" dirty="0">
                <a:latin typeface="American Typewriter" panose="02090604020004020304" pitchFamily="18" charset="77"/>
                <a:cs typeface="Times New Roman" panose="02020603050405020304" pitchFamily="18" charset="0"/>
              </a:rPr>
              <a:t> B, </a:t>
            </a:r>
            <a:r>
              <a:rPr lang="en-US" sz="2100" dirty="0" err="1">
                <a:latin typeface="American Typewriter" panose="02090604020004020304" pitchFamily="18" charset="77"/>
                <a:cs typeface="Times New Roman" panose="02020603050405020304" pitchFamily="18" charset="0"/>
              </a:rPr>
              <a:t>hứa</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sẽ</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trả</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tiền</a:t>
            </a:r>
            <a:r>
              <a:rPr lang="en-US" sz="2100" dirty="0">
                <a:latin typeface="American Typewriter" panose="02090604020004020304" pitchFamily="18" charset="77"/>
                <a:cs typeface="Times New Roman" panose="02020603050405020304" pitchFamily="18" charset="0"/>
              </a:rPr>
              <a:t> B </a:t>
            </a:r>
            <a:r>
              <a:rPr lang="en-US" sz="2100" dirty="0" err="1">
                <a:latin typeface="American Typewriter" panose="02090604020004020304" pitchFamily="18" charset="77"/>
                <a:cs typeface="Times New Roman" panose="02020603050405020304" pitchFamily="18" charset="0"/>
              </a:rPr>
              <a:t>mà</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khất</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hết</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lần</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này</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đến</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lần</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khác</a:t>
            </a:r>
            <a:r>
              <a:rPr lang="en-US" sz="2100" dirty="0">
                <a:latin typeface="American Typewriter" panose="02090604020004020304" pitchFamily="18" charset="77"/>
                <a:cs typeface="Times New Roman" panose="02020603050405020304" pitchFamily="18" charset="0"/>
              </a:rPr>
              <a:t>.</a:t>
            </a:r>
            <a:endParaRPr lang="vi-VN" sz="2100" dirty="0">
              <a:latin typeface="American Typewriter" panose="02090604020004020304" pitchFamily="18" charset="77"/>
              <a:cs typeface="Times New Roman" panose="02020603050405020304" pitchFamily="18" charset="0"/>
            </a:endParaRPr>
          </a:p>
        </p:txBody>
      </p:sp>
      <p:sp>
        <p:nvSpPr>
          <p:cNvPr id="49" name="Rounded Rectangle 48">
            <a:extLst>
              <a:ext uri="{FF2B5EF4-FFF2-40B4-BE49-F238E27FC236}">
                <a16:creationId xmlns:a16="http://schemas.microsoft.com/office/drawing/2014/main" id="{3139A805-1A53-4C4E-980A-EB4573D318E7}"/>
              </a:ext>
            </a:extLst>
          </p:cNvPr>
          <p:cNvSpPr/>
          <p:nvPr/>
        </p:nvSpPr>
        <p:spPr>
          <a:xfrm>
            <a:off x="6324600" y="4254956"/>
            <a:ext cx="3870015" cy="2526844"/>
          </a:xfrm>
          <a:prstGeom prst="roundRect">
            <a:avLst/>
          </a:prstGeom>
          <a:solidFill>
            <a:schemeClr val="accent4">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100" dirty="0">
                <a:latin typeface="American Typewriter" panose="02090604020004020304" pitchFamily="18" charset="77"/>
                <a:cs typeface="Times New Roman" panose="02020603050405020304" pitchFamily="18" charset="0"/>
              </a:rPr>
              <a:t>Sau 1 </a:t>
            </a:r>
            <a:r>
              <a:rPr lang="en-US" sz="2100" dirty="0" err="1">
                <a:latin typeface="American Typewriter" panose="02090604020004020304" pitchFamily="18" charset="77"/>
                <a:cs typeface="Times New Roman" panose="02020603050405020304" pitchFamily="18" charset="0"/>
              </a:rPr>
              <a:t>lần</a:t>
            </a:r>
            <a:r>
              <a:rPr lang="en-US" sz="2100" dirty="0">
                <a:latin typeface="American Typewriter" panose="02090604020004020304" pitchFamily="18" charset="77"/>
                <a:cs typeface="Times New Roman" panose="02020603050405020304" pitchFamily="18" charset="0"/>
              </a:rPr>
              <a:t> A </a:t>
            </a:r>
            <a:r>
              <a:rPr lang="en-US" sz="2100" dirty="0" err="1">
                <a:latin typeface="American Typewriter" panose="02090604020004020304" pitchFamily="18" charset="77"/>
                <a:cs typeface="Times New Roman" panose="02020603050405020304" pitchFamily="18" charset="0"/>
              </a:rPr>
              <a:t>bị</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cô</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giáo</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nhắc</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vì</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chưa</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làm</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bài</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tập</a:t>
            </a:r>
            <a:r>
              <a:rPr lang="en-US" sz="2100" dirty="0">
                <a:latin typeface="American Typewriter" panose="02090604020004020304" pitchFamily="18" charset="77"/>
                <a:cs typeface="Times New Roman" panose="02020603050405020304" pitchFamily="18" charset="0"/>
              </a:rPr>
              <a:t>, A </a:t>
            </a:r>
            <a:r>
              <a:rPr lang="en-US" sz="2100" dirty="0" err="1">
                <a:latin typeface="American Typewriter" panose="02090604020004020304" pitchFamily="18" charset="77"/>
                <a:cs typeface="Times New Roman" panose="02020603050405020304" pitchFamily="18" charset="0"/>
              </a:rPr>
              <a:t>không</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bao</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giờ</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tái</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phạm</a:t>
            </a:r>
            <a:r>
              <a:rPr lang="en-US" sz="2100" dirty="0">
                <a:latin typeface="American Typewriter" panose="02090604020004020304" pitchFamily="18" charset="77"/>
                <a:cs typeface="Times New Roman" panose="02020603050405020304" pitchFamily="18" charset="0"/>
              </a:rPr>
              <a:t> </a:t>
            </a:r>
            <a:r>
              <a:rPr lang="en-US" sz="2100" dirty="0" err="1">
                <a:latin typeface="American Typewriter" panose="02090604020004020304" pitchFamily="18" charset="77"/>
                <a:cs typeface="Times New Roman" panose="02020603050405020304" pitchFamily="18" charset="0"/>
              </a:rPr>
              <a:t>nữa</a:t>
            </a:r>
            <a:r>
              <a:rPr lang="en-US" sz="2100" dirty="0">
                <a:latin typeface="American Typewriter" panose="02090604020004020304" pitchFamily="18" charset="77"/>
                <a:cs typeface="Times New Roman" panose="02020603050405020304" pitchFamily="18" charset="0"/>
              </a:rPr>
              <a:t>.</a:t>
            </a:r>
            <a:endParaRPr lang="vi-VN" sz="2100" dirty="0">
              <a:latin typeface="American Typewriter" panose="02090604020004020304" pitchFamily="18" charset="77"/>
              <a:cs typeface="Times New Roman" panose="02020603050405020304" pitchFamily="18" charset="0"/>
            </a:endParaRPr>
          </a:p>
        </p:txBody>
      </p:sp>
    </p:spTree>
    <p:extLst>
      <p:ext uri="{BB962C8B-B14F-4D97-AF65-F5344CB8AC3E}">
        <p14:creationId xmlns:p14="http://schemas.microsoft.com/office/powerpoint/2010/main" val="275698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ppt_x"/>
                                          </p:val>
                                        </p:tav>
                                        <p:tav tm="100000">
                                          <p:val>
                                            <p:strVal val="#ppt_x"/>
                                          </p:val>
                                        </p:tav>
                                      </p:tavLst>
                                    </p:anim>
                                    <p:anim calcmode="lin" valueType="num">
                                      <p:cBhvr additive="base">
                                        <p:cTn id="16" dur="50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46"/>
                                        </p:tgtEl>
                                      </p:cBhvr>
                                    </p:animEffect>
                                    <p:anim calcmode="lin" valueType="num">
                                      <p:cBhvr>
                                        <p:cTn id="25" dur="1000"/>
                                        <p:tgtEl>
                                          <p:spTgt spid="46"/>
                                        </p:tgtEl>
                                        <p:attrNameLst>
                                          <p:attrName>ppt_x</p:attrName>
                                        </p:attrNameLst>
                                      </p:cBhvr>
                                      <p:tavLst>
                                        <p:tav tm="0">
                                          <p:val>
                                            <p:strVal val="ppt_x"/>
                                          </p:val>
                                        </p:tav>
                                        <p:tav tm="100000">
                                          <p:val>
                                            <p:strVal val="ppt_x"/>
                                          </p:val>
                                        </p:tav>
                                      </p:tavLst>
                                    </p:anim>
                                    <p:anim calcmode="lin" valueType="num">
                                      <p:cBhvr>
                                        <p:cTn id="26" dur="1000"/>
                                        <p:tgtEl>
                                          <p:spTgt spid="46"/>
                                        </p:tgtEl>
                                        <p:attrNameLst>
                                          <p:attrName>ppt_y</p:attrName>
                                        </p:attrNameLst>
                                      </p:cBhvr>
                                      <p:tavLst>
                                        <p:tav tm="0">
                                          <p:val>
                                            <p:strVal val="ppt_y"/>
                                          </p:val>
                                        </p:tav>
                                        <p:tav tm="100000">
                                          <p:val>
                                            <p:strVal val="ppt_y+.1"/>
                                          </p:val>
                                        </p:tav>
                                      </p:tavLst>
                                    </p:anim>
                                    <p:set>
                                      <p:cBhvr>
                                        <p:cTn id="27" dur="1" fill="hold">
                                          <p:stCondLst>
                                            <p:cond delay="999"/>
                                          </p:stCondLst>
                                        </p:cTn>
                                        <p:tgtEl>
                                          <p:spTgt spid="4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grpId="1" nodeType="clickEffect">
                                  <p:stCondLst>
                                    <p:cond delay="0"/>
                                  </p:stCondLst>
                                  <p:childTnLst>
                                    <p:animEffect transition="out" filter="fade">
                                      <p:cBhvr>
                                        <p:cTn id="31" dur="1000"/>
                                        <p:tgtEl>
                                          <p:spTgt spid="47"/>
                                        </p:tgtEl>
                                      </p:cBhvr>
                                    </p:animEffect>
                                    <p:anim calcmode="lin" valueType="num">
                                      <p:cBhvr>
                                        <p:cTn id="32" dur="1000"/>
                                        <p:tgtEl>
                                          <p:spTgt spid="47"/>
                                        </p:tgtEl>
                                        <p:attrNameLst>
                                          <p:attrName>ppt_x</p:attrName>
                                        </p:attrNameLst>
                                      </p:cBhvr>
                                      <p:tavLst>
                                        <p:tav tm="0">
                                          <p:val>
                                            <p:strVal val="ppt_x"/>
                                          </p:val>
                                        </p:tav>
                                        <p:tav tm="100000">
                                          <p:val>
                                            <p:strVal val="ppt_x"/>
                                          </p:val>
                                        </p:tav>
                                      </p:tavLst>
                                    </p:anim>
                                    <p:anim calcmode="lin" valueType="num">
                                      <p:cBhvr>
                                        <p:cTn id="33" dur="1000"/>
                                        <p:tgtEl>
                                          <p:spTgt spid="47"/>
                                        </p:tgtEl>
                                        <p:attrNameLst>
                                          <p:attrName>ppt_y</p:attrName>
                                        </p:attrNameLst>
                                      </p:cBhvr>
                                      <p:tavLst>
                                        <p:tav tm="0">
                                          <p:val>
                                            <p:strVal val="ppt_y"/>
                                          </p:val>
                                        </p:tav>
                                        <p:tav tm="100000">
                                          <p:val>
                                            <p:strVal val="ppt_y+.1"/>
                                          </p:val>
                                        </p:tav>
                                      </p:tavLst>
                                    </p:anim>
                                    <p:set>
                                      <p:cBhvr>
                                        <p:cTn id="34" dur="1" fill="hold">
                                          <p:stCondLst>
                                            <p:cond delay="999"/>
                                          </p:stCondLst>
                                        </p:cTn>
                                        <p:tgtEl>
                                          <p:spTgt spid="4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xit" presetSubtype="0" fill="hold" grpId="1" nodeType="clickEffect">
                                  <p:stCondLst>
                                    <p:cond delay="0"/>
                                  </p:stCondLst>
                                  <p:childTnLst>
                                    <p:animEffect transition="out" filter="fade">
                                      <p:cBhvr>
                                        <p:cTn id="38" dur="1000"/>
                                        <p:tgtEl>
                                          <p:spTgt spid="48"/>
                                        </p:tgtEl>
                                      </p:cBhvr>
                                    </p:animEffect>
                                    <p:anim calcmode="lin" valueType="num">
                                      <p:cBhvr>
                                        <p:cTn id="39" dur="1000"/>
                                        <p:tgtEl>
                                          <p:spTgt spid="48"/>
                                        </p:tgtEl>
                                        <p:attrNameLst>
                                          <p:attrName>ppt_x</p:attrName>
                                        </p:attrNameLst>
                                      </p:cBhvr>
                                      <p:tavLst>
                                        <p:tav tm="0">
                                          <p:val>
                                            <p:strVal val="ppt_x"/>
                                          </p:val>
                                        </p:tav>
                                        <p:tav tm="100000">
                                          <p:val>
                                            <p:strVal val="ppt_x"/>
                                          </p:val>
                                        </p:tav>
                                      </p:tavLst>
                                    </p:anim>
                                    <p:anim calcmode="lin" valueType="num">
                                      <p:cBhvr>
                                        <p:cTn id="40" dur="1000"/>
                                        <p:tgtEl>
                                          <p:spTgt spid="48"/>
                                        </p:tgtEl>
                                        <p:attrNameLst>
                                          <p:attrName>ppt_y</p:attrName>
                                        </p:attrNameLst>
                                      </p:cBhvr>
                                      <p:tavLst>
                                        <p:tav tm="0">
                                          <p:val>
                                            <p:strVal val="ppt_y"/>
                                          </p:val>
                                        </p:tav>
                                        <p:tav tm="100000">
                                          <p:val>
                                            <p:strVal val="ppt_y+.1"/>
                                          </p:val>
                                        </p:tav>
                                      </p:tavLst>
                                    </p:anim>
                                    <p:set>
                                      <p:cBhvr>
                                        <p:cTn id="41" dur="1" fill="hold">
                                          <p:stCondLst>
                                            <p:cond delay="999"/>
                                          </p:stCondLst>
                                        </p:cTn>
                                        <p:tgtEl>
                                          <p:spTgt spid="4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2" presetClass="exit" presetSubtype="0" fill="hold" grpId="1" nodeType="clickEffect">
                                  <p:stCondLst>
                                    <p:cond delay="0"/>
                                  </p:stCondLst>
                                  <p:childTnLst>
                                    <p:animEffect transition="out" filter="fade">
                                      <p:cBhvr>
                                        <p:cTn id="45" dur="1000"/>
                                        <p:tgtEl>
                                          <p:spTgt spid="49"/>
                                        </p:tgtEl>
                                      </p:cBhvr>
                                    </p:animEffect>
                                    <p:anim calcmode="lin" valueType="num">
                                      <p:cBhvr>
                                        <p:cTn id="46" dur="1000"/>
                                        <p:tgtEl>
                                          <p:spTgt spid="49"/>
                                        </p:tgtEl>
                                        <p:attrNameLst>
                                          <p:attrName>ppt_x</p:attrName>
                                        </p:attrNameLst>
                                      </p:cBhvr>
                                      <p:tavLst>
                                        <p:tav tm="0">
                                          <p:val>
                                            <p:strVal val="ppt_x"/>
                                          </p:val>
                                        </p:tav>
                                        <p:tav tm="100000">
                                          <p:val>
                                            <p:strVal val="ppt_x"/>
                                          </p:val>
                                        </p:tav>
                                      </p:tavLst>
                                    </p:anim>
                                    <p:anim calcmode="lin" valueType="num">
                                      <p:cBhvr>
                                        <p:cTn id="47" dur="1000"/>
                                        <p:tgtEl>
                                          <p:spTgt spid="49"/>
                                        </p:tgtEl>
                                        <p:attrNameLst>
                                          <p:attrName>ppt_y</p:attrName>
                                        </p:attrNameLst>
                                      </p:cBhvr>
                                      <p:tavLst>
                                        <p:tav tm="0">
                                          <p:val>
                                            <p:strVal val="ppt_y"/>
                                          </p:val>
                                        </p:tav>
                                        <p:tav tm="100000">
                                          <p:val>
                                            <p:strVal val="ppt_y+.1"/>
                                          </p:val>
                                        </p:tav>
                                      </p:tavLst>
                                    </p:anim>
                                    <p:set>
                                      <p:cBhvr>
                                        <p:cTn id="48" dur="1" fill="hold">
                                          <p:stCondLst>
                                            <p:cond delay="9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47" grpId="0" animBg="1"/>
      <p:bldP spid="47" grpId="1" animBg="1"/>
      <p:bldP spid="48" grpId="0" animBg="1"/>
      <p:bldP spid="48" grpId="1" animBg="1"/>
      <p:bldP spid="49" grpId="0" animBg="1"/>
      <p:bldP spid="4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a:extLst>
              <a:ext uri="{FF2B5EF4-FFF2-40B4-BE49-F238E27FC236}">
                <a16:creationId xmlns:a16="http://schemas.microsoft.com/office/drawing/2014/main" id="{17121BB0-0318-4A2F-B5F0-EDF68FF2B392}"/>
              </a:ext>
            </a:extLst>
          </p:cNvPr>
          <p:cNvSpPr>
            <a:spLocks noChangeArrowheads="1" noChangeShapeType="1" noTextEdit="1"/>
          </p:cNvSpPr>
          <p:nvPr/>
        </p:nvSpPr>
        <p:spPr bwMode="auto">
          <a:xfrm>
            <a:off x="4648200" y="2209800"/>
            <a:ext cx="4038600" cy="533400"/>
          </a:xfrm>
          <a:prstGeom prst="rect">
            <a:avLst/>
          </a:prstGeom>
        </p:spPr>
        <p:txBody>
          <a:bodyPr wrap="none" fromWordArt="1">
            <a:prstTxWarp prst="textPlain">
              <a:avLst>
                <a:gd name="adj" fmla="val 50000"/>
              </a:avLst>
            </a:prstTxWarp>
          </a:bodyPr>
          <a:lstStyle/>
          <a:p>
            <a:pPr algn="ctr"/>
            <a:r>
              <a:rPr lang="en-US" sz="1400" kern="10" dirty="0" err="1">
                <a:ln w="9525">
                  <a:solidFill>
                    <a:srgbClr val="000000"/>
                  </a:solidFill>
                  <a:round/>
                  <a:headEnd/>
                  <a:tailEnd/>
                </a:ln>
                <a:cs typeface="Times New Roman" panose="02020603050405020304" pitchFamily="18" charset="0"/>
              </a:rPr>
              <a:t>Bài</a:t>
            </a:r>
            <a:r>
              <a:rPr lang="en-US" sz="1400" kern="10" dirty="0">
                <a:ln w="9525">
                  <a:solidFill>
                    <a:srgbClr val="000000"/>
                  </a:solidFill>
                  <a:round/>
                  <a:headEnd/>
                  <a:tailEnd/>
                </a:ln>
                <a:cs typeface="Times New Roman" panose="02020603050405020304" pitchFamily="18" charset="0"/>
              </a:rPr>
              <a:t> 4         </a:t>
            </a:r>
            <a:r>
              <a:rPr lang="en-US" sz="1400" kern="10" dirty="0" err="1">
                <a:ln w="9525">
                  <a:solidFill>
                    <a:srgbClr val="000000"/>
                  </a:solidFill>
                  <a:round/>
                  <a:headEnd/>
                  <a:tailEnd/>
                </a:ln>
                <a:cs typeface="Times New Roman" panose="02020603050405020304" pitchFamily="18" charset="0"/>
              </a:rPr>
              <a:t>Tiết</a:t>
            </a:r>
            <a:r>
              <a:rPr lang="en-US" sz="1400" kern="10" dirty="0">
                <a:ln w="9525">
                  <a:solidFill>
                    <a:srgbClr val="000000"/>
                  </a:solidFill>
                  <a:round/>
                  <a:headEnd/>
                  <a:tailEnd/>
                </a:ln>
                <a:cs typeface="Times New Roman" panose="02020603050405020304" pitchFamily="18" charset="0"/>
              </a:rPr>
              <a:t> 4</a:t>
            </a:r>
          </a:p>
        </p:txBody>
      </p:sp>
      <p:sp>
        <p:nvSpPr>
          <p:cNvPr id="5123" name="WordArt 3">
            <a:extLst>
              <a:ext uri="{FF2B5EF4-FFF2-40B4-BE49-F238E27FC236}">
                <a16:creationId xmlns:a16="http://schemas.microsoft.com/office/drawing/2014/main" id="{B90A748E-925C-4BF3-A519-04D2C991DA55}"/>
              </a:ext>
            </a:extLst>
          </p:cNvPr>
          <p:cNvSpPr>
            <a:spLocks noChangeArrowheads="1" noChangeShapeType="1" noTextEdit="1"/>
          </p:cNvSpPr>
          <p:nvPr/>
        </p:nvSpPr>
        <p:spPr bwMode="auto">
          <a:xfrm>
            <a:off x="3505200" y="3657600"/>
            <a:ext cx="5638800" cy="1333500"/>
          </a:xfrm>
          <a:prstGeom prst="rect">
            <a:avLst/>
          </a:prstGeom>
        </p:spPr>
        <p:txBody>
          <a:bodyPr wrap="none" fromWordArt="1">
            <a:prstTxWarp prst="textPlain">
              <a:avLst>
                <a:gd name="adj" fmla="val 50000"/>
              </a:avLst>
            </a:prstTxWarp>
          </a:bodyPr>
          <a:lstStyle/>
          <a:p>
            <a:pPr algn="ctr"/>
            <a:r>
              <a:rPr lang="en-US" sz="3600" kern="10">
                <a:ln w="9525">
                  <a:solidFill>
                    <a:srgbClr val="FF6600"/>
                  </a:solidFill>
                  <a:round/>
                  <a:headEnd/>
                  <a:tailEnd/>
                </a:ln>
                <a:solidFill>
                  <a:srgbClr val="FF0000"/>
                </a:solidFill>
                <a:cs typeface="Times New Roman" panose="02020603050405020304" pitchFamily="18" charset="0"/>
              </a:rPr>
              <a:t>Giữ chữ tín</a:t>
            </a:r>
          </a:p>
        </p:txBody>
      </p:sp>
      <p:sp>
        <p:nvSpPr>
          <p:cNvPr id="4" name="WordArt 2">
            <a:extLst>
              <a:ext uri="{FF2B5EF4-FFF2-40B4-BE49-F238E27FC236}">
                <a16:creationId xmlns:a16="http://schemas.microsoft.com/office/drawing/2014/main" id="{0B5FC31D-0DC7-4794-B091-3BD25B1F7343}"/>
              </a:ext>
            </a:extLst>
          </p:cNvPr>
          <p:cNvSpPr>
            <a:spLocks noChangeArrowheads="1" noChangeShapeType="1" noTextEdit="1"/>
          </p:cNvSpPr>
          <p:nvPr/>
        </p:nvSpPr>
        <p:spPr bwMode="auto">
          <a:xfrm>
            <a:off x="3048000" y="457200"/>
            <a:ext cx="4953000" cy="533400"/>
          </a:xfrm>
          <a:prstGeom prst="rect">
            <a:avLst/>
          </a:prstGeom>
        </p:spPr>
        <p:txBody>
          <a:bodyPr wrap="none" fromWordArt="1">
            <a:prstTxWarp prst="textPlain">
              <a:avLst>
                <a:gd name="adj" fmla="val 50000"/>
              </a:avLst>
            </a:prstTxWarp>
          </a:bodyPr>
          <a:lstStyle/>
          <a:p>
            <a:pPr algn="ctr"/>
            <a:r>
              <a:rPr lang="en-US" sz="1400" kern="10" dirty="0" err="1">
                <a:ln w="9525">
                  <a:solidFill>
                    <a:srgbClr val="000000"/>
                  </a:solidFill>
                  <a:round/>
                  <a:headEnd/>
                  <a:tailEnd/>
                </a:ln>
                <a:cs typeface="Times New Roman" panose="02020603050405020304" pitchFamily="18" charset="0"/>
              </a:rPr>
              <a:t>Thứ</a:t>
            </a:r>
            <a:r>
              <a:rPr lang="en-US" sz="1400" kern="10" dirty="0">
                <a:ln w="9525">
                  <a:solidFill>
                    <a:srgbClr val="000000"/>
                  </a:solidFill>
                  <a:round/>
                  <a:headEnd/>
                  <a:tailEnd/>
                </a:ln>
                <a:cs typeface="Times New Roman" panose="02020603050405020304" pitchFamily="18" charset="0"/>
              </a:rPr>
              <a:t> … </a:t>
            </a:r>
            <a:r>
              <a:rPr lang="en-US" sz="1400" kern="10" dirty="0" err="1">
                <a:ln w="9525">
                  <a:solidFill>
                    <a:srgbClr val="000000"/>
                  </a:solidFill>
                  <a:round/>
                  <a:headEnd/>
                  <a:tailEnd/>
                </a:ln>
                <a:cs typeface="Times New Roman" panose="02020603050405020304" pitchFamily="18" charset="0"/>
              </a:rPr>
              <a:t>ngày</a:t>
            </a:r>
            <a:r>
              <a:rPr lang="en-US" sz="1400" kern="10" dirty="0">
                <a:ln w="9525">
                  <a:solidFill>
                    <a:srgbClr val="000000"/>
                  </a:solidFill>
                  <a:round/>
                  <a:headEnd/>
                  <a:tailEnd/>
                </a:ln>
                <a:cs typeface="Times New Roman" panose="02020603050405020304" pitchFamily="18" charset="0"/>
              </a:rPr>
              <a:t>… </a:t>
            </a:r>
            <a:r>
              <a:rPr lang="en-US" sz="1400" kern="10" dirty="0" err="1">
                <a:ln w="9525">
                  <a:solidFill>
                    <a:srgbClr val="000000"/>
                  </a:solidFill>
                  <a:round/>
                  <a:headEnd/>
                  <a:tailEnd/>
                </a:ln>
                <a:cs typeface="Times New Roman" panose="02020603050405020304" pitchFamily="18" charset="0"/>
              </a:rPr>
              <a:t>tháng</a:t>
            </a:r>
            <a:r>
              <a:rPr lang="en-US" sz="1400" kern="10" dirty="0">
                <a:ln w="9525">
                  <a:solidFill>
                    <a:srgbClr val="000000"/>
                  </a:solidFill>
                  <a:round/>
                  <a:headEnd/>
                  <a:tailEnd/>
                </a:ln>
                <a:cs typeface="Times New Roman" panose="02020603050405020304" pitchFamily="18" charset="0"/>
              </a:rPr>
              <a:t> … </a:t>
            </a:r>
            <a:r>
              <a:rPr lang="en-US" sz="1400" kern="10" dirty="0" err="1">
                <a:ln w="9525">
                  <a:solidFill>
                    <a:srgbClr val="000000"/>
                  </a:solidFill>
                  <a:round/>
                  <a:headEnd/>
                  <a:tailEnd/>
                </a:ln>
                <a:cs typeface="Times New Roman" panose="02020603050405020304" pitchFamily="18" charset="0"/>
              </a:rPr>
              <a:t>năm</a:t>
            </a:r>
            <a:r>
              <a:rPr lang="en-US" sz="1400" kern="10" dirty="0">
                <a:ln w="9525">
                  <a:solidFill>
                    <a:srgbClr val="000000"/>
                  </a:solidFill>
                  <a:round/>
                  <a:headEnd/>
                  <a:tailEnd/>
                </a:ln>
                <a:cs typeface="Times New Roman" panose="02020603050405020304" pitchFamily="18" charset="0"/>
              </a:rPr>
              <a:t> 2021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39"/>
          <p:cNvSpPr txBox="1">
            <a:spLocks noGrp="1"/>
          </p:cNvSpPr>
          <p:nvPr>
            <p:ph type="title"/>
          </p:nvPr>
        </p:nvSpPr>
        <p:spPr>
          <a:xfrm>
            <a:off x="1981200" y="0"/>
            <a:ext cx="7717500" cy="478200"/>
          </a:xfrm>
          <a:prstGeom prst="rect">
            <a:avLst/>
          </a:prstGeom>
          <a:solidFill>
            <a:schemeClr val="accent2"/>
          </a:solidFill>
          <a:ln>
            <a:solidFill>
              <a:srgbClr val="FF6600"/>
            </a:solidFill>
          </a:ln>
        </p:spPr>
        <p:txBody>
          <a:bodyPr spcFirstLastPara="1" vert="horz" wrap="square" lIns="91425" tIns="91425" rIns="91425" bIns="91425" numCol="1" rtlCol="0" anchor="ctr" anchorCtr="0" compatLnSpc="1">
            <a:prstTxWarp prst="textNoShape">
              <a:avLst/>
            </a:prstTxWarp>
            <a:noAutofit/>
          </a:bodyPr>
          <a:lstStyle/>
          <a:p>
            <a:pPr algn="ctr"/>
            <a:r>
              <a:rPr lang="en" dirty="0">
                <a:latin typeface="UTM Alberta Heavy" panose="02040603050506020204" pitchFamily="18" charset="0"/>
              </a:rPr>
              <a:t>MỤC TIÊU BÀI HỌC</a:t>
            </a:r>
            <a:endParaRPr dirty="0">
              <a:latin typeface="UTM Alberta Heavy" panose="02040603050506020204" pitchFamily="18" charset="0"/>
            </a:endParaRPr>
          </a:p>
        </p:txBody>
      </p:sp>
      <p:sp>
        <p:nvSpPr>
          <p:cNvPr id="811" name="Google Shape;811;p39"/>
          <p:cNvSpPr txBox="1">
            <a:spLocks noGrp="1"/>
          </p:cNvSpPr>
          <p:nvPr>
            <p:ph type="subTitle" idx="1"/>
          </p:nvPr>
        </p:nvSpPr>
        <p:spPr>
          <a:xfrm>
            <a:off x="1" y="533400"/>
            <a:ext cx="12106274" cy="6324600"/>
          </a:xfrm>
          <a:prstGeom prst="rect">
            <a:avLst/>
          </a:prstGeom>
        </p:spPr>
        <p:style>
          <a:lnRef idx="2">
            <a:schemeClr val="accent2"/>
          </a:lnRef>
          <a:fillRef idx="1">
            <a:schemeClr val="lt1"/>
          </a:fillRef>
          <a:effectRef idx="0">
            <a:schemeClr val="accent2"/>
          </a:effectRef>
          <a:fontRef idx="minor">
            <a:schemeClr val="dk1"/>
          </a:fontRef>
        </p:style>
        <p:txBody>
          <a:bodyPr spcFirstLastPara="1" vert="horz" wrap="square" lIns="91425" tIns="91425" rIns="91425" bIns="91425" numCol="1" rtlCol="0" anchor="t" anchorCtr="0" compatLnSpc="1">
            <a:prstTxWarp prst="textNoShape">
              <a:avLst/>
            </a:prstTxWarp>
            <a:noAutofit/>
          </a:bodyPr>
          <a:lstStyle/>
          <a:p>
            <a:r>
              <a:rPr lang="en-US" sz="2200" b="1" dirty="0">
                <a:latin typeface="Cambria" panose="02040503050406030204" pitchFamily="18" charset="0"/>
                <a:ea typeface="Cambria" panose="02040503050406030204" pitchFamily="18" charset="0"/>
              </a:rPr>
              <a:t>1. </a:t>
            </a:r>
            <a:r>
              <a:rPr lang="en-US" sz="2200" b="1" dirty="0" err="1">
                <a:latin typeface="Cambria" panose="02040503050406030204" pitchFamily="18" charset="0"/>
                <a:ea typeface="Cambria" panose="02040503050406030204" pitchFamily="18" charset="0"/>
              </a:rPr>
              <a:t>Về</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kiến</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thức</a:t>
            </a:r>
            <a:r>
              <a:rPr lang="en-US" sz="2200" b="1" dirty="0">
                <a:latin typeface="Cambria" panose="02040503050406030204" pitchFamily="18" charset="0"/>
                <a:ea typeface="Cambria" panose="02040503050406030204" pitchFamily="18" charset="0"/>
              </a:rPr>
              <a:t>:</a:t>
            </a:r>
            <a:endParaRPr lang="en-US" sz="2200" dirty="0">
              <a:latin typeface="Cambria" panose="02040503050406030204" pitchFamily="18" charset="0"/>
              <a:ea typeface="Cambria" panose="02040503050406030204" pitchFamily="18" charset="0"/>
            </a:endParaRPr>
          </a:p>
          <a:p>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Thế</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nào</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là</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giữ</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chữ</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tín</a:t>
            </a:r>
            <a:r>
              <a:rPr lang="en-US" sz="2200" dirty="0">
                <a:latin typeface="Cambria" panose="02040503050406030204" pitchFamily="18" charset="0"/>
                <a:ea typeface="Cambria" panose="02040503050406030204" pitchFamily="18" charset="0"/>
              </a:rPr>
              <a:t>.</a:t>
            </a:r>
          </a:p>
          <a:p>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Những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biểu</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hiện</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khác</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nhau</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của</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giữ</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chữ</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tín</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trong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cuộc</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sống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hàng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ngày</a:t>
            </a:r>
            <a:r>
              <a:rPr lang="en-US" sz="2200" dirty="0">
                <a:latin typeface="Cambria" panose="02040503050406030204" pitchFamily="18" charset="0"/>
                <a:ea typeface="Cambria" panose="02040503050406030204" pitchFamily="18" charset="0"/>
              </a:rPr>
              <a:t> . </a:t>
            </a:r>
          </a:p>
          <a:p>
            <a:r>
              <a:rPr lang="en-US" sz="2200" dirty="0">
                <a:latin typeface="Cambria" panose="02040503050406030204" pitchFamily="18" charset="0"/>
                <a:ea typeface="Cambria" panose="02040503050406030204" pitchFamily="18" charset="0"/>
              </a:rPr>
              <a:t>- Ý </a:t>
            </a:r>
            <a:r>
              <a:rPr lang="en-US" sz="2200" dirty="0" err="1">
                <a:latin typeface="Cambria" panose="02040503050406030204" pitchFamily="18" charset="0"/>
                <a:ea typeface="Cambria" panose="02040503050406030204" pitchFamily="18" charset="0"/>
              </a:rPr>
              <a:t>nghĩa</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của</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giữ</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chữ</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tín</a:t>
            </a:r>
            <a:r>
              <a:rPr lang="en-US" sz="2200" dirty="0">
                <a:latin typeface="Cambria" panose="02040503050406030204" pitchFamily="18" charset="0"/>
                <a:ea typeface="Cambria" panose="02040503050406030204" pitchFamily="18" charset="0"/>
              </a:rPr>
              <a:t>.</a:t>
            </a:r>
          </a:p>
          <a:p>
            <a:r>
              <a:rPr lang="en-US" sz="2200" b="1" dirty="0">
                <a:latin typeface="Cambria" panose="02040503050406030204" pitchFamily="18" charset="0"/>
                <a:ea typeface="Cambria" panose="02040503050406030204" pitchFamily="18" charset="0"/>
              </a:rPr>
              <a:t>2. </a:t>
            </a:r>
            <a:r>
              <a:rPr lang="en-US" sz="2200" b="1" dirty="0" err="1">
                <a:latin typeface="Cambria" panose="02040503050406030204" pitchFamily="18" charset="0"/>
                <a:ea typeface="Cambria" panose="02040503050406030204" pitchFamily="18" charset="0"/>
              </a:rPr>
              <a:t>Về</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kĩ</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năng</a:t>
            </a:r>
            <a:r>
              <a:rPr lang="en-US" sz="2200" b="1" dirty="0">
                <a:latin typeface="Cambria" panose="02040503050406030204" pitchFamily="18" charset="0"/>
                <a:ea typeface="Cambria" panose="02040503050406030204" pitchFamily="18" charset="0"/>
              </a:rPr>
              <a:t>:</a:t>
            </a:r>
            <a:endParaRPr lang="en-US" sz="2200" dirty="0">
              <a:latin typeface="Cambria" panose="02040503050406030204" pitchFamily="18" charset="0"/>
              <a:ea typeface="Cambria" panose="02040503050406030204" pitchFamily="18" charset="0"/>
            </a:endParaRPr>
          </a:p>
          <a:p>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Biết</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phân</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biệt</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những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biểu</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hiện</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của</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hành</a:t>
            </a:r>
            <a:r>
              <a:rPr lang="en-US" sz="2200" dirty="0">
                <a:latin typeface="Cambria" panose="02040503050406030204" pitchFamily="18" charset="0"/>
                <a:ea typeface="Cambria" panose="02040503050406030204" pitchFamily="18" charset="0"/>
              </a:rPr>
              <a:t> vi </a:t>
            </a:r>
            <a:r>
              <a:rPr lang="en-US" sz="2200" dirty="0" err="1">
                <a:latin typeface="Cambria" panose="02040503050406030204" pitchFamily="18" charset="0"/>
                <a:ea typeface="Cambria" panose="02040503050406030204" pitchFamily="18" charset="0"/>
              </a:rPr>
              <a:t>biết</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giữ</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chữ</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tín</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và</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không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giữ</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chữ</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tín</a:t>
            </a:r>
            <a:r>
              <a:rPr lang="en-US" sz="2200" dirty="0">
                <a:latin typeface="Cambria" panose="02040503050406030204" pitchFamily="18" charset="0"/>
                <a:ea typeface="Cambria" panose="02040503050406030204" pitchFamily="18" charset="0"/>
              </a:rPr>
              <a:t>.</a:t>
            </a:r>
          </a:p>
          <a:p>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Biết</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giữ</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chữ</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tín</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với</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mọi</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ng­ời</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trong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công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việc</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hàng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ngày</a:t>
            </a:r>
            <a:r>
              <a:rPr lang="en-US" sz="2200" dirty="0">
                <a:latin typeface="Cambria" panose="02040503050406030204" pitchFamily="18" charset="0"/>
                <a:ea typeface="Cambria" panose="02040503050406030204" pitchFamily="18" charset="0"/>
              </a:rPr>
              <a:t>.</a:t>
            </a:r>
          </a:p>
          <a:p>
            <a:r>
              <a:rPr lang="en-US" sz="2200" b="1" dirty="0">
                <a:latin typeface="Cambria" panose="02040503050406030204" pitchFamily="18" charset="0"/>
                <a:ea typeface="Cambria" panose="02040503050406030204" pitchFamily="18" charset="0"/>
              </a:rPr>
              <a:t>3. </a:t>
            </a:r>
            <a:r>
              <a:rPr lang="en-US" sz="2200" b="1" dirty="0" err="1">
                <a:latin typeface="Cambria" panose="02040503050406030204" pitchFamily="18" charset="0"/>
                <a:ea typeface="Cambria" panose="02040503050406030204" pitchFamily="18" charset="0"/>
              </a:rPr>
              <a:t>Về</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thái</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độ</a:t>
            </a:r>
            <a:r>
              <a:rPr lang="en-US" sz="2200" b="1" dirty="0">
                <a:latin typeface="Cambria" panose="02040503050406030204" pitchFamily="18" charset="0"/>
                <a:ea typeface="Cambria" panose="02040503050406030204" pitchFamily="18" charset="0"/>
              </a:rPr>
              <a:t>:</a:t>
            </a:r>
            <a:endParaRPr lang="en-US" sz="2200" dirty="0">
              <a:latin typeface="Cambria" panose="02040503050406030204" pitchFamily="18" charset="0"/>
              <a:ea typeface="Cambria" panose="02040503050406030204" pitchFamily="18" charset="0"/>
            </a:endParaRPr>
          </a:p>
          <a:p>
            <a:r>
              <a:rPr lang="en-US" sz="2200" dirty="0" err="1">
                <a:latin typeface="Cambria" panose="02040503050406030204" pitchFamily="18" charset="0"/>
                <a:ea typeface="Cambria" panose="02040503050406030204" pitchFamily="18" charset="0"/>
              </a:rPr>
              <a:t>Có</a:t>
            </a:r>
            <a:r>
              <a:rPr lang="en-US" sz="2200" dirty="0">
                <a:latin typeface="Cambria" panose="02040503050406030204" pitchFamily="18" charset="0"/>
                <a:ea typeface="Cambria" panose="02040503050406030204" pitchFamily="18" charset="0"/>
              </a:rPr>
              <a:t> ý </a:t>
            </a:r>
            <a:r>
              <a:rPr lang="en-US" sz="2200" dirty="0" err="1">
                <a:latin typeface="Cambria" panose="02040503050406030204" pitchFamily="18" charset="0"/>
                <a:ea typeface="Cambria" panose="02040503050406030204" pitchFamily="18" charset="0"/>
              </a:rPr>
              <a:t>thức</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giữ</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chữ</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tín</a:t>
            </a:r>
            <a:r>
              <a:rPr lang="en-US" sz="2200" dirty="0">
                <a:latin typeface="Cambria" panose="02040503050406030204" pitchFamily="18" charset="0"/>
                <a:ea typeface="Cambria" panose="02040503050406030204" pitchFamily="18" charset="0"/>
              </a:rPr>
              <a:t>.</a:t>
            </a:r>
          </a:p>
          <a:p>
            <a:r>
              <a:rPr lang="en-US" sz="2200" b="1" dirty="0">
                <a:latin typeface="Cambria" panose="02040503050406030204" pitchFamily="18" charset="0"/>
                <a:ea typeface="Cambria" panose="02040503050406030204" pitchFamily="18" charset="0"/>
              </a:rPr>
              <a:t>4. </a:t>
            </a:r>
            <a:r>
              <a:rPr lang="en-US" sz="2200" b="1" dirty="0" err="1">
                <a:latin typeface="Cambria" panose="02040503050406030204" pitchFamily="18" charset="0"/>
                <a:ea typeface="Cambria" panose="02040503050406030204" pitchFamily="18" charset="0"/>
              </a:rPr>
              <a:t>Các</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kỹ</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năng</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và</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năng</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lực</a:t>
            </a:r>
            <a:r>
              <a:rPr lang="en-US" sz="2200" b="1" dirty="0">
                <a:latin typeface="Cambria" panose="02040503050406030204" pitchFamily="18" charset="0"/>
                <a:ea typeface="Cambria" panose="02040503050406030204" pitchFamily="18" charset="0"/>
              </a:rPr>
              <a:t>: </a:t>
            </a:r>
            <a:endParaRPr lang="en-US" sz="2200" dirty="0">
              <a:latin typeface="Cambria" panose="02040503050406030204" pitchFamily="18" charset="0"/>
              <a:ea typeface="Cambria" panose="02040503050406030204" pitchFamily="18" charset="0"/>
            </a:endParaRPr>
          </a:p>
          <a:p>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Kĩ</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năng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giải</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quyết</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vấn</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đề</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ra</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quyết</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định</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trong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những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tình</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huống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liên</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quan</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đến</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phẩm</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chất</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giữ</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chữ</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tín</a:t>
            </a:r>
            <a:r>
              <a:rPr lang="en-US" sz="2200" dirty="0">
                <a:latin typeface="Cambria" panose="02040503050406030204" pitchFamily="18" charset="0"/>
                <a:ea typeface="Cambria" panose="02040503050406030204" pitchFamily="18" charset="0"/>
              </a:rPr>
              <a:t>.</a:t>
            </a:r>
          </a:p>
          <a:p>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Kĩ</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năng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xác</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định</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giá</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trị</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trình</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bày</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suy</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nghĩ</a:t>
            </a:r>
            <a:r>
              <a:rPr lang="en-US" sz="2200" dirty="0">
                <a:latin typeface="Cambria" panose="02040503050406030204" pitchFamily="18" charset="0"/>
                <a:ea typeface="Cambria" panose="02040503050406030204" pitchFamily="18" charset="0"/>
              </a:rPr>
              <a:t>, ý </a:t>
            </a:r>
            <a:r>
              <a:rPr lang="en-US" sz="2200" dirty="0" err="1">
                <a:latin typeface="Cambria" panose="02040503050406030204" pitchFamily="18" charset="0"/>
                <a:ea typeface="Cambria" panose="02040503050406030204" pitchFamily="18" charset="0"/>
              </a:rPr>
              <a:t>t­ưởng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vầ</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phẩm</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chất</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giữ</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chữ</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tín</a:t>
            </a:r>
            <a:r>
              <a:rPr lang="en-US" sz="2200" dirty="0">
                <a:latin typeface="Cambria" panose="02040503050406030204" pitchFamily="18" charset="0"/>
                <a:ea typeface="Cambria" panose="02040503050406030204" pitchFamily="18" charset="0"/>
              </a:rPr>
              <a:t>.</a:t>
            </a:r>
          </a:p>
          <a:p>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Kĩ</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năng</a:t>
            </a:r>
            <a:r>
              <a:rPr lang="en-US" sz="2200" dirty="0">
                <a:latin typeface="Cambria" panose="02040503050406030204" pitchFamily="18" charset="0"/>
                <a:ea typeface="Cambria" panose="02040503050406030204" pitchFamily="18" charset="0"/>
              </a:rPr>
              <a:t> t­ </a:t>
            </a:r>
            <a:r>
              <a:rPr lang="en-US" sz="2200" dirty="0" err="1">
                <a:latin typeface="Cambria" panose="02040503050406030204" pitchFamily="18" charset="0"/>
                <a:ea typeface="Cambria" panose="02040503050406030204" pitchFamily="18" charset="0"/>
              </a:rPr>
              <a:t>duy</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phê</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phán</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đối</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với</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các</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biểu</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hiện</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giữ</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chữ</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tín</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hoặc</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không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giữ</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chữ</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tín</a:t>
            </a:r>
            <a:r>
              <a:rPr lang="en-US" sz="22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60587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3F477EE2-986B-4DE9-B05B-E04888DC19A1}"/>
              </a:ext>
            </a:extLst>
          </p:cNvPr>
          <p:cNvSpPr txBox="1">
            <a:spLocks noChangeArrowheads="1"/>
          </p:cNvSpPr>
          <p:nvPr/>
        </p:nvSpPr>
        <p:spPr bwMode="auto">
          <a:xfrm>
            <a:off x="2362200" y="215901"/>
            <a:ext cx="2057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b="1" dirty="0" err="1"/>
              <a:t>Bài</a:t>
            </a:r>
            <a:r>
              <a:rPr lang="en-US" altLang="en-US" sz="3200" b="1" dirty="0"/>
              <a:t> 4</a:t>
            </a:r>
          </a:p>
        </p:txBody>
      </p:sp>
      <p:sp>
        <p:nvSpPr>
          <p:cNvPr id="5124" name="Rectangle 4">
            <a:extLst>
              <a:ext uri="{FF2B5EF4-FFF2-40B4-BE49-F238E27FC236}">
                <a16:creationId xmlns:a16="http://schemas.microsoft.com/office/drawing/2014/main" id="{36F6EDA6-7368-44B5-868E-0D437ACE814A}"/>
              </a:ext>
            </a:extLst>
          </p:cNvPr>
          <p:cNvSpPr>
            <a:spLocks noChangeArrowheads="1"/>
          </p:cNvSpPr>
          <p:nvPr/>
        </p:nvSpPr>
        <p:spPr bwMode="auto">
          <a:xfrm>
            <a:off x="1905001" y="926815"/>
            <a:ext cx="271420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dirty="0">
                <a:solidFill>
                  <a:srgbClr val="FF0000"/>
                </a:solidFill>
              </a:rPr>
              <a:t>I) </a:t>
            </a:r>
            <a:r>
              <a:rPr lang="en-US" altLang="en-US" sz="3200" b="1" dirty="0" err="1">
                <a:solidFill>
                  <a:srgbClr val="FF0000"/>
                </a:solidFill>
              </a:rPr>
              <a:t>Đặt</a:t>
            </a:r>
            <a:r>
              <a:rPr lang="en-US" altLang="en-US" sz="3200" b="1" dirty="0">
                <a:solidFill>
                  <a:srgbClr val="FF0000"/>
                </a:solidFill>
              </a:rPr>
              <a:t> </a:t>
            </a:r>
            <a:r>
              <a:rPr lang="en-US" altLang="en-US" sz="3200" b="1" dirty="0" err="1">
                <a:solidFill>
                  <a:srgbClr val="FF0000"/>
                </a:solidFill>
              </a:rPr>
              <a:t>vấn</a:t>
            </a:r>
            <a:r>
              <a:rPr lang="en-US" altLang="en-US" sz="3200" b="1" dirty="0">
                <a:solidFill>
                  <a:srgbClr val="FF0000"/>
                </a:solidFill>
              </a:rPr>
              <a:t> </a:t>
            </a:r>
            <a:r>
              <a:rPr lang="en-US" altLang="en-US" sz="3200" b="1" dirty="0" err="1">
                <a:solidFill>
                  <a:srgbClr val="FF0000"/>
                </a:solidFill>
              </a:rPr>
              <a:t>đề</a:t>
            </a:r>
            <a:r>
              <a:rPr lang="en-US" altLang="en-US" sz="3200" b="1" dirty="0">
                <a:solidFill>
                  <a:srgbClr val="FF0000"/>
                </a:solidFill>
              </a:rPr>
              <a:t>:</a:t>
            </a:r>
            <a:r>
              <a:rPr lang="en-US" altLang="en-US" sz="3200" dirty="0">
                <a:solidFill>
                  <a:srgbClr val="FF0000"/>
                </a:solidFill>
              </a:rPr>
              <a:t> </a:t>
            </a:r>
          </a:p>
        </p:txBody>
      </p:sp>
      <p:sp>
        <p:nvSpPr>
          <p:cNvPr id="5127" name="Rectangle 7">
            <a:extLst>
              <a:ext uri="{FF2B5EF4-FFF2-40B4-BE49-F238E27FC236}">
                <a16:creationId xmlns:a16="http://schemas.microsoft.com/office/drawing/2014/main" id="{820725B6-4FE4-4117-A306-B0BB7E3CDBDF}"/>
              </a:ext>
            </a:extLst>
          </p:cNvPr>
          <p:cNvSpPr>
            <a:spLocks noChangeArrowheads="1"/>
          </p:cNvSpPr>
          <p:nvPr/>
        </p:nvSpPr>
        <p:spPr bwMode="auto">
          <a:xfrm>
            <a:off x="1600200" y="1639049"/>
            <a:ext cx="50292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dirty="0">
                <a:solidFill>
                  <a:srgbClr val="FF0000"/>
                </a:solidFill>
              </a:rPr>
              <a:t>1/</a:t>
            </a:r>
            <a:r>
              <a:rPr lang="en-US" altLang="en-US" sz="2800" dirty="0" err="1">
                <a:solidFill>
                  <a:srgbClr val="FF0000"/>
                </a:solidFill>
              </a:rPr>
              <a:t>Hãy</a:t>
            </a:r>
            <a:r>
              <a:rPr lang="en-US" altLang="en-US" sz="2800" dirty="0">
                <a:solidFill>
                  <a:srgbClr val="FF0000"/>
                </a:solidFill>
              </a:rPr>
              <a:t> </a:t>
            </a:r>
            <a:r>
              <a:rPr lang="en-US" altLang="en-US" sz="2800" dirty="0" err="1">
                <a:solidFill>
                  <a:srgbClr val="FF0000"/>
                </a:solidFill>
              </a:rPr>
              <a:t>nhận</a:t>
            </a:r>
            <a:r>
              <a:rPr lang="en-US" altLang="en-US" sz="2800" dirty="0">
                <a:solidFill>
                  <a:srgbClr val="FF0000"/>
                </a:solidFill>
              </a:rPr>
              <a:t> </a:t>
            </a:r>
            <a:r>
              <a:rPr lang="en-US" altLang="en-US" sz="2800" dirty="0" err="1">
                <a:solidFill>
                  <a:srgbClr val="FF0000"/>
                </a:solidFill>
              </a:rPr>
              <a:t>xét</a:t>
            </a:r>
            <a:r>
              <a:rPr lang="en-US" altLang="en-US" sz="2800" dirty="0">
                <a:solidFill>
                  <a:srgbClr val="FF0000"/>
                </a:solidFill>
              </a:rPr>
              <a:t> </a:t>
            </a:r>
            <a:r>
              <a:rPr lang="en-US" altLang="en-US" sz="2800" dirty="0" err="1">
                <a:solidFill>
                  <a:srgbClr val="FF0000"/>
                </a:solidFill>
              </a:rPr>
              <a:t>các</a:t>
            </a:r>
            <a:r>
              <a:rPr lang="en-US" altLang="en-US" sz="2800" dirty="0">
                <a:solidFill>
                  <a:srgbClr val="FF0000"/>
                </a:solidFill>
              </a:rPr>
              <a:t> </a:t>
            </a:r>
            <a:r>
              <a:rPr lang="en-US" altLang="en-US" sz="2800" dirty="0" err="1">
                <a:solidFill>
                  <a:srgbClr val="FF0000"/>
                </a:solidFill>
              </a:rPr>
              <a:t>việc</a:t>
            </a:r>
            <a:r>
              <a:rPr lang="en-US" altLang="en-US" sz="2800" dirty="0">
                <a:solidFill>
                  <a:srgbClr val="FF0000"/>
                </a:solidFill>
              </a:rPr>
              <a:t> </a:t>
            </a:r>
            <a:r>
              <a:rPr lang="en-US" altLang="en-US" sz="2800" dirty="0" err="1">
                <a:solidFill>
                  <a:srgbClr val="FF0000"/>
                </a:solidFill>
              </a:rPr>
              <a:t>làm</a:t>
            </a:r>
            <a:r>
              <a:rPr lang="en-US" altLang="en-US" sz="2800" dirty="0">
                <a:solidFill>
                  <a:srgbClr val="FF0000"/>
                </a:solidFill>
              </a:rPr>
              <a:t> </a:t>
            </a:r>
            <a:r>
              <a:rPr lang="en-US" altLang="en-US" sz="2800" dirty="0" err="1">
                <a:solidFill>
                  <a:srgbClr val="FF0000"/>
                </a:solidFill>
              </a:rPr>
              <a:t>của</a:t>
            </a:r>
            <a:r>
              <a:rPr lang="en-US" altLang="en-US" sz="2800" dirty="0">
                <a:solidFill>
                  <a:srgbClr val="FF0000"/>
                </a:solidFill>
              </a:rPr>
              <a:t> :</a:t>
            </a:r>
          </a:p>
          <a:p>
            <a:pPr eaLnBrk="1" hangingPunct="1"/>
            <a:r>
              <a:rPr lang="en-US" altLang="en-US" sz="2800" b="1" dirty="0"/>
              <a:t>a/</a:t>
            </a:r>
            <a:r>
              <a:rPr lang="en-US" altLang="en-US" sz="2800" b="1" dirty="0" err="1"/>
              <a:t>Nhạc</a:t>
            </a:r>
            <a:r>
              <a:rPr lang="en-US" altLang="en-US" sz="2800" b="1" dirty="0"/>
              <a:t> </a:t>
            </a:r>
            <a:r>
              <a:rPr lang="en-US" altLang="en-US" sz="2800" b="1" dirty="0" err="1"/>
              <a:t>Chính</a:t>
            </a:r>
            <a:r>
              <a:rPr lang="en-US" altLang="en-US" sz="2800" b="1" dirty="0"/>
              <a:t> </a:t>
            </a:r>
            <a:r>
              <a:rPr lang="en-US" altLang="en-US" sz="2800" b="1" dirty="0" err="1"/>
              <a:t>Tử</a:t>
            </a:r>
            <a:r>
              <a:rPr lang="en-US" altLang="en-US" sz="2800" dirty="0"/>
              <a:t> </a:t>
            </a:r>
            <a:r>
              <a:rPr lang="en-US" altLang="en-US" sz="2800" dirty="0" err="1"/>
              <a:t>Nước</a:t>
            </a:r>
            <a:r>
              <a:rPr lang="en-US" altLang="en-US" sz="2800" dirty="0"/>
              <a:t> </a:t>
            </a:r>
            <a:r>
              <a:rPr lang="en-US" altLang="en-US" sz="2800" dirty="0" err="1"/>
              <a:t>Lỗ</a:t>
            </a:r>
            <a:r>
              <a:rPr lang="en-US" altLang="en-US" sz="2800" dirty="0"/>
              <a:t>.</a:t>
            </a:r>
          </a:p>
          <a:p>
            <a:pPr eaLnBrk="1" hangingPunct="1"/>
            <a:endParaRPr lang="en-US" altLang="en-US" sz="2800" dirty="0"/>
          </a:p>
          <a:p>
            <a:pPr eaLnBrk="1" hangingPunct="1"/>
            <a:endParaRPr lang="en-US" altLang="en-US" sz="2800" dirty="0"/>
          </a:p>
          <a:p>
            <a:pPr eaLnBrk="1" hangingPunct="1"/>
            <a:r>
              <a:rPr lang="en-US" altLang="en-US" sz="2800" b="1" dirty="0"/>
              <a:t>b/ </a:t>
            </a:r>
            <a:r>
              <a:rPr lang="en-US" altLang="en-US" sz="2800" b="1" dirty="0" err="1"/>
              <a:t>Bác</a:t>
            </a:r>
            <a:r>
              <a:rPr lang="en-US" altLang="en-US" sz="2800" b="1" dirty="0"/>
              <a:t> </a:t>
            </a:r>
            <a:r>
              <a:rPr lang="en-US" altLang="en-US" sz="2800" b="1" dirty="0" err="1"/>
              <a:t>Hồ</a:t>
            </a:r>
            <a:r>
              <a:rPr lang="en-US" altLang="en-US" sz="2800" dirty="0"/>
              <a:t> .</a:t>
            </a:r>
          </a:p>
          <a:p>
            <a:pPr eaLnBrk="1" hangingPunct="1"/>
            <a:endParaRPr lang="en-US" altLang="en-US" sz="2800" dirty="0"/>
          </a:p>
          <a:p>
            <a:pPr eaLnBrk="1" hangingPunct="1"/>
            <a:endParaRPr lang="en-US" altLang="en-US" sz="2800" dirty="0"/>
          </a:p>
          <a:p>
            <a:pPr eaLnBrk="1" hangingPunct="1"/>
            <a:r>
              <a:rPr lang="en-US" altLang="en-US" sz="2800" b="1" dirty="0"/>
              <a:t>c/</a:t>
            </a:r>
            <a:r>
              <a:rPr lang="en-US" altLang="en-US" sz="2800" b="1" dirty="0" err="1"/>
              <a:t>Cơ</a:t>
            </a:r>
            <a:r>
              <a:rPr lang="en-US" altLang="en-US" sz="2800" b="1" dirty="0"/>
              <a:t> </a:t>
            </a:r>
            <a:r>
              <a:rPr lang="en-US" altLang="en-US" sz="2800" b="1" dirty="0" err="1"/>
              <a:t>sở</a:t>
            </a:r>
            <a:r>
              <a:rPr lang="en-US" altLang="en-US" sz="2800" b="1" dirty="0"/>
              <a:t> </a:t>
            </a:r>
            <a:r>
              <a:rPr lang="en-US" altLang="en-US" sz="2800" b="1" dirty="0" err="1"/>
              <a:t>sản</a:t>
            </a:r>
            <a:r>
              <a:rPr lang="en-US" altLang="en-US" sz="2800" b="1" dirty="0"/>
              <a:t> </a:t>
            </a:r>
            <a:r>
              <a:rPr lang="en-US" altLang="en-US" sz="2800" b="1" dirty="0" err="1"/>
              <a:t>xuất</a:t>
            </a:r>
            <a:r>
              <a:rPr lang="en-US" altLang="en-US" sz="2800" b="1" dirty="0"/>
              <a:t> </a:t>
            </a:r>
            <a:r>
              <a:rPr lang="en-US" altLang="en-US" sz="2800" b="1" dirty="0" err="1"/>
              <a:t>kinh</a:t>
            </a:r>
            <a:r>
              <a:rPr lang="en-US" altLang="en-US" sz="2800" b="1" dirty="0"/>
              <a:t> </a:t>
            </a:r>
            <a:r>
              <a:rPr lang="en-US" altLang="en-US" sz="2800" b="1" dirty="0" err="1"/>
              <a:t>doanh</a:t>
            </a:r>
            <a:r>
              <a:rPr lang="en-US" altLang="en-US" sz="2800" dirty="0"/>
              <a:t>.</a:t>
            </a:r>
          </a:p>
          <a:p>
            <a:pPr eaLnBrk="1" hangingPunct="1"/>
            <a:endParaRPr lang="en-US" altLang="en-US" sz="2800" dirty="0"/>
          </a:p>
          <a:p>
            <a:pPr eaLnBrk="1" hangingPunct="1"/>
            <a:endParaRPr lang="en-US" altLang="en-US" dirty="0"/>
          </a:p>
        </p:txBody>
      </p:sp>
      <p:sp>
        <p:nvSpPr>
          <p:cNvPr id="5128" name="Rectangle 8">
            <a:extLst>
              <a:ext uri="{FF2B5EF4-FFF2-40B4-BE49-F238E27FC236}">
                <a16:creationId xmlns:a16="http://schemas.microsoft.com/office/drawing/2014/main" id="{7D8EA712-3479-4582-8758-910F81A0B9A6}"/>
              </a:ext>
            </a:extLst>
          </p:cNvPr>
          <p:cNvSpPr>
            <a:spLocks noChangeArrowheads="1"/>
          </p:cNvSpPr>
          <p:nvPr/>
        </p:nvSpPr>
        <p:spPr bwMode="auto">
          <a:xfrm>
            <a:off x="5953760" y="2084125"/>
            <a:ext cx="5105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dirty="0"/>
              <a:t>+ </a:t>
            </a:r>
            <a:r>
              <a:rPr lang="en-US" altLang="en-US" sz="2800" b="1" dirty="0" err="1"/>
              <a:t>Nhạc</a:t>
            </a:r>
            <a:r>
              <a:rPr lang="en-US" altLang="en-US" sz="2800" b="1" dirty="0"/>
              <a:t> </a:t>
            </a:r>
            <a:r>
              <a:rPr lang="en-US" altLang="en-US" sz="2800" b="1" dirty="0" err="1"/>
              <a:t>Chính</a:t>
            </a:r>
            <a:r>
              <a:rPr lang="en-US" altLang="en-US" sz="2800" b="1" dirty="0"/>
              <a:t> </a:t>
            </a:r>
            <a:r>
              <a:rPr lang="en-US" altLang="en-US" sz="2800" b="1" dirty="0" err="1"/>
              <a:t>Tử</a:t>
            </a:r>
            <a:r>
              <a:rPr lang="en-US" altLang="en-US" sz="2800" dirty="0"/>
              <a:t> </a:t>
            </a:r>
            <a:r>
              <a:rPr lang="en-US" altLang="en-US" sz="2800" dirty="0" err="1"/>
              <a:t>không</a:t>
            </a:r>
            <a:r>
              <a:rPr lang="en-US" altLang="en-US" sz="2800" dirty="0"/>
              <a:t> </a:t>
            </a:r>
            <a:r>
              <a:rPr lang="en-US" altLang="en-US" sz="2800" dirty="0" err="1"/>
              <a:t>đi</a:t>
            </a:r>
            <a:r>
              <a:rPr lang="en-US" altLang="en-US" sz="2800" dirty="0"/>
              <a:t> </a:t>
            </a:r>
            <a:r>
              <a:rPr lang="en-US" altLang="en-US" sz="2800" dirty="0" err="1"/>
              <a:t>nộp</a:t>
            </a:r>
            <a:r>
              <a:rPr lang="en-US" altLang="en-US" sz="2800" dirty="0"/>
              <a:t> </a:t>
            </a:r>
            <a:r>
              <a:rPr lang="en-US" altLang="en-US" sz="2800" dirty="0" err="1"/>
              <a:t>đỉnh</a:t>
            </a:r>
            <a:r>
              <a:rPr lang="en-US" altLang="en-US" sz="2800" dirty="0"/>
              <a:t> </a:t>
            </a:r>
            <a:r>
              <a:rPr lang="en-US" altLang="en-US" sz="2800" dirty="0" err="1"/>
              <a:t>giả</a:t>
            </a:r>
            <a:r>
              <a:rPr lang="en-US" altLang="en-US" sz="2800" dirty="0"/>
              <a:t> </a:t>
            </a:r>
            <a:r>
              <a:rPr lang="en-US" altLang="en-US" sz="2800" dirty="0" err="1"/>
              <a:t>vì</a:t>
            </a:r>
            <a:r>
              <a:rPr lang="en-US" altLang="en-US" sz="2800" dirty="0"/>
              <a:t> </a:t>
            </a:r>
            <a:r>
              <a:rPr lang="en-US" altLang="en-US" sz="2800" dirty="0" err="1"/>
              <a:t>làm</a:t>
            </a:r>
            <a:r>
              <a:rPr lang="en-US" altLang="en-US" sz="2800" dirty="0"/>
              <a:t> </a:t>
            </a:r>
            <a:r>
              <a:rPr lang="en-US" altLang="en-US" sz="2800" dirty="0" err="1"/>
              <a:t>như</a:t>
            </a:r>
            <a:r>
              <a:rPr lang="en-US" altLang="en-US" sz="2800" dirty="0"/>
              <a:t> </a:t>
            </a:r>
            <a:r>
              <a:rPr lang="en-US" altLang="en-US" sz="2800" dirty="0" err="1"/>
              <a:t>vậy</a:t>
            </a:r>
            <a:r>
              <a:rPr lang="en-US" altLang="en-US" sz="2800" dirty="0"/>
              <a:t> </a:t>
            </a:r>
            <a:r>
              <a:rPr lang="en-US" altLang="en-US" sz="2800" dirty="0" err="1"/>
              <a:t>ông</a:t>
            </a:r>
            <a:r>
              <a:rPr lang="en-US" altLang="en-US" sz="2800" dirty="0"/>
              <a:t> </a:t>
            </a:r>
            <a:r>
              <a:rPr lang="en-US" altLang="en-US" sz="2800" dirty="0" err="1"/>
              <a:t>sẽ</a:t>
            </a:r>
            <a:r>
              <a:rPr lang="en-US" altLang="en-US" sz="2800" dirty="0"/>
              <a:t> </a:t>
            </a:r>
            <a:r>
              <a:rPr lang="en-US" altLang="en-US" sz="2800" dirty="0" err="1"/>
              <a:t>mất</a:t>
            </a:r>
            <a:r>
              <a:rPr lang="en-US" altLang="en-US" sz="2800" dirty="0"/>
              <a:t> </a:t>
            </a:r>
            <a:r>
              <a:rPr lang="en-US" altLang="en-US" sz="2800" dirty="0" err="1"/>
              <a:t>lòng</a:t>
            </a:r>
            <a:r>
              <a:rPr lang="en-US" altLang="en-US" sz="2800" dirty="0"/>
              <a:t> tin </a:t>
            </a:r>
            <a:r>
              <a:rPr lang="en-US" altLang="en-US" sz="2800" dirty="0" err="1"/>
              <a:t>với</a:t>
            </a:r>
            <a:r>
              <a:rPr lang="en-US" altLang="en-US" sz="2800" dirty="0"/>
              <a:t> </a:t>
            </a:r>
            <a:r>
              <a:rPr lang="en-US" altLang="en-US" sz="2800" dirty="0" err="1"/>
              <a:t>vua</a:t>
            </a:r>
            <a:r>
              <a:rPr lang="en-US" altLang="en-US" sz="2800" dirty="0"/>
              <a:t> </a:t>
            </a:r>
            <a:r>
              <a:rPr lang="en-US" altLang="en-US" sz="2800" dirty="0" err="1"/>
              <a:t>Tề</a:t>
            </a:r>
            <a:r>
              <a:rPr lang="en-US" altLang="en-US" sz="2800" dirty="0"/>
              <a:t> .</a:t>
            </a:r>
          </a:p>
        </p:txBody>
      </p:sp>
      <p:sp>
        <p:nvSpPr>
          <p:cNvPr id="5129" name="Rectangle 9">
            <a:extLst>
              <a:ext uri="{FF2B5EF4-FFF2-40B4-BE49-F238E27FC236}">
                <a16:creationId xmlns:a16="http://schemas.microsoft.com/office/drawing/2014/main" id="{5FCF87B9-54BE-4B4D-9771-65D50213E21C}"/>
              </a:ext>
            </a:extLst>
          </p:cNvPr>
          <p:cNvSpPr>
            <a:spLocks noChangeArrowheads="1"/>
          </p:cNvSpPr>
          <p:nvPr/>
        </p:nvSpPr>
        <p:spPr bwMode="auto">
          <a:xfrm>
            <a:off x="5943600" y="3376266"/>
            <a:ext cx="4724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dirty="0"/>
              <a:t>+ Qua 2 </a:t>
            </a:r>
            <a:r>
              <a:rPr lang="en-US" altLang="en-US" sz="2800" dirty="0" err="1"/>
              <a:t>năm</a:t>
            </a:r>
            <a:r>
              <a:rPr lang="en-US" altLang="en-US" sz="2800" dirty="0"/>
              <a:t> </a:t>
            </a:r>
            <a:r>
              <a:rPr lang="en-US" altLang="en-US" sz="2800" dirty="0" err="1"/>
              <a:t>sau</a:t>
            </a:r>
            <a:r>
              <a:rPr lang="en-US" altLang="en-US" sz="2800" dirty="0"/>
              <a:t> </a:t>
            </a:r>
            <a:r>
              <a:rPr lang="en-US" altLang="en-US" sz="2800" b="1" dirty="0" err="1"/>
              <a:t>Bác</a:t>
            </a:r>
            <a:r>
              <a:rPr lang="en-US" altLang="en-US" sz="2800" dirty="0"/>
              <a:t> </a:t>
            </a:r>
            <a:r>
              <a:rPr lang="en-US" altLang="en-US" sz="2800" dirty="0" err="1"/>
              <a:t>đã</a:t>
            </a:r>
            <a:r>
              <a:rPr lang="en-US" altLang="en-US" sz="2800" dirty="0"/>
              <a:t> </a:t>
            </a:r>
            <a:r>
              <a:rPr lang="en-US" altLang="en-US" sz="2800" dirty="0" err="1"/>
              <a:t>giữ</a:t>
            </a:r>
            <a:r>
              <a:rPr lang="en-US" altLang="en-US" sz="2800" dirty="0"/>
              <a:t> </a:t>
            </a:r>
            <a:r>
              <a:rPr lang="en-US" altLang="en-US" sz="2800" dirty="0" err="1"/>
              <a:t>đúng</a:t>
            </a:r>
            <a:r>
              <a:rPr lang="en-US" altLang="en-US" sz="2800" dirty="0"/>
              <a:t> </a:t>
            </a:r>
            <a:r>
              <a:rPr lang="en-US" altLang="en-US" sz="2800" dirty="0" err="1"/>
              <a:t>lời</a:t>
            </a:r>
            <a:r>
              <a:rPr lang="en-US" altLang="en-US" sz="2800" dirty="0"/>
              <a:t> </a:t>
            </a:r>
            <a:r>
              <a:rPr lang="en-US" altLang="en-US" sz="2800" dirty="0" err="1"/>
              <a:t>hứa</a:t>
            </a:r>
            <a:r>
              <a:rPr lang="en-US" altLang="en-US" sz="2800" dirty="0"/>
              <a:t>  </a:t>
            </a:r>
            <a:r>
              <a:rPr lang="en-US" altLang="en-US" sz="2800" dirty="0" err="1"/>
              <a:t>của</a:t>
            </a:r>
            <a:r>
              <a:rPr lang="en-US" altLang="en-US" sz="2800" dirty="0"/>
              <a:t> </a:t>
            </a:r>
            <a:r>
              <a:rPr lang="en-US" altLang="en-US" sz="2800" dirty="0" err="1"/>
              <a:t>mình</a:t>
            </a:r>
            <a:r>
              <a:rPr lang="en-US" altLang="en-US" sz="2800" dirty="0"/>
              <a:t> </a:t>
            </a:r>
            <a:r>
              <a:rPr lang="en-US" altLang="en-US" sz="2800" dirty="0" err="1"/>
              <a:t>với</a:t>
            </a:r>
            <a:r>
              <a:rPr lang="en-US" altLang="en-US" sz="2800" dirty="0"/>
              <a:t> </a:t>
            </a:r>
            <a:r>
              <a:rPr lang="en-US" altLang="en-US" sz="2800" dirty="0" err="1"/>
              <a:t>cháu</a:t>
            </a:r>
            <a:r>
              <a:rPr lang="en-US" altLang="en-US" sz="2800" dirty="0"/>
              <a:t> </a:t>
            </a:r>
            <a:r>
              <a:rPr lang="en-US" altLang="en-US" sz="2800" dirty="0" err="1"/>
              <a:t>bé</a:t>
            </a:r>
            <a:r>
              <a:rPr lang="en-US" altLang="en-US" sz="2800" dirty="0"/>
              <a:t>. </a:t>
            </a:r>
          </a:p>
        </p:txBody>
      </p:sp>
      <p:sp>
        <p:nvSpPr>
          <p:cNvPr id="5130" name="Rectangle 10">
            <a:extLst>
              <a:ext uri="{FF2B5EF4-FFF2-40B4-BE49-F238E27FC236}">
                <a16:creationId xmlns:a16="http://schemas.microsoft.com/office/drawing/2014/main" id="{E8AF42D8-D08C-4B44-873F-5EDAA5CD4C8C}"/>
              </a:ext>
            </a:extLst>
          </p:cNvPr>
          <p:cNvSpPr>
            <a:spLocks noChangeArrowheads="1"/>
          </p:cNvSpPr>
          <p:nvPr/>
        </p:nvSpPr>
        <p:spPr bwMode="auto">
          <a:xfrm>
            <a:off x="6239670" y="4745772"/>
            <a:ext cx="45432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dirty="0"/>
              <a:t>+</a:t>
            </a:r>
            <a:r>
              <a:rPr lang="en-US" altLang="en-US" sz="2800" dirty="0" err="1"/>
              <a:t>Đảm</a:t>
            </a:r>
            <a:r>
              <a:rPr lang="en-US" altLang="en-US" sz="2800" dirty="0"/>
              <a:t> </a:t>
            </a:r>
            <a:r>
              <a:rPr lang="en-US" altLang="en-US" sz="2800" dirty="0" err="1"/>
              <a:t>bảo</a:t>
            </a:r>
            <a:r>
              <a:rPr lang="en-US" altLang="en-US" sz="2800" dirty="0"/>
              <a:t> </a:t>
            </a:r>
            <a:r>
              <a:rPr lang="en-US" altLang="en-US" sz="2800" dirty="0" err="1"/>
              <a:t>chất</a:t>
            </a:r>
            <a:r>
              <a:rPr lang="en-US" altLang="en-US" sz="2800" dirty="0"/>
              <a:t> </a:t>
            </a:r>
            <a:r>
              <a:rPr lang="en-US" altLang="en-US" sz="2800" dirty="0" err="1"/>
              <a:t>lượng</a:t>
            </a:r>
            <a:r>
              <a:rPr lang="en-US" altLang="en-US" sz="2800" dirty="0"/>
              <a:t> </a:t>
            </a:r>
            <a:r>
              <a:rPr lang="en-US" altLang="en-US" sz="2800" dirty="0" err="1"/>
              <a:t>lâu</a:t>
            </a:r>
            <a:r>
              <a:rPr lang="en-US" altLang="en-US" sz="2800" dirty="0"/>
              <a:t> </a:t>
            </a:r>
            <a:r>
              <a:rPr lang="en-US" altLang="en-US" sz="2800" dirty="0" err="1"/>
              <a:t>dài</a:t>
            </a:r>
            <a:r>
              <a:rPr lang="en-US" altLang="en-US" sz="2800" dirty="0"/>
              <a:t>. </a:t>
            </a:r>
          </a:p>
        </p:txBody>
      </p:sp>
      <p:sp>
        <p:nvSpPr>
          <p:cNvPr id="5131" name="Rectangle 11">
            <a:extLst>
              <a:ext uri="{FF2B5EF4-FFF2-40B4-BE49-F238E27FC236}">
                <a16:creationId xmlns:a16="http://schemas.microsoft.com/office/drawing/2014/main" id="{2E919369-F85A-4AB8-81CA-F58912B079AF}"/>
              </a:ext>
            </a:extLst>
          </p:cNvPr>
          <p:cNvSpPr>
            <a:spLocks noChangeArrowheads="1"/>
          </p:cNvSpPr>
          <p:nvPr/>
        </p:nvSpPr>
        <p:spPr bwMode="auto">
          <a:xfrm>
            <a:off x="1981201" y="6032214"/>
            <a:ext cx="83054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dirty="0"/>
              <a:t>+ </a:t>
            </a:r>
            <a:r>
              <a:rPr lang="en-US" altLang="en-US" sz="3200" dirty="0" err="1"/>
              <a:t>Làm</a:t>
            </a:r>
            <a:r>
              <a:rPr lang="en-US" altLang="en-US" sz="3200" dirty="0"/>
              <a:t> </a:t>
            </a:r>
            <a:r>
              <a:rPr lang="en-US" altLang="en-US" sz="3200" dirty="0" err="1"/>
              <a:t>đến</a:t>
            </a:r>
            <a:r>
              <a:rPr lang="en-US" altLang="en-US" sz="3200" dirty="0"/>
              <a:t> </a:t>
            </a:r>
            <a:r>
              <a:rPr lang="en-US" altLang="en-US" sz="3200" dirty="0" err="1"/>
              <a:t>nơi</a:t>
            </a:r>
            <a:r>
              <a:rPr lang="en-US" altLang="en-US" sz="3200" dirty="0"/>
              <a:t>, </a:t>
            </a:r>
            <a:r>
              <a:rPr lang="en-US" altLang="en-US" sz="3200" dirty="0" err="1"/>
              <a:t>đến</a:t>
            </a:r>
            <a:r>
              <a:rPr lang="en-US" altLang="en-US" sz="3200" dirty="0"/>
              <a:t> </a:t>
            </a:r>
            <a:r>
              <a:rPr lang="en-US" altLang="en-US" sz="3200" dirty="0" err="1"/>
              <a:t>chốn</a:t>
            </a:r>
            <a:r>
              <a:rPr lang="en-US" altLang="en-US" sz="3200" dirty="0"/>
              <a:t>; </a:t>
            </a:r>
            <a:r>
              <a:rPr lang="en-US" altLang="en-US" sz="3200" dirty="0" err="1"/>
              <a:t>phải</a:t>
            </a:r>
            <a:r>
              <a:rPr lang="en-US" altLang="en-US" sz="3200" dirty="0"/>
              <a:t> </a:t>
            </a:r>
            <a:r>
              <a:rPr lang="en-US" altLang="en-US" sz="3200" dirty="0" err="1"/>
              <a:t>cẩn</a:t>
            </a:r>
            <a:r>
              <a:rPr lang="en-US" altLang="en-US" sz="3200" dirty="0"/>
              <a:t> </a:t>
            </a:r>
            <a:r>
              <a:rPr lang="en-US" altLang="en-US" sz="3200" dirty="0" err="1"/>
              <a:t>thận</a:t>
            </a:r>
            <a:r>
              <a:rPr lang="en-US" altLang="en-US" sz="3200" dirty="0"/>
              <a:t>, chu </a:t>
            </a:r>
            <a:r>
              <a:rPr lang="en-US" altLang="en-US" sz="3200" dirty="0" err="1"/>
              <a:t>đáo</a:t>
            </a:r>
            <a:r>
              <a:rPr lang="en-US" altLang="en-US" sz="3200" dirty="0"/>
              <a:t>.</a:t>
            </a:r>
          </a:p>
        </p:txBody>
      </p:sp>
      <p:sp>
        <p:nvSpPr>
          <p:cNvPr id="5132" name="Rectangle 12">
            <a:extLst>
              <a:ext uri="{FF2B5EF4-FFF2-40B4-BE49-F238E27FC236}">
                <a16:creationId xmlns:a16="http://schemas.microsoft.com/office/drawing/2014/main" id="{80ECF973-C575-437E-BA57-BC85CCAD1622}"/>
              </a:ext>
            </a:extLst>
          </p:cNvPr>
          <p:cNvSpPr>
            <a:spLocks noChangeArrowheads="1"/>
          </p:cNvSpPr>
          <p:nvPr/>
        </p:nvSpPr>
        <p:spPr bwMode="auto">
          <a:xfrm>
            <a:off x="1639888" y="5488995"/>
            <a:ext cx="75456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dirty="0">
                <a:solidFill>
                  <a:srgbClr val="FF0000"/>
                </a:solidFill>
              </a:rPr>
              <a:t>2/ Khi </a:t>
            </a:r>
            <a:r>
              <a:rPr lang="en-US" altLang="en-US" sz="2800" dirty="0" err="1">
                <a:solidFill>
                  <a:srgbClr val="FF0000"/>
                </a:solidFill>
              </a:rPr>
              <a:t>được</a:t>
            </a:r>
            <a:r>
              <a:rPr lang="en-US" altLang="en-US" sz="2800" dirty="0">
                <a:solidFill>
                  <a:srgbClr val="FF0000"/>
                </a:solidFill>
              </a:rPr>
              <a:t> </a:t>
            </a:r>
            <a:r>
              <a:rPr lang="en-US" altLang="en-US" sz="2800" dirty="0" err="1">
                <a:solidFill>
                  <a:srgbClr val="FF0000"/>
                </a:solidFill>
              </a:rPr>
              <a:t>giao</a:t>
            </a:r>
            <a:r>
              <a:rPr lang="en-US" altLang="en-US" sz="2800" dirty="0">
                <a:solidFill>
                  <a:srgbClr val="FF0000"/>
                </a:solidFill>
              </a:rPr>
              <a:t> 1 </a:t>
            </a:r>
            <a:r>
              <a:rPr lang="en-US" altLang="en-US" sz="2800" dirty="0" err="1">
                <a:solidFill>
                  <a:srgbClr val="FF0000"/>
                </a:solidFill>
              </a:rPr>
              <a:t>công</a:t>
            </a:r>
            <a:r>
              <a:rPr lang="en-US" altLang="en-US" sz="2800" dirty="0">
                <a:solidFill>
                  <a:srgbClr val="FF0000"/>
                </a:solidFill>
              </a:rPr>
              <a:t> </a:t>
            </a:r>
            <a:r>
              <a:rPr lang="en-US" altLang="en-US" sz="2800" dirty="0" err="1">
                <a:solidFill>
                  <a:srgbClr val="FF0000"/>
                </a:solidFill>
              </a:rPr>
              <a:t>việc</a:t>
            </a:r>
            <a:r>
              <a:rPr lang="en-US" altLang="en-US" sz="2800" dirty="0">
                <a:solidFill>
                  <a:srgbClr val="FF0000"/>
                </a:solidFill>
              </a:rPr>
              <a:t> </a:t>
            </a:r>
            <a:r>
              <a:rPr lang="en-US" altLang="en-US" sz="2800" dirty="0" err="1">
                <a:solidFill>
                  <a:srgbClr val="FF0000"/>
                </a:solidFill>
              </a:rPr>
              <a:t>thì</a:t>
            </a:r>
            <a:r>
              <a:rPr lang="en-US" altLang="en-US" sz="2800" dirty="0">
                <a:solidFill>
                  <a:srgbClr val="FF0000"/>
                </a:solidFill>
              </a:rPr>
              <a:t> </a:t>
            </a:r>
            <a:r>
              <a:rPr lang="en-US" altLang="en-US" sz="2800" dirty="0" err="1">
                <a:solidFill>
                  <a:srgbClr val="FF0000"/>
                </a:solidFill>
              </a:rPr>
              <a:t>các</a:t>
            </a:r>
            <a:r>
              <a:rPr lang="en-US" altLang="en-US" sz="2800" dirty="0">
                <a:solidFill>
                  <a:srgbClr val="FF0000"/>
                </a:solidFill>
              </a:rPr>
              <a:t> </a:t>
            </a:r>
            <a:r>
              <a:rPr lang="en-US" altLang="en-US" sz="2800" dirty="0" err="1">
                <a:solidFill>
                  <a:srgbClr val="FF0000"/>
                </a:solidFill>
              </a:rPr>
              <a:t>em</a:t>
            </a:r>
            <a:r>
              <a:rPr lang="en-US" altLang="en-US" sz="2800" dirty="0">
                <a:solidFill>
                  <a:srgbClr val="FF0000"/>
                </a:solidFill>
              </a:rPr>
              <a:t> </a:t>
            </a:r>
            <a:r>
              <a:rPr lang="en-US" altLang="en-US" sz="2800" dirty="0" err="1">
                <a:solidFill>
                  <a:srgbClr val="FF0000"/>
                </a:solidFill>
              </a:rPr>
              <a:t>sẽ</a:t>
            </a:r>
            <a:r>
              <a:rPr lang="en-US" altLang="en-US" sz="2800" dirty="0">
                <a:solidFill>
                  <a:srgbClr val="FF0000"/>
                </a:solidFill>
              </a:rPr>
              <a:t> </a:t>
            </a:r>
            <a:r>
              <a:rPr lang="en-US" altLang="en-US" sz="2800" dirty="0" err="1">
                <a:solidFill>
                  <a:srgbClr val="FF0000"/>
                </a:solidFill>
              </a:rPr>
              <a:t>làm</a:t>
            </a:r>
            <a:r>
              <a:rPr lang="en-US" altLang="en-US" sz="2800" dirty="0">
                <a:solidFill>
                  <a:srgbClr val="FF0000"/>
                </a:solidFill>
              </a:rPr>
              <a:t> </a:t>
            </a:r>
            <a:r>
              <a:rPr lang="en-US" altLang="en-US" sz="2800" dirty="0" err="1">
                <a:solidFill>
                  <a:srgbClr val="FF0000"/>
                </a:solidFill>
              </a:rPr>
              <a:t>gì</a:t>
            </a:r>
            <a:r>
              <a:rPr lang="en-US" altLang="en-US" sz="2800" dirty="0">
                <a:solidFill>
                  <a:srgbClr val="FF0000"/>
                </a:solidFill>
              </a:rPr>
              <a:t> ?</a:t>
            </a:r>
          </a:p>
        </p:txBody>
      </p:sp>
      <p:sp>
        <p:nvSpPr>
          <p:cNvPr id="13" name="Text Box 2">
            <a:extLst>
              <a:ext uri="{FF2B5EF4-FFF2-40B4-BE49-F238E27FC236}">
                <a16:creationId xmlns:a16="http://schemas.microsoft.com/office/drawing/2014/main" id="{E00BAAD5-46AF-4832-8616-831734B4AD12}"/>
              </a:ext>
            </a:extLst>
          </p:cNvPr>
          <p:cNvSpPr txBox="1">
            <a:spLocks noChangeArrowheads="1"/>
          </p:cNvSpPr>
          <p:nvPr/>
        </p:nvSpPr>
        <p:spPr bwMode="auto">
          <a:xfrm>
            <a:off x="4819650" y="238186"/>
            <a:ext cx="28400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b="1" dirty="0">
                <a:solidFill>
                  <a:srgbClr val="FF0000"/>
                </a:solidFill>
              </a:rPr>
              <a:t>GIỮ CHỮ TÍN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checkerboard(across)">
                                      <p:cBhvr>
                                        <p:cTn id="7" dur="500"/>
                                        <p:tgtEl>
                                          <p:spTgt spid="5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127"/>
                                        </p:tgtEl>
                                        <p:attrNameLst>
                                          <p:attrName>style.visibility</p:attrName>
                                        </p:attrNameLst>
                                      </p:cBhvr>
                                      <p:to>
                                        <p:strVal val="visible"/>
                                      </p:to>
                                    </p:set>
                                    <p:animEffect transition="in" filter="checkerboard(across)">
                                      <p:cBhvr>
                                        <p:cTn id="12" dur="500"/>
                                        <p:tgtEl>
                                          <p:spTgt spid="51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128"/>
                                        </p:tgtEl>
                                        <p:attrNameLst>
                                          <p:attrName>style.visibility</p:attrName>
                                        </p:attrNameLst>
                                      </p:cBhvr>
                                      <p:to>
                                        <p:strVal val="visible"/>
                                      </p:to>
                                    </p:set>
                                    <p:animEffect transition="in" filter="checkerboard(across)">
                                      <p:cBhvr>
                                        <p:cTn id="17" dur="500"/>
                                        <p:tgtEl>
                                          <p:spTgt spid="51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129"/>
                                        </p:tgtEl>
                                        <p:attrNameLst>
                                          <p:attrName>style.visibility</p:attrName>
                                        </p:attrNameLst>
                                      </p:cBhvr>
                                      <p:to>
                                        <p:strVal val="visible"/>
                                      </p:to>
                                    </p:set>
                                    <p:animEffect transition="in" filter="checkerboard(across)">
                                      <p:cBhvr>
                                        <p:cTn id="22" dur="500"/>
                                        <p:tgtEl>
                                          <p:spTgt spid="51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130"/>
                                        </p:tgtEl>
                                        <p:attrNameLst>
                                          <p:attrName>style.visibility</p:attrName>
                                        </p:attrNameLst>
                                      </p:cBhvr>
                                      <p:to>
                                        <p:strVal val="visible"/>
                                      </p:to>
                                    </p:set>
                                    <p:animEffect transition="in" filter="checkerboard(across)">
                                      <p:cBhvr>
                                        <p:cTn id="27" dur="500"/>
                                        <p:tgtEl>
                                          <p:spTgt spid="51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132"/>
                                        </p:tgtEl>
                                        <p:attrNameLst>
                                          <p:attrName>style.visibility</p:attrName>
                                        </p:attrNameLst>
                                      </p:cBhvr>
                                      <p:to>
                                        <p:strVal val="visible"/>
                                      </p:to>
                                    </p:set>
                                    <p:animEffect transition="in" filter="checkerboard(across)">
                                      <p:cBhvr>
                                        <p:cTn id="32" dur="500"/>
                                        <p:tgtEl>
                                          <p:spTgt spid="513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131"/>
                                        </p:tgtEl>
                                        <p:attrNameLst>
                                          <p:attrName>style.visibility</p:attrName>
                                        </p:attrNameLst>
                                      </p:cBhvr>
                                      <p:to>
                                        <p:strVal val="visible"/>
                                      </p:to>
                                    </p:set>
                                    <p:animEffect transition="in" filter="checkerboard(across)">
                                      <p:cBhvr>
                                        <p:cTn id="37" dur="500"/>
                                        <p:tgtEl>
                                          <p:spTgt spid="5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7" grpId="0"/>
      <p:bldP spid="5128" grpId="0"/>
      <p:bldP spid="5129" grpId="0"/>
      <p:bldP spid="5130" grpId="0"/>
      <p:bldP spid="5131" grpId="0"/>
      <p:bldP spid="51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B599927D-5094-4936-B9D4-A4A1BDEC3C2C}"/>
              </a:ext>
            </a:extLst>
          </p:cNvPr>
          <p:cNvSpPr txBox="1">
            <a:spLocks noChangeArrowheads="1"/>
          </p:cNvSpPr>
          <p:nvPr/>
        </p:nvSpPr>
        <p:spPr bwMode="auto">
          <a:xfrm>
            <a:off x="1828800" y="2286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dirty="0" err="1"/>
              <a:t>Bài</a:t>
            </a:r>
            <a:r>
              <a:rPr lang="en-US" altLang="en-US" b="1" dirty="0"/>
              <a:t> 4</a:t>
            </a:r>
          </a:p>
        </p:txBody>
      </p:sp>
      <p:sp>
        <p:nvSpPr>
          <p:cNvPr id="7172" name="Rectangle 4">
            <a:extLst>
              <a:ext uri="{FF2B5EF4-FFF2-40B4-BE49-F238E27FC236}">
                <a16:creationId xmlns:a16="http://schemas.microsoft.com/office/drawing/2014/main" id="{C300B03A-6C8E-43A4-9569-83D9A6EFE531}"/>
              </a:ext>
            </a:extLst>
          </p:cNvPr>
          <p:cNvSpPr>
            <a:spLocks noChangeArrowheads="1"/>
          </p:cNvSpPr>
          <p:nvPr/>
        </p:nvSpPr>
        <p:spPr bwMode="auto">
          <a:xfrm>
            <a:off x="1828801" y="759769"/>
            <a:ext cx="2160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dirty="0"/>
              <a:t>I) </a:t>
            </a:r>
            <a:r>
              <a:rPr lang="en-US" altLang="en-US" b="1" dirty="0" err="1"/>
              <a:t>Đặt</a:t>
            </a:r>
            <a:r>
              <a:rPr lang="en-US" altLang="en-US" b="1" dirty="0"/>
              <a:t> </a:t>
            </a:r>
            <a:r>
              <a:rPr lang="en-US" altLang="en-US" b="1" dirty="0" err="1"/>
              <a:t>vấn</a:t>
            </a:r>
            <a:r>
              <a:rPr lang="en-US" altLang="en-US" b="1" dirty="0"/>
              <a:t> </a:t>
            </a:r>
            <a:r>
              <a:rPr lang="en-US" altLang="en-US" b="1" dirty="0" err="1"/>
              <a:t>đề</a:t>
            </a:r>
            <a:r>
              <a:rPr lang="en-US" altLang="en-US" b="1" dirty="0"/>
              <a:t>:</a:t>
            </a:r>
            <a:r>
              <a:rPr lang="en-US" altLang="en-US" dirty="0"/>
              <a:t> </a:t>
            </a:r>
          </a:p>
        </p:txBody>
      </p:sp>
      <p:sp>
        <p:nvSpPr>
          <p:cNvPr id="8204" name="Rectangle 12">
            <a:extLst>
              <a:ext uri="{FF2B5EF4-FFF2-40B4-BE49-F238E27FC236}">
                <a16:creationId xmlns:a16="http://schemas.microsoft.com/office/drawing/2014/main" id="{0DE28867-C8FC-4403-88C9-49E63A73ED21}"/>
              </a:ext>
            </a:extLst>
          </p:cNvPr>
          <p:cNvSpPr>
            <a:spLocks noChangeArrowheads="1"/>
          </p:cNvSpPr>
          <p:nvPr/>
        </p:nvSpPr>
        <p:spPr bwMode="auto">
          <a:xfrm>
            <a:off x="1814473" y="1236696"/>
            <a:ext cx="39340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dirty="0">
                <a:solidFill>
                  <a:srgbClr val="FF0000"/>
                </a:solidFill>
              </a:rPr>
              <a:t>II/ </a:t>
            </a:r>
            <a:r>
              <a:rPr lang="en-US" altLang="en-US" sz="3200" b="1" dirty="0" err="1">
                <a:solidFill>
                  <a:srgbClr val="FF0000"/>
                </a:solidFill>
              </a:rPr>
              <a:t>Nội</a:t>
            </a:r>
            <a:r>
              <a:rPr lang="en-US" altLang="en-US" sz="3200" b="1" dirty="0">
                <a:solidFill>
                  <a:srgbClr val="FF0000"/>
                </a:solidFill>
              </a:rPr>
              <a:t> dung </a:t>
            </a:r>
            <a:r>
              <a:rPr lang="en-US" altLang="en-US" sz="3200" b="1" dirty="0" err="1">
                <a:solidFill>
                  <a:srgbClr val="FF0000"/>
                </a:solidFill>
              </a:rPr>
              <a:t>bài</a:t>
            </a:r>
            <a:r>
              <a:rPr lang="en-US" altLang="en-US" sz="3200" b="1" dirty="0">
                <a:solidFill>
                  <a:srgbClr val="FF0000"/>
                </a:solidFill>
              </a:rPr>
              <a:t> </a:t>
            </a:r>
            <a:r>
              <a:rPr lang="en-US" altLang="en-US" sz="3200" b="1" dirty="0" err="1">
                <a:solidFill>
                  <a:srgbClr val="FF0000"/>
                </a:solidFill>
              </a:rPr>
              <a:t>học</a:t>
            </a:r>
            <a:r>
              <a:rPr lang="en-US" altLang="en-US" sz="3200" b="1" dirty="0">
                <a:solidFill>
                  <a:srgbClr val="FF0000"/>
                </a:solidFill>
              </a:rPr>
              <a:t>:</a:t>
            </a:r>
            <a:r>
              <a:rPr lang="en-US" altLang="en-US" sz="3200" dirty="0">
                <a:solidFill>
                  <a:srgbClr val="FF0000"/>
                </a:solidFill>
              </a:rPr>
              <a:t> </a:t>
            </a:r>
          </a:p>
        </p:txBody>
      </p:sp>
      <p:sp>
        <p:nvSpPr>
          <p:cNvPr id="7175" name="Line 13">
            <a:extLst>
              <a:ext uri="{FF2B5EF4-FFF2-40B4-BE49-F238E27FC236}">
                <a16:creationId xmlns:a16="http://schemas.microsoft.com/office/drawing/2014/main" id="{3DFD2214-6543-46ED-BDB5-F21E4573E9FE}"/>
              </a:ext>
            </a:extLst>
          </p:cNvPr>
          <p:cNvSpPr>
            <a:spLocks noChangeShapeType="1"/>
          </p:cNvSpPr>
          <p:nvPr/>
        </p:nvSpPr>
        <p:spPr bwMode="auto">
          <a:xfrm>
            <a:off x="6019800" y="914400"/>
            <a:ext cx="0" cy="594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6" name="Text Box 14">
            <a:extLst>
              <a:ext uri="{FF2B5EF4-FFF2-40B4-BE49-F238E27FC236}">
                <a16:creationId xmlns:a16="http://schemas.microsoft.com/office/drawing/2014/main" id="{BE4F3E73-E2F2-4B84-A40D-378D83EF376F}"/>
              </a:ext>
            </a:extLst>
          </p:cNvPr>
          <p:cNvSpPr txBox="1">
            <a:spLocks noChangeArrowheads="1"/>
          </p:cNvSpPr>
          <p:nvPr/>
        </p:nvSpPr>
        <p:spPr bwMode="auto">
          <a:xfrm>
            <a:off x="6400800" y="838201"/>
            <a:ext cx="3810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*Vậy: Trong công việc, chúng ta cần phải thế nào?</a:t>
            </a:r>
          </a:p>
        </p:txBody>
      </p:sp>
      <p:sp>
        <p:nvSpPr>
          <p:cNvPr id="8207" name="Rectangle 15">
            <a:extLst>
              <a:ext uri="{FF2B5EF4-FFF2-40B4-BE49-F238E27FC236}">
                <a16:creationId xmlns:a16="http://schemas.microsoft.com/office/drawing/2014/main" id="{46F834E0-6D63-4A37-B756-98936AC1F7D5}"/>
              </a:ext>
            </a:extLst>
          </p:cNvPr>
          <p:cNvSpPr>
            <a:spLocks noChangeArrowheads="1"/>
          </p:cNvSpPr>
          <p:nvPr/>
        </p:nvSpPr>
        <p:spPr bwMode="auto">
          <a:xfrm>
            <a:off x="6324600" y="1669962"/>
            <a:ext cx="4038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t>+</a:t>
            </a:r>
            <a:r>
              <a:rPr lang="en-US" altLang="en-US" b="1" dirty="0" err="1"/>
              <a:t>Phải</a:t>
            </a:r>
            <a:r>
              <a:rPr lang="en-US" altLang="en-US" b="1" dirty="0"/>
              <a:t> </a:t>
            </a:r>
            <a:r>
              <a:rPr lang="en-US" altLang="en-US" dirty="0"/>
              <a:t>: </a:t>
            </a:r>
            <a:r>
              <a:rPr lang="en-US" altLang="en-US" dirty="0" err="1"/>
              <a:t>Trung</a:t>
            </a:r>
            <a:r>
              <a:rPr lang="en-US" altLang="en-US" dirty="0"/>
              <a:t> </a:t>
            </a:r>
            <a:r>
              <a:rPr lang="en-US" altLang="en-US" dirty="0" err="1"/>
              <a:t>thực</a:t>
            </a:r>
            <a:r>
              <a:rPr lang="en-US" altLang="en-US" dirty="0"/>
              <a:t>; </a:t>
            </a:r>
            <a:r>
              <a:rPr lang="en-US" altLang="en-US" dirty="0" err="1"/>
              <a:t>giữ</a:t>
            </a:r>
            <a:r>
              <a:rPr lang="en-US" altLang="en-US" dirty="0"/>
              <a:t> </a:t>
            </a:r>
            <a:r>
              <a:rPr lang="en-US" altLang="en-US" dirty="0" err="1"/>
              <a:t>được</a:t>
            </a:r>
            <a:r>
              <a:rPr lang="en-US" altLang="en-US" dirty="0"/>
              <a:t> </a:t>
            </a:r>
            <a:r>
              <a:rPr lang="en-US" altLang="en-US" dirty="0" err="1"/>
              <a:t>lòng</a:t>
            </a:r>
            <a:r>
              <a:rPr lang="en-US" altLang="en-US" dirty="0"/>
              <a:t> tin; </a:t>
            </a:r>
            <a:r>
              <a:rPr lang="en-US" altLang="en-US" dirty="0" err="1"/>
              <a:t>giữ</a:t>
            </a:r>
            <a:r>
              <a:rPr lang="en-US" altLang="en-US" dirty="0"/>
              <a:t> </a:t>
            </a:r>
            <a:r>
              <a:rPr lang="en-US" altLang="en-US" dirty="0" err="1"/>
              <a:t>lời</a:t>
            </a:r>
            <a:r>
              <a:rPr lang="en-US" altLang="en-US" dirty="0"/>
              <a:t> </a:t>
            </a:r>
            <a:r>
              <a:rPr lang="en-US" altLang="en-US" dirty="0" err="1"/>
              <a:t>hứa</a:t>
            </a:r>
            <a:r>
              <a:rPr lang="en-US" altLang="en-US" dirty="0"/>
              <a:t>; </a:t>
            </a:r>
            <a:r>
              <a:rPr lang="en-US" altLang="en-US" dirty="0" err="1"/>
              <a:t>có</a:t>
            </a:r>
            <a:r>
              <a:rPr lang="en-US" altLang="en-US" dirty="0"/>
              <a:t> </a:t>
            </a:r>
            <a:r>
              <a:rPr lang="en-US" altLang="en-US" dirty="0" err="1"/>
              <a:t>trách</a:t>
            </a:r>
            <a:r>
              <a:rPr lang="en-US" altLang="en-US" dirty="0"/>
              <a:t> </a:t>
            </a:r>
            <a:r>
              <a:rPr lang="en-US" altLang="en-US" dirty="0" err="1"/>
              <a:t>nhiệm</a:t>
            </a:r>
            <a:r>
              <a:rPr lang="en-US" altLang="en-US" dirty="0"/>
              <a:t> </a:t>
            </a:r>
            <a:r>
              <a:rPr lang="en-US" altLang="en-US" dirty="0" err="1"/>
              <a:t>với</a:t>
            </a:r>
            <a:r>
              <a:rPr lang="en-US" altLang="en-US" dirty="0"/>
              <a:t> </a:t>
            </a:r>
            <a:r>
              <a:rPr lang="en-US" altLang="en-US" dirty="0" err="1"/>
              <a:t>công</a:t>
            </a:r>
            <a:r>
              <a:rPr lang="en-US" altLang="en-US" dirty="0"/>
              <a:t> </a:t>
            </a:r>
            <a:r>
              <a:rPr lang="en-US" altLang="en-US" dirty="0" err="1"/>
              <a:t>việc</a:t>
            </a:r>
            <a:r>
              <a:rPr lang="en-US" altLang="en-US" dirty="0"/>
              <a:t> </a:t>
            </a:r>
            <a:r>
              <a:rPr lang="en-US" altLang="en-US" dirty="0" err="1"/>
              <a:t>được</a:t>
            </a:r>
            <a:r>
              <a:rPr lang="en-US" altLang="en-US" dirty="0"/>
              <a:t> </a:t>
            </a:r>
            <a:r>
              <a:rPr lang="en-US" altLang="en-US" dirty="0" err="1"/>
              <a:t>giao</a:t>
            </a:r>
            <a:r>
              <a:rPr lang="en-US" altLang="en-US" dirty="0"/>
              <a:t>.</a:t>
            </a:r>
          </a:p>
        </p:txBody>
      </p:sp>
      <p:sp>
        <p:nvSpPr>
          <p:cNvPr id="8208" name="Text Box 16">
            <a:extLst>
              <a:ext uri="{FF2B5EF4-FFF2-40B4-BE49-F238E27FC236}">
                <a16:creationId xmlns:a16="http://schemas.microsoft.com/office/drawing/2014/main" id="{BE9373A2-0B94-4312-B7A0-8A85C4C6869D}"/>
              </a:ext>
            </a:extLst>
          </p:cNvPr>
          <p:cNvSpPr txBox="1">
            <a:spLocks noChangeArrowheads="1"/>
          </p:cNvSpPr>
          <p:nvPr/>
        </p:nvSpPr>
        <p:spPr bwMode="auto">
          <a:xfrm>
            <a:off x="6400800" y="2971801"/>
            <a:ext cx="3810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*Vậy: Em hiểu thế nào là </a:t>
            </a:r>
            <a:r>
              <a:rPr lang="en-US" altLang="en-US" b="1"/>
              <a:t>giữ chữ tín?</a:t>
            </a:r>
          </a:p>
        </p:txBody>
      </p:sp>
      <p:sp>
        <p:nvSpPr>
          <p:cNvPr id="8209" name="Rectangle 17">
            <a:extLst>
              <a:ext uri="{FF2B5EF4-FFF2-40B4-BE49-F238E27FC236}">
                <a16:creationId xmlns:a16="http://schemas.microsoft.com/office/drawing/2014/main" id="{F6A6C181-8FCD-4E20-8034-E6AC6A4A4BF6}"/>
              </a:ext>
            </a:extLst>
          </p:cNvPr>
          <p:cNvSpPr>
            <a:spLocks noChangeArrowheads="1"/>
          </p:cNvSpPr>
          <p:nvPr/>
        </p:nvSpPr>
        <p:spPr bwMode="auto">
          <a:xfrm>
            <a:off x="6172200" y="3729465"/>
            <a:ext cx="4267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a:t>-Giữ chữ tín</a:t>
            </a:r>
            <a:r>
              <a:rPr lang="en-US" altLang="en-US"/>
              <a:t> là biết giữ lời hứa và biết tin tưởng lẫn nhau . </a:t>
            </a:r>
          </a:p>
        </p:txBody>
      </p:sp>
      <p:sp>
        <p:nvSpPr>
          <p:cNvPr id="8210" name="Text Box 18">
            <a:extLst>
              <a:ext uri="{FF2B5EF4-FFF2-40B4-BE49-F238E27FC236}">
                <a16:creationId xmlns:a16="http://schemas.microsoft.com/office/drawing/2014/main" id="{96C17F59-D384-4756-8A34-4935FDA8433A}"/>
              </a:ext>
            </a:extLst>
          </p:cNvPr>
          <p:cNvSpPr txBox="1">
            <a:spLocks noChangeArrowheads="1"/>
          </p:cNvSpPr>
          <p:nvPr/>
        </p:nvSpPr>
        <p:spPr bwMode="auto">
          <a:xfrm>
            <a:off x="6400800" y="4648201"/>
            <a:ext cx="3810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*Vậy: Giữ chữ tín sẽ mang lại những lợi ích gì?</a:t>
            </a:r>
          </a:p>
        </p:txBody>
      </p:sp>
      <p:sp>
        <p:nvSpPr>
          <p:cNvPr id="8211" name="Rectangle 19">
            <a:extLst>
              <a:ext uri="{FF2B5EF4-FFF2-40B4-BE49-F238E27FC236}">
                <a16:creationId xmlns:a16="http://schemas.microsoft.com/office/drawing/2014/main" id="{73791187-828E-4A5D-BD76-500EB5C7D1B3}"/>
              </a:ext>
            </a:extLst>
          </p:cNvPr>
          <p:cNvSpPr>
            <a:spLocks noChangeArrowheads="1"/>
          </p:cNvSpPr>
          <p:nvPr/>
        </p:nvSpPr>
        <p:spPr bwMode="auto">
          <a:xfrm>
            <a:off x="6248400" y="5664112"/>
            <a:ext cx="4419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dirty="0"/>
              <a:t>-</a:t>
            </a:r>
            <a:r>
              <a:rPr lang="en-US" altLang="en-US" b="1" dirty="0" err="1"/>
              <a:t>Giữ</a:t>
            </a:r>
            <a:r>
              <a:rPr lang="en-US" altLang="en-US" b="1" dirty="0"/>
              <a:t> </a:t>
            </a:r>
            <a:r>
              <a:rPr lang="en-US" altLang="en-US" b="1" dirty="0" err="1"/>
              <a:t>chữ</a:t>
            </a:r>
            <a:r>
              <a:rPr lang="en-US" altLang="en-US" b="1" dirty="0"/>
              <a:t> </a:t>
            </a:r>
            <a:r>
              <a:rPr lang="en-US" altLang="en-US" b="1" dirty="0" err="1"/>
              <a:t>tín</a:t>
            </a:r>
            <a:r>
              <a:rPr lang="en-US" altLang="en-US" dirty="0"/>
              <a:t> </a:t>
            </a:r>
            <a:r>
              <a:rPr lang="en-US" altLang="en-US" dirty="0" err="1"/>
              <a:t>sẽ</a:t>
            </a:r>
            <a:r>
              <a:rPr lang="en-US" altLang="en-US" dirty="0"/>
              <a:t> </a:t>
            </a:r>
            <a:r>
              <a:rPr lang="en-US" altLang="en-US" dirty="0" err="1"/>
              <a:t>được</a:t>
            </a:r>
            <a:r>
              <a:rPr lang="en-US" altLang="en-US" dirty="0"/>
              <a:t>  </a:t>
            </a:r>
            <a:r>
              <a:rPr lang="en-US" altLang="en-US" dirty="0" err="1"/>
              <a:t>mọi</a:t>
            </a:r>
            <a:r>
              <a:rPr lang="en-US" altLang="en-US" dirty="0"/>
              <a:t> </a:t>
            </a:r>
            <a:r>
              <a:rPr lang="en-US" altLang="en-US" dirty="0" err="1"/>
              <a:t>người</a:t>
            </a:r>
            <a:r>
              <a:rPr lang="en-US" altLang="en-US" dirty="0"/>
              <a:t> tin </a:t>
            </a:r>
            <a:r>
              <a:rPr lang="en-US" altLang="en-US" dirty="0" err="1"/>
              <a:t>cậy</a:t>
            </a:r>
            <a:r>
              <a:rPr lang="en-US" altLang="en-US" dirty="0"/>
              <a:t> , </a:t>
            </a:r>
            <a:r>
              <a:rPr lang="en-US" altLang="en-US" dirty="0" err="1"/>
              <a:t>tín</a:t>
            </a:r>
            <a:r>
              <a:rPr lang="en-US" altLang="en-US" dirty="0"/>
              <a:t> </a:t>
            </a:r>
            <a:r>
              <a:rPr lang="en-US" altLang="en-US" dirty="0" err="1"/>
              <a:t>nhiệm</a:t>
            </a:r>
            <a:r>
              <a:rPr lang="en-US" altLang="en-US" dirty="0"/>
              <a:t> , </a:t>
            </a:r>
            <a:r>
              <a:rPr lang="en-US" altLang="en-US" dirty="0" err="1"/>
              <a:t>dễ</a:t>
            </a:r>
            <a:r>
              <a:rPr lang="en-US" altLang="en-US" dirty="0"/>
              <a:t> </a:t>
            </a:r>
            <a:r>
              <a:rPr lang="en-US" altLang="en-US" dirty="0" err="1"/>
              <a:t>dàng</a:t>
            </a:r>
            <a:r>
              <a:rPr lang="en-US" altLang="en-US" dirty="0"/>
              <a:t> </a:t>
            </a:r>
            <a:r>
              <a:rPr lang="en-US" altLang="en-US" dirty="0" err="1"/>
              <a:t>hợp</a:t>
            </a:r>
            <a:r>
              <a:rPr lang="en-US" altLang="en-US" dirty="0"/>
              <a:t> </a:t>
            </a:r>
            <a:r>
              <a:rPr lang="en-US" altLang="en-US" dirty="0" err="1"/>
              <a:t>tác</a:t>
            </a:r>
            <a:r>
              <a:rPr lang="en-US" altLang="en-US" dirty="0"/>
              <a:t> </a:t>
            </a:r>
            <a:r>
              <a:rPr lang="en-US" altLang="en-US" dirty="0" err="1"/>
              <a:t>với</a:t>
            </a:r>
            <a:r>
              <a:rPr lang="en-US" altLang="en-US" dirty="0"/>
              <a:t> </a:t>
            </a:r>
            <a:r>
              <a:rPr lang="en-US" altLang="en-US" dirty="0" err="1"/>
              <a:t>người</a:t>
            </a:r>
            <a:r>
              <a:rPr lang="en-US" altLang="en-US" dirty="0"/>
              <a:t> </a:t>
            </a:r>
            <a:r>
              <a:rPr lang="en-US" altLang="en-US" dirty="0" err="1"/>
              <a:t>khác</a:t>
            </a:r>
            <a:r>
              <a:rPr lang="en-US" altLang="en-US" dirty="0"/>
              <a:t> .</a:t>
            </a:r>
          </a:p>
        </p:txBody>
      </p:sp>
      <p:sp>
        <p:nvSpPr>
          <p:cNvPr id="14" name="Text Box 2">
            <a:extLst>
              <a:ext uri="{FF2B5EF4-FFF2-40B4-BE49-F238E27FC236}">
                <a16:creationId xmlns:a16="http://schemas.microsoft.com/office/drawing/2014/main" id="{C242D6A5-FC44-4CF7-83B1-7A8A8A0755C7}"/>
              </a:ext>
            </a:extLst>
          </p:cNvPr>
          <p:cNvSpPr txBox="1">
            <a:spLocks noChangeArrowheads="1"/>
          </p:cNvSpPr>
          <p:nvPr/>
        </p:nvSpPr>
        <p:spPr bwMode="auto">
          <a:xfrm>
            <a:off x="4819650" y="238186"/>
            <a:ext cx="28400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b="1" dirty="0">
                <a:solidFill>
                  <a:srgbClr val="FF0000"/>
                </a:solidFill>
              </a:rPr>
              <a:t>GIỮ CHỮ TÍN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204"/>
                                        </p:tgtEl>
                                        <p:attrNameLst>
                                          <p:attrName>style.visibility</p:attrName>
                                        </p:attrNameLst>
                                      </p:cBhvr>
                                      <p:to>
                                        <p:strVal val="visible"/>
                                      </p:to>
                                    </p:set>
                                    <p:animEffect transition="in" filter="checkerboard(across)">
                                      <p:cBhvr>
                                        <p:cTn id="7" dur="500"/>
                                        <p:tgtEl>
                                          <p:spTgt spid="82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206"/>
                                        </p:tgtEl>
                                        <p:attrNameLst>
                                          <p:attrName>style.visibility</p:attrName>
                                        </p:attrNameLst>
                                      </p:cBhvr>
                                      <p:to>
                                        <p:strVal val="visible"/>
                                      </p:to>
                                    </p:set>
                                    <p:animEffect transition="in" filter="checkerboard(across)">
                                      <p:cBhvr>
                                        <p:cTn id="12" dur="500"/>
                                        <p:tgtEl>
                                          <p:spTgt spid="82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207"/>
                                        </p:tgtEl>
                                        <p:attrNameLst>
                                          <p:attrName>style.visibility</p:attrName>
                                        </p:attrNameLst>
                                      </p:cBhvr>
                                      <p:to>
                                        <p:strVal val="visible"/>
                                      </p:to>
                                    </p:set>
                                    <p:animEffect transition="in" filter="checkerboard(across)">
                                      <p:cBhvr>
                                        <p:cTn id="17" dur="500"/>
                                        <p:tgtEl>
                                          <p:spTgt spid="82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208"/>
                                        </p:tgtEl>
                                        <p:attrNameLst>
                                          <p:attrName>style.visibility</p:attrName>
                                        </p:attrNameLst>
                                      </p:cBhvr>
                                      <p:to>
                                        <p:strVal val="visible"/>
                                      </p:to>
                                    </p:set>
                                    <p:animEffect transition="in" filter="checkerboard(across)">
                                      <p:cBhvr>
                                        <p:cTn id="22" dur="500"/>
                                        <p:tgtEl>
                                          <p:spTgt spid="820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1" nodeType="clickEffect">
                                  <p:stCondLst>
                                    <p:cond delay="0"/>
                                  </p:stCondLst>
                                  <p:childTnLst>
                                    <p:set>
                                      <p:cBhvr>
                                        <p:cTn id="26" dur="1" fill="hold">
                                          <p:stCondLst>
                                            <p:cond delay="0"/>
                                          </p:stCondLst>
                                        </p:cTn>
                                        <p:tgtEl>
                                          <p:spTgt spid="8209"/>
                                        </p:tgtEl>
                                        <p:attrNameLst>
                                          <p:attrName>style.visibility</p:attrName>
                                        </p:attrNameLst>
                                      </p:cBhvr>
                                      <p:to>
                                        <p:strVal val="visible"/>
                                      </p:to>
                                    </p:set>
                                    <p:animEffect transition="in" filter="checkerboard(across)">
                                      <p:cBhvr>
                                        <p:cTn id="27" dur="500"/>
                                        <p:tgtEl>
                                          <p:spTgt spid="820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5" presetClass="path" presetSubtype="0" accel="50000" decel="50000" fill="hold" grpId="0" nodeType="clickEffect">
                                  <p:stCondLst>
                                    <p:cond delay="0"/>
                                  </p:stCondLst>
                                  <p:childTnLst>
                                    <p:animMotion origin="layout" path="M 3.33333E-6 1.2945E-7 L -0.48334 -0.21521 " pathEditMode="relative" rAng="0" ptsTypes="AA">
                                      <p:cBhvr>
                                        <p:cTn id="31" dur="2000" fill="hold"/>
                                        <p:tgtEl>
                                          <p:spTgt spid="8209"/>
                                        </p:tgtEl>
                                        <p:attrNameLst>
                                          <p:attrName>ppt_x</p:attrName>
                                          <p:attrName>ppt_y</p:attrName>
                                        </p:attrNameLst>
                                      </p:cBhvr>
                                      <p:rCtr x="-24167" y="-10772"/>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8210"/>
                                        </p:tgtEl>
                                        <p:attrNameLst>
                                          <p:attrName>style.visibility</p:attrName>
                                        </p:attrNameLst>
                                      </p:cBhvr>
                                      <p:to>
                                        <p:strVal val="visible"/>
                                      </p:to>
                                    </p:set>
                                    <p:animEffect transition="in" filter="checkerboard(across)">
                                      <p:cBhvr>
                                        <p:cTn id="36" dur="500"/>
                                        <p:tgtEl>
                                          <p:spTgt spid="821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grpId="1" nodeType="clickEffect">
                                  <p:stCondLst>
                                    <p:cond delay="0"/>
                                  </p:stCondLst>
                                  <p:childTnLst>
                                    <p:set>
                                      <p:cBhvr>
                                        <p:cTn id="40" dur="1" fill="hold">
                                          <p:stCondLst>
                                            <p:cond delay="0"/>
                                          </p:stCondLst>
                                        </p:cTn>
                                        <p:tgtEl>
                                          <p:spTgt spid="8211"/>
                                        </p:tgtEl>
                                        <p:attrNameLst>
                                          <p:attrName>style.visibility</p:attrName>
                                        </p:attrNameLst>
                                      </p:cBhvr>
                                      <p:to>
                                        <p:strVal val="visible"/>
                                      </p:to>
                                    </p:set>
                                    <p:animEffect transition="in" filter="checkerboard(across)">
                                      <p:cBhvr>
                                        <p:cTn id="41" dur="500"/>
                                        <p:tgtEl>
                                          <p:spTgt spid="821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5" presetClass="path" presetSubtype="0" accel="50000" decel="50000" fill="hold" grpId="0" nodeType="clickEffect">
                                  <p:stCondLst>
                                    <p:cond delay="0"/>
                                  </p:stCondLst>
                                  <p:childTnLst>
                                    <p:animMotion origin="layout" path="M -3.33333E-6 9.61627E-7 L -0.5 -0.35737 " pathEditMode="relative" rAng="0" ptsTypes="AA">
                                      <p:cBhvr>
                                        <p:cTn id="45" dur="2000" fill="hold"/>
                                        <p:tgtEl>
                                          <p:spTgt spid="8211"/>
                                        </p:tgtEl>
                                        <p:attrNameLst>
                                          <p:attrName>ppt_x</p:attrName>
                                          <p:attrName>ppt_y</p:attrName>
                                        </p:attrNameLst>
                                      </p:cBhvr>
                                      <p:rCtr x="-25000" y="-178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4" grpId="0"/>
      <p:bldP spid="8206" grpId="0"/>
      <p:bldP spid="8207" grpId="0"/>
      <p:bldP spid="8208" grpId="0"/>
      <p:bldP spid="8209" grpId="0"/>
      <p:bldP spid="8209" grpId="1"/>
      <p:bldP spid="8210" grpId="0"/>
      <p:bldP spid="8211" grpId="0"/>
      <p:bldP spid="821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BBBF53D0-5B65-430A-939E-BEFF0B78F63B}"/>
              </a:ext>
            </a:extLst>
          </p:cNvPr>
          <p:cNvSpPr txBox="1">
            <a:spLocks noChangeArrowheads="1"/>
          </p:cNvSpPr>
          <p:nvPr/>
        </p:nvSpPr>
        <p:spPr bwMode="auto">
          <a:xfrm>
            <a:off x="1828800" y="2286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t>Bài 4   Tiết 4</a:t>
            </a:r>
          </a:p>
        </p:txBody>
      </p:sp>
      <p:sp>
        <p:nvSpPr>
          <p:cNvPr id="8196" name="Rectangle 4">
            <a:extLst>
              <a:ext uri="{FF2B5EF4-FFF2-40B4-BE49-F238E27FC236}">
                <a16:creationId xmlns:a16="http://schemas.microsoft.com/office/drawing/2014/main" id="{14A7C58C-5828-471E-AE9F-6866261689C3}"/>
              </a:ext>
            </a:extLst>
          </p:cNvPr>
          <p:cNvSpPr>
            <a:spLocks noChangeArrowheads="1"/>
          </p:cNvSpPr>
          <p:nvPr/>
        </p:nvSpPr>
        <p:spPr bwMode="auto">
          <a:xfrm>
            <a:off x="1828801" y="845212"/>
            <a:ext cx="271420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dirty="0">
                <a:solidFill>
                  <a:srgbClr val="FF0000"/>
                </a:solidFill>
              </a:rPr>
              <a:t>I) </a:t>
            </a:r>
            <a:r>
              <a:rPr lang="en-US" altLang="en-US" sz="3200" b="1" dirty="0" err="1">
                <a:solidFill>
                  <a:srgbClr val="FF0000"/>
                </a:solidFill>
              </a:rPr>
              <a:t>Đặt</a:t>
            </a:r>
            <a:r>
              <a:rPr lang="en-US" altLang="en-US" sz="3200" b="1" dirty="0">
                <a:solidFill>
                  <a:srgbClr val="FF0000"/>
                </a:solidFill>
              </a:rPr>
              <a:t> </a:t>
            </a:r>
            <a:r>
              <a:rPr lang="en-US" altLang="en-US" sz="3200" b="1" dirty="0" err="1">
                <a:solidFill>
                  <a:srgbClr val="FF0000"/>
                </a:solidFill>
              </a:rPr>
              <a:t>vấn</a:t>
            </a:r>
            <a:r>
              <a:rPr lang="en-US" altLang="en-US" sz="3200" b="1" dirty="0">
                <a:solidFill>
                  <a:srgbClr val="FF0000"/>
                </a:solidFill>
              </a:rPr>
              <a:t> </a:t>
            </a:r>
            <a:r>
              <a:rPr lang="en-US" altLang="en-US" sz="3200" b="1" dirty="0" err="1">
                <a:solidFill>
                  <a:srgbClr val="FF0000"/>
                </a:solidFill>
              </a:rPr>
              <a:t>đề</a:t>
            </a:r>
            <a:r>
              <a:rPr lang="en-US" altLang="en-US" sz="3200" b="1" dirty="0">
                <a:solidFill>
                  <a:srgbClr val="FF0000"/>
                </a:solidFill>
              </a:rPr>
              <a:t>:</a:t>
            </a:r>
            <a:r>
              <a:rPr lang="en-US" altLang="en-US" sz="3200" dirty="0">
                <a:solidFill>
                  <a:srgbClr val="FF0000"/>
                </a:solidFill>
              </a:rPr>
              <a:t> </a:t>
            </a:r>
          </a:p>
        </p:txBody>
      </p:sp>
      <p:sp>
        <p:nvSpPr>
          <p:cNvPr id="8198" name="Rectangle 6">
            <a:extLst>
              <a:ext uri="{FF2B5EF4-FFF2-40B4-BE49-F238E27FC236}">
                <a16:creationId xmlns:a16="http://schemas.microsoft.com/office/drawing/2014/main" id="{671715E4-8EE5-4313-ACB2-BA75CD07EC85}"/>
              </a:ext>
            </a:extLst>
          </p:cNvPr>
          <p:cNvSpPr>
            <a:spLocks noChangeArrowheads="1"/>
          </p:cNvSpPr>
          <p:nvPr/>
        </p:nvSpPr>
        <p:spPr bwMode="auto">
          <a:xfrm>
            <a:off x="1828800" y="1403998"/>
            <a:ext cx="395653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dirty="0"/>
              <a:t>II) </a:t>
            </a:r>
            <a:r>
              <a:rPr lang="en-US" altLang="en-US" sz="3200" b="1" dirty="0" err="1"/>
              <a:t>Nội</a:t>
            </a:r>
            <a:r>
              <a:rPr lang="en-US" altLang="en-US" sz="3200" b="1" dirty="0"/>
              <a:t> dung </a:t>
            </a:r>
            <a:r>
              <a:rPr lang="en-US" altLang="en-US" sz="3200" b="1" dirty="0" err="1"/>
              <a:t>bài</a:t>
            </a:r>
            <a:r>
              <a:rPr lang="en-US" altLang="en-US" sz="3200" b="1" dirty="0"/>
              <a:t> </a:t>
            </a:r>
            <a:r>
              <a:rPr lang="en-US" altLang="en-US" sz="3200" b="1" dirty="0" err="1"/>
              <a:t>học</a:t>
            </a:r>
            <a:r>
              <a:rPr lang="en-US" altLang="en-US" sz="3200" b="1" dirty="0"/>
              <a:t>:</a:t>
            </a:r>
            <a:r>
              <a:rPr lang="en-US" altLang="en-US" sz="3200" dirty="0"/>
              <a:t> </a:t>
            </a:r>
          </a:p>
        </p:txBody>
      </p:sp>
      <p:sp>
        <p:nvSpPr>
          <p:cNvPr id="8200" name="Rectangle 11">
            <a:extLst>
              <a:ext uri="{FF2B5EF4-FFF2-40B4-BE49-F238E27FC236}">
                <a16:creationId xmlns:a16="http://schemas.microsoft.com/office/drawing/2014/main" id="{18857610-5A46-41A4-9EA0-25F37E4429E5}"/>
              </a:ext>
            </a:extLst>
          </p:cNvPr>
          <p:cNvSpPr>
            <a:spLocks noChangeArrowheads="1"/>
          </p:cNvSpPr>
          <p:nvPr/>
        </p:nvSpPr>
        <p:spPr bwMode="auto">
          <a:xfrm>
            <a:off x="1742440" y="2146453"/>
            <a:ext cx="808736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dirty="0">
                <a:solidFill>
                  <a:srgbClr val="FF0000"/>
                </a:solidFill>
              </a:rPr>
              <a:t>1/ </a:t>
            </a:r>
            <a:r>
              <a:rPr lang="en-US" altLang="en-US" sz="3200" b="1" dirty="0" err="1">
                <a:solidFill>
                  <a:srgbClr val="FF0000"/>
                </a:solidFill>
              </a:rPr>
              <a:t>Giữ</a:t>
            </a:r>
            <a:r>
              <a:rPr lang="en-US" altLang="en-US" sz="3200" b="1" dirty="0">
                <a:solidFill>
                  <a:srgbClr val="FF0000"/>
                </a:solidFill>
              </a:rPr>
              <a:t> </a:t>
            </a:r>
            <a:r>
              <a:rPr lang="en-US" altLang="en-US" sz="3200" b="1" dirty="0" err="1">
                <a:solidFill>
                  <a:srgbClr val="FF0000"/>
                </a:solidFill>
              </a:rPr>
              <a:t>chữ</a:t>
            </a:r>
            <a:r>
              <a:rPr lang="en-US" altLang="en-US" sz="3200" b="1" dirty="0">
                <a:solidFill>
                  <a:srgbClr val="FF0000"/>
                </a:solidFill>
              </a:rPr>
              <a:t> </a:t>
            </a:r>
            <a:r>
              <a:rPr lang="en-US" altLang="en-US" sz="3200" b="1" dirty="0" err="1">
                <a:solidFill>
                  <a:srgbClr val="FF0000"/>
                </a:solidFill>
              </a:rPr>
              <a:t>tín</a:t>
            </a:r>
            <a:r>
              <a:rPr lang="en-US" altLang="en-US" sz="3200" b="1" dirty="0">
                <a:solidFill>
                  <a:srgbClr val="FF0000"/>
                </a:solidFill>
              </a:rPr>
              <a:t>:</a:t>
            </a:r>
          </a:p>
          <a:p>
            <a:pPr marL="342900" indent="-342900">
              <a:buFontTx/>
              <a:buChar char="-"/>
            </a:pPr>
            <a:r>
              <a:rPr lang="en-US" altLang="en-US" sz="3200" b="1" dirty="0" err="1"/>
              <a:t>L</a:t>
            </a:r>
            <a:r>
              <a:rPr lang="en-US" altLang="en-US" sz="3200" dirty="0" err="1"/>
              <a:t>à</a:t>
            </a:r>
            <a:r>
              <a:rPr lang="en-US" altLang="en-US" sz="3200" dirty="0"/>
              <a:t> </a:t>
            </a:r>
            <a:r>
              <a:rPr lang="en-US" altLang="en-US" sz="3200" dirty="0" err="1"/>
              <a:t>coi</a:t>
            </a:r>
            <a:r>
              <a:rPr lang="en-US" altLang="en-US" sz="3200" dirty="0"/>
              <a:t> </a:t>
            </a:r>
            <a:r>
              <a:rPr lang="en-US" altLang="en-US" sz="3200" dirty="0" err="1"/>
              <a:t>trọng</a:t>
            </a:r>
            <a:r>
              <a:rPr lang="en-US" altLang="en-US" sz="3200" dirty="0"/>
              <a:t> </a:t>
            </a:r>
            <a:r>
              <a:rPr lang="en-US" altLang="en-US" sz="3200" dirty="0" err="1"/>
              <a:t>lòng</a:t>
            </a:r>
            <a:r>
              <a:rPr lang="en-US" altLang="en-US" sz="3200" dirty="0"/>
              <a:t> tin </a:t>
            </a:r>
            <a:r>
              <a:rPr lang="en-US" altLang="en-US" sz="3200" dirty="0" err="1"/>
              <a:t>của</a:t>
            </a:r>
            <a:r>
              <a:rPr lang="en-US" altLang="en-US" sz="3200" dirty="0"/>
              <a:t> </a:t>
            </a:r>
            <a:r>
              <a:rPr lang="en-US" altLang="en-US" sz="3200" dirty="0" err="1"/>
              <a:t>mọi</a:t>
            </a:r>
            <a:r>
              <a:rPr lang="en-US" altLang="en-US" sz="3200" dirty="0"/>
              <a:t> </a:t>
            </a:r>
            <a:r>
              <a:rPr lang="en-US" altLang="en-US" sz="3200" dirty="0" err="1"/>
              <a:t>người</a:t>
            </a:r>
            <a:r>
              <a:rPr lang="en-US" altLang="en-US" sz="3200" dirty="0"/>
              <a:t> </a:t>
            </a:r>
            <a:r>
              <a:rPr lang="en-US" altLang="en-US" sz="3200" dirty="0" err="1"/>
              <a:t>đối</a:t>
            </a:r>
            <a:r>
              <a:rPr lang="en-US" altLang="en-US" sz="3200" dirty="0"/>
              <a:t> </a:t>
            </a:r>
            <a:r>
              <a:rPr lang="en-US" altLang="en-US" sz="3200" dirty="0" err="1"/>
              <a:t>với</a:t>
            </a:r>
            <a:r>
              <a:rPr lang="en-US" altLang="en-US" sz="3200" dirty="0"/>
              <a:t> </a:t>
            </a:r>
            <a:r>
              <a:rPr lang="en-US" altLang="en-US" sz="3200" dirty="0" err="1"/>
              <a:t>mình</a:t>
            </a:r>
            <a:r>
              <a:rPr lang="en-US" altLang="en-US" sz="3200" dirty="0"/>
              <a:t>.</a:t>
            </a:r>
          </a:p>
          <a:p>
            <a:pPr marL="342900" indent="-342900">
              <a:buFontTx/>
              <a:buChar char="-"/>
            </a:pPr>
            <a:r>
              <a:rPr lang="en-US" altLang="en-US" sz="3200" dirty="0" err="1"/>
              <a:t>Biết</a:t>
            </a:r>
            <a:r>
              <a:rPr lang="en-US" altLang="en-US" sz="3200" dirty="0"/>
              <a:t> </a:t>
            </a:r>
            <a:r>
              <a:rPr lang="en-US" altLang="en-US" sz="3200" dirty="0" err="1"/>
              <a:t>giữ</a:t>
            </a:r>
            <a:r>
              <a:rPr lang="en-US" altLang="en-US" sz="3200" dirty="0"/>
              <a:t> </a:t>
            </a:r>
            <a:r>
              <a:rPr lang="en-US" altLang="en-US" sz="3200" dirty="0" err="1"/>
              <a:t>lời</a:t>
            </a:r>
            <a:r>
              <a:rPr lang="en-US" altLang="en-US" sz="3200" dirty="0"/>
              <a:t> </a:t>
            </a:r>
            <a:r>
              <a:rPr lang="en-US" altLang="en-US" sz="3200" dirty="0" err="1"/>
              <a:t>hứa</a:t>
            </a:r>
            <a:r>
              <a:rPr lang="en-US" altLang="en-US" sz="3200" dirty="0"/>
              <a:t> </a:t>
            </a:r>
            <a:r>
              <a:rPr lang="en-US" altLang="en-US" sz="3200" dirty="0" err="1"/>
              <a:t>và</a:t>
            </a:r>
            <a:r>
              <a:rPr lang="en-US" altLang="en-US" sz="3200" dirty="0"/>
              <a:t> </a:t>
            </a:r>
            <a:r>
              <a:rPr lang="en-US" altLang="en-US" sz="3200" dirty="0" err="1"/>
              <a:t>biết</a:t>
            </a:r>
            <a:r>
              <a:rPr lang="en-US" altLang="en-US" sz="3200" dirty="0"/>
              <a:t> tin </a:t>
            </a:r>
            <a:r>
              <a:rPr lang="en-US" altLang="en-US" sz="3200" dirty="0" err="1"/>
              <a:t>tưởng</a:t>
            </a:r>
            <a:r>
              <a:rPr lang="en-US" altLang="en-US" sz="3200" dirty="0"/>
              <a:t> </a:t>
            </a:r>
            <a:r>
              <a:rPr lang="en-US" altLang="en-US" sz="3200" dirty="0" err="1"/>
              <a:t>lẫn</a:t>
            </a:r>
            <a:r>
              <a:rPr lang="en-US" altLang="en-US" sz="3200" dirty="0"/>
              <a:t> </a:t>
            </a:r>
            <a:r>
              <a:rPr lang="en-US" altLang="en-US" sz="3200" dirty="0" err="1"/>
              <a:t>nhau</a:t>
            </a:r>
            <a:r>
              <a:rPr lang="en-US" altLang="en-US" sz="3200" dirty="0"/>
              <a:t> . </a:t>
            </a:r>
          </a:p>
        </p:txBody>
      </p:sp>
      <p:sp>
        <p:nvSpPr>
          <p:cNvPr id="8201" name="Rectangle 13">
            <a:extLst>
              <a:ext uri="{FF2B5EF4-FFF2-40B4-BE49-F238E27FC236}">
                <a16:creationId xmlns:a16="http://schemas.microsoft.com/office/drawing/2014/main" id="{C110073F-814C-4730-A437-E69C59D44BCF}"/>
              </a:ext>
            </a:extLst>
          </p:cNvPr>
          <p:cNvSpPr>
            <a:spLocks noChangeArrowheads="1"/>
          </p:cNvSpPr>
          <p:nvPr/>
        </p:nvSpPr>
        <p:spPr bwMode="auto">
          <a:xfrm>
            <a:off x="1808480" y="4157247"/>
            <a:ext cx="815848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dirty="0">
                <a:solidFill>
                  <a:srgbClr val="FF0000"/>
                </a:solidFill>
              </a:rPr>
              <a:t>2/ Ý </a:t>
            </a:r>
            <a:r>
              <a:rPr lang="en-US" altLang="en-US" sz="3200" b="1" dirty="0" err="1">
                <a:solidFill>
                  <a:srgbClr val="FF0000"/>
                </a:solidFill>
              </a:rPr>
              <a:t>nghĩa</a:t>
            </a:r>
            <a:r>
              <a:rPr lang="en-US" altLang="en-US" sz="3200" b="1" dirty="0">
                <a:solidFill>
                  <a:srgbClr val="FF0000"/>
                </a:solidFill>
              </a:rPr>
              <a:t>: </a:t>
            </a:r>
          </a:p>
          <a:p>
            <a:pPr marL="342900" indent="-342900">
              <a:buFontTx/>
              <a:buChar char="-"/>
            </a:pPr>
            <a:r>
              <a:rPr lang="en-US" altLang="en-US" sz="3200" b="1" dirty="0" err="1"/>
              <a:t>Giữ</a:t>
            </a:r>
            <a:r>
              <a:rPr lang="en-US" altLang="en-US" sz="3200" b="1" dirty="0"/>
              <a:t> </a:t>
            </a:r>
            <a:r>
              <a:rPr lang="en-US" altLang="en-US" sz="3200" b="1" dirty="0" err="1"/>
              <a:t>chữ</a:t>
            </a:r>
            <a:r>
              <a:rPr lang="en-US" altLang="en-US" sz="3200" b="1" dirty="0"/>
              <a:t> </a:t>
            </a:r>
            <a:r>
              <a:rPr lang="en-US" altLang="en-US" sz="3200" b="1" dirty="0" err="1"/>
              <a:t>tín</a:t>
            </a:r>
            <a:r>
              <a:rPr lang="en-US" altLang="en-US" sz="3200" dirty="0"/>
              <a:t> </a:t>
            </a:r>
            <a:r>
              <a:rPr lang="en-US" altLang="en-US" sz="3200" dirty="0" err="1"/>
              <a:t>sẽ</a:t>
            </a:r>
            <a:r>
              <a:rPr lang="en-US" altLang="en-US" sz="3200" dirty="0"/>
              <a:t> </a:t>
            </a:r>
            <a:r>
              <a:rPr lang="en-US" altLang="en-US" sz="3200" dirty="0" err="1"/>
              <a:t>được</a:t>
            </a:r>
            <a:r>
              <a:rPr lang="en-US" altLang="en-US" sz="3200" dirty="0"/>
              <a:t>  </a:t>
            </a:r>
            <a:r>
              <a:rPr lang="en-US" altLang="en-US" sz="3200" dirty="0" err="1"/>
              <a:t>mọi</a:t>
            </a:r>
            <a:r>
              <a:rPr lang="en-US" altLang="en-US" sz="3200" dirty="0"/>
              <a:t> </a:t>
            </a:r>
            <a:r>
              <a:rPr lang="en-US" altLang="en-US" sz="3200" dirty="0" err="1"/>
              <a:t>người</a:t>
            </a:r>
            <a:r>
              <a:rPr lang="en-US" altLang="en-US" sz="3200" dirty="0"/>
              <a:t> tin </a:t>
            </a:r>
            <a:r>
              <a:rPr lang="en-US" altLang="en-US" sz="3200" dirty="0" err="1"/>
              <a:t>cậy</a:t>
            </a:r>
            <a:r>
              <a:rPr lang="en-US" altLang="en-US" sz="3200" dirty="0"/>
              <a:t>, </a:t>
            </a:r>
            <a:r>
              <a:rPr lang="en-US" altLang="en-US" sz="3200" dirty="0" err="1"/>
              <a:t>tín</a:t>
            </a:r>
            <a:r>
              <a:rPr lang="en-US" altLang="en-US" sz="3200" dirty="0"/>
              <a:t> </a:t>
            </a:r>
            <a:r>
              <a:rPr lang="en-US" altLang="en-US" sz="3200" dirty="0" err="1"/>
              <a:t>nhiệm</a:t>
            </a:r>
            <a:r>
              <a:rPr lang="en-US" altLang="en-US" sz="3200" dirty="0"/>
              <a:t>.</a:t>
            </a:r>
          </a:p>
          <a:p>
            <a:pPr marL="342900" indent="-342900">
              <a:buFontTx/>
              <a:buChar char="-"/>
            </a:pPr>
            <a:r>
              <a:rPr lang="en-US" altLang="en-US" sz="3200" dirty="0"/>
              <a:t> </a:t>
            </a:r>
            <a:r>
              <a:rPr lang="en-US" altLang="en-US" sz="3200" dirty="0" err="1"/>
              <a:t>Dễ</a:t>
            </a:r>
            <a:r>
              <a:rPr lang="en-US" altLang="en-US" sz="3200" dirty="0"/>
              <a:t> </a:t>
            </a:r>
            <a:r>
              <a:rPr lang="en-US" altLang="en-US" sz="3200" dirty="0" err="1"/>
              <a:t>dàng</a:t>
            </a:r>
            <a:r>
              <a:rPr lang="en-US" altLang="en-US" sz="3200" dirty="0"/>
              <a:t> </a:t>
            </a:r>
            <a:r>
              <a:rPr lang="en-US" altLang="en-US" sz="3200" dirty="0" err="1"/>
              <a:t>đoàn</a:t>
            </a:r>
            <a:r>
              <a:rPr lang="en-US" altLang="en-US" sz="3200" dirty="0"/>
              <a:t> </a:t>
            </a:r>
            <a:r>
              <a:rPr lang="en-US" altLang="en-US" sz="3200" dirty="0" err="1"/>
              <a:t>kết</a:t>
            </a:r>
            <a:r>
              <a:rPr lang="en-US" altLang="en-US" sz="3200" dirty="0"/>
              <a:t>, </a:t>
            </a:r>
            <a:r>
              <a:rPr lang="en-US" altLang="en-US" sz="3200" dirty="0" err="1"/>
              <a:t>hợp</a:t>
            </a:r>
            <a:r>
              <a:rPr lang="en-US" altLang="en-US" sz="3200" dirty="0"/>
              <a:t> </a:t>
            </a:r>
            <a:r>
              <a:rPr lang="en-US" altLang="en-US" sz="3200" dirty="0" err="1"/>
              <a:t>tác</a:t>
            </a:r>
            <a:r>
              <a:rPr lang="en-US" altLang="en-US" sz="3200" dirty="0"/>
              <a:t> </a:t>
            </a:r>
            <a:r>
              <a:rPr lang="en-US" altLang="en-US" sz="3200" dirty="0" err="1"/>
              <a:t>với</a:t>
            </a:r>
            <a:r>
              <a:rPr lang="en-US" altLang="en-US" sz="3200" dirty="0"/>
              <a:t> </a:t>
            </a:r>
            <a:r>
              <a:rPr lang="en-US" altLang="en-US" sz="3200" dirty="0" err="1"/>
              <a:t>người</a:t>
            </a:r>
            <a:r>
              <a:rPr lang="en-US" altLang="en-US" sz="3200" dirty="0"/>
              <a:t> </a:t>
            </a:r>
            <a:r>
              <a:rPr lang="en-US" altLang="en-US" sz="3200" dirty="0" err="1"/>
              <a:t>khác</a:t>
            </a:r>
            <a:r>
              <a:rPr lang="en-US" altLang="en-US" sz="3200" dirty="0"/>
              <a:t> .</a:t>
            </a:r>
          </a:p>
        </p:txBody>
      </p:sp>
      <p:sp>
        <p:nvSpPr>
          <p:cNvPr id="12" name="Text Box 2">
            <a:extLst>
              <a:ext uri="{FF2B5EF4-FFF2-40B4-BE49-F238E27FC236}">
                <a16:creationId xmlns:a16="http://schemas.microsoft.com/office/drawing/2014/main" id="{1C88FF80-2A44-4D9E-BD25-911508B045DE}"/>
              </a:ext>
            </a:extLst>
          </p:cNvPr>
          <p:cNvSpPr txBox="1">
            <a:spLocks noChangeArrowheads="1"/>
          </p:cNvSpPr>
          <p:nvPr/>
        </p:nvSpPr>
        <p:spPr bwMode="auto">
          <a:xfrm>
            <a:off x="4819650" y="238186"/>
            <a:ext cx="28400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b="1" dirty="0">
                <a:solidFill>
                  <a:srgbClr val="FF0000"/>
                </a:solidFill>
              </a:rPr>
              <a:t>GIỮ CHỮ TÍN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2287</Words>
  <Application>Microsoft Office PowerPoint</Application>
  <PresentationFormat>Widescreen</PresentationFormat>
  <Paragraphs>169</Paragraphs>
  <Slides>32</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American Typewriter</vt:lpstr>
      <vt:lpstr>Arial</vt:lpstr>
      <vt:lpstr>Calibri</vt:lpstr>
      <vt:lpstr>Calibri Light</vt:lpstr>
      <vt:lpstr>Cambria</vt:lpstr>
      <vt:lpstr>Times New Roman</vt:lpstr>
      <vt:lpstr>UTM Alberta Heavy</vt:lpstr>
      <vt:lpstr>Office Theme</vt:lpstr>
      <vt:lpstr>PowerPoint Presentation</vt:lpstr>
      <vt:lpstr>PowerPoint Presentation</vt:lpstr>
      <vt:lpstr>PowerPoint Presentation</vt:lpstr>
      <vt:lpstr>PowerPoint Presentation</vt:lpstr>
      <vt:lpstr>PowerPoint Presentation</vt:lpstr>
      <vt:lpstr>MỤC TIÊU BÀI HỌC</vt:lpstr>
      <vt:lpstr>PowerPoint Presentation</vt:lpstr>
      <vt:lpstr>PowerPoint Presentation</vt:lpstr>
      <vt:lpstr>PowerPoint Presentation</vt:lpstr>
      <vt:lpstr>TRÌNH BÀY QUAN ĐIỂM CÁ NHÂN          NHÂN</vt:lpstr>
      <vt:lpstr>PowerPoint Presentation</vt:lpstr>
      <vt:lpstr>3/ Rèn luyện: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04</vt:lpstr>
      <vt:lpstr>Hãy kể những hành vi giữ chữ tín và không giữ chữ tín khi ở nhà, ở trường  và ở ngoài xã hội.</vt:lpstr>
      <vt:lpstr>Trong những tình huống sau, theo em, tình huống nào biểu hiện hành vi giữ chữ tín (hoặc không giữ chữ tín) và giải thích tại sao?</vt:lpstr>
      <vt:lpstr>GỢI Ý TRẢ LỜI</vt:lpstr>
      <vt:lpstr>GỢI Ý TRẢ LỜI</vt:lpstr>
      <vt:lpstr>GỢI Ý TRẢ LỜI</vt:lpstr>
      <vt:lpstr>GỢI Ý TRẢ LỜI</vt:lpstr>
      <vt:lpstr>GỢI Ý TRẢ LỜI</vt:lpstr>
      <vt:lpstr>GỢI Ý TRẢ LỜI</vt:lpstr>
      <vt:lpstr>GỢI Ý TRẢ LỜI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Thi Hoai Nam (FE FSC DN)</dc:creator>
  <cp:lastModifiedBy>Bùi Lý</cp:lastModifiedBy>
  <cp:revision>26</cp:revision>
  <dcterms:created xsi:type="dcterms:W3CDTF">2021-07-11T09:03:04Z</dcterms:created>
  <dcterms:modified xsi:type="dcterms:W3CDTF">2021-09-26T15:56:07Z</dcterms:modified>
</cp:coreProperties>
</file>