
<file path=[Content_Types].xml><?xml version="1.0" encoding="utf-8"?>
<Types xmlns="http://schemas.openxmlformats.org/package/2006/content-types">
  <Default Extension="mp3" ContentType="audio/mpeg"/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notesSlides/notesSlide1.xml" ContentType="application/vnd.openxmlformats-officedocument.presentationml.notesSlide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322" r:id="rId2"/>
    <p:sldId id="301" r:id="rId3"/>
    <p:sldId id="259" r:id="rId4"/>
    <p:sldId id="289" r:id="rId5"/>
    <p:sldId id="295" r:id="rId6"/>
    <p:sldId id="290" r:id="rId7"/>
    <p:sldId id="314" r:id="rId8"/>
    <p:sldId id="316" r:id="rId9"/>
    <p:sldId id="284" r:id="rId10"/>
    <p:sldId id="285" r:id="rId11"/>
    <p:sldId id="298" r:id="rId12"/>
    <p:sldId id="312" r:id="rId13"/>
    <p:sldId id="292" r:id="rId14"/>
    <p:sldId id="304" r:id="rId15"/>
    <p:sldId id="309" r:id="rId16"/>
    <p:sldId id="308" r:id="rId17"/>
    <p:sldId id="320" r:id="rId18"/>
    <p:sldId id="321" r:id="rId19"/>
    <p:sldId id="274" r:id="rId20"/>
    <p:sldId id="300" r:id="rId21"/>
    <p:sldId id="266" r:id="rId22"/>
    <p:sldId id="267" r:id="rId23"/>
    <p:sldId id="313" r:id="rId24"/>
    <p:sldId id="271" r:id="rId25"/>
    <p:sldId id="270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8" autoAdjust="0"/>
    <p:restoredTop sz="94614" autoAdjust="0"/>
  </p:normalViewPr>
  <p:slideViewPr>
    <p:cSldViewPr>
      <p:cViewPr varScale="1">
        <p:scale>
          <a:sx n="92" d="100"/>
          <a:sy n="92" d="100"/>
        </p:scale>
        <p:origin x="654" y="7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png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</inkml:traceFormat>
        <inkml:channelProperties>
          <inkml:channelProperty channel="X" name="resolution" value="42" units="1/cm"/>
          <inkml:channelProperty channel="Y" name="resolution" value="42" units="1/cm"/>
        </inkml:channelProperties>
      </inkml:inkSource>
      <inkml:timestamp xml:id="ts0" timeString="2012-09-05T06:46:42.968"/>
    </inkml:context>
    <inkml:brush xml:id="br0">
      <inkml:brushProperty name="width" value="0.21167" units="cm"/>
      <inkml:brushProperty name="height" value="0.05292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0 735,'0'0,"0"19,25-19,-25-19,25 19,-25 0,49 0,-49 0,25 0,-25 0,25 0,0-18,-1 18,-24 0,25-18,-25 18,25 0,-25-18,25 18,0 0,-1-19,-24 1,25 18,0 0,0-18,-25 18,25-18,-1 18,1 0,-25 0,25 0,0 0,0-18,-25-1,24 19,1 0,-25 0,25 19,0-19,-25 18,24-18,-24 18,25-18,0 18,-25 0,0-18,25 19,-25-19,25 18,-25 0,0-18,0 18,0-18,24 19,-24-19,0 18,0 0,0-18,25 19,-25-19,0 18,25-18,-25-18,25-1,-25 19,0-18,0 18,0-18,0 18,25-19,-25 1,0 0,0 18,0-18,24-1,-24 19,0-18,0 18,25-18,-25 0,0 0,0 18,0-19,0 1,0-1,0 19,0-18,0 0,0 0,25 0,-25 18,0 18,0 0,25 18,-1 1,1 0,0-37,-25 36,0-36,0 18,25 1,-25-19,0 18,0 0,0 0,25-18,-25 19,0-1,0-18,0 18,24-18,-24 19,0-19,0 18,0 0,25 0,-25-18,0 19,25-1,-25-18,0 18,0 0,25-18,-25 0,25 0,-25 0,49-18,-49 0,25 18,-25 0,49-18,-49 18,25-37,0 37,0-18,-25 18,25 0,-25 0,49 0,-49 0,25 0,-25 0,25 0,0 0,-1 0,1 0,0 0,0 0,-1 0,1 0,0-18,-25-1,25 19,0 0,-1 0,-24 0,25-18,25 18,-50 0,25-18,-1 18,1 0,0 0,49 0,1 0,-51 0,26 0,-25 0,0-19,-1 19,-24 0,25 0,-25-18,25 0,0 18,-25 0,25-18,-1 18,1 0,49 0,-24 0,0 0,-1 0,-24 0,0 0,-25 0,25-19,-25 1,0 18,24-18,-24 18,25-36,0 17,24 1,-24-19,0 19,0 18,0-18,-1 0,-24 18,25 0,0 0,-25-19,74 1,-74 18,50 0,-50 0,25 0,-25-18,49 18,-49 0,25 0,25 0,-50 0,24 0,-24 0,50 0,-50 0,25-18,-25-1,25 19,-1 0,1 0,-25 0,25-18,0 18,-1-19,1 19,25 0,-1 0,-49 0,25 0,0 0,-25-18,25 18,0-18,-1 0,1 18,-25-18,25-1,-25 19,49 0,26 0,-26 0,-49 0,25 0,0 0,0 0,-25 0,25 0,-1-18,-24 18,25 0,0 0,0 0,-25 0,25 0,-1 0,1 0,-25 0,25 0,49 0,-24 0,24 0,-24 0,-50 0,25-18,-25 0,24 18,1-19,-25 19,50-18,24 18,-49 0,49 0,-49-18,-25 18,50 0,-50 0,24 0,-24 0,25 18,0-18,-25 18,25-18,24 19,-24-1,0-18,-25 18,25-18,-25 0,24 0,26 0,-50 0,25 0,0 0,-1 0,-24 0,50 0,24 18,-74 1,50-19,-50 0,25 18,-25-18,0 18,24-18,-24 0,25 0,-25 0,75 0,-51 0,26 0,-50 0,25 0,-1 0,1 0,-25 0,25 0,0 0,-25 0,25 0,24 0,-24 0,0 0,0-36,-1 36,-24-19,25 19,25 0,24 0,-24-18,-1 18,1 0,-1 0,-24 0,25-18,-50 0,0 18,0-19,25 19,-25 19,24-19,-24 18,25-18,-25 18,0 0,0-18,0 19,25-19,-25 18,0 0,25 0,-25-18,49 37,-49-37,25 18,-25-18,50 37,-50-37,24 18,-24-18,25 0,0 0,0 0,-25-18,25 0,-1 18,1-19,0 19,0 0,-1-18,-24 18,25 0,0 0,0 0,-25 0,25 0,24-19,-49 1,25 18,25 0,-50 0,49 0,-24 0,0 0,-1 0,26 0,-50 18,0 1,0-1,0 1,25-19,0 36,-1-36,-24-18,25 18,0-18,0-1,-25 19,25-37,-25 37,24 0,-24-18,0 0,0 18,25-18,-25 18,25-18,0-1,-1 19,1-18,-25 0,50 18,-50 0,25-18,-25 18,49 0,-49-19,25 19,-25 0,50 0,-26 0,26 0,0 0,24 0,0 0,-24 37,-50-37,0 18,0 19,25-37,-25 0,24 18,1-55,0 37,-25-18,0 18,0-18,0 0,0 18,0-19,25-17,-25 36,25-19,-25 1,0 0,0 18,0-18,0 18,24-19,-24 1,25 18,-25-18,25 18,-25 0,25 0,-1 0,1 0,-25 0,25 0,0 0,24 18,26 0,-75-18,25 0,-25 0,24 19,-24-19,25 0,0 18,-25 0,25-18,-25 18,0 1,24-1,-24-18,0 18,0 1,25-1,0 0,-25 0,0-18,0 19,0-1,0 0,25-18,-25 0,25 0,-1 0,1 0,0 0,-25 0,25 0,-25 0,25 0,-1 0,-24 0,25-18,0 18,0 0,-25 0,24-18,26 18,-25 0,0-19,24 19,-49 0,25 0,0 0,-25 0,49 0,1 0,-50 0,25 0,24 0,-49 19,25-19,-25 18,25-18,0 0,-25 0,24 18,-24-18,25 18,-25 0,25 1,0-1,-25-18,25 19,-25-1,24 0,-24-18,0 18,0 1,25-1,-25-18,25 0,-25 18,25-18,0 18,-25-18,24 18,26 1,-50-19,25 18,-25-18,24 0,1 0,-25 19,25-19,-25 18,50-18,-26 0,-24 0,25 0,0 0,-25 18,25-18,0 0,-25 0,24 0,1 18,-25-18,25 0,0 0,-25 0,49 0,-24 0,0 18,0-18,-1 0,1 0,25 19,-50-19,25 18,-25-18,24 18,1 0,0-18,24 37,-49-37,50 18,-25 1,0-19,-25 0,24 0,26 0,-50 0,50 0,-50 0,24 0,26 0,-25 0,-1 0,1 0,-25 0,25 0,0-19,0 19,-25-18,24 18,1-18,0 18,-25 0,25-19,-25 19,49 0,-24-36,0 36,0 0,-25 0,24 0,1-18,0 18,0 0,49 0,-49 0,-25 0,25 0,0 0,-25 0,49 0,-24 0,0 0,-25 0,0 18,0-18,25 18,-25-18,24 18,-24-18,25 19,-25-1,25-18,0 18,-25-18,24 19,-24-19,25 0,-25 18,50 0,-25-18,-1 0,-24 0,50 0,-25 0,-25 0,25 0,-1 0,1 18,-25-18,25 0,-25 19,49-19,-49 18,50-18,-25 0,24 18,1 0,0-18,-50 0,24 0,1 0,0 0,-25 0,25 0,24 0,-49 0,25 0,0 0,0 0,-1 0,1 0,0 0,-25 0,25 0,24 0,-24 0,25 0,-26 0,-24 0,50 0,-50 0,25 0,-25 0,49 0,-49 0,25 0,-25 0,25 0,0 0,0 0,-25 0,24 0,1 0,0 0,-25 0,25 0,-1 0,1-36,25 36,-50 0,25-18,-25 18,24 0,26-19,0 19,-1-36,-24 36,0 0,0 0,-1-18,-24-1,25 19,-25-18,0 18,0-18,0-1,0 1,0 18,0-18,0 18,0-18,25 36,-25-18,0 18,0-18,0 37,0-37,0 18,25 0,-25-18,24 0,1 0,0 19,0-19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</inkml:traceFormat>
        <inkml:channelProperties>
          <inkml:channelProperty channel="X" name="resolution" value="42" units="1/cm"/>
          <inkml:channelProperty channel="Y" name="resolution" value="42" units="1/cm"/>
        </inkml:channelProperties>
      </inkml:inkSource>
      <inkml:timestamp xml:id="ts0" timeString="2012-09-05T06:47:46.015"/>
    </inkml:context>
    <inkml:brush xml:id="br0">
      <inkml:brushProperty name="width" value="0.21167" units="cm"/>
      <inkml:brushProperty name="height" value="0.05292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0 684,'0'0,"26"-19,-26 19,25 0,0-19,0 19,-25 0,26 0,-1 0,-25-19,26 19,-1-37,0 37,-25 0,26 0,-1 0,26-20,-51 20,26 0,-2 0,2 0,-26 0,25-19,-25 19,26 0,-26 0,26 0,-1 0,0 0,-25 0,25 0,26-19,-51 19,26 0,-1 0,0 0,1 0,-1-19,-25 0,26 19,-26 0,25 0,1 0,-2 0,-24 0,26-19,-1 19,1 0,-26 0,25 0,0 0,-25 0,26 0,-1 0,1 0,-26 0,25 0,1 0,-2 0,2 0,-1 0,1 0,-26 0,26 0,-26 0,50 0,-50 0,25 0,-25 0,51 0,-51 0,26 0,-26 0,50 0,-50 0,26 0,-26 0,25 0,1 0,-1 0,-25 0,50 0,-24 0,-26 0,25 0,1 0,0 0,-26 0,25 0,0 0,-25 0,25 0,52 0,-27 0,-24 0,25 0,-26 0,-25-19,25 0,0 19,1 0,-1 0,1 0,0 0,49 0,-75 0,26 0,-26 0,51 0,-51 0,24 0,28 0,-52 0,25 0,1 0,-1 19,-25-19,25 0,0 0,1 0,-1 0,-25 0,26 0,0 19,24-19,1 0,-51 0,25 0,1 0,-2 0,-24 0,26 19,-26-19,26 0,-26 0,51 0,-51 19,24-19,-24 0,26 19,-1 0,-25-19,26 39,-26-39,25 18,1-18,-26 38,24-38,-24 19,26-19,-26 39,26-39,-1 18,1-18,-26 19,25 0,0-19,-25 0,25 0,-25 19,51-19,-51 0,26 19,-26-19,26 20,-26-20,24 0,-24 18,0-18,0 19,26-19,-26 19,25-19,-25 19,26 1,-1-1,-25-19,0 18,26 1,-26-19,24 0,28 0,-52 19,0-19,25 19,-25-19,26 20,-26-20,25 0,-25 19,25-19,0 18,-25 1,26 0,-26-19,0 20,0-20,0 19,25-1,-25 1,0 0,0-19,0 19,0 1,0-1,0-19,26 18,-26 1,0-19,0 19,0-19,0 20,0-20,0 38,0-38,0 18,0-18,0 38,0-38,0 20,26-20,-26 19,0 0,0-1,0-18,0 19,0-19,0 19,0-19,0 20,24 18,-24-20,26-18,-26 19,0 20,25-39,-25 19,0 0,26-1,-26 1,25-19,0 0,0 0,1 0,0 0,-1 0,-25 0,26 0,-2 0,2 0,-26 0,25 0,1 0,-1 0,-25 0,26 0,-26 0,25 0,-25 0,25 0,26 0,-25 0,-1 0,0 0,0 0,-25 0,26 0,0 0,-26 0,25 0,1 0,-2 0,-24 0,51-19,-25 19,-1-18,1-1,-26 19,25 0,0-38,26 18,-51 1,26 19,-2 0,2 0,-1 0,-25 0,26 0,0 0,-1 0,-25 0,25-18,0 18,1 0,-26 0,25-19,1 19,-1 0,-25 0,50 0,-24 0,-26 0,26 0,-1 0,1 0,-26 0,24-39,2 39,-1 0,-25-19,26 19,-1 0,1-19,-26 19,25-18,0 18,-25-19,26 0,-1 19,-25 0,26 0,-1-20,0 1,0 19,1-19,0 19,25 0,-51-18,24 18,2-19,-1 0,1 19,-1 0,0-20,-25 1,26 19,-1 0,1-37,-1 37,1-19,-2 19,-24-20,26 20,25-19,-51 0,26 19,-26-19,25 19,0 0,0-18,-25-1,26 19,-1 0,-25 0,26-20,-1 1,0 19,-25-19,26 19,-1 0,1 0,-1 0,1 0,-2 0,-24-18,26 18,-1 0,1-19,0 19,24-39,-50 39,25 0,1 0,-1-19,-25 19,26-19,-2 19,2 0,-26-18,26-1,-1 19,1-20,24 1,-50 19,25 0,1 0,25-19,-26 19,-25 0,51 0,-51 0,25 0,-25 0,26 0,25 0,-51 0,50 0,-25 0,-25 0,52 0,-52 0,25 0,-25 0,50 0,-50 0,26 0,-26 0,25 0,1 0,-1 0,-25-19,25 1,-25 18,26 0,-26 0,25-20,1 1,-26 19,0-19,0 19,0-19,0 0,0 1,0 18,0-20,25-37,1 38,-26 1,0 18,0-20,0 20,0-38,0 19,0 19,0-38,0 38,0-19,0 19,0-19,24 19,-24-19,0 0,0 19,0-19,0 19,0-19,0 0,0 0,0-19,26 38,-26-19,0-19,25 38,-25-38,0 38,0-19,0 19,26-38,-26 38,0-19,0 19,0-38,26 38,-2-19,2 0,-26 0,0 19,25-19,-25 19,26 0,-26 0,25 0,25 0,-50 19,0-19,0 19,0-19,0 19,0 0,0-19,0 19,26-19,-26 19,0-19,0 38,26-38,-26 19,0 0,25 0,-25-19,0 19,0-19,0 19,26-19,-26 38,0-19,25-19,-25 0,25 19,-25-19,0 19,0-19,0 19,0-19,0 19,25 0,-25 0,26 19,-26-38,0 19,25 0,1 0,-26-19,0 19,26 0,-26-19,24 19,-24 1,26-2,25 1,-51-19,25 0,1 0,-26 0,24 0,-24 19,26-19,-26 19,26-19,-1 0,-25 0,26 0,-1 0,0 0,0 19,26-19,-51 0,26 0,-1 0,0 0,1 0,-1 0,1 0,-26 0,25 0,0 20,-25-20,25 0,27 18,-52-18,25 0,-25 0,50 19,-50-19,26 0,-26 0,25 0,26 0,-51 0,50 0,-24 0,-26 0,26 0,-1 0,1 0,-26 0,50 0,1 0,-26 0,-25 0,26 0,50 0,-76 0,25 0,-25 0,51 0,-51 0,26 0,-26 0,24 0,2 0,0 0,-26 0,25 0,1 0,-2 0,-24 0,26 0,-1 0,-25 0,51 0,-51 0,26 0,-26 0,25 0,26 0,-51 0,25 0,1 0,-1 0,-25 0,25 0,0 0,27 19,-52-19,25 0,1 0,-26 0,24 0,2 0,-1 0,-25 0,26 0,-1 0,1 0,-26 0,25 0,0 0,1 0,-26 0,25 0,1 0,-1 0,-25 0,25 0,0 0,-25 0,26 0,25 0,-26 0,-25 0,25 0,1 0,-1 0,51 0,1 0,-26 0,24 0,-49 0,0 0,-1 0,-25 0,50 19,-24-19,-26 0,25 0,1 0,-1 19,-25-19,25 20,-25-20,51 18,-51 1,26-19,-26 19,25-19,1 0,-26 0,24 0,-24 19,26-19,-26 0,25 20,1-20,-26 19,25-19,1 37,-1-37,-25 19,25-19,-25 0,26 19,-26-19,51 20,-51-20,24 19,-24-1,26 1,-1-19,-25 0,26 19,-26-19,26 20,-26-20,25 19,0-19,-25 18,0 1,0-19,25 19,1 20,-1-39,1 0,-26 0,50-20,52 20,-52 0,27-19,-77 19,26-19,-1 0,0 19,-25 0,25 0,1 0,25 19,-26-19,0 19,-25-19,26 0,-26 0,25 0,-25 19,0 1,26-20,-1 0,0 19,-25-1,25 1,1 0,-26-19,0 20,0-1,25-19,-25 0,26 0,-26 0,26 0,-2 0,2 0,-26 0,25 0,1 0,-1 0,-25 0,102 0,-51 0,-26 0,25 0,-24-19,-26-1,-26 20,1 0,25 0,-25 0,25 0,-25 0,25-19,-26 0,26 19,0-18,0-1,0-1,0 20,0-19,0 0,0 19,0-19,0 1,0-1,0 19,0-20,0 1,0 0,0 19,0-18,0-1,0-1,0 20,0-19,0 0,0 0,0 19,0-18,26-1,-26-1,0 20,25-19,-25 0,0 19,25 0,-25 0,25-19,-25 1,0 18,0-20,0 1,26 0,-26 19,25 0,-25 0,52 0,-52 0,24 0,-24 0,26 19,-26-19,25 0,1 0,-26 0,25 0,-25 0,26 0,-26 0,24 0,2 0,-26 0,25 0,-25 0,52 0,-52 19,25-19,0 0,0 0,1 0,-26 0,25 0,25 0,27 0,-1 0,0 0,0 0,-76 0,51 0,-51 0,26 0,-26 0,25 0,1 0,-2 0,-24 0,26 0,25 0,0 38,-1-38,-24 0,-1 0,1 19,0-19,-2 0,27 19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</inkml:traceFormat>
        <inkml:channelProperties>
          <inkml:channelProperty channel="X" name="resolution" value="42" units="1/cm"/>
          <inkml:channelProperty channel="Y" name="resolution" value="42" units="1/cm"/>
        </inkml:channelProperties>
      </inkml:inkSource>
      <inkml:timestamp xml:id="ts0" timeString="2019-09-02T07:31:54.363"/>
    </inkml:context>
    <inkml:brush xml:id="br0">
      <inkml:brushProperty name="width" value="0.21167" units="cm"/>
      <inkml:brushProperty name="height" value="0.05292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0 732,'0'0,"0"19,23-19,-23-19,22 19,-22 0,45 0,-45 0,23 0,-23 0,22 0,1-18,-1 18,-22 0,23-18,-23 18,22 0,-22-18,23 18,0 0,-1-19,-22 1,22 18,1 0,0-18,-23 18,22-18,0 18,1 0,-23 0,23 0,-1 0,1-17,-23-2,22 19,1 0,-23 0,22 19,1-19,-23 17,22-17,-22 18,23-18,-1 18,-22 0,0-18,23 19,-23-19,23 18,-23 0,0-18,0 18,0-18,21 19,-21-19,0 18,0 0,0-18,23 19,-23-19,0 18,23-18,-23-18,23-1,-23 19,0-18,0 18,0-18,0 18,22-19,-22 1,0 0,0 18,0-18,22-1,-22 19,0-18,0 18,23-18,-23 0,0 1,0 17,0-19,0 1,0-1,0 19,0-18,0 0,0 0,23 0,-23 18,0 18,0 0,22 18,0 1,1-1,0-36,-23 36,0-36,0 18,22 1,-22-19,0 18,0 0,0 0,23-18,-23 19,0-1,0-18,0 18,22-18,-22 19,0-19,0 18,0-1,22 1,-22-18,0 19,23-1,-23-18,0 18,0 0,23-18,-23 0,23 0,-23 0,44-18,-44 0,23 18,-23 0,44-18,-44 18,23-37,0 37,0-17,-23 17,22 0,-22 0,45 0,-45 0,22 0,-22 0,23 0,0 0,-1 0,0 0,1 0,0 0,-1 0,0 0,1-18,-23-1,23 19,-1 0,0 0,-22 0,23-18,22 18,-45 0,23-18,-1 18,1 0,-1 0,46 0,0 0,-46 0,23 0,-22 0,-1-19,0 19,-22 0,23 0,-23-18,23 0,-1 18,-22 0,23-18,-1 18,1 0,44 0,-22 0,1 0,-2 0,-21 0,0 0,-23 0,22-19,-22 1,0 18,22-18,-22 18,23-35,0 16,21 1,-21-19,0 19,-1 18,1-18,-1 0,-22 18,22 0,1 0,-23-19,67 1,-67 18,46 0,-46 0,23 0,-23-18,44 18,-44 0,23 0,22 0,-45 0,22 0,-22 0,45 0,-45 0,23-18,-23-1,23 19,-1 0,0 0,-22 0,23-17,0 17,-1-19,0 19,24 0,-2 0,-44 0,23 0,0 0,-23-18,22 18,1-18,-1 0,1 18,-23-18,22-1,-22 19,45 0,23 0,-23 0,-45 0,22 0,1 0,0 0,-23 0,22 0,0-18,-22 18,23 0,0 0,-1 0,-22 0,23 0,-1 0,1 0,-23 0,22 0,46 0,-23 0,22 0,-21 0,-46 0,22-18,-22 0,22 18,1-19,-23 19,45-18,23 18,-46 0,46 0,-46-18,-22 18,46 0,-46 0,21 0,-21 0,23 18,0-18,-23 18,23-18,21 19,-21-1,0-18,-23 18,22-18,-22 0,22 0,23 0,-45 0,23 0,0 0,-1 0,-22 0,45 0,22 18,-67 1,46-19,-46 0,23 18,-23-18,0 18,21-18,-21 0,23 0,-23 0,68 0,-46 0,23 0,-45 0,23 0,-1 0,1 0,-23 0,22 0,1 0,-23 0,23 0,21 0,-21 0,0 0,-1-36,0 36,-22-19,23 19,22 0,23 0,-23-18,0 18,0 0,0 0,-23 0,24-18,-46 0,0 18,0-19,22 19,-22 19,22-19,-22 18,23-18,-23 18,0 0,0-18,0 19,23-19,-23 18,0 0,22 0,-22-18,45 37,-45-37,23 17,-23-17,45 37,-45-37,22 18,-22-18,23 0,-1 0,1 0,-23-18,23 0,-2 18,2-19,0 19,0 0,-2-17,-21 17,23 0,0 0,0 0,-23 0,22 0,23-19,-45 1,23 18,22 0,-45 0,44 0,-21 0,0 0,-1 0,23 0,-45 18,0 1,0-2,0 2,23-19,0 36,-2-36,-21-18,23 18,0-18,-1-1,-22 19,23-36,-23 36,22 0,-22-18,0 0,0 18,23-18,-23 18,22-18,1-1,-1 19,1-18,-23 0,45 18,-45 0,23-18,-23 18,44 0,-44-19,23 19,-23 0,45 0,-23 0,24 0,-1 0,22 0,1 0,-23 37,-45-37,0 18,0 19,23-37,-23 0,22 18,0-55,1 37,-23-18,0 18,0-18,0 0,0 18,0-19,23-17,-23 36,22-18,-22 0,0 0,0 18,0-18,0 18,22-19,-22 1,23 18,-23-18,23 18,-23 0,22 0,0 0,1 0,-23 0,23 0,-1 0,23 18,23 0,-68-18,23 0,-23 0,21 19,-21-19,23 0,0 18,-23 0,23-18,-23 18,0 0,21 0,-21-18,0 18,0 1,23-1,0 0,-23 0,0-18,0 19,0-1,0 0,23-18,-23 0,22 0,0 0,1 0,0 0,-23 0,22 0,-22 0,23 0,-1 0,-22 0,22-18,1 18,0 0,-23 0,22-18,23 18,-22 0,0-19,21 19,-44 0,23 0,0 0,-23 0,44 0,1 0,-45 0,23 0,22 0,-45 19,22-19,-22 18,23-18,0 0,-23 0,22 18,-22-18,22 18,-22 0,23 1,0-2,-23-17,22 19,-22-1,22 0,-22-18,0 18,0 1,23-1,-23-18,23 0,-23 18,22-18,1 18,-23-18,22 18,23 1,-45-19,23 18,-23-18,22 0,1 0,-23 19,22-19,-22 17,46-17,-24 0,-22 0,22 0,1 0,-23 18,23-18,-1 0,-22 0,22 0,1 18,-23-18,23 0,-1 0,-22 0,45 0,-22 0,-1 18,1-18,-1 0,1 0,22 19,-45-19,23 18,-23-18,22 18,0 0,1-18,21 37,-44-37,46 18,-23 1,-1-19,-22 0,22 0,24 0,-46 0,45 0,-45 0,22 0,23 0,-22 0,-1 0,0 0,-22 0,23 0,0-19,0 19,-23-18,21 18,2-18,0 18,-23 0,23-19,-23 19,44 0,-21-36,-1 36,1 0,-23 0,22 0,1-18,-1 18,1 0,44 0,-44 0,-23 0,23 0,0 0,-23 0,44 0,-21 0,-1 0,-22 0,0 18,0-18,23 18,-23-18,22 18,-22-18,23 19,-23-1,22-18,1 18,-23-18,22 19,-22-19,23 0,-23 18,45-1,-22-17,-1 0,-22 0,45 0,-22 0,-23 0,22 0,0 0,1 18,-23-18,23 0,-23 19,44-19,-44 18,46-18,-24 0,23 18,0 0,1-18,-46 0,22 0,0 0,1 0,-23 0,23 0,21 0,-44 0,23 0,0 0,-1 0,0 0,1 0,0 0,-23 0,22 0,23 0,-22 0,22 0,-23 0,-22 0,45 0,-45 0,23 0,-23 0,44 0,-44 0,23 0,-23 0,23 0,0 0,-1 0,-22 0,22 0,1 0,-1 0,-22 0,23 0,-1 0,1-36,22 36,-45 0,23-18,-23 18,22 0,23-19,1 19,-2-35,-21 35,-1 0,1 0,-1-18,-22-1,23 19,-23-18,0 18,0-18,0-1,0 1,0 18,0-18,0 18,0-18,22 36,-22-18,0 18,0-18,0 37,0-37,0 18,23 0,-23-18,22 0,1 0,-1 19,1-19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</inkml:traceFormat>
        <inkml:channelProperties>
          <inkml:channelProperty channel="X" name="resolution" value="42" units="1/cm"/>
          <inkml:channelProperty channel="Y" name="resolution" value="42" units="1/cm"/>
        </inkml:channelProperties>
      </inkml:inkSource>
      <inkml:timestamp xml:id="ts0" timeString="2019-09-02T07:32:07.283"/>
    </inkml:context>
    <inkml:brush xml:id="br0">
      <inkml:brushProperty name="width" value="0.21167" units="cm"/>
      <inkml:brushProperty name="height" value="0.05292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0 678,'0'0,"23"-19,-23 19,22 0,1-19,-1 19,-22 0,23 0,-1 0,-22-19,23 19,-1-36,1 36,-23 0,23 0,-1 0,23-20,-45 20,23 0,-1 0,1 0,-23 0,22-19,-22 19,23 0,-23 0,23 0,-1 0,1 0,-23 0,22 0,24-19,-46 19,23 0,-1 0,1 0,0 0,-1-19,-22 1,23 18,-23 0,22 0,1 0,-1 0,-22 0,23-19,-1 19,1 0,-23 0,22 0,1 0,-23 0,23 0,-1 0,1 0,-23 0,22 0,1 0,-1 0,1 0,-1 0,1 0,-23 0,23 0,-23 0,45 0,-45 0,22 0,-22 0,45 0,-45 0,23 0,-23 0,45 0,-45 0,23 0,-23 0,22 0,1 0,-1 0,-22 0,45 0,-22 0,-23 0,22 0,1 0,0 0,-23 0,22 0,1 0,-23 0,22 0,47 0,-24 0,-22 0,22 0,-23 0,-22-19,23 0,-1 19,1 0,-1 0,1 0,0 0,44 0,-67 0,23 0,-23 0,45 0,-45 0,22 0,24 0,-46 0,22 0,1 0,-1 19,-22-19,23 0,-1 0,1 0,-1 0,-22 0,23 0,0 19,22-19,0 0,-45 0,22 0,1 0,-1 0,-22 0,23 19,-23-19,23 0,-23 0,45 0,-45 18,22-18,-22 0,23 19,0 0,-23-19,22 39,-22-39,23 18,0-18,-23 37,22-37,-22 19,23-19,-23 39,23-39,-1 18,1-18,-23 18,22 1,1-19,-23 0,22 0,-22 19,45-19,-45 0,23 19,-23-19,23 20,-23-20,22 0,-22 17,0-17,0 19,23-19,-23 19,22-19,-22 19,23 1,-1-1,-22-19,0 17,23 2,-23-19,22 0,24 0,-46 19,0-19,22 19,-22-19,23 20,-23-20,22 0,-22 19,23-19,-1 17,-22 2,23 0,-23-19,0 20,0-20,0 19,22-1,-22 0,0 1,0-19,0 19,0 1,0-1,0-19,23 18,-23 0,0-18,0 19,0-19,0 20,0-20,0 38,0-38,0 18,0-18,0 37,0-37,0 20,23-20,-23 19,0 0,0-1,0-18,0 18,0-18,0 19,0-19,0 20,22 18,-22-21,23-17,-23 19,0 20,22-39,-22 19,0 0,23-2,-23 2,22-19,1 0,-1 0,1 0,0 0,-1 0,-22 0,23 0,-1 0,1 0,-23 0,23 0,-1 0,1 0,-23 0,23 0,-23 0,23 0,-23 0,22 0,23 0,-22 0,-1 0,1 0,-1 0,-22 0,23 0,0 0,-23 0,22 0,1 0,-1 0,-22 0,45-19,-22 19,-1-17,1-2,-23 19,23 0,-1-38,23 18,-45 1,23 19,-1 0,1 0,-1 0,-22 0,23 0,0 0,-1 0,-22 0,23-17,-1 17,1 0,-23 0,22-19,1 19,-1 0,-22 0,45 0,-22 0,-23 0,23 0,-1 0,1 0,-23 0,22-39,1 39,0 0,-23-19,22 19,1 0,0-18,-23 18,23-18,-1 18,-22-19,23 0,-1 19,-22 0,23 0,-1-20,1 1,-1 19,1-18,0 18,22 0,-45-18,22 18,1-19,-1 0,1 19,-1 0,1-20,-23 1,23 19,-1 0,1-36,-1 36,1-19,-1 19,-22-20,23 20,22-19,-45 0,23 19,-23-18,22 18,1 0,-1-18,-22-1,23 19,-1 0,-22 0,23-20,-1 1,1 19,-23-19,23 19,-1 0,1 0,-1 0,1 0,-1 0,-22-17,23 17,0 0,-1-19,1 19,23-39,-46 39,22 0,1 0,-1-19,-22 19,23-19,-1 19,1 0,-23-17,23-2,-1 19,1-20,22 1,-45 19,22 0,1 0,22-19,-23 19,-22 0,46 0,-46 0,22 0,-22 0,23 0,22 0,-45 0,45 0,-23 0,-22 0,46 0,-46 0,22 0,-22 0,45 0,-45 0,23 0,-23 0,22 0,1 0,-1 0,-22-19,23 2,-23 17,23 0,-23 0,22-20,1 1,-23 19,0-19,0 19,0-19,0 1,0 0,0 18,0-20,22-37,1 39,-23 0,0 18,0-20,0 20,0-38,0 19,0 19,0-37,0 37,0-19,0 19,0-19,22 19,-22-19,0 0,0 19,0-18,0 18,0-19,0 0,0 0,0-19,23 38,-23-18,0-20,23 38,-23-38,0 38,0-19,0 19,23-37,-23 37,0-19,0 19,0-38,22 38,1-19,0 1,-23-1,0 19,22-19,-22 19,23 0,-23 0,22 0,23 0,-45 19,0-19,0 19,0-19,0 18,0 1,0-19,0 19,23-19,-23 19,0-19,0 38,23-38,-23 18,0 1,22 0,-22-19,0 19,0-19,0 19,23-19,-23 37,0-18,22-19,-22 0,23 19,-23-19,0 19,0-19,0 19,0-19,0 19,22-1,-22 1,23 19,-23-38,0 19,22 0,1-1,-23-18,0 19,23 0,-23-19,22 19,-22 1,23-2,22 0,-45-18,22 0,1 0,-23 0,22 0,-22 19,23-19,-23 19,23-19,-1 0,-22 0,23 0,-1 0,1 0,-1 19,23-19,-45 0,23 0,0 0,-1 0,1 0,-1 0,1 0,-23 0,22 0,1 20,-23-20,22 0,24 18,-46-18,23 0,-23 0,45 18,-45-18,23 0,-23 0,22 0,23 0,-45 0,45 0,-22 0,-23 0,23 0,-1 0,1 0,-23 0,45 0,0 0,-23 0,-22 0,23 0,45 0,-68 0,22 0,-22 0,45 0,-45 0,23 0,-23 0,22 0,1 0,0 0,-23 0,22 0,1 0,-1 0,-22 0,23 0,-1 0,-22 0,45 0,-45 0,23 0,-23 0,23 0,22 0,-45 0,22 0,1 0,-1 0,-22 0,23 0,-1 0,24 19,-46-19,23 0,-1 0,-22 0,23 0,0 0,-1 0,-22 0,23 0,-1 0,1 0,-23 0,23 0,-1 0,1 0,-23 0,22 0,1 0,-1 0,-22 0,23 0,-1 0,-22 0,23 0,22 0,-22 0,-23 0,22 0,1 0,-1 0,46 0,0 0,-23 0,22 0,-44 0,0 0,-1 0,-22 0,45 19,-22-19,-23 0,22 0,1 0,-1 19,-22-19,23 20,-23-20,45 17,-45 2,23-19,-23 19,23-19,-1 0,-22 0,23 0,-23 19,23-19,-23 0,22 20,1-20,-23 19,22-19,1 36,0-36,-23 19,22-19,-22 0,23 19,-23-19,45 20,-45-20,22 19,-22-2,23 2,-1-19,-22 0,23 19,-23-19,23 20,-23-20,22 19,1-19,-23 18,0 0,0-18,22 19,1 20,-1-39,1 0,-23 0,45-20,45 20,-45 0,23-19,-68 19,23-19,-1 1,1 18,-23 0,22 0,1 0,22 18,-23-18,1 19,-23-19,23 0,-23 0,22 0,-22 19,0 1,23-20,0 0,0 19,-23-1,22 0,1 1,-23-19,0 20,0-1,22-19,-22 0,23 0,-23 0,23 0,-1 0,1 0,-23 0,22 0,1 0,-1 0,-22 0,91 0,-46 0,-23 0,23 0,-22-19,-23-1,-23 20,1 0,22 0,-23 0,23 0,-22 0,22-19,-23 1,23 18,0-18,0-1,0-1,0 20,0-19,0 0,0 19,0-18,0 0,0-1,0 19,0-20,0 1,0 0,0 19,0-17,0-2,0-1,0 20,0-19,0 0,0 0,0 19,0-17,23-2,-23-1,0 20,22-19,-22 0,0 19,23 0,-23 0,22-19,-22 2,0 17,0-20,0 1,23 0,-23 19,22 0,-22 0,46 0,-46 0,22 0,-22 0,23 19,-23-19,22 0,1 0,-23 0,22 0,-22 0,23 0,-23 0,22 0,1 0,-23 0,22 0,-22 0,46 0,-46 19,22-19,1 0,-1 0,1 0,-23 0,22 0,23 0,23 0,1 0,-2 0,1 0,-68 0,45 0,-45 0,23 0,-23 0,22 0,1 0,-1 0,-22 0,23 0,22 0,0 37,0-37,-22 0,-1 0,1 19,0-19,-1 0,23 19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</inkml:traceFormat>
        <inkml:channelProperties>
          <inkml:channelProperty channel="X" name="resolution" value="42" units="1/cm"/>
          <inkml:channelProperty channel="Y" name="resolution" value="42" units="1/cm"/>
        </inkml:channelProperties>
      </inkml:inkSource>
      <inkml:timestamp xml:id="ts0" timeString="2020-09-24T01:54:28.164"/>
    </inkml:context>
    <inkml:brush xml:id="br0">
      <inkml:brushProperty name="width" value="0.21167" units="cm"/>
      <inkml:brushProperty name="height" value="0.05292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0 430,'0'0,"0"11,32-11,-32-11,32 11,-32 0,63 0,-63 0,32 0,-32 0,32 0,0-11,-2 11,-30 0,32-10,-32 10,32 0,-32-10,32 10,0 0,-1-12,-31 2,32 10,0 0,0-10,-32 10,32-11,-1 11,1 0,-32 0,32 0,0 0,0-10,-32-1,30 11,2 0,-32 0,32 11,0-11,-32 10,31-10,-31 11,32-11,0 10,-32 0,0-10,32 12,-32-12,32 10,-32 0,0-10,0 11,0-11,31 11,-31-11,0 10,0 1,0-11,32 11,-32-11,0 10,32-10,-32-10,32-1,-32 11,0-11,0 11,0-10,0 10,32-11,-32 0,0 1,0 10,0-10,30-2,-30 12,0-10,0 10,32-10,-32-1,0 1,0 10,0-11,0 0,0 0,0 11,0-10,0-1,0 1,32-1,-32 11,0 11,0-1,32 11,-1 1,1-1,0-21,-32 21,0-21,0 10,32 2,-32-12,0 10,0 0,0 1,32-11,-32 11,0-1,0-10,0 11,31-11,-31 11,0-11,0 10,0 1,32-1,-32-10,0 11,31 0,-31-11,0 10,0 1,32-11,-32 0,32 0,-32 0,63-11,-63 1,32 10,-32 0,63-11,-63 11,32-21,0 21,0-11,-32 11,32 0,-32 0,62 0,-62 0,32 0,-32 0,32 0,0 0,-1 0,1 0,0 0,0 0,-1 0,1 0,0-10,-32-1,32 11,0 0,-2 0,-30 0,32-11,32 11,-64 0,32-10,-1 10,1 0,0 0,63 0,1 0,-66 0,34 0,-32 0,0-11,-1 11,-31 0,32 0,-32-11,32 1,0 10,-32 0,32-10,-1 10,1 0,62 0,-30 0,0 0,-1 0,-31 0,0 0,-32 0,32-12,-32 2,0 10,31-10,-31 10,32-21,0 10,30 0,-30-10,0 10,0 11,0-10,-1-1,-31 11,32 0,0 0,-32-11,95 1,-95 10,64 0,-64 0,32 0,-32-11,62 11,-62 0,32 0,32 0,-64 0,31 0,-31 0,64 0,-64 0,32-10,-32-1,32 11,-1 0,1 0,-32 0,31-11,1 11,-1-11,1 11,32 0,-1 0,-63 0,32 0,0 0,-32-10,32 10,0-11,-2 1,2 10,-32-11,32 0,-32 11,63 0,33 0,-33 0,-63 0,32 0,0 0,0 0,-32 0,32 0,-2-10,-30 10,32 0,0 0,0 0,-32 0,32 0,-1 0,1 0,-32 0,32 0,63 0,-31 0,30 0,-30 0,-64 0,32-11,-32 1,31 10,1-11,-32 11,64-11,31 11,-63 0,62 0,-62-10,-32 10,64 0,-64 0,31 0,-31 0,32 10,0-10,-32 11,32-11,31 11,-31-1,0-10,-32 11,32-11,-32 0,30 0,34 0,-64 0,32 0,0 0,-1 0,-31 0,64 0,31 10,-95 1,64-11,-64 0,32 11,-32-11,0 10,30-10,-30 0,32 0,-32 0,96 0,-65 0,33 0,-64 0,32 0,-1 0,1 0,-32 0,32 0,-1 0,-31 0,32 0,31 0,-31 0,0 0,0-21,-1 21,-31-11,32 11,32 0,30 0,-30-10,-1 10,1 0,-1 0,-31 0,32-11,-64 1,0 10,0-11,32 11,-32 11,30-11,-30 10,32-10,-32 11,0-1,0-10,0 11,32-11,-32 11,0-1,32 1,-32-11,63 21,-63-21,32 11,-32-11,64 21,-64-21,31 11,-31-11,32 0,0 0,0 0,-32-11,32 1,-2 10,2-11,0 11,0 0,-1-11,-31 11,32 0,0 0,0 0,-32 0,32 0,31-11,-63 1,32 10,32 0,-64 0,62 0,-30 0,0 0,-1 0,33 0,-64 10,0 1,0 0,0 0,32-11,0 21,-1-21,-31-11,32 11,0-10,0-1,-32 11,32-22,-32 22,30 0,-30-10,0-1,0 11,32-10,-32 10,32-11,0 0,-1 11,1-10,-32-1,64 11,-64 0,32-10,-32 10,63 0,-63-11,32 11,-32 0,64 0,-34 0,34 0,0 0,31 0,0 0,-31 21,-64-21,0 11,0 10,31-21,-31 0,31 11,1-33,0 22,-32-10,0 10,0-11,0 1,0 10,0-11,32-10,-32 21,32-11,-32 0,0 1,0 10,0-10,0 10,31-12,-31 2,32 10,-32-10,32 10,-32 0,32 0,-2 0,2 0,-32 0,32 0,0 0,31 10,33 0,-96-10,32 0,-32 0,31 12,-31-12,32 0,0 10,-32 0,32-10,-32 11,0 0,30-1,-30-10,0 11,0 0,32-1,0 1,-32-1,0-10,0 11,0 0,0-1,32-10,-32 0,32 0,-1 0,1 0,0 0,-32 0,32 0,-32 0,32 0,-1 0,-31 0,32-10,0 10,0 0,-32 0,30-11,34 11,-32 0,0-11,31 11,-63 0,32 0,0 0,-32 0,63 0,1 0,-64 0,32 0,30 0,-62 11,32-11,-32 11,32-11,0 0,-32 0,31 10,-31-10,32 11,-32-1,32 1,0 0,-32-11,32 11,-32-1,31 1,-31-11,0 10,0 1,32 0,-32-11,32 0,-32 10,32-10,0 11,-32-11,30 10,34 1,-64-11,32 11,-32-11,31 0,1 0,-32 11,32-11,-32 10,64-10,-33 0,-31 0,32 0,0 0,-32 11,32-11,0 0,-32 0,30 0,2 10,-32-10,32 0,0 0,-32 0,63 0,-31 0,0 10,0-10,-1 0,1 0,32 12,-64-12,31 10,-31-10,31 10,1 1,0-11,31 21,-63-21,64 11,-32 0,0-11,-32 0,31 0,32 0,-63 0,64 0,-64 0,31 0,33 0,-32 0,-1 0,1 0,-32 0,32 0,0-11,0 11,-32-11,30 11,2-10,0 10,-32 0,32-11,-32 11,63 0,-31-21,0 21,0 0,-32 0,31 0,1-10,0 10,0 0,62 0,-62 0,-32 0,32 0,0 0,-32 0,63 0,-31 0,0 0,-32 0,0 10,0-10,32 10,-32-10,31 11,-31-11,32 11,-32-1,32-10,0 11,-32-11,30 11,-30-11,32 0,-32 10,64 1,-32-11,-1 0,-31 0,64 0,-32 0,-32 0,32 0,-1 0,1 10,-32-10,32 0,-32 11,62-11,-62 11,64-11,-32 0,31 10,1 1,0-11,-64 0,31 0,1 0,0 0,-32 0,32 0,30 0,-62 0,32 0,0 0,0 0,-1 0,1 0,0 0,-32 0,32 0,31 0,-31 0,32 0,-34 0,-30 0,64 0,-64 0,32 0,-32 0,63 0,-63 0,32 0,-32 0,32 0,0 0,0 0,-32 0,31 0,0 0,1 0,-32 0,32 0,-1 0,1-21,32 21,-64 0,32-11,-32 11,31 0,33-11,0 11,-2-21,-30 21,0 0,0 0,-1-10,-31-1,32 11,-32-11,0 11,0-10,0-1,0 0,0 11,0-10,0 10,0-10,32 20,-32-10,0 10,0-10,0 22,0-22,0 10,32 1,-32-11,31 0,1 0,0 11,0-11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</inkml:traceFormat>
        <inkml:channelProperties>
          <inkml:channelProperty channel="X" name="resolution" value="42" units="1/cm"/>
          <inkml:channelProperty channel="Y" name="resolution" value="42" units="1/cm"/>
        </inkml:channelProperties>
      </inkml:inkSource>
      <inkml:timestamp xml:id="ts0" timeString="2020-09-24T01:55:07.161"/>
    </inkml:context>
    <inkml:brush xml:id="br0">
      <inkml:brushProperty name="width" value="0.21167" units="cm"/>
      <inkml:brushProperty name="height" value="0.05292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0 371,'0'0,"31"-10,-31 10,30 0,1-10,-1 10,-30 0,32 0,-2 0,-30-10,31 10,-1-21,1 21,-31 0,31 0,-1 0,32-10,-62 10,31 0,-1 0,1 0,-31 0,30-11,-30 11,31 0,-31 0,32 0,-2 0,1 0,-31 0,30 0,31-10,-61 10,31 0,-1 0,2 0,-1 0,-1-10,-30-1,31 11,-31 0,30 0,1 0,-1 0,-30 0,32-10,-2 10,1 0,-31 0,30 0,1 0,-31 0,31 0,-1 0,2 0,-32 0,30 0,1 0,-1 0,1 0,-1 0,1 0,-31 0,32 0,-32 0,61 0,-61 0,30 0,-30 0,61 0,-61 0,31 0,-31 0,62 0,-62 0,31 0,-31 0,30 0,1 0,-1 0,-30 0,61 0,-29 0,-32 0,30 0,1 0,0 0,-31 0,30 0,1 0,-31 0,30 0,63 0,-32 0,-30 0,31 0,-32 0,-30-10,31 0,-1 10,1 0,-1 0,1 0,0 0,61 0,-92 0,31 0,-31 0,61 0,-61 0,30 0,33 0,-63 0,30 0,1 0,-1 10,-30-10,31 0,-1 0,1 0,-1 0,-30 0,32 0,-1 10,30-10,0 0,-61 0,30 0,2 0,-2 0,-30 0,31 10,-31-10,31 0,-31 0,61 0,-61 11,30-11,-30 0,32 10,-2 0,-30-10,31 21,-31-21,30 10,1-10,-31 21,30-21,-30 10,31-10,-31 21,32-21,-2 10,1-10,-31 10,30 1,1-11,-31 0,30 0,-30 10,61-10,-61 0,32 10,-32-10,31 11,-31-11,30 0,-30 10,0-10,0 10,31-10,-31 10,30-10,-30 11,31-1,-1 1,-30-11,0 10,32 0,-32-10,30 0,32 0,-62 10,0-10,30 10,-30-10,31 11,-31-11,30 0,-30 11,32-11,-2 9,-30 2,31-1,-31-10,0 11,0-11,0 10,30 0,-30 0,0 0,0-10,0 11,0-1,0 1,0-11,31 10,-31 0,0-10,0 10,0-10,0 11,0-11,0 21,0-21,0 9,0-9,0 21,0-21,0 11,31-11,-31 10,0 0,0 0,0-10,0 10,0-10,0 11,0-11,0 10,30 11,-30-11,32-10,-32 10,0 11,30-21,-30 11,0-1,31 0,-31 0,30-10,1 0,-1 0,1 0,1 0,-2 0,-30 0,31 0,-1 0,1 0,-31 0,30 0,1 0,-1 0,-30 0,31 0,-31 0,32 0,-32 0,30 0,31 0,-30 0,-1 0,1 0,-1 0,-30 0,32 0,-1 0,-31 0,30 0,1 0,-1 0,-30 0,61-10,-29 10,-2-10,1 0,-31 10,31 0,-1-21,31 10,-61 1,32 10,-2 0,1 0,-1 0,-30 0,31 0,0 0,-1 0,-30 0,32-10,-2 10,1 0,-31 0,30-10,1 10,-1 0,-30 0,61 0,-29 0,-32 0,31 0,-1 0,1 0,-31 0,30-21,1 21,-1 0,-30-11,32 11,-2 0,1-10,-31 10,31-10,-1 10,-30-10,31 0,-1 10,-30 0,32 0,-2-11,1 1,-1 10,1-11,0 11,31 0,-62-9,30 9,1-11,-1 1,1 10,-1 0,1-11,-31 1,32 10,-2 0,1-20,-1 20,1-11,-1 11,-30-10,31 10,31-11,-62 1,31 10,-31-10,30 10,1 0,-1-10,-30 0,31 10,-1 0,-30 0,31-11,0 1,0 10,-31-11,31 11,-1 0,1 0,-1 0,1 0,-1 0,-30-9,32 9,-2 0,1-11,0 11,30-21,-61 21,30 0,2 0,-2-10,-30 10,31-10,-1 10,1 0,-31-10,31-1,-1 11,2-10,29-1,-61 11,30 0,1 0,30-10,-31 10,-30 0,63 0,-63 0,30 0,-30 0,31 0,30 0,-61 0,62 0,-32 0,-30 0,62 0,-62 0,30 0,-30 0,61 0,-61 0,32 0,-32 0,30 0,1 0,-1 0,-30-10,31 0,-31 10,31 0,-31 0,30-11,2 1,-32 10,0-10,0 10,0-11,0 1,0 0,0 10,0-11,30-19,1 19,-31 1,0 10,0-10,0 10,0-21,0 11,0 10,0-21,0 21,0-10,0 10,0-10,30 10,-30-11,0 1,0 10,0-10,0 10,0-11,0 1,0 0,0-11,31 21,-31-10,0-11,30 21,-30-20,0 20,0-11,0 11,31-20,-31 20,0-10,0 10,0-21,32 21,-2-10,1-1,-31 1,0 10,30-10,-30 10,31 0,-31 0,30 0,31 0,-61 10,0-10,0 10,0-10,0 11,0-1,0-10,0 10,32-10,-32 11,0-11,0 20,31-20,-31 10,0 1,30-1,-30-10,0 10,0-10,0 11,31-11,-31 20,0-9,30-11,-30 0,31 10,-31-10,0 10,0-10,0 10,0-10,0 11,30-1,-30 0,32 11,-32-21,0 10,30 0,1 1,-31-11,0 10,31 0,-31-10,30 11,-30-1,31 0,30 1,-61-11,31 0,0 0,-31 0,30 0,-30 10,31-10,-31 10,31-10,-1 0,-30 0,31 0,-1 0,2 0,-2 10,31-10,-61 0,31 0,0 0,-1 0,2 0,-2 0,1 0,-31 0,30 0,1 11,-31-11,30 0,33 10,-63-10,30 0,-30 0,61 10,-61-10,31 0,-31 0,30 0,31 0,-61 0,62 0,-31 0,-31 0,31 0,-1 0,1 0,-31 0,62 0,-1 0,-31 0,-30 0,31 0,62 0,-93 0,30 0,-30 0,61 0,-61 0,31 0,-31 0,30 0,1 0,1 0,-32 0,30 0,1 0,-1 0,-30 0,31 0,-1 0,-30 0,61 0,-61 0,32 0,-32 0,31 0,30 0,-61 0,30 0,1 0,-1 0,-30 0,32 0,-2 0,32 11,-62-11,30 0,1 0,-31 0,30 0,2 0,-2 0,-30 0,31 0,-1 0,1 0,-31 0,31 0,-1 0,1 0,-31 0,31 0,0 0,-1 0,-30 0,31 0,-1 0,-30 0,31 0,30 0,-29 0,-32 0,30 0,1 0,-1 0,62 0,1 0,-32 0,30 0,-59 0,-1 0,-1 0,-30 0,61 10,-30-10,-31 0,30 0,2 0,-2 10,-30-10,31 11,-31-11,61 10,-61 0,31-10,-31 10,30-10,2 0,-32 0,30 0,-30 11,31-11,-31 0,30 10,1-10,-31 11,30-11,1 20,1-20,-32 10,30-10,-30 0,31 10,-31-10,61 11,-61-11,30 11,-30-2,31 2,-1-11,-30 0,32 10,-32-10,31 11,-31-11,30 10,1-10,-31 10,0 0,0-10,30 10,1 11,-1-21,2 0,-32 0,61-10,61 10,-60 0,30-11,-92 11,31-10,-1 0,2 10,-32 0,30 0,1 0,30 10,-31-10,1 10,-31-10,31 0,-31 0,31 0,-31 11,0-1,31-10,-1 0,1 11,-31-1,30 0,1 0,-31-10,0 11,0-1,30-10,-30 0,31 0,-31 0,32 0,-2 0,1 0,-31 0,30 0,1 0,-1 0,-30 0,124 0,-63 0,-31 0,31 0,-29-10,-32-1,-32 11,2 0,30 0,-31 0,31 0,-30 0,30-10,-31 0,31 10,0-10,0-1,0 1,0 10,0-11,0 1,0 10,0-10,0 0,0 0,0 10,0-11,0 1,0-1,0 11,0-9,0-2,0 0,0 11,0-10,0 0,0 0,0 10,0-10,31-1,-31 1,0 10,30-11,-30 1,0 10,31 0,-31 0,30-10,-30 0,0 10,0-11,0 1,32 0,-32 10,30 0,-30 0,62 0,-62 0,30 0,-30 0,31 10,-31-10,30 0,2 0,-32 0,30 0,-30 0,31 0,-31 0,30 0,1 0,-31 0,30 0,-30 0,63 0,-63 10,30-10,1 0,-1 0,1 0,-31 0,30 0,31 0,32 0,-1 0,0 0,0 0,-92 0,61 0,-61 0,32 0,-32 0,30 0,1 0,-1 0,-30 0,31 0,30 0,1 21,-1-21,-30 0,-1 0,1 10,1-10,-2 0,31 10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</inkml:traceFormat>
        <inkml:channelProperties>
          <inkml:channelProperty channel="X" name="resolution" value="42" units="1/cm"/>
          <inkml:channelProperty channel="Y" name="resolution" value="42" units="1/cm"/>
        </inkml:channelProperties>
      </inkml:inkSource>
      <inkml:timestamp xml:id="ts0" timeString="2020-09-24T02:17:10.760"/>
    </inkml:context>
    <inkml:brush xml:id="br0">
      <inkml:brushProperty name="width" value="0.21167" units="cm"/>
      <inkml:brushProperty name="height" value="0.05292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0 608,'0'0,"0"15,45-15,-45-15,46 15,-46 0,89 0,-89 0,45 0,-45 0,46 0,-1-15,-1 15,-44 0,45-15,-45 15,45 0,-45-15,46 15,-1 0,-1-16,-44 2,45 14,0 0,1-15,-46 15,45-15,-1 15,1 0,-45 0,46 0,-1 0,0-15,-45-1,44 16,1 0,-45 0,46 16,-1-16,-45 15,44-15,-44 15,45-15,1 15,-46-1,0-14,45 16,-45-16,45 15,-45 0,0-15,0 15,0-15,44 15,-44-15,0 15,0 0,0-15,45 16,-45-16,0 14,46-14,-46-14,45-2,-45 16,0-15,0 15,0-15,0 15,45-15,-45 0,0 0,0 15,0-15,44-1,-44 16,0-14,0 14,45-15,-45 0,0 0,0 15,0-16,0 2,0-2,0 16,0-15,0 0,0 0,46 1,-46 14,0 14,0 1,45 15,-1 0,1 1,1-31,-46 30,0-30,0 14,45 2,-45-16,0 15,0 0,0 0,45-15,-45 15,0 0,0-15,0 15,44-15,-44 16,0-16,0 14,0 1,45 0,-45-15,0 16,46-1,-46-15,0 14,0 1,45-15,-45 0,46 0,-46 0,88-15,-88 1,46 14,-46 0,89-15,-89 15,45-31,1 31,-1-15,-45 15,45 0,-45 0,89 0,-89 0,46 0,-46 0,45 0,1 0,-3 0,3 0,-1 0,0 0,-1 0,1 0,1-14,-46-2,45 16,0 0,-1 0,-44 0,45-15,46 15,-91 0,46-15,-3 15,3 0,-1 0,89 0,3 0,-94 0,48 0,-46 0,1-15,-3 15,-43 0,46 0,-46-15,45 0,0 15,-45 0,46-15,-3 15,3 0,88 0,-43 0,0 0,-2 0,-44 0,1 0,-46 0,45-16,-45 2,0 14,44-15,-44 15,45-30,0 14,44 2,-43-17,-1 16,0 15,1-15,-3 1,-43 14,46 0,-1 0,-45-16,135 1,-135 15,90 0,-90 0,46 0,-46-15,89 15,-89 0,45 0,46 0,-91 0,43 0,-43 0,91 0,-91 0,46-15,-46 0,45 15,-1 0,1 0,-45 0,45-15,1 15,-3-16,3 16,45 0,-2 0,-89 0,45 0,0 0,-45-15,46 15,-1-14,-1-1,1 15,-45-15,45-1,-45 16,89 0,48 0,-48 0,-89 0,45 0,0 0,1 0,-46 0,45 0,-1-15,-44 15,45 0,1 0,-1 0,-45 0,45 0,-1 0,1 0,-45 0,46 0,88 0,-43 0,43 0,-43 0,-91 0,45-15,-45 1,44 14,1-16,-45 16,91-15,44 15,-90 0,89 0,-88-15,-46 15,90 0,-90 0,44 0,-44 0,45 15,1-15,-46 15,45-15,44 16,-43-2,-1-14,-45 15,45-15,-45 0,44 0,47 0,-91 0,45 0,1 0,-3 0,-43 0,91 0,43 15,-134 1,91-16,-91 0,45 15,-45-15,0 15,44-15,-44 0,45 0,-45 0,137 0,-94 0,48 0,-91 0,45 0,-1 0,1 0,-45 0,46 0,-1 0,-45 0,46 0,42 0,-42 0,-1 0,1-30,-3 30,-43-16,46 16,44 0,45 0,-44-15,-2 15,1 0,-1 0,-43 0,44-15,-90 1,0 14,0-16,46 16,-46 16,43-16,-43 14,46-14,-46 15,0 0,0-15,0 16,45-16,-45 15,0 0,46-1,-46-14,89 31,-89-31,45 15,-45-15,91 30,-91-30,43 15,-43-15,46 0,-1 0,1 0,-46-15,45 0,-1 15,1-15,0 15,1 0,-3-15,-43 15,46 0,-1 0,0 0,-45 0,46 0,43-16,-89 1,45 15,46 0,-91 0,89 0,-44 0,1 0,-3 0,48 0,-91 15,0 1,0-1,0 0,46-15,-1 30,-2-30,-43-15,46 15,-1-15,1 0,-46 15,45-31,-45 31,44 0,-44-15,0 1,0 14,45-15,-45 15,45-15,1-1,-3 16,3-15,-46 0,91 15,-91 0,45-14,-45 14,89 0,-89-16,45 16,-45 0,91 0,-47 0,46 0,1 0,44 0,-1 0,-43 30,-91-30,0 15,0 16,45-31,-45 0,44 15,1-46,1 31,-46-15,0 15,0-15,0 1,0 14,0-16,45-14,-45 30,45-15,-45 0,0 0,0 15,0-15,0 15,44-16,-44 2,45 14,-45-15,46 15,-46 0,45 0,-1 0,1 0,-45 0,45 0,1 0,43 15,47-1,-136-14,45 0,-45 0,44 16,-44-16,45 0,1 15,-46 0,45-15,-45 15,0 0,44 0,-44-15,0 15,0 1,45-2,1 1,-46 0,0-15,0 16,0-1,0 0,45-15,-45 0,45 0,-1 0,1 0,1 0,-46 0,45 0,-45 0,45 0,-1 0,-44 0,45-15,1 15,-1 0,-45 0,44-15,47 15,-46 0,0-16,44 16,-89 0,46 0,-1 0,-45 0,89 0,2 0,-91 0,45 0,44 0,-89 16,46-16,-46 15,45-15,0 0,-45 0,44 15,-44-15,45 14,-45 1,46 1,-1-1,-45-15,46 15,-46 0,43 0,-43-15,0 15,0 1,46-2,-46-14,45 0,-45 15,45-15,1 15,-46-15,43 15,48 1,-91-16,46 14,-46-14,43 0,2 0,-45 16,46-16,-46 15,91-15,-48 0,-43 0,46 0,-1 0,-45 15,45-15,1 0,-46 0,43 0,3 15,-46-15,45 0,1 0,-46 0,89 0,-44 0,0 14,1-14,-3 0,3 0,44 16,-90-16,46 15,-46-15,43 15,3 0,-1-15,44 30,-89-30,91 15,-46 1,1-16,-46 0,43 0,48 0,-91 0,91 0,-91 0,44 0,46 0,-44 0,-3 0,3 0,-46 0,45 0,0-16,1 16,-46-15,43 15,3-15,-1 15,-45 0,46-15,-46 15,89 0,-44-30,0 30,1 0,-46 0,43 0,3-15,-1 15,1 0,88 0,-89 0,-45 0,46 0,-1 0,-45 0,89 0,-44 0,1 0,-46 0,0 15,0-15,45 15,-45-15,44 15,-44-15,45 15,-45 0,46-15,-1 15,-45-15,44 16,-44-16,45 0,-45 14,91 1,-46-15,-1 0,-44 0,91 0,-46 0,-45 0,45 0,-1 0,1 15,-45-15,46 0,-46 16,89-16,-89 15,90-15,-44 0,43 14,2 1,-1-15,-90 0,44 0,1 0,1 0,-46 0,45 0,44 0,-89 0,45 0,1 0,-1 0,-1 0,1 0,1 0,-46 0,45 0,44 0,-44 0,46 0,-47 0,-44 0,91 0,-91 0,45 0,-45 0,89 0,-89 0,45 0,-45 0,46 0,-1 0,0 0,-45 0,44 0,1 0,1 0,-46 0,45 0,-1 0,1-29,46 29,-91 0,45-15,-45 15,44 0,47-16,0 16,-2-30,-44 30,0 0,1 0,-3-14,-43-2,46 16,-46-15,0 15,0-15,0 0,0 0,0 15,0-15,0 15,0-15,45 30,-45-15,0 15,0-15,0 30,0-30,0 15,45 0,-45-15,44 0,1 0,1 16,-1-16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1360" units="cm"/>
          <inkml:channel name="Y" type="integer" max="768" units="cm"/>
        </inkml:traceFormat>
        <inkml:channelProperties>
          <inkml:channelProperty channel="X" name="resolution" value="42" units="1/cm"/>
          <inkml:channelProperty channel="Y" name="resolution" value="42" units="1/cm"/>
        </inkml:channelProperties>
      </inkml:inkSource>
      <inkml:timestamp xml:id="ts0" timeString="2020-09-24T02:17:49.320"/>
    </inkml:context>
    <inkml:brush xml:id="br0">
      <inkml:brushProperty name="width" value="0.21167" units="cm"/>
      <inkml:brushProperty name="height" value="0.05292" units="cm"/>
      <inkml:brushProperty name="color" value="#FF0000"/>
      <inkml:brushProperty name="fitToCurve" value="1"/>
      <inkml:brushProperty name="ignorePressure" value="1"/>
    </inkml:brush>
  </inkml:definitions>
  <inkml:trace contextRef="#ctx0" brushRef="#br0">0 364,'0'0,"45"-10,-45 10,43 0,2-10,-2 10,-43 0,45 0,-2 0,-43-10,45 10,-2-20,2 20,-45 0,44 0,-1 0,45-10,-88 10,45 0,-2 0,2 0,-45 0,43-11,-43 11,45 0,-45 0,45 0,-2 0,2 0,-45 0,43 0,45-10,-88 10,45 0,-2 0,2 0,-1 0,-1-10,-43 0,45 10,-45 0,43 0,2 0,-2 0,-43 0,45-10,-2 10,2 0,-45 0,43 0,2 0,-45 0,45 0,-2 0,2 0,-45 0,43 0,2 0,-2 0,2 0,-2 0,2 0,-45 0,44 0,-44 0,88 0,-88 0,43 0,-43 0,88 0,-88 0,45 0,-45 0,88 0,-88 0,45 0,-45 0,43 0,2 0,-2 0,-43 0,88 0,-43 0,-45 0,43 0,2 0,-1 0,-44 0,44 0,0 0,-44 0,43 0,90 0,-45 0,-43 0,43 0,-45 0,-43-10,45 0,-2 10,2 0,-2 0,2 0,-1 0,87 0,-131 0,45 0,-45 0,88 0,-88 0,43 0,47 0,-90 0,43 0,2 0,-2 10,-43-10,45 0,-2 0,2 0,-2 0,-43 0,45 0,0 10,42-10,1 0,-88 0,43 0,2 0,-2 0,-43 0,45 10,-45-10,45 0,-45 0,88 0,-88 10,43-10,-43 0,45 10,-2 0,-43-10,45 21,-45-21,43 10,2-10,-45 20,43-20,-43 10,45-10,-45 21,44-21,0 9,0-9,-44 10,44 0,0-10,-44 0,43 0,-43 11,88-11,-88 0,45 10,-45-10,45 10,-45-10,43 0,-43 10,0-10,0 10,45-10,-45 10,43-10,-43 10,45 1,-2-1,-43-10,0 9,45 1,-45-10,43 0,47 0,-90 11,0-11,43 10,-43-10,44 10,-44-10,44 0,-44 10,44-10,-1 10,-43 0,45 0,-45-10,0 11,0-11,0 10,43-1,-43 2,0-1,0-10,0 10,0 0,0 0,0-10,45 10,-45 0,0-10,0 10,0-10,0 11,0-11,0 20,0-20,0 10,0-10,0 20,0-20,0 10,45-10,-45 10,0 1,0-2,0-9,0 10,0-10,0 10,0-10,0 11,43 9,-43-10,45-10,-45 10,0 10,43-20,-43 11,0-1,45-1,-45 1,43-10,2 0,-2 0,2 0,0 0,-2 0,-43 0,45 0,-2 0,1 0,-44 0,44 0,0 0,-1 0,-43 0,45 0,-45 0,45 0,-45 0,43 0,45 0,-43 0,-2 0,2 0,-2 0,-43 0,45 0,0 0,-45 0,43 0,2 0,-2 0,-43 0,88-10,-44 10,0-9,0-1,-44 10,45 0,-2-21,45 11,-88 0,45 10,-2 0,2 0,-2 0,-43 0,45 0,0 0,-2 0,-43 0,45-10,-2 10,2 0,-45 0,43-10,1 10,0 0,-44 0,87 0,-42 0,-45 0,45 0,-2 0,2 0,-45 0,43-21,2 21,-2 0,-43-10,45 10,-2 0,2-10,-45 10,45-9,-2 9,-43-11,45 1,-2 10,-43 0,44 0,0-10,0 0,0 10,0-10,1 10,43 0,-88-10,43 10,2-10,-2 0,2 10,-2 0,2-11,-45 1,45 10,-2 0,2-20,-2 20,2-10,-2 10,-43-10,44 10,44-10,-88 0,45 10,-45-11,43 11,2 0,-2-9,-43-1,45 10,-2 0,-43 0,45-11,-2 1,2 10,-45-10,45 10,-2 0,2 0,-2 0,2 0,-2 0,-43-10,45 10,-2 0,1-10,1 10,43-20,-88 20,43 0,2 0,-2-11,-43 11,45-10,-2 10,2 0,-45-9,45-1,-2 10,2-11,43 1,-88 10,43 0,2 0,42-10,-43 10,-44 0,89 0,-89 0,43 0,-43 0,45 0,43 0,-88 0,88 0,-45 0,-43 0,90 0,-90 0,43 0,-43 0,88 0,-88 0,45 0,-45 0,43 0,2 0,-2 0,-43-10,44 0,-44 10,45 0,-45 0,43-10,2 0,-45 10,0-11,0 11,0-10,0 0,0 1,0 9,0-11,43-19,2 20,-45 0,0 10,0-10,0 10,0-21,0 11,0 10,0-20,0 20,0-10,0 10,0-10,43 10,-43-10,0 0,0 10,0-10,0 10,0-10,0-1,0 1,0-10,45 20,-45-10,0-10,43 20,-43-20,0 20,0-10,0 10,45-21,-45 21,0-10,0 10,0-20,45 20,-2-10,2 0,-45 0,0 10,43-10,-43 10,45 0,-45 0,43 0,45 0,-88 10,0-10,0 10,0-10,0 10,0 0,0-10,0 10,45-10,-45 10,0-10,0 20,44-20,-44 11,0-1,43 0,-43-10,0 10,0-10,0 10,45-10,-45 20,0-10,43-10,-43 0,45 10,-45-10,0 10,0-10,0 11,0-11,0 10,43 0,-43 0,45 10,-45-20,0 10,43 0,2 0,-45-10,0 10,45 0,-45-10,43 11,-43-1,45 0,43 0,-88-10,43 0,2 0,-45 0,43 0,-43 10,45-10,-45 10,44-10,-1 0,-43 0,45 0,-2 0,2 0,-2 10,45-10,-88 0,45 0,0 0,-2 0,2 0,-2 0,2 0,-45 0,43 0,2 11,-45-11,43 0,46 9,-89-9,44 0,-44 0,87 10,-87-10,45 0,-45 0,43 0,45 0,-88 0,88 0,-43 0,-45 0,45 0,-2 0,2 0,-45 0,88 0,0 0,-45 0,-43 0,45 0,87 0,-132 0,43 0,-43 0,88 0,-88 0,45 0,-45 0,43 0,2 0,0 0,-45 0,43 0,2 0,-2 0,-43 0,45 0,-2 0,-43 0,88 0,-88 0,45 0,-45 0,44 0,44 0,-88 0,43 0,2 0,-2 0,-43 0,45 0,-2 0,47 10,-90-10,43 0,2 0,-45 0,43 0,2 0,-2 0,-43 0,45 0,-2 0,2 0,-45 0,45 0,-2 0,1 0,-44 0,44 0,0 0,-1 0,-43 0,45 0,-2 0,-43 0,45 0,43 0,-43 0,-45 0,43 0,2 0,-2 0,90 0,-1 0,-44 0,43 0,-86 0,0 0,-2 0,-43 0,88 11,-43-11,-45 0,43 0,2 0,-2 10,-43-10,45 10,-45-10,88 10,-88 0,45-10,-45 10,43-10,1 0,-44 0,44 0,-44 10,44-10,-44 0,43 11,2-11,-45 10,43-10,2 19,0-19,-45 11,43-11,-43 0,45 10,-45-10,88 10,-88-10,43 10,-43 0,45 0,-2-10,-43 0,45 10,-45-10,45 11,-45-11,43 10,1-10,-44 9,0 2,0-11,44 10,0 10,0-20,0 0,-44 0,88-10,88 10,-88 0,45-10,-133 10,45-10,-2-1,2 11,-45 0,43 0,1 0,44 11,-45-11,2 10,-45-10,45 0,-45 0,43 0,-43 10,0 0,45-10,-2 0,2 10,-45 0,43 0,2 0,-45-10,0 11,0-1,43-10,-43 0,45 0,-45 0,45 0,-2 0,2 0,-45 0,43 0,2 0,-2 0,-43 0,177 0,-89 0,-45 0,45 0,-43-10,-45-1,-45 11,2 0,43 0,-45 0,45 0,-43 0,43-10,-45 0,45 10,0-10,0 0,0 0,0 10,0-10,0 0,0 10,0-11,0 2,0-1,0 10,0-11,0 1,0 0,0 10,0-10,0 0,0 0,0 10,0-10,0-1,0 1,0 10,0-9,45-1,-45-1,0 11,43-10,-43 0,0 10,45 0,-45 0,43-10,-43 0,0 10,0-10,0 0,45-1,-45 11,43 0,-43 0,90 0,-90 0,43 0,-43 0,45 11,-45-11,43 0,2 0,-45 0,43 0,-43 0,44 0,-44 0,44 0,0 0,-44 0,44 0,-44 0,89 0,-89 10,43-10,2 0,-2 0,2 0,-45 0,43 0,45 0,45 0,0 0,-2 0,1 0,-132 0,88 0,-88 0,45 0,-45 0,43 0,2 0,-2 0,-43 0,45 0,43 0,0 20,0-20,-43 0,-2 0,1 10,1-10,-2 0,45 10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F7136F-8CE4-4FF0-AF3F-58BB17819E43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EFD270-1D68-46F6-80C6-5DF9F41FDD6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720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EFD270-1D68-46F6-80C6-5DF9F41FDD6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7104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16ED6-5D8B-4F41-81EB-65A3FA9A9CA6}" type="slidenum">
              <a:rPr lang="en-US"/>
              <a:pPr/>
              <a:t>18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7416ED6-5D8B-4F41-81EB-65A3FA9A9CA6}" type="slidenum">
              <a:rPr lang="en-US"/>
              <a:pPr/>
              <a:t>21</a:t>
            </a:fld>
            <a:endParaRPr lang="en-US"/>
          </a:p>
        </p:txBody>
      </p:sp>
      <p:sp>
        <p:nvSpPr>
          <p:cNvPr id="174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74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AF5CB22-3976-45C8-9483-ECBD378D91E6}" type="slidenum">
              <a:rPr lang="en-US"/>
              <a:pPr/>
              <a:t>22</a:t>
            </a:fld>
            <a:endParaRPr lang="en-US"/>
          </a:p>
        </p:txBody>
      </p:sp>
      <p:sp>
        <p:nvSpPr>
          <p:cNvPr id="194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C5BA-1354-4B75-B7EE-D25B5FAD210A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BE3C-4C7F-453E-AD36-24F3A77FE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C5BA-1354-4B75-B7EE-D25B5FAD210A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BE3C-4C7F-453E-AD36-24F3A77FE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C5BA-1354-4B75-B7EE-D25B5FAD210A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BE3C-4C7F-453E-AD36-24F3A77FE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C5BA-1354-4B75-B7EE-D25B5FAD210A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BE3C-4C7F-453E-AD36-24F3A77FE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C5BA-1354-4B75-B7EE-D25B5FAD210A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BE3C-4C7F-453E-AD36-24F3A77FE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0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C5BA-1354-4B75-B7EE-D25B5FAD210A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BE3C-4C7F-453E-AD36-24F3A77FE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C5BA-1354-4B75-B7EE-D25B5FAD210A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BE3C-4C7F-453E-AD36-24F3A77FE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C5BA-1354-4B75-B7EE-D25B5FAD210A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BE3C-4C7F-453E-AD36-24F3A77FE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C5BA-1354-4B75-B7EE-D25B5FAD210A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BE3C-4C7F-453E-AD36-24F3A77FE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C5BA-1354-4B75-B7EE-D25B5FAD210A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BE3C-4C7F-453E-AD36-24F3A77FE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5C5BA-1354-4B75-B7EE-D25B5FAD210A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7BBE3C-4C7F-453E-AD36-24F3A77FE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5C5BA-1354-4B75-B7EE-D25B5FAD210A}" type="datetimeFigureOut">
              <a:rPr lang="en-US" smtClean="0"/>
              <a:pPr/>
              <a:t>9/19/2021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7BBE3C-4C7F-453E-AD36-24F3A77FEB5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microsoft.com/office/2007/relationships/media" Target="../media/media2.mp3"/><Relationship Id="rId7" Type="http://schemas.openxmlformats.org/officeDocument/2006/relationships/image" Target="../media/image2.png"/><Relationship Id="rId12" Type="http://schemas.openxmlformats.org/officeDocument/2006/relationships/image" Target="../media/image7.gif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gif"/><Relationship Id="rId11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5.png"/><Relationship Id="rId4" Type="http://schemas.openxmlformats.org/officeDocument/2006/relationships/audio" Target="../media/media2.mp3"/><Relationship Id="rId9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emf"/><Relationship Id="rId5" Type="http://schemas.openxmlformats.org/officeDocument/2006/relationships/customXml" Target="../ink/ink8.xml"/><Relationship Id="rId4" Type="http://schemas.openxmlformats.org/officeDocument/2006/relationships/image" Target="../media/image18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gif"/><Relationship Id="rId4" Type="http://schemas.openxmlformats.org/officeDocument/2006/relationships/image" Target="../media/image2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3.jpeg"/><Relationship Id="rId7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http://image.tin247.com/vnexpress/081202100448-145-954.jpg" TargetMode="External"/><Relationship Id="rId4" Type="http://schemas.openxmlformats.org/officeDocument/2006/relationships/image" Target="../media/image34.jpeg"/><Relationship Id="rId9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customXml" Target="../ink/ink1.xml"/><Relationship Id="rId7" Type="http://schemas.openxmlformats.org/officeDocument/2006/relationships/customXml" Target="../ink/ink2.xml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emf"/><Relationship Id="rId9" Type="http://schemas.openxmlformats.org/officeDocument/2006/relationships/image" Target="../media/image7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.em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4.xml"/><Relationship Id="rId5" Type="http://schemas.openxmlformats.org/officeDocument/2006/relationships/image" Target="../media/image5.emf"/><Relationship Id="rId4" Type="http://schemas.openxmlformats.org/officeDocument/2006/relationships/customXml" Target="../ink/ink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13.gif"/><Relationship Id="rId7" Type="http://schemas.openxmlformats.org/officeDocument/2006/relationships/customXml" Target="../ink/ink6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emf"/><Relationship Id="rId5" Type="http://schemas.openxmlformats.org/officeDocument/2006/relationships/customXml" Target="../ink/ink5.xml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257800"/>
          </a:xfrm>
          <a:prstGeom prst="rect">
            <a:avLst/>
          </a:prstGeom>
        </p:spPr>
      </p:pic>
      <p:pic>
        <p:nvPicPr>
          <p:cNvPr id="25" name="NHAC MO DAU BAI HOC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912" end="3716.6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858375" y="1735653"/>
            <a:ext cx="457200" cy="4572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38642" y="0"/>
            <a:ext cx="2208497" cy="52578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9652" y="0"/>
            <a:ext cx="2445872" cy="52578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8308" y="0"/>
            <a:ext cx="2208497" cy="52578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219" y="0"/>
            <a:ext cx="2443807" cy="52578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-680583" y="-2002389"/>
            <a:ext cx="10510934" cy="9897104"/>
            <a:chOff x="-815892" y="-2743201"/>
            <a:chExt cx="14014579" cy="13196138"/>
          </a:xfrm>
        </p:grpSpPr>
        <p:pic>
          <p:nvPicPr>
            <p:cNvPr id="30" name="Picture 2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815892" y="-2743201"/>
              <a:ext cx="14014579" cy="11858625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85412" y="7129920"/>
              <a:ext cx="4271184" cy="3323017"/>
            </a:xfrm>
            <a:prstGeom prst="rect">
              <a:avLst/>
            </a:prstGeom>
          </p:spPr>
        </p:pic>
      </p:grpSp>
      <p:pic>
        <p:nvPicPr>
          <p:cNvPr id="20" name="Tieng hai au va bien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022717" y="3267632"/>
            <a:ext cx="457200" cy="457200"/>
          </a:xfrm>
          <a:prstGeom prst="rect">
            <a:avLst/>
          </a:prstGeom>
        </p:spPr>
      </p:pic>
      <p:sp>
        <p:nvSpPr>
          <p:cNvPr id="13" name="Rectangle 5"/>
          <p:cNvSpPr>
            <a:spLocks noChangeArrowheads="1"/>
          </p:cNvSpPr>
          <p:nvPr/>
        </p:nvSpPr>
        <p:spPr bwMode="auto">
          <a:xfrm>
            <a:off x="123507" y="411510"/>
            <a:ext cx="8984997" cy="2250297"/>
          </a:xfrm>
          <a:prstGeom prst="rect">
            <a:avLst/>
          </a:prstGeom>
          <a:noFill/>
          <a:ln>
            <a:headEnd/>
            <a:tailEnd/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hai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: CÁC MÔI TRƯỜNG ĐỊA LÍ</a:t>
            </a:r>
          </a:p>
          <a:p>
            <a:pPr algn="ctr"/>
            <a:endParaRPr lang="en-US" sz="40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4000" b="1" u="sng" dirty="0" err="1" smtClean="0">
                <a:solidFill>
                  <a:srgbClr val="FF0000"/>
                </a:solidFill>
                <a:latin typeface="Times New Roman" pitchFamily="18" charset="0"/>
              </a:rPr>
              <a:t>Chương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 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: MÔI 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TRƯỜNG ĐỚI 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NÓNG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9003" y="3169880"/>
            <a:ext cx="902150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0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3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ĐỚI NÓNG. MÔI TRƯỜNG XÍCH ĐẠO ẨM </a:t>
            </a:r>
            <a:endParaRPr lang="en-US" sz="3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" name="Picture 23" descr="sachvo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2534022"/>
            <a:ext cx="82758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880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58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46067 0.00972 " pathEditMode="relative" rAng="0" ptsTypes="AA">
                                      <p:cBhvr>
                                        <p:cTn id="10" dur="4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034" y="48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1.11111E-6 L -0.45039 0.00556 " pathEditMode="relative" rAng="0" ptsTypes="AA">
                                      <p:cBhvr>
                                        <p:cTn id="12" dur="4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526" y="278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2.08333E-7 -1.11111E-6 L 0.18607 -0.00278 " pathEditMode="relative" rAng="0" ptsTypes="AA">
                                      <p:cBhvr>
                                        <p:cTn id="14" dur="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97" y="-13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-1.11111E-6 L -0.17722 0.00556 " pathEditMode="relative" rAng="0" ptsTypes="AA">
                                      <p:cBhvr>
                                        <p:cTn id="16" dur="5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278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6220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57576">
                <p:cTn id="19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audio>
              <p:cMediaNode vol="10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ình ảnh có liên qua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4644007" cy="246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Kết quả hình ảnh cho những loài thú độc đáo của rừng nhiệt đới gió mùa ẩ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2489098"/>
            <a:ext cx="4644007" cy="26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Rung Cuc Phuong dung top 3 thien duong cho nguoi me dong vat-Hinh-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6" y="2489098"/>
            <a:ext cx="4493224" cy="2620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Hình ảnh có liên qua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0"/>
            <a:ext cx="4493223" cy="246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0588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bài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839" y="-17398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6" name="Freeform 10"/>
          <p:cNvSpPr>
            <a:spLocks/>
          </p:cNvSpPr>
          <p:nvPr/>
        </p:nvSpPr>
        <p:spPr bwMode="auto">
          <a:xfrm>
            <a:off x="7005638" y="1247775"/>
            <a:ext cx="1101725" cy="1012825"/>
          </a:xfrm>
          <a:custGeom>
            <a:avLst/>
            <a:gdLst/>
            <a:ahLst/>
            <a:cxnLst>
              <a:cxn ang="0">
                <a:pos x="136" y="214"/>
              </a:cxn>
              <a:cxn ang="0">
                <a:pos x="280" y="79"/>
              </a:cxn>
              <a:cxn ang="0">
                <a:pos x="398" y="2"/>
              </a:cxn>
              <a:cxn ang="0">
                <a:pos x="610" y="28"/>
              </a:cxn>
              <a:cxn ang="0">
                <a:pos x="678" y="172"/>
              </a:cxn>
              <a:cxn ang="0">
                <a:pos x="635" y="502"/>
              </a:cxn>
              <a:cxn ang="0">
                <a:pos x="585" y="612"/>
              </a:cxn>
              <a:cxn ang="0">
                <a:pos x="542" y="672"/>
              </a:cxn>
              <a:cxn ang="0">
                <a:pos x="466" y="731"/>
              </a:cxn>
              <a:cxn ang="0">
                <a:pos x="441" y="782"/>
              </a:cxn>
              <a:cxn ang="0">
                <a:pos x="364" y="841"/>
              </a:cxn>
              <a:cxn ang="0">
                <a:pos x="288" y="849"/>
              </a:cxn>
              <a:cxn ang="0">
                <a:pos x="127" y="841"/>
              </a:cxn>
              <a:cxn ang="0">
                <a:pos x="102" y="816"/>
              </a:cxn>
              <a:cxn ang="0">
                <a:pos x="76" y="799"/>
              </a:cxn>
              <a:cxn ang="0">
                <a:pos x="26" y="748"/>
              </a:cxn>
              <a:cxn ang="0">
                <a:pos x="0" y="663"/>
              </a:cxn>
              <a:cxn ang="0">
                <a:pos x="68" y="307"/>
              </a:cxn>
              <a:cxn ang="0">
                <a:pos x="136" y="240"/>
              </a:cxn>
              <a:cxn ang="0">
                <a:pos x="178" y="172"/>
              </a:cxn>
            </a:cxnLst>
            <a:rect l="0" t="0" r="r" b="b"/>
            <a:pathLst>
              <a:path w="694" h="850">
                <a:moveTo>
                  <a:pt x="136" y="214"/>
                </a:moveTo>
                <a:cubicBezTo>
                  <a:pt x="174" y="158"/>
                  <a:pt x="232" y="126"/>
                  <a:pt x="280" y="79"/>
                </a:cubicBezTo>
                <a:cubicBezTo>
                  <a:pt x="298" y="21"/>
                  <a:pt x="349" y="20"/>
                  <a:pt x="398" y="2"/>
                </a:cubicBezTo>
                <a:cubicBezTo>
                  <a:pt x="507" y="8"/>
                  <a:pt x="532" y="0"/>
                  <a:pt x="610" y="28"/>
                </a:cubicBezTo>
                <a:cubicBezTo>
                  <a:pt x="643" y="76"/>
                  <a:pt x="642" y="125"/>
                  <a:pt x="678" y="172"/>
                </a:cubicBezTo>
                <a:cubicBezTo>
                  <a:pt x="694" y="292"/>
                  <a:pt x="675" y="392"/>
                  <a:pt x="635" y="502"/>
                </a:cubicBezTo>
                <a:cubicBezTo>
                  <a:pt x="625" y="579"/>
                  <a:pt x="633" y="564"/>
                  <a:pt x="585" y="612"/>
                </a:cubicBezTo>
                <a:cubicBezTo>
                  <a:pt x="549" y="648"/>
                  <a:pt x="570" y="638"/>
                  <a:pt x="542" y="672"/>
                </a:cubicBezTo>
                <a:cubicBezTo>
                  <a:pt x="522" y="697"/>
                  <a:pt x="466" y="731"/>
                  <a:pt x="466" y="731"/>
                </a:cubicBezTo>
                <a:cubicBezTo>
                  <a:pt x="455" y="747"/>
                  <a:pt x="453" y="767"/>
                  <a:pt x="441" y="782"/>
                </a:cubicBezTo>
                <a:cubicBezTo>
                  <a:pt x="435" y="789"/>
                  <a:pt x="372" y="839"/>
                  <a:pt x="364" y="841"/>
                </a:cubicBezTo>
                <a:cubicBezTo>
                  <a:pt x="339" y="847"/>
                  <a:pt x="313" y="846"/>
                  <a:pt x="288" y="849"/>
                </a:cubicBezTo>
                <a:cubicBezTo>
                  <a:pt x="234" y="846"/>
                  <a:pt x="180" y="850"/>
                  <a:pt x="127" y="841"/>
                </a:cubicBezTo>
                <a:cubicBezTo>
                  <a:pt x="115" y="839"/>
                  <a:pt x="111" y="823"/>
                  <a:pt x="102" y="816"/>
                </a:cubicBezTo>
                <a:cubicBezTo>
                  <a:pt x="94" y="809"/>
                  <a:pt x="84" y="806"/>
                  <a:pt x="76" y="799"/>
                </a:cubicBezTo>
                <a:cubicBezTo>
                  <a:pt x="58" y="783"/>
                  <a:pt x="26" y="748"/>
                  <a:pt x="26" y="748"/>
                </a:cubicBezTo>
                <a:cubicBezTo>
                  <a:pt x="5" y="686"/>
                  <a:pt x="14" y="714"/>
                  <a:pt x="0" y="663"/>
                </a:cubicBezTo>
                <a:cubicBezTo>
                  <a:pt x="6" y="535"/>
                  <a:pt x="10" y="421"/>
                  <a:pt x="68" y="307"/>
                </a:cubicBezTo>
                <a:cubicBezTo>
                  <a:pt x="84" y="275"/>
                  <a:pt x="114" y="267"/>
                  <a:pt x="136" y="240"/>
                </a:cubicBezTo>
                <a:cubicBezTo>
                  <a:pt x="163" y="205"/>
                  <a:pt x="164" y="201"/>
                  <a:pt x="178" y="172"/>
                </a:cubicBezTo>
              </a:path>
            </a:pathLst>
          </a:custGeom>
          <a:noFill/>
          <a:ln w="635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28" name="Freeform 12"/>
          <p:cNvSpPr>
            <a:spLocks/>
          </p:cNvSpPr>
          <p:nvPr/>
        </p:nvSpPr>
        <p:spPr bwMode="auto">
          <a:xfrm>
            <a:off x="5910263" y="1703388"/>
            <a:ext cx="1000125" cy="1162050"/>
          </a:xfrm>
          <a:custGeom>
            <a:avLst/>
            <a:gdLst/>
            <a:ahLst/>
            <a:cxnLst>
              <a:cxn ang="0">
                <a:pos x="46" y="102"/>
              </a:cxn>
              <a:cxn ang="0">
                <a:pos x="55" y="77"/>
              </a:cxn>
              <a:cxn ang="0">
                <a:pos x="106" y="43"/>
              </a:cxn>
              <a:cxn ang="0">
                <a:pos x="182" y="26"/>
              </a:cxn>
              <a:cxn ang="0">
                <a:pos x="233" y="60"/>
              </a:cxn>
              <a:cxn ang="0">
                <a:pos x="275" y="136"/>
              </a:cxn>
              <a:cxn ang="0">
                <a:pos x="360" y="195"/>
              </a:cxn>
              <a:cxn ang="0">
                <a:pos x="605" y="246"/>
              </a:cxn>
              <a:cxn ang="0">
                <a:pos x="614" y="458"/>
              </a:cxn>
              <a:cxn ang="0">
                <a:pos x="572" y="509"/>
              </a:cxn>
              <a:cxn ang="0">
                <a:pos x="546" y="560"/>
              </a:cxn>
              <a:cxn ang="0">
                <a:pos x="495" y="644"/>
              </a:cxn>
              <a:cxn ang="0">
                <a:pos x="461" y="695"/>
              </a:cxn>
              <a:cxn ang="0">
                <a:pos x="428" y="771"/>
              </a:cxn>
              <a:cxn ang="0">
                <a:pos x="394" y="924"/>
              </a:cxn>
              <a:cxn ang="0">
                <a:pos x="317" y="975"/>
              </a:cxn>
              <a:cxn ang="0">
                <a:pos x="241" y="924"/>
              </a:cxn>
              <a:cxn ang="0">
                <a:pos x="173" y="831"/>
              </a:cxn>
              <a:cxn ang="0">
                <a:pos x="148" y="644"/>
              </a:cxn>
              <a:cxn ang="0">
                <a:pos x="140" y="568"/>
              </a:cxn>
              <a:cxn ang="0">
                <a:pos x="123" y="543"/>
              </a:cxn>
              <a:cxn ang="0">
                <a:pos x="106" y="458"/>
              </a:cxn>
              <a:cxn ang="0">
                <a:pos x="80" y="407"/>
              </a:cxn>
              <a:cxn ang="0">
                <a:pos x="29" y="255"/>
              </a:cxn>
              <a:cxn ang="0">
                <a:pos x="13" y="145"/>
              </a:cxn>
              <a:cxn ang="0">
                <a:pos x="46" y="102"/>
              </a:cxn>
            </a:cxnLst>
            <a:rect l="0" t="0" r="r" b="b"/>
            <a:pathLst>
              <a:path w="630" h="975">
                <a:moveTo>
                  <a:pt x="46" y="102"/>
                </a:moveTo>
                <a:cubicBezTo>
                  <a:pt x="49" y="94"/>
                  <a:pt x="49" y="83"/>
                  <a:pt x="55" y="77"/>
                </a:cubicBezTo>
                <a:cubicBezTo>
                  <a:pt x="70" y="63"/>
                  <a:pt x="106" y="43"/>
                  <a:pt x="106" y="43"/>
                </a:cubicBezTo>
                <a:cubicBezTo>
                  <a:pt x="119" y="1"/>
                  <a:pt x="110" y="0"/>
                  <a:pt x="182" y="26"/>
                </a:cubicBezTo>
                <a:cubicBezTo>
                  <a:pt x="201" y="33"/>
                  <a:pt x="233" y="60"/>
                  <a:pt x="233" y="60"/>
                </a:cubicBezTo>
                <a:cubicBezTo>
                  <a:pt x="254" y="122"/>
                  <a:pt x="237" y="98"/>
                  <a:pt x="275" y="136"/>
                </a:cubicBezTo>
                <a:cubicBezTo>
                  <a:pt x="290" y="177"/>
                  <a:pt x="321" y="184"/>
                  <a:pt x="360" y="195"/>
                </a:cubicBezTo>
                <a:cubicBezTo>
                  <a:pt x="441" y="218"/>
                  <a:pt x="525" y="220"/>
                  <a:pt x="605" y="246"/>
                </a:cubicBezTo>
                <a:cubicBezTo>
                  <a:pt x="630" y="319"/>
                  <a:pt x="626" y="374"/>
                  <a:pt x="614" y="458"/>
                </a:cubicBezTo>
                <a:cubicBezTo>
                  <a:pt x="612" y="471"/>
                  <a:pt x="578" y="502"/>
                  <a:pt x="572" y="509"/>
                </a:cubicBezTo>
                <a:cubicBezTo>
                  <a:pt x="531" y="559"/>
                  <a:pt x="576" y="509"/>
                  <a:pt x="546" y="560"/>
                </a:cubicBezTo>
                <a:cubicBezTo>
                  <a:pt x="530" y="588"/>
                  <a:pt x="511" y="616"/>
                  <a:pt x="495" y="644"/>
                </a:cubicBezTo>
                <a:cubicBezTo>
                  <a:pt x="485" y="662"/>
                  <a:pt x="461" y="695"/>
                  <a:pt x="461" y="695"/>
                </a:cubicBezTo>
                <a:cubicBezTo>
                  <a:pt x="442" y="756"/>
                  <a:pt x="455" y="731"/>
                  <a:pt x="428" y="771"/>
                </a:cubicBezTo>
                <a:cubicBezTo>
                  <a:pt x="424" y="795"/>
                  <a:pt x="406" y="901"/>
                  <a:pt x="394" y="924"/>
                </a:cubicBezTo>
                <a:cubicBezTo>
                  <a:pt x="381" y="950"/>
                  <a:pt x="343" y="966"/>
                  <a:pt x="317" y="975"/>
                </a:cubicBezTo>
                <a:cubicBezTo>
                  <a:pt x="286" y="964"/>
                  <a:pt x="269" y="942"/>
                  <a:pt x="241" y="924"/>
                </a:cubicBezTo>
                <a:cubicBezTo>
                  <a:pt x="218" y="888"/>
                  <a:pt x="188" y="873"/>
                  <a:pt x="173" y="831"/>
                </a:cubicBezTo>
                <a:cubicBezTo>
                  <a:pt x="167" y="742"/>
                  <a:pt x="167" y="715"/>
                  <a:pt x="148" y="644"/>
                </a:cubicBezTo>
                <a:cubicBezTo>
                  <a:pt x="145" y="619"/>
                  <a:pt x="146" y="593"/>
                  <a:pt x="140" y="568"/>
                </a:cubicBezTo>
                <a:cubicBezTo>
                  <a:pt x="138" y="558"/>
                  <a:pt x="126" y="553"/>
                  <a:pt x="123" y="543"/>
                </a:cubicBezTo>
                <a:cubicBezTo>
                  <a:pt x="114" y="514"/>
                  <a:pt x="120" y="485"/>
                  <a:pt x="106" y="458"/>
                </a:cubicBezTo>
                <a:cubicBezTo>
                  <a:pt x="85" y="416"/>
                  <a:pt x="91" y="451"/>
                  <a:pt x="80" y="407"/>
                </a:cubicBezTo>
                <a:cubicBezTo>
                  <a:pt x="66" y="351"/>
                  <a:pt x="62" y="303"/>
                  <a:pt x="29" y="255"/>
                </a:cubicBezTo>
                <a:cubicBezTo>
                  <a:pt x="14" y="206"/>
                  <a:pt x="0" y="199"/>
                  <a:pt x="13" y="145"/>
                </a:cubicBezTo>
                <a:cubicBezTo>
                  <a:pt x="19" y="120"/>
                  <a:pt x="70" y="12"/>
                  <a:pt x="46" y="102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30" name="Freeform 14"/>
          <p:cNvSpPr>
            <a:spLocks/>
          </p:cNvSpPr>
          <p:nvPr/>
        </p:nvSpPr>
        <p:spPr bwMode="auto">
          <a:xfrm>
            <a:off x="6927850" y="2368550"/>
            <a:ext cx="825500" cy="1000125"/>
          </a:xfrm>
          <a:custGeom>
            <a:avLst/>
            <a:gdLst/>
            <a:ahLst/>
            <a:cxnLst>
              <a:cxn ang="0">
                <a:pos x="66" y="78"/>
              </a:cxn>
              <a:cxn ang="0">
                <a:pos x="125" y="27"/>
              </a:cxn>
              <a:cxn ang="0">
                <a:pos x="252" y="27"/>
              </a:cxn>
              <a:cxn ang="0">
                <a:pos x="261" y="52"/>
              </a:cxn>
              <a:cxn ang="0">
                <a:pos x="286" y="69"/>
              </a:cxn>
              <a:cxn ang="0">
                <a:pos x="329" y="129"/>
              </a:cxn>
              <a:cxn ang="0">
                <a:pos x="320" y="179"/>
              </a:cxn>
              <a:cxn ang="0">
                <a:pos x="303" y="205"/>
              </a:cxn>
              <a:cxn ang="0">
                <a:pos x="295" y="298"/>
              </a:cxn>
              <a:cxn ang="0">
                <a:pos x="269" y="349"/>
              </a:cxn>
              <a:cxn ang="0">
                <a:pos x="261" y="544"/>
              </a:cxn>
              <a:cxn ang="0">
                <a:pos x="312" y="595"/>
              </a:cxn>
              <a:cxn ang="0">
                <a:pos x="329" y="620"/>
              </a:cxn>
              <a:cxn ang="0">
                <a:pos x="439" y="688"/>
              </a:cxn>
              <a:cxn ang="0">
                <a:pos x="490" y="722"/>
              </a:cxn>
              <a:cxn ang="0">
                <a:pos x="498" y="806"/>
              </a:cxn>
              <a:cxn ang="0">
                <a:pos x="447" y="840"/>
              </a:cxn>
              <a:cxn ang="0">
                <a:pos x="303" y="823"/>
              </a:cxn>
              <a:cxn ang="0">
                <a:pos x="252" y="772"/>
              </a:cxn>
              <a:cxn ang="0">
                <a:pos x="142" y="688"/>
              </a:cxn>
              <a:cxn ang="0">
                <a:pos x="100" y="637"/>
              </a:cxn>
              <a:cxn ang="0">
                <a:pos x="92" y="611"/>
              </a:cxn>
              <a:cxn ang="0">
                <a:pos x="32" y="510"/>
              </a:cxn>
              <a:cxn ang="0">
                <a:pos x="24" y="442"/>
              </a:cxn>
              <a:cxn ang="0">
                <a:pos x="15" y="417"/>
              </a:cxn>
              <a:cxn ang="0">
                <a:pos x="117" y="27"/>
              </a:cxn>
            </a:cxnLst>
            <a:rect l="0" t="0" r="r" b="b"/>
            <a:pathLst>
              <a:path w="520" h="840">
                <a:moveTo>
                  <a:pt x="66" y="78"/>
                </a:moveTo>
                <a:cubicBezTo>
                  <a:pt x="78" y="44"/>
                  <a:pt x="91" y="38"/>
                  <a:pt x="125" y="27"/>
                </a:cubicBezTo>
                <a:cubicBezTo>
                  <a:pt x="167" y="0"/>
                  <a:pt x="206" y="12"/>
                  <a:pt x="252" y="27"/>
                </a:cubicBezTo>
                <a:cubicBezTo>
                  <a:pt x="255" y="35"/>
                  <a:pt x="255" y="45"/>
                  <a:pt x="261" y="52"/>
                </a:cubicBezTo>
                <a:cubicBezTo>
                  <a:pt x="267" y="60"/>
                  <a:pt x="281" y="60"/>
                  <a:pt x="286" y="69"/>
                </a:cubicBezTo>
                <a:cubicBezTo>
                  <a:pt x="327" y="136"/>
                  <a:pt x="275" y="110"/>
                  <a:pt x="329" y="129"/>
                </a:cubicBezTo>
                <a:cubicBezTo>
                  <a:pt x="326" y="146"/>
                  <a:pt x="325" y="163"/>
                  <a:pt x="320" y="179"/>
                </a:cubicBezTo>
                <a:cubicBezTo>
                  <a:pt x="317" y="189"/>
                  <a:pt x="305" y="195"/>
                  <a:pt x="303" y="205"/>
                </a:cubicBezTo>
                <a:cubicBezTo>
                  <a:pt x="297" y="235"/>
                  <a:pt x="301" y="268"/>
                  <a:pt x="295" y="298"/>
                </a:cubicBezTo>
                <a:cubicBezTo>
                  <a:pt x="291" y="317"/>
                  <a:pt x="275" y="331"/>
                  <a:pt x="269" y="349"/>
                </a:cubicBezTo>
                <a:cubicBezTo>
                  <a:pt x="258" y="419"/>
                  <a:pt x="234" y="466"/>
                  <a:pt x="261" y="544"/>
                </a:cubicBezTo>
                <a:cubicBezTo>
                  <a:pt x="269" y="567"/>
                  <a:pt x="295" y="578"/>
                  <a:pt x="312" y="595"/>
                </a:cubicBezTo>
                <a:cubicBezTo>
                  <a:pt x="319" y="602"/>
                  <a:pt x="321" y="613"/>
                  <a:pt x="329" y="620"/>
                </a:cubicBezTo>
                <a:cubicBezTo>
                  <a:pt x="361" y="648"/>
                  <a:pt x="403" y="668"/>
                  <a:pt x="439" y="688"/>
                </a:cubicBezTo>
                <a:cubicBezTo>
                  <a:pt x="457" y="698"/>
                  <a:pt x="490" y="722"/>
                  <a:pt x="490" y="722"/>
                </a:cubicBezTo>
                <a:cubicBezTo>
                  <a:pt x="498" y="746"/>
                  <a:pt x="520" y="781"/>
                  <a:pt x="498" y="806"/>
                </a:cubicBezTo>
                <a:cubicBezTo>
                  <a:pt x="484" y="821"/>
                  <a:pt x="447" y="840"/>
                  <a:pt x="447" y="840"/>
                </a:cubicBezTo>
                <a:cubicBezTo>
                  <a:pt x="401" y="825"/>
                  <a:pt x="349" y="839"/>
                  <a:pt x="303" y="823"/>
                </a:cubicBezTo>
                <a:cubicBezTo>
                  <a:pt x="280" y="815"/>
                  <a:pt x="269" y="789"/>
                  <a:pt x="252" y="772"/>
                </a:cubicBezTo>
                <a:cubicBezTo>
                  <a:pt x="219" y="739"/>
                  <a:pt x="181" y="714"/>
                  <a:pt x="142" y="688"/>
                </a:cubicBezTo>
                <a:cubicBezTo>
                  <a:pt x="130" y="670"/>
                  <a:pt x="112" y="655"/>
                  <a:pt x="100" y="637"/>
                </a:cubicBezTo>
                <a:cubicBezTo>
                  <a:pt x="95" y="629"/>
                  <a:pt x="96" y="619"/>
                  <a:pt x="92" y="611"/>
                </a:cubicBezTo>
                <a:cubicBezTo>
                  <a:pt x="75" y="581"/>
                  <a:pt x="52" y="539"/>
                  <a:pt x="32" y="510"/>
                </a:cubicBezTo>
                <a:cubicBezTo>
                  <a:pt x="29" y="487"/>
                  <a:pt x="28" y="464"/>
                  <a:pt x="24" y="442"/>
                </a:cubicBezTo>
                <a:cubicBezTo>
                  <a:pt x="22" y="433"/>
                  <a:pt x="15" y="426"/>
                  <a:pt x="15" y="417"/>
                </a:cubicBezTo>
                <a:cubicBezTo>
                  <a:pt x="18" y="333"/>
                  <a:pt x="0" y="82"/>
                  <a:pt x="117" y="27"/>
                </a:cubicBezTo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31" name="Freeform 15"/>
          <p:cNvSpPr>
            <a:spLocks/>
          </p:cNvSpPr>
          <p:nvPr/>
        </p:nvSpPr>
        <p:spPr bwMode="auto">
          <a:xfrm>
            <a:off x="3468688" y="898525"/>
            <a:ext cx="1846262" cy="906463"/>
          </a:xfrm>
          <a:custGeom>
            <a:avLst/>
            <a:gdLst/>
            <a:ahLst/>
            <a:cxnLst>
              <a:cxn ang="0">
                <a:pos x="68" y="390"/>
              </a:cxn>
              <a:cxn ang="0">
                <a:pos x="136" y="288"/>
              </a:cxn>
              <a:cxn ang="0">
                <a:pos x="170" y="246"/>
              </a:cxn>
              <a:cxn ang="0">
                <a:pos x="178" y="220"/>
              </a:cxn>
              <a:cxn ang="0">
                <a:pos x="255" y="161"/>
              </a:cxn>
              <a:cxn ang="0">
                <a:pos x="331" y="110"/>
              </a:cxn>
              <a:cxn ang="0">
                <a:pos x="543" y="59"/>
              </a:cxn>
              <a:cxn ang="0">
                <a:pos x="678" y="0"/>
              </a:cxn>
              <a:cxn ang="0">
                <a:pos x="1000" y="17"/>
              </a:cxn>
              <a:cxn ang="0">
                <a:pos x="1051" y="34"/>
              </a:cxn>
              <a:cxn ang="0">
                <a:pos x="1076" y="42"/>
              </a:cxn>
              <a:cxn ang="0">
                <a:pos x="1110" y="85"/>
              </a:cxn>
              <a:cxn ang="0">
                <a:pos x="1144" y="135"/>
              </a:cxn>
              <a:cxn ang="0">
                <a:pos x="1161" y="212"/>
              </a:cxn>
              <a:cxn ang="0">
                <a:pos x="1119" y="288"/>
              </a:cxn>
              <a:cxn ang="0">
                <a:pos x="1051" y="415"/>
              </a:cxn>
              <a:cxn ang="0">
                <a:pos x="1034" y="440"/>
              </a:cxn>
              <a:cxn ang="0">
                <a:pos x="932" y="483"/>
              </a:cxn>
              <a:cxn ang="0">
                <a:pos x="864" y="534"/>
              </a:cxn>
              <a:cxn ang="0">
                <a:pos x="780" y="627"/>
              </a:cxn>
              <a:cxn ang="0">
                <a:pos x="703" y="762"/>
              </a:cxn>
              <a:cxn ang="0">
                <a:pos x="492" y="694"/>
              </a:cxn>
              <a:cxn ang="0">
                <a:pos x="399" y="686"/>
              </a:cxn>
              <a:cxn ang="0">
                <a:pos x="77" y="711"/>
              </a:cxn>
              <a:cxn ang="0">
                <a:pos x="17" y="610"/>
              </a:cxn>
              <a:cxn ang="0">
                <a:pos x="0" y="559"/>
              </a:cxn>
              <a:cxn ang="0">
                <a:pos x="26" y="432"/>
              </a:cxn>
              <a:cxn ang="0">
                <a:pos x="68" y="390"/>
              </a:cxn>
            </a:cxnLst>
            <a:rect l="0" t="0" r="r" b="b"/>
            <a:pathLst>
              <a:path w="1163" h="762">
                <a:moveTo>
                  <a:pt x="68" y="390"/>
                </a:moveTo>
                <a:cubicBezTo>
                  <a:pt x="101" y="357"/>
                  <a:pt x="103" y="321"/>
                  <a:pt x="136" y="288"/>
                </a:cubicBezTo>
                <a:cubicBezTo>
                  <a:pt x="156" y="222"/>
                  <a:pt x="126" y="300"/>
                  <a:pt x="170" y="246"/>
                </a:cubicBezTo>
                <a:cubicBezTo>
                  <a:pt x="176" y="239"/>
                  <a:pt x="173" y="228"/>
                  <a:pt x="178" y="220"/>
                </a:cubicBezTo>
                <a:cubicBezTo>
                  <a:pt x="192" y="198"/>
                  <a:pt x="239" y="172"/>
                  <a:pt x="255" y="161"/>
                </a:cubicBezTo>
                <a:cubicBezTo>
                  <a:pt x="286" y="141"/>
                  <a:pt x="294" y="121"/>
                  <a:pt x="331" y="110"/>
                </a:cubicBezTo>
                <a:cubicBezTo>
                  <a:pt x="395" y="66"/>
                  <a:pt x="466" y="65"/>
                  <a:pt x="543" y="59"/>
                </a:cubicBezTo>
                <a:cubicBezTo>
                  <a:pt x="592" y="26"/>
                  <a:pt x="622" y="18"/>
                  <a:pt x="678" y="0"/>
                </a:cubicBezTo>
                <a:cubicBezTo>
                  <a:pt x="785" y="8"/>
                  <a:pt x="893" y="7"/>
                  <a:pt x="1000" y="17"/>
                </a:cubicBezTo>
                <a:cubicBezTo>
                  <a:pt x="1018" y="19"/>
                  <a:pt x="1034" y="28"/>
                  <a:pt x="1051" y="34"/>
                </a:cubicBezTo>
                <a:cubicBezTo>
                  <a:pt x="1059" y="37"/>
                  <a:pt x="1076" y="42"/>
                  <a:pt x="1076" y="42"/>
                </a:cubicBezTo>
                <a:cubicBezTo>
                  <a:pt x="1125" y="74"/>
                  <a:pt x="1085" y="40"/>
                  <a:pt x="1110" y="85"/>
                </a:cubicBezTo>
                <a:cubicBezTo>
                  <a:pt x="1120" y="103"/>
                  <a:pt x="1144" y="135"/>
                  <a:pt x="1144" y="135"/>
                </a:cubicBezTo>
                <a:cubicBezTo>
                  <a:pt x="1150" y="156"/>
                  <a:pt x="1163" y="193"/>
                  <a:pt x="1161" y="212"/>
                </a:cubicBezTo>
                <a:cubicBezTo>
                  <a:pt x="1160" y="218"/>
                  <a:pt x="1124" y="279"/>
                  <a:pt x="1119" y="288"/>
                </a:cubicBezTo>
                <a:cubicBezTo>
                  <a:pt x="1094" y="340"/>
                  <a:pt x="1090" y="369"/>
                  <a:pt x="1051" y="415"/>
                </a:cubicBezTo>
                <a:cubicBezTo>
                  <a:pt x="1045" y="423"/>
                  <a:pt x="1043" y="435"/>
                  <a:pt x="1034" y="440"/>
                </a:cubicBezTo>
                <a:cubicBezTo>
                  <a:pt x="1002" y="460"/>
                  <a:pt x="965" y="461"/>
                  <a:pt x="932" y="483"/>
                </a:cubicBezTo>
                <a:cubicBezTo>
                  <a:pt x="910" y="515"/>
                  <a:pt x="893" y="510"/>
                  <a:pt x="864" y="534"/>
                </a:cubicBezTo>
                <a:cubicBezTo>
                  <a:pt x="830" y="562"/>
                  <a:pt x="817" y="602"/>
                  <a:pt x="780" y="627"/>
                </a:cubicBezTo>
                <a:cubicBezTo>
                  <a:pt x="744" y="680"/>
                  <a:pt x="762" y="723"/>
                  <a:pt x="703" y="762"/>
                </a:cubicBezTo>
                <a:cubicBezTo>
                  <a:pt x="629" y="750"/>
                  <a:pt x="567" y="705"/>
                  <a:pt x="492" y="694"/>
                </a:cubicBezTo>
                <a:cubicBezTo>
                  <a:pt x="461" y="690"/>
                  <a:pt x="430" y="689"/>
                  <a:pt x="399" y="686"/>
                </a:cubicBezTo>
                <a:cubicBezTo>
                  <a:pt x="325" y="663"/>
                  <a:pt x="158" y="696"/>
                  <a:pt x="77" y="711"/>
                </a:cubicBezTo>
                <a:cubicBezTo>
                  <a:pt x="10" y="695"/>
                  <a:pt x="29" y="679"/>
                  <a:pt x="17" y="610"/>
                </a:cubicBezTo>
                <a:cubicBezTo>
                  <a:pt x="15" y="600"/>
                  <a:pt x="3" y="569"/>
                  <a:pt x="0" y="559"/>
                </a:cubicBezTo>
                <a:cubicBezTo>
                  <a:pt x="6" y="522"/>
                  <a:pt x="6" y="467"/>
                  <a:pt x="26" y="432"/>
                </a:cubicBezTo>
                <a:cubicBezTo>
                  <a:pt x="59" y="374"/>
                  <a:pt x="47" y="366"/>
                  <a:pt x="68" y="39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32" name="Freeform 16"/>
          <p:cNvSpPr>
            <a:spLocks/>
          </p:cNvSpPr>
          <p:nvPr/>
        </p:nvSpPr>
        <p:spPr bwMode="auto">
          <a:xfrm>
            <a:off x="4756150" y="1704975"/>
            <a:ext cx="385763" cy="384175"/>
          </a:xfrm>
          <a:custGeom>
            <a:avLst/>
            <a:gdLst/>
            <a:ahLst/>
            <a:cxnLst>
              <a:cxn ang="0">
                <a:pos x="11" y="194"/>
              </a:cxn>
              <a:cxn ang="0">
                <a:pos x="45" y="67"/>
              </a:cxn>
              <a:cxn ang="0">
                <a:pos x="147" y="0"/>
              </a:cxn>
              <a:cxn ang="0">
                <a:pos x="223" y="76"/>
              </a:cxn>
              <a:cxn ang="0">
                <a:pos x="197" y="262"/>
              </a:cxn>
              <a:cxn ang="0">
                <a:pos x="147" y="304"/>
              </a:cxn>
              <a:cxn ang="0">
                <a:pos x="96" y="321"/>
              </a:cxn>
              <a:cxn ang="0">
                <a:pos x="45" y="313"/>
              </a:cxn>
              <a:cxn ang="0">
                <a:pos x="11" y="262"/>
              </a:cxn>
              <a:cxn ang="0">
                <a:pos x="11" y="194"/>
              </a:cxn>
            </a:cxnLst>
            <a:rect l="0" t="0" r="r" b="b"/>
            <a:pathLst>
              <a:path w="243" h="323">
                <a:moveTo>
                  <a:pt x="11" y="194"/>
                </a:moveTo>
                <a:cubicBezTo>
                  <a:pt x="25" y="156"/>
                  <a:pt x="22" y="101"/>
                  <a:pt x="45" y="67"/>
                </a:cubicBezTo>
                <a:cubicBezTo>
                  <a:pt x="69" y="31"/>
                  <a:pt x="113" y="21"/>
                  <a:pt x="147" y="0"/>
                </a:cubicBezTo>
                <a:cubicBezTo>
                  <a:pt x="228" y="11"/>
                  <a:pt x="207" y="2"/>
                  <a:pt x="223" y="76"/>
                </a:cubicBezTo>
                <a:cubicBezTo>
                  <a:pt x="217" y="178"/>
                  <a:pt x="243" y="206"/>
                  <a:pt x="197" y="262"/>
                </a:cubicBezTo>
                <a:cubicBezTo>
                  <a:pt x="184" y="278"/>
                  <a:pt x="167" y="295"/>
                  <a:pt x="147" y="304"/>
                </a:cubicBezTo>
                <a:cubicBezTo>
                  <a:pt x="131" y="311"/>
                  <a:pt x="96" y="321"/>
                  <a:pt x="96" y="321"/>
                </a:cubicBezTo>
                <a:cubicBezTo>
                  <a:pt x="79" y="318"/>
                  <a:pt x="59" y="323"/>
                  <a:pt x="45" y="313"/>
                </a:cubicBezTo>
                <a:cubicBezTo>
                  <a:pt x="28" y="301"/>
                  <a:pt x="11" y="262"/>
                  <a:pt x="11" y="262"/>
                </a:cubicBezTo>
                <a:cubicBezTo>
                  <a:pt x="0" y="217"/>
                  <a:pt x="0" y="239"/>
                  <a:pt x="11" y="194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33" name="Freeform 17"/>
          <p:cNvSpPr>
            <a:spLocks/>
          </p:cNvSpPr>
          <p:nvPr/>
        </p:nvSpPr>
        <p:spPr bwMode="auto">
          <a:xfrm>
            <a:off x="3632200" y="2562225"/>
            <a:ext cx="769938" cy="271463"/>
          </a:xfrm>
          <a:custGeom>
            <a:avLst/>
            <a:gdLst/>
            <a:ahLst/>
            <a:cxnLst>
              <a:cxn ang="0">
                <a:pos x="16" y="152"/>
              </a:cxn>
              <a:cxn ang="0">
                <a:pos x="75" y="127"/>
              </a:cxn>
              <a:cxn ang="0">
                <a:pos x="245" y="93"/>
              </a:cxn>
              <a:cxn ang="0">
                <a:pos x="270" y="67"/>
              </a:cxn>
              <a:cxn ang="0">
                <a:pos x="296" y="59"/>
              </a:cxn>
              <a:cxn ang="0">
                <a:pos x="304" y="33"/>
              </a:cxn>
              <a:cxn ang="0">
                <a:pos x="363" y="0"/>
              </a:cxn>
              <a:cxn ang="0">
                <a:pos x="456" y="50"/>
              </a:cxn>
              <a:cxn ang="0">
                <a:pos x="423" y="177"/>
              </a:cxn>
              <a:cxn ang="0">
                <a:pos x="355" y="228"/>
              </a:cxn>
              <a:cxn ang="0">
                <a:pos x="109" y="220"/>
              </a:cxn>
              <a:cxn ang="0">
                <a:pos x="33" y="211"/>
              </a:cxn>
              <a:cxn ang="0">
                <a:pos x="16" y="152"/>
              </a:cxn>
            </a:cxnLst>
            <a:rect l="0" t="0" r="r" b="b"/>
            <a:pathLst>
              <a:path w="485" h="228">
                <a:moveTo>
                  <a:pt x="16" y="152"/>
                </a:moveTo>
                <a:cubicBezTo>
                  <a:pt x="106" y="131"/>
                  <a:pt x="0" y="160"/>
                  <a:pt x="75" y="127"/>
                </a:cubicBezTo>
                <a:cubicBezTo>
                  <a:pt x="125" y="105"/>
                  <a:pt x="193" y="98"/>
                  <a:pt x="245" y="93"/>
                </a:cubicBezTo>
                <a:cubicBezTo>
                  <a:pt x="253" y="84"/>
                  <a:pt x="260" y="74"/>
                  <a:pt x="270" y="67"/>
                </a:cubicBezTo>
                <a:cubicBezTo>
                  <a:pt x="278" y="62"/>
                  <a:pt x="290" y="65"/>
                  <a:pt x="296" y="59"/>
                </a:cubicBezTo>
                <a:cubicBezTo>
                  <a:pt x="302" y="53"/>
                  <a:pt x="298" y="40"/>
                  <a:pt x="304" y="33"/>
                </a:cubicBezTo>
                <a:cubicBezTo>
                  <a:pt x="313" y="21"/>
                  <a:pt x="353" y="5"/>
                  <a:pt x="363" y="0"/>
                </a:cubicBezTo>
                <a:cubicBezTo>
                  <a:pt x="401" y="24"/>
                  <a:pt x="422" y="16"/>
                  <a:pt x="456" y="50"/>
                </a:cubicBezTo>
                <a:cubicBezTo>
                  <a:pt x="477" y="112"/>
                  <a:pt x="485" y="135"/>
                  <a:pt x="423" y="177"/>
                </a:cubicBezTo>
                <a:cubicBezTo>
                  <a:pt x="403" y="207"/>
                  <a:pt x="389" y="217"/>
                  <a:pt x="355" y="228"/>
                </a:cubicBezTo>
                <a:cubicBezTo>
                  <a:pt x="273" y="225"/>
                  <a:pt x="191" y="224"/>
                  <a:pt x="109" y="220"/>
                </a:cubicBezTo>
                <a:cubicBezTo>
                  <a:pt x="84" y="219"/>
                  <a:pt x="57" y="220"/>
                  <a:pt x="33" y="211"/>
                </a:cubicBezTo>
                <a:cubicBezTo>
                  <a:pt x="14" y="203"/>
                  <a:pt x="21" y="172"/>
                  <a:pt x="16" y="152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34" name="Freeform 18"/>
          <p:cNvSpPr>
            <a:spLocks/>
          </p:cNvSpPr>
          <p:nvPr/>
        </p:nvSpPr>
        <p:spPr bwMode="auto">
          <a:xfrm>
            <a:off x="1331913" y="1333500"/>
            <a:ext cx="620712" cy="365125"/>
          </a:xfrm>
          <a:custGeom>
            <a:avLst/>
            <a:gdLst/>
            <a:ahLst/>
            <a:cxnLst>
              <a:cxn ang="0">
                <a:pos x="161" y="7"/>
              </a:cxn>
              <a:cxn ang="0">
                <a:pos x="296" y="24"/>
              </a:cxn>
              <a:cxn ang="0">
                <a:pos x="372" y="125"/>
              </a:cxn>
              <a:cxn ang="0">
                <a:pos x="296" y="286"/>
              </a:cxn>
              <a:cxn ang="0">
                <a:pos x="211" y="295"/>
              </a:cxn>
              <a:cxn ang="0">
                <a:pos x="84" y="252"/>
              </a:cxn>
              <a:cxn ang="0">
                <a:pos x="33" y="201"/>
              </a:cxn>
              <a:cxn ang="0">
                <a:pos x="0" y="151"/>
              </a:cxn>
              <a:cxn ang="0">
                <a:pos x="17" y="83"/>
              </a:cxn>
              <a:cxn ang="0">
                <a:pos x="67" y="57"/>
              </a:cxn>
              <a:cxn ang="0">
                <a:pos x="161" y="7"/>
              </a:cxn>
            </a:cxnLst>
            <a:rect l="0" t="0" r="r" b="b"/>
            <a:pathLst>
              <a:path w="391" h="306">
                <a:moveTo>
                  <a:pt x="161" y="7"/>
                </a:moveTo>
                <a:cubicBezTo>
                  <a:pt x="204" y="21"/>
                  <a:pt x="254" y="7"/>
                  <a:pt x="296" y="24"/>
                </a:cubicBezTo>
                <a:cubicBezTo>
                  <a:pt x="297" y="24"/>
                  <a:pt x="361" y="110"/>
                  <a:pt x="372" y="125"/>
                </a:cubicBezTo>
                <a:cubicBezTo>
                  <a:pt x="391" y="197"/>
                  <a:pt x="345" y="237"/>
                  <a:pt x="296" y="286"/>
                </a:cubicBezTo>
                <a:cubicBezTo>
                  <a:pt x="276" y="306"/>
                  <a:pt x="239" y="292"/>
                  <a:pt x="211" y="295"/>
                </a:cubicBezTo>
                <a:cubicBezTo>
                  <a:pt x="149" y="288"/>
                  <a:pt x="129" y="297"/>
                  <a:pt x="84" y="252"/>
                </a:cubicBezTo>
                <a:cubicBezTo>
                  <a:pt x="67" y="235"/>
                  <a:pt x="46" y="221"/>
                  <a:pt x="33" y="201"/>
                </a:cubicBezTo>
                <a:cubicBezTo>
                  <a:pt x="22" y="184"/>
                  <a:pt x="0" y="151"/>
                  <a:pt x="0" y="151"/>
                </a:cubicBezTo>
                <a:cubicBezTo>
                  <a:pt x="1" y="145"/>
                  <a:pt x="8" y="94"/>
                  <a:pt x="17" y="83"/>
                </a:cubicBezTo>
                <a:cubicBezTo>
                  <a:pt x="34" y="62"/>
                  <a:pt x="46" y="69"/>
                  <a:pt x="67" y="57"/>
                </a:cubicBezTo>
                <a:cubicBezTo>
                  <a:pt x="169" y="0"/>
                  <a:pt x="70" y="43"/>
                  <a:pt x="161" y="7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36" name="Freeform 20"/>
          <p:cNvSpPr>
            <a:spLocks/>
          </p:cNvSpPr>
          <p:nvPr/>
        </p:nvSpPr>
        <p:spPr bwMode="auto">
          <a:xfrm>
            <a:off x="538163" y="2138363"/>
            <a:ext cx="442912" cy="192087"/>
          </a:xfrm>
          <a:custGeom>
            <a:avLst/>
            <a:gdLst/>
            <a:ahLst/>
            <a:cxnLst>
              <a:cxn ang="0">
                <a:pos x="110" y="0"/>
              </a:cxn>
              <a:cxn ang="0">
                <a:pos x="262" y="17"/>
              </a:cxn>
              <a:cxn ang="0">
                <a:pos x="262" y="93"/>
              </a:cxn>
              <a:cxn ang="0">
                <a:pos x="254" y="118"/>
              </a:cxn>
              <a:cxn ang="0">
                <a:pos x="110" y="161"/>
              </a:cxn>
              <a:cxn ang="0">
                <a:pos x="0" y="110"/>
              </a:cxn>
              <a:cxn ang="0">
                <a:pos x="51" y="42"/>
              </a:cxn>
              <a:cxn ang="0">
                <a:pos x="110" y="0"/>
              </a:cxn>
            </a:cxnLst>
            <a:rect l="0" t="0" r="r" b="b"/>
            <a:pathLst>
              <a:path w="279" h="161">
                <a:moveTo>
                  <a:pt x="110" y="0"/>
                </a:moveTo>
                <a:cubicBezTo>
                  <a:pt x="161" y="6"/>
                  <a:pt x="213" y="4"/>
                  <a:pt x="262" y="17"/>
                </a:cubicBezTo>
                <a:cubicBezTo>
                  <a:pt x="279" y="21"/>
                  <a:pt x="269" y="63"/>
                  <a:pt x="262" y="93"/>
                </a:cubicBezTo>
                <a:cubicBezTo>
                  <a:pt x="260" y="102"/>
                  <a:pt x="260" y="112"/>
                  <a:pt x="254" y="118"/>
                </a:cubicBezTo>
                <a:cubicBezTo>
                  <a:pt x="239" y="134"/>
                  <a:pt x="132" y="156"/>
                  <a:pt x="110" y="161"/>
                </a:cubicBezTo>
                <a:cubicBezTo>
                  <a:pt x="48" y="153"/>
                  <a:pt x="33" y="158"/>
                  <a:pt x="0" y="110"/>
                </a:cubicBezTo>
                <a:cubicBezTo>
                  <a:pt x="10" y="76"/>
                  <a:pt x="32" y="71"/>
                  <a:pt x="51" y="42"/>
                </a:cubicBezTo>
                <a:cubicBezTo>
                  <a:pt x="62" y="8"/>
                  <a:pt x="74" y="0"/>
                  <a:pt x="110" y="0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237" name="Freeform 21"/>
          <p:cNvSpPr>
            <a:spLocks/>
          </p:cNvSpPr>
          <p:nvPr/>
        </p:nvSpPr>
        <p:spPr bwMode="auto">
          <a:xfrm>
            <a:off x="2273300" y="3503613"/>
            <a:ext cx="420688" cy="379412"/>
          </a:xfrm>
          <a:custGeom>
            <a:avLst/>
            <a:gdLst/>
            <a:ahLst/>
            <a:cxnLst>
              <a:cxn ang="0">
                <a:pos x="25" y="157"/>
              </a:cxn>
              <a:cxn ang="0">
                <a:pos x="101" y="56"/>
              </a:cxn>
              <a:cxn ang="0">
                <a:pos x="237" y="47"/>
              </a:cxn>
              <a:cxn ang="0">
                <a:pos x="211" y="242"/>
              </a:cxn>
              <a:cxn ang="0">
                <a:pos x="59" y="318"/>
              </a:cxn>
              <a:cxn ang="0">
                <a:pos x="25" y="157"/>
              </a:cxn>
            </a:cxnLst>
            <a:rect l="0" t="0" r="r" b="b"/>
            <a:pathLst>
              <a:path w="265" h="318">
                <a:moveTo>
                  <a:pt x="25" y="157"/>
                </a:moveTo>
                <a:cubicBezTo>
                  <a:pt x="44" y="99"/>
                  <a:pt x="51" y="93"/>
                  <a:pt x="101" y="56"/>
                </a:cubicBezTo>
                <a:cubicBezTo>
                  <a:pt x="138" y="0"/>
                  <a:pt x="183" y="34"/>
                  <a:pt x="237" y="47"/>
                </a:cubicBezTo>
                <a:cubicBezTo>
                  <a:pt x="248" y="115"/>
                  <a:pt x="265" y="190"/>
                  <a:pt x="211" y="242"/>
                </a:cubicBezTo>
                <a:cubicBezTo>
                  <a:pt x="193" y="299"/>
                  <a:pt x="113" y="308"/>
                  <a:pt x="59" y="318"/>
                </a:cubicBezTo>
                <a:cubicBezTo>
                  <a:pt x="0" y="280"/>
                  <a:pt x="25" y="234"/>
                  <a:pt x="25" y="157"/>
                </a:cubicBezTo>
                <a:close/>
              </a:path>
            </a:pathLst>
          </a:custGeom>
          <a:noFill/>
          <a:ln w="762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181" name="Text Box 22"/>
          <p:cNvSpPr txBox="1">
            <a:spLocks noChangeArrowheads="1"/>
          </p:cNvSpPr>
          <p:nvPr/>
        </p:nvSpPr>
        <p:spPr bwMode="auto">
          <a:xfrm>
            <a:off x="8001000" y="2000250"/>
            <a:ext cx="990600" cy="369888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effectLst/>
              </a:rPr>
              <a:t>Đông</a:t>
            </a:r>
            <a:r>
              <a:rPr lang="en-US" b="1" dirty="0">
                <a:effectLst/>
              </a:rPr>
              <a:t> Á</a:t>
            </a:r>
          </a:p>
        </p:txBody>
      </p:sp>
      <p:sp>
        <p:nvSpPr>
          <p:cNvPr id="7182" name="Text Box 23"/>
          <p:cNvSpPr txBox="1">
            <a:spLocks noChangeArrowheads="1"/>
          </p:cNvSpPr>
          <p:nvPr/>
        </p:nvSpPr>
        <p:spPr bwMode="auto">
          <a:xfrm>
            <a:off x="5638800" y="3257550"/>
            <a:ext cx="1676400" cy="369888"/>
          </a:xfrm>
          <a:prstGeom prst="rect">
            <a:avLst/>
          </a:prstGeom>
          <a:ln/>
          <a:extLst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effectLst/>
              </a:rPr>
              <a:t>Đông</a:t>
            </a:r>
            <a:r>
              <a:rPr lang="en-US" b="1" dirty="0">
                <a:effectLst/>
              </a:rPr>
              <a:t> Nam Á</a:t>
            </a:r>
          </a:p>
        </p:txBody>
      </p:sp>
      <p:sp>
        <p:nvSpPr>
          <p:cNvPr id="7183" name="Text Box 24"/>
          <p:cNvSpPr txBox="1">
            <a:spLocks noChangeArrowheads="1"/>
          </p:cNvSpPr>
          <p:nvPr/>
        </p:nvSpPr>
        <p:spPr bwMode="auto">
          <a:xfrm>
            <a:off x="5257800" y="2514600"/>
            <a:ext cx="914400" cy="369888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>
                <a:effectLst/>
              </a:rPr>
              <a:t>Nam Á</a:t>
            </a:r>
          </a:p>
        </p:txBody>
      </p:sp>
      <p:sp>
        <p:nvSpPr>
          <p:cNvPr id="7184" name="Text Box 25"/>
          <p:cNvSpPr txBox="1">
            <a:spLocks noChangeArrowheads="1"/>
          </p:cNvSpPr>
          <p:nvPr/>
        </p:nvSpPr>
        <p:spPr bwMode="auto">
          <a:xfrm>
            <a:off x="4343400" y="2114550"/>
            <a:ext cx="1524000" cy="369888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effectLst/>
              </a:rPr>
              <a:t>Trung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Đông</a:t>
            </a:r>
            <a:endParaRPr lang="en-US" b="1" dirty="0">
              <a:effectLst/>
            </a:endParaRPr>
          </a:p>
        </p:txBody>
      </p:sp>
      <p:sp>
        <p:nvSpPr>
          <p:cNvPr id="7185" name="Text Box 26"/>
          <p:cNvSpPr txBox="1">
            <a:spLocks noChangeArrowheads="1"/>
          </p:cNvSpPr>
          <p:nvPr/>
        </p:nvSpPr>
        <p:spPr bwMode="auto">
          <a:xfrm>
            <a:off x="2438400" y="800100"/>
            <a:ext cx="1295400" cy="646113"/>
          </a:xfrm>
          <a:prstGeom prst="rect">
            <a:avLst/>
          </a:prstGeom>
          <a:ln/>
          <a:ex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effectLst/>
              </a:rPr>
              <a:t>Tây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Âu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và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Trung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Âu</a:t>
            </a:r>
            <a:endParaRPr lang="en-US" b="1" dirty="0">
              <a:effectLst/>
            </a:endParaRPr>
          </a:p>
        </p:txBody>
      </p:sp>
      <p:sp>
        <p:nvSpPr>
          <p:cNvPr id="7186" name="Text Box 27"/>
          <p:cNvSpPr txBox="1">
            <a:spLocks noChangeArrowheads="1"/>
          </p:cNvSpPr>
          <p:nvPr/>
        </p:nvSpPr>
        <p:spPr bwMode="auto">
          <a:xfrm>
            <a:off x="2590800" y="2800350"/>
            <a:ext cx="1143000" cy="369888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effectLst/>
              </a:rPr>
              <a:t>Tây</a:t>
            </a:r>
            <a:r>
              <a:rPr lang="en-US" b="1" dirty="0">
                <a:effectLst/>
              </a:rPr>
              <a:t>  Phi</a:t>
            </a:r>
          </a:p>
        </p:txBody>
      </p:sp>
      <p:sp>
        <p:nvSpPr>
          <p:cNvPr id="7187" name="Text Box 28"/>
          <p:cNvSpPr txBox="1">
            <a:spLocks noChangeArrowheads="1"/>
          </p:cNvSpPr>
          <p:nvPr/>
        </p:nvSpPr>
        <p:spPr bwMode="auto">
          <a:xfrm>
            <a:off x="1447800" y="1714500"/>
            <a:ext cx="1981200" cy="369888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effectLst/>
              </a:rPr>
              <a:t>Đông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Bắc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Hoa</a:t>
            </a:r>
            <a:r>
              <a:rPr lang="en-US" b="1" dirty="0">
                <a:effectLst/>
              </a:rPr>
              <a:t> </a:t>
            </a:r>
            <a:r>
              <a:rPr lang="en-US" b="1" dirty="0" err="1">
                <a:effectLst/>
              </a:rPr>
              <a:t>Kì</a:t>
            </a:r>
            <a:endParaRPr lang="en-US" b="1" dirty="0">
              <a:effectLst/>
            </a:endParaRPr>
          </a:p>
        </p:txBody>
      </p:sp>
      <p:sp>
        <p:nvSpPr>
          <p:cNvPr id="7188" name="Text Box 29"/>
          <p:cNvSpPr txBox="1">
            <a:spLocks noChangeArrowheads="1"/>
          </p:cNvSpPr>
          <p:nvPr/>
        </p:nvSpPr>
        <p:spPr bwMode="auto">
          <a:xfrm>
            <a:off x="76200" y="2400300"/>
            <a:ext cx="1066800" cy="369888"/>
          </a:xfrm>
          <a:prstGeom prst="rect">
            <a:avLst/>
          </a:prstGeom>
          <a:ln/>
          <a:extLst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effectLst/>
              </a:rPr>
              <a:t>Mêhico</a:t>
            </a:r>
            <a:endParaRPr lang="en-US" b="1" dirty="0">
              <a:effectLst/>
            </a:endParaRPr>
          </a:p>
        </p:txBody>
      </p:sp>
      <p:sp>
        <p:nvSpPr>
          <p:cNvPr id="7189" name="Text Box 30"/>
          <p:cNvSpPr txBox="1">
            <a:spLocks noChangeArrowheads="1"/>
          </p:cNvSpPr>
          <p:nvPr/>
        </p:nvSpPr>
        <p:spPr bwMode="auto">
          <a:xfrm>
            <a:off x="2743200" y="3600450"/>
            <a:ext cx="1447800" cy="784225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 dirty="0" err="1">
                <a:effectLst/>
              </a:rPr>
              <a:t>Đông</a:t>
            </a:r>
            <a:r>
              <a:rPr lang="en-US" b="1" dirty="0">
                <a:effectLst/>
              </a:rPr>
              <a:t> Nam </a:t>
            </a:r>
          </a:p>
          <a:p>
            <a:pPr eaLnBrk="1" hangingPunct="1">
              <a:spcBef>
                <a:spcPct val="50000"/>
              </a:spcBef>
            </a:pPr>
            <a:r>
              <a:rPr lang="en-US" b="1" dirty="0">
                <a:effectLst/>
              </a:rPr>
              <a:t>Bra-</a:t>
            </a:r>
            <a:r>
              <a:rPr lang="en-US" b="1" dirty="0" err="1">
                <a:effectLst/>
              </a:rPr>
              <a:t>xin</a:t>
            </a:r>
            <a:endParaRPr lang="en-US" b="1" dirty="0">
              <a:effectLst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1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200" y="1851670"/>
              <a:ext cx="8992862" cy="281180"/>
            </p14:xfrm>
          </p:contentPart>
        </mc:Choice>
        <mc:Fallback xmlns="">
          <p:pic>
            <p:nvPicPr>
              <p:cNvPr id="21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8040" y="1813507"/>
                <a:ext cx="9069183" cy="3575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2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6200" y="3668142"/>
              <a:ext cx="8992862" cy="343768"/>
            </p14:xfrm>
          </p:contentPart>
        </mc:Choice>
        <mc:Fallback xmlns="">
          <p:pic>
            <p:nvPicPr>
              <p:cNvPr id="22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040" y="3629946"/>
                <a:ext cx="9069183" cy="420161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11286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3" dur="500"/>
                                        <p:tgtEl>
                                          <p:spTgt spid="9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6" dur="500"/>
                                        <p:tgtEl>
                                          <p:spTgt spid="9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92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9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4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5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8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" presetClass="entr" presetSubtype="16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9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" presetClass="entr" presetSubtype="1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9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 descr="hinh-nen-powerpoint-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ha-cam-la-benh-g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71750"/>
            <a:ext cx="52578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Cloud Callout 3"/>
          <p:cNvSpPr>
            <a:spLocks noChangeArrowheads="1"/>
          </p:cNvSpPr>
          <p:nvPr/>
        </p:nvSpPr>
        <p:spPr bwMode="auto">
          <a:xfrm>
            <a:off x="1447800" y="0"/>
            <a:ext cx="6705600" cy="2800350"/>
          </a:xfrm>
          <a:prstGeom prst="cloudCallout">
            <a:avLst>
              <a:gd name="adj1" fmla="val 46"/>
              <a:gd name="adj2" fmla="val 93208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Tại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sao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nói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đới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nóng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vị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trí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rất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trọng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đối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với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 smtClean="0">
                <a:solidFill>
                  <a:srgbClr val="FF0000"/>
                </a:solidFill>
                <a:latin typeface="Times New Roman" pitchFamily="18" charset="0"/>
              </a:rPr>
              <a:t>giới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2320" y="2787774"/>
            <a:ext cx="9058955" cy="216982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phần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700" b="1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nổi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7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rất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phú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dạng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chiếm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70%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thực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vật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Đất</a:t>
            </a:r>
            <a:endParaRPr lang="en-US" sz="27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dân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phát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700" b="1" dirty="0" err="1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7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riển</a:t>
            </a:r>
            <a:r>
              <a:rPr lang="en-US" sz="27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..</a:t>
            </a:r>
            <a:endParaRPr lang="en-US" sz="27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Cloud Callout 3"/>
          <p:cNvSpPr>
            <a:spLocks noChangeArrowheads="1"/>
          </p:cNvSpPr>
          <p:nvPr/>
        </p:nvSpPr>
        <p:spPr bwMode="auto">
          <a:xfrm>
            <a:off x="1447800" y="4079"/>
            <a:ext cx="6705600" cy="2800350"/>
          </a:xfrm>
          <a:prstGeom prst="cloudCallout">
            <a:avLst>
              <a:gd name="adj1" fmla="val 46"/>
              <a:gd name="adj2" fmla="val 93208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endParaRPr lang="en-US" sz="2800" b="1" dirty="0" smtClean="0">
              <a:solidFill>
                <a:srgbClr val="FF0000"/>
              </a:solidFill>
              <a:latin typeface="Times New Roman" pitchFamily="18" charset="0"/>
            </a:endParaRP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Đới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nóng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chiếm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diện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tích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thế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nào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?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Động-thực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vật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điểm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  <a:p>
            <a:pPr algn="ctr"/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Là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khu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vực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đông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hay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thưa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</a:rPr>
              <a:t>dân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  <a:p>
            <a:pPr algn="ctr"/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 </a:t>
            </a:r>
            <a:endParaRPr lang="en-US" sz="40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679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12" descr="DOI KHI HAU TD"/>
          <p:cNvPicPr>
            <a:picLocks noChangeAspect="1" noChangeArrowheads="1"/>
          </p:cNvPicPr>
          <p:nvPr/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8651"/>
            <a:ext cx="8686800" cy="3688556"/>
          </a:xfrm>
          <a:prstGeom prst="rect">
            <a:avLst/>
          </a:prstGeom>
          <a:noFill/>
          <a:ln w="889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157" name="Freeform 13"/>
          <p:cNvSpPr>
            <a:spLocks/>
          </p:cNvSpPr>
          <p:nvPr/>
        </p:nvSpPr>
        <p:spPr bwMode="auto">
          <a:xfrm>
            <a:off x="228600" y="1600200"/>
            <a:ext cx="8610600" cy="391716"/>
          </a:xfrm>
          <a:custGeom>
            <a:avLst/>
            <a:gdLst>
              <a:gd name="T0" fmla="*/ 0 w 4464"/>
              <a:gd name="T1" fmla="*/ 2147483647 h 296"/>
              <a:gd name="T2" fmla="*/ 2147483647 w 4464"/>
              <a:gd name="T3" fmla="*/ 2147483647 h 296"/>
              <a:gd name="T4" fmla="*/ 2147483647 w 4464"/>
              <a:gd name="T5" fmla="*/ 2147483647 h 296"/>
              <a:gd name="T6" fmla="*/ 2147483647 w 4464"/>
              <a:gd name="T7" fmla="*/ 2147483647 h 296"/>
              <a:gd name="T8" fmla="*/ 2147483647 w 4464"/>
              <a:gd name="T9" fmla="*/ 2147483647 h 296"/>
              <a:gd name="T10" fmla="*/ 2147483647 w 4464"/>
              <a:gd name="T11" fmla="*/ 2147483647 h 296"/>
              <a:gd name="T12" fmla="*/ 2147483647 w 4464"/>
              <a:gd name="T13" fmla="*/ 2147483647 h 296"/>
              <a:gd name="T14" fmla="*/ 2147483647 w 4464"/>
              <a:gd name="T15" fmla="*/ 2147483647 h 296"/>
              <a:gd name="T16" fmla="*/ 2147483647 w 4464"/>
              <a:gd name="T17" fmla="*/ 2147483647 h 296"/>
              <a:gd name="T18" fmla="*/ 2147483647 w 4464"/>
              <a:gd name="T19" fmla="*/ 2147483647 h 296"/>
              <a:gd name="T20" fmla="*/ 2147483647 w 4464"/>
              <a:gd name="T21" fmla="*/ 2147483647 h 296"/>
              <a:gd name="T22" fmla="*/ 2147483647 w 4464"/>
              <a:gd name="T23" fmla="*/ 2147483647 h 296"/>
              <a:gd name="T24" fmla="*/ 2147483647 w 4464"/>
              <a:gd name="T25" fmla="*/ 2147483647 h 296"/>
              <a:gd name="T26" fmla="*/ 2147483647 w 4464"/>
              <a:gd name="T27" fmla="*/ 2147483647 h 296"/>
              <a:gd name="T28" fmla="*/ 2147483647 w 4464"/>
              <a:gd name="T29" fmla="*/ 2147483647 h 296"/>
              <a:gd name="T30" fmla="*/ 2147483647 w 4464"/>
              <a:gd name="T31" fmla="*/ 2147483647 h 296"/>
              <a:gd name="T32" fmla="*/ 2147483647 w 4464"/>
              <a:gd name="T33" fmla="*/ 2147483647 h 296"/>
              <a:gd name="T34" fmla="*/ 2147483647 w 4464"/>
              <a:gd name="T35" fmla="*/ 2147483647 h 296"/>
              <a:gd name="T36" fmla="*/ 2147483647 w 4464"/>
              <a:gd name="T37" fmla="*/ 2147483647 h 296"/>
              <a:gd name="T38" fmla="*/ 2147483647 w 4464"/>
              <a:gd name="T39" fmla="*/ 2147483647 h 296"/>
              <a:gd name="T40" fmla="*/ 2147483647 w 4464"/>
              <a:gd name="T41" fmla="*/ 2147483647 h 296"/>
              <a:gd name="T42" fmla="*/ 2147483647 w 4464"/>
              <a:gd name="T43" fmla="*/ 2147483647 h 296"/>
              <a:gd name="T44" fmla="*/ 2147483647 w 4464"/>
              <a:gd name="T45" fmla="*/ 2147483647 h 29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w 4464"/>
              <a:gd name="T70" fmla="*/ 0 h 296"/>
              <a:gd name="T71" fmla="*/ 4464 w 4464"/>
              <a:gd name="T72" fmla="*/ 296 h 296"/>
            </a:gdLst>
            <a:ahLst/>
            <a:cxnLst>
              <a:cxn ang="T46">
                <a:pos x="T0" y="T1"/>
              </a:cxn>
              <a:cxn ang="T47">
                <a:pos x="T2" y="T3"/>
              </a:cxn>
              <a:cxn ang="T48">
                <a:pos x="T4" y="T5"/>
              </a:cxn>
              <a:cxn ang="T49">
                <a:pos x="T6" y="T7"/>
              </a:cxn>
              <a:cxn ang="T50">
                <a:pos x="T8" y="T9"/>
              </a:cxn>
              <a:cxn ang="T51">
                <a:pos x="T10" y="T11"/>
              </a:cxn>
              <a:cxn ang="T52">
                <a:pos x="T12" y="T13"/>
              </a:cxn>
              <a:cxn ang="T53">
                <a:pos x="T14" y="T15"/>
              </a:cxn>
              <a:cxn ang="T54">
                <a:pos x="T16" y="T17"/>
              </a:cxn>
              <a:cxn ang="T55">
                <a:pos x="T18" y="T19"/>
              </a:cxn>
              <a:cxn ang="T56">
                <a:pos x="T20" y="T21"/>
              </a:cxn>
              <a:cxn ang="T57">
                <a:pos x="T22" y="T23"/>
              </a:cxn>
              <a:cxn ang="T58">
                <a:pos x="T24" y="T25"/>
              </a:cxn>
              <a:cxn ang="T59">
                <a:pos x="T26" y="T27"/>
              </a:cxn>
              <a:cxn ang="T60">
                <a:pos x="T28" y="T29"/>
              </a:cxn>
              <a:cxn ang="T61">
                <a:pos x="T30" y="T31"/>
              </a:cxn>
              <a:cxn ang="T62">
                <a:pos x="T32" y="T33"/>
              </a:cxn>
              <a:cxn ang="T63">
                <a:pos x="T34" y="T35"/>
              </a:cxn>
              <a:cxn ang="T64">
                <a:pos x="T36" y="T37"/>
              </a:cxn>
              <a:cxn ang="T65">
                <a:pos x="T38" y="T39"/>
              </a:cxn>
              <a:cxn ang="T66">
                <a:pos x="T40" y="T41"/>
              </a:cxn>
              <a:cxn ang="T67">
                <a:pos x="T42" y="T43"/>
              </a:cxn>
              <a:cxn ang="T68">
                <a:pos x="T44" y="T45"/>
              </a:cxn>
            </a:cxnLst>
            <a:rect l="T69" t="T70" r="T71" b="T72"/>
            <a:pathLst>
              <a:path w="4464" h="296">
                <a:moveTo>
                  <a:pt x="0" y="224"/>
                </a:moveTo>
                <a:cubicBezTo>
                  <a:pt x="88" y="220"/>
                  <a:pt x="176" y="216"/>
                  <a:pt x="240" y="224"/>
                </a:cubicBezTo>
                <a:cubicBezTo>
                  <a:pt x="304" y="232"/>
                  <a:pt x="368" y="280"/>
                  <a:pt x="384" y="272"/>
                </a:cubicBezTo>
                <a:cubicBezTo>
                  <a:pt x="400" y="264"/>
                  <a:pt x="328" y="176"/>
                  <a:pt x="336" y="176"/>
                </a:cubicBezTo>
                <a:cubicBezTo>
                  <a:pt x="344" y="176"/>
                  <a:pt x="232" y="296"/>
                  <a:pt x="432" y="272"/>
                </a:cubicBezTo>
                <a:cubicBezTo>
                  <a:pt x="632" y="248"/>
                  <a:pt x="1336" y="64"/>
                  <a:pt x="1536" y="32"/>
                </a:cubicBezTo>
                <a:cubicBezTo>
                  <a:pt x="1736" y="0"/>
                  <a:pt x="1584" y="72"/>
                  <a:pt x="1632" y="80"/>
                </a:cubicBezTo>
                <a:cubicBezTo>
                  <a:pt x="1680" y="88"/>
                  <a:pt x="1736" y="88"/>
                  <a:pt x="1824" y="80"/>
                </a:cubicBezTo>
                <a:cubicBezTo>
                  <a:pt x="1912" y="72"/>
                  <a:pt x="2096" y="24"/>
                  <a:pt x="2160" y="32"/>
                </a:cubicBezTo>
                <a:cubicBezTo>
                  <a:pt x="2224" y="40"/>
                  <a:pt x="2176" y="120"/>
                  <a:pt x="2208" y="128"/>
                </a:cubicBezTo>
                <a:cubicBezTo>
                  <a:pt x="2240" y="136"/>
                  <a:pt x="2304" y="88"/>
                  <a:pt x="2352" y="80"/>
                </a:cubicBezTo>
                <a:cubicBezTo>
                  <a:pt x="2400" y="72"/>
                  <a:pt x="2456" y="88"/>
                  <a:pt x="2496" y="80"/>
                </a:cubicBezTo>
                <a:cubicBezTo>
                  <a:pt x="2536" y="72"/>
                  <a:pt x="2552" y="32"/>
                  <a:pt x="2592" y="32"/>
                </a:cubicBezTo>
                <a:cubicBezTo>
                  <a:pt x="2632" y="32"/>
                  <a:pt x="2704" y="80"/>
                  <a:pt x="2736" y="80"/>
                </a:cubicBezTo>
                <a:cubicBezTo>
                  <a:pt x="2768" y="80"/>
                  <a:pt x="2744" y="32"/>
                  <a:pt x="2784" y="32"/>
                </a:cubicBezTo>
                <a:cubicBezTo>
                  <a:pt x="2824" y="32"/>
                  <a:pt x="2920" y="80"/>
                  <a:pt x="2976" y="80"/>
                </a:cubicBezTo>
                <a:cubicBezTo>
                  <a:pt x="3032" y="80"/>
                  <a:pt x="3056" y="16"/>
                  <a:pt x="3120" y="32"/>
                </a:cubicBezTo>
                <a:cubicBezTo>
                  <a:pt x="3184" y="48"/>
                  <a:pt x="3304" y="152"/>
                  <a:pt x="3360" y="176"/>
                </a:cubicBezTo>
                <a:cubicBezTo>
                  <a:pt x="3416" y="200"/>
                  <a:pt x="3408" y="168"/>
                  <a:pt x="3456" y="176"/>
                </a:cubicBezTo>
                <a:cubicBezTo>
                  <a:pt x="3504" y="184"/>
                  <a:pt x="3592" y="224"/>
                  <a:pt x="3648" y="224"/>
                </a:cubicBezTo>
                <a:cubicBezTo>
                  <a:pt x="3704" y="224"/>
                  <a:pt x="3712" y="176"/>
                  <a:pt x="3792" y="176"/>
                </a:cubicBezTo>
                <a:cubicBezTo>
                  <a:pt x="3872" y="176"/>
                  <a:pt x="4016" y="224"/>
                  <a:pt x="4128" y="224"/>
                </a:cubicBezTo>
                <a:cubicBezTo>
                  <a:pt x="4240" y="224"/>
                  <a:pt x="4400" y="184"/>
                  <a:pt x="4464" y="176"/>
                </a:cubicBezTo>
              </a:path>
            </a:pathLst>
          </a:custGeom>
          <a:noFill/>
          <a:ln w="10477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2400" b="1">
              <a:latin typeface="VNI-Cooper" pitchFamily="2" charset="0"/>
            </a:endParaRPr>
          </a:p>
        </p:txBody>
      </p:sp>
      <p:sp>
        <p:nvSpPr>
          <p:cNvPr id="6158" name="Freeform 14"/>
          <p:cNvSpPr>
            <a:spLocks/>
          </p:cNvSpPr>
          <p:nvPr/>
        </p:nvSpPr>
        <p:spPr bwMode="auto">
          <a:xfrm>
            <a:off x="228600" y="2857501"/>
            <a:ext cx="8686800" cy="697706"/>
          </a:xfrm>
          <a:custGeom>
            <a:avLst/>
            <a:gdLst>
              <a:gd name="T0" fmla="*/ 0 w 4512"/>
              <a:gd name="T1" fmla="*/ 2147483647 h 528"/>
              <a:gd name="T2" fmla="*/ 2147483647 w 4512"/>
              <a:gd name="T3" fmla="*/ 2147483647 h 528"/>
              <a:gd name="T4" fmla="*/ 2147483647 w 4512"/>
              <a:gd name="T5" fmla="*/ 2147483647 h 528"/>
              <a:gd name="T6" fmla="*/ 2147483647 w 4512"/>
              <a:gd name="T7" fmla="*/ 2147483647 h 528"/>
              <a:gd name="T8" fmla="*/ 2147483647 w 4512"/>
              <a:gd name="T9" fmla="*/ 2147483647 h 528"/>
              <a:gd name="T10" fmla="*/ 2147483647 w 4512"/>
              <a:gd name="T11" fmla="*/ 2147483647 h 528"/>
              <a:gd name="T12" fmla="*/ 2147483647 w 4512"/>
              <a:gd name="T13" fmla="*/ 2147483647 h 528"/>
              <a:gd name="T14" fmla="*/ 2147483647 w 4512"/>
              <a:gd name="T15" fmla="*/ 2147483647 h 528"/>
              <a:gd name="T16" fmla="*/ 2147483647 w 4512"/>
              <a:gd name="T17" fmla="*/ 2147483647 h 528"/>
              <a:gd name="T18" fmla="*/ 2147483647 w 4512"/>
              <a:gd name="T19" fmla="*/ 2147483647 h 528"/>
              <a:gd name="T20" fmla="*/ 2147483647 w 4512"/>
              <a:gd name="T21" fmla="*/ 2147483647 h 528"/>
              <a:gd name="T22" fmla="*/ 2147483647 w 4512"/>
              <a:gd name="T23" fmla="*/ 2147483647 h 528"/>
              <a:gd name="T24" fmla="*/ 2147483647 w 4512"/>
              <a:gd name="T25" fmla="*/ 2147483647 h 528"/>
              <a:gd name="T26" fmla="*/ 2147483647 w 4512"/>
              <a:gd name="T27" fmla="*/ 2147483647 h 528"/>
              <a:gd name="T28" fmla="*/ 2147483647 w 4512"/>
              <a:gd name="T29" fmla="*/ 2147483647 h 528"/>
              <a:gd name="T30" fmla="*/ 2147483647 w 4512"/>
              <a:gd name="T31" fmla="*/ 2147483647 h 528"/>
              <a:gd name="T32" fmla="*/ 2147483647 w 4512"/>
              <a:gd name="T33" fmla="*/ 2147483647 h 528"/>
              <a:gd name="T34" fmla="*/ 2147483647 w 4512"/>
              <a:gd name="T35" fmla="*/ 2147483647 h 528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4512"/>
              <a:gd name="T55" fmla="*/ 0 h 528"/>
              <a:gd name="T56" fmla="*/ 4512 w 4512"/>
              <a:gd name="T57" fmla="*/ 528 h 528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4512" h="528">
                <a:moveTo>
                  <a:pt x="0" y="208"/>
                </a:moveTo>
                <a:cubicBezTo>
                  <a:pt x="272" y="180"/>
                  <a:pt x="544" y="152"/>
                  <a:pt x="720" y="160"/>
                </a:cubicBezTo>
                <a:cubicBezTo>
                  <a:pt x="896" y="168"/>
                  <a:pt x="976" y="224"/>
                  <a:pt x="1056" y="256"/>
                </a:cubicBezTo>
                <a:cubicBezTo>
                  <a:pt x="1136" y="288"/>
                  <a:pt x="1168" y="320"/>
                  <a:pt x="1200" y="352"/>
                </a:cubicBezTo>
                <a:cubicBezTo>
                  <a:pt x="1232" y="384"/>
                  <a:pt x="1216" y="424"/>
                  <a:pt x="1248" y="448"/>
                </a:cubicBezTo>
                <a:cubicBezTo>
                  <a:pt x="1280" y="472"/>
                  <a:pt x="1232" y="528"/>
                  <a:pt x="1392" y="496"/>
                </a:cubicBezTo>
                <a:cubicBezTo>
                  <a:pt x="1552" y="464"/>
                  <a:pt x="2040" y="304"/>
                  <a:pt x="2208" y="256"/>
                </a:cubicBezTo>
                <a:cubicBezTo>
                  <a:pt x="2376" y="208"/>
                  <a:pt x="2344" y="248"/>
                  <a:pt x="2400" y="208"/>
                </a:cubicBezTo>
                <a:cubicBezTo>
                  <a:pt x="2456" y="168"/>
                  <a:pt x="2504" y="32"/>
                  <a:pt x="2544" y="16"/>
                </a:cubicBezTo>
                <a:cubicBezTo>
                  <a:pt x="2584" y="0"/>
                  <a:pt x="2584" y="80"/>
                  <a:pt x="2640" y="112"/>
                </a:cubicBezTo>
                <a:cubicBezTo>
                  <a:pt x="2696" y="144"/>
                  <a:pt x="2752" y="200"/>
                  <a:pt x="2880" y="208"/>
                </a:cubicBezTo>
                <a:cubicBezTo>
                  <a:pt x="3008" y="216"/>
                  <a:pt x="3256" y="144"/>
                  <a:pt x="3408" y="160"/>
                </a:cubicBezTo>
                <a:cubicBezTo>
                  <a:pt x="3560" y="176"/>
                  <a:pt x="3696" y="280"/>
                  <a:pt x="3792" y="304"/>
                </a:cubicBezTo>
                <a:cubicBezTo>
                  <a:pt x="3888" y="328"/>
                  <a:pt x="3944" y="312"/>
                  <a:pt x="3984" y="304"/>
                </a:cubicBezTo>
                <a:cubicBezTo>
                  <a:pt x="4024" y="296"/>
                  <a:pt x="4008" y="256"/>
                  <a:pt x="4032" y="256"/>
                </a:cubicBezTo>
                <a:cubicBezTo>
                  <a:pt x="4056" y="256"/>
                  <a:pt x="4088" y="320"/>
                  <a:pt x="4128" y="304"/>
                </a:cubicBezTo>
                <a:cubicBezTo>
                  <a:pt x="4168" y="288"/>
                  <a:pt x="4208" y="184"/>
                  <a:pt x="4272" y="160"/>
                </a:cubicBezTo>
                <a:cubicBezTo>
                  <a:pt x="4336" y="136"/>
                  <a:pt x="4464" y="160"/>
                  <a:pt x="4512" y="160"/>
                </a:cubicBezTo>
              </a:path>
            </a:pathLst>
          </a:custGeom>
          <a:noFill/>
          <a:ln w="98425">
            <a:solidFill>
              <a:srgbClr val="9933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eaLnBrk="1" hangingPunct="1"/>
            <a:endParaRPr lang="en-US" sz="2400" b="1">
              <a:latin typeface="VNI-Cooper" pitchFamily="2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971600" y="4515966"/>
            <a:ext cx="7907165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</a:pP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Dựa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vào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TBĐ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trang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8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kể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tên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kiểu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môi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nóng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09600" y="114300"/>
            <a:ext cx="8534400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 dirty="0">
                <a:latin typeface="Times New Roman" pitchFamily="18" charset="0"/>
              </a:rPr>
              <a:t>LƯỢC ĐỒ CÁC KIỂU MÔI TRƯỜNG TRONG ĐỚI NÓNG</a:t>
            </a:r>
          </a:p>
        </p:txBody>
      </p:sp>
      <p:pic>
        <p:nvPicPr>
          <p:cNvPr id="11273" name="Picture 9" descr="question_pop_up_from_box_rotate_hg_clr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587974"/>
            <a:ext cx="838200" cy="50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9841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 descr="hinh-nen-powerpoint-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ha-cam-la-benh-g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92288"/>
            <a:ext cx="25922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Cloud Callout 3"/>
          <p:cNvSpPr>
            <a:spLocks noChangeArrowheads="1"/>
          </p:cNvSpPr>
          <p:nvPr/>
        </p:nvSpPr>
        <p:spPr bwMode="auto">
          <a:xfrm>
            <a:off x="2594669" y="1753240"/>
            <a:ext cx="4857652" cy="2906742"/>
          </a:xfrm>
          <a:prstGeom prst="cloudCallout">
            <a:avLst>
              <a:gd name="adj1" fmla="val 46"/>
              <a:gd name="adj2" fmla="val 93208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TBĐ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trang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8,9 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và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SGK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cho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biết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m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ôi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trường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xích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đạo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ẩm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chủ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yếu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nằm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khoảng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từ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tới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  <a:latin typeface="Times New Roman" pitchFamily="18" charset="0"/>
              </a:rPr>
              <a:t>đâu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sz="24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95486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ĐỚI NÓNG. MÔI TRƯỜNG XÍCH ĐẠO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</a:p>
          <a:p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699542"/>
            <a:ext cx="1911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275606"/>
            <a:ext cx="4368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3" descr="sachv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20" y="1121296"/>
            <a:ext cx="8016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90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8" grpId="0" animBg="1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DOI KHI HAU TD"/>
          <p:cNvPicPr>
            <a:picLocks noChangeAspect="1" noChangeArrowheads="1"/>
          </p:cNvPicPr>
          <p:nvPr/>
        </p:nvPicPr>
        <p:blipFill>
          <a:blip r:embed="rId2">
            <a:lum bright="-18000" contras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75" y="1028700"/>
            <a:ext cx="8975725" cy="4057650"/>
          </a:xfrm>
          <a:prstGeom prst="rect">
            <a:avLst/>
          </a:prstGeom>
          <a:noFill/>
          <a:ln w="88900">
            <a:solidFill>
              <a:srgbClr val="9933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Freeform 5"/>
          <p:cNvSpPr/>
          <p:nvPr/>
        </p:nvSpPr>
        <p:spPr>
          <a:xfrm>
            <a:off x="701675" y="2355850"/>
            <a:ext cx="1493838" cy="746125"/>
          </a:xfrm>
          <a:custGeom>
            <a:avLst/>
            <a:gdLst>
              <a:gd name="connsiteX0" fmla="*/ 337127 w 1493982"/>
              <a:gd name="connsiteY0" fmla="*/ 198582 h 995219"/>
              <a:gd name="connsiteX1" fmla="*/ 364836 w 1493982"/>
              <a:gd name="connsiteY1" fmla="*/ 281710 h 995219"/>
              <a:gd name="connsiteX2" fmla="*/ 406400 w 1493982"/>
              <a:gd name="connsiteY2" fmla="*/ 378692 h 995219"/>
              <a:gd name="connsiteX3" fmla="*/ 503381 w 1493982"/>
              <a:gd name="connsiteY3" fmla="*/ 309419 h 995219"/>
              <a:gd name="connsiteX4" fmla="*/ 558800 w 1493982"/>
              <a:gd name="connsiteY4" fmla="*/ 226292 h 995219"/>
              <a:gd name="connsiteX5" fmla="*/ 655781 w 1493982"/>
              <a:gd name="connsiteY5" fmla="*/ 240146 h 995219"/>
              <a:gd name="connsiteX6" fmla="*/ 655781 w 1493982"/>
              <a:gd name="connsiteY6" fmla="*/ 337128 h 995219"/>
              <a:gd name="connsiteX7" fmla="*/ 572654 w 1493982"/>
              <a:gd name="connsiteY7" fmla="*/ 392546 h 995219"/>
              <a:gd name="connsiteX8" fmla="*/ 669636 w 1493982"/>
              <a:gd name="connsiteY8" fmla="*/ 447964 h 995219"/>
              <a:gd name="connsiteX9" fmla="*/ 697345 w 1493982"/>
              <a:gd name="connsiteY9" fmla="*/ 475673 h 995219"/>
              <a:gd name="connsiteX10" fmla="*/ 711200 w 1493982"/>
              <a:gd name="connsiteY10" fmla="*/ 614219 h 995219"/>
              <a:gd name="connsiteX11" fmla="*/ 711200 w 1493982"/>
              <a:gd name="connsiteY11" fmla="*/ 641928 h 995219"/>
              <a:gd name="connsiteX12" fmla="*/ 822036 w 1493982"/>
              <a:gd name="connsiteY12" fmla="*/ 641928 h 995219"/>
              <a:gd name="connsiteX13" fmla="*/ 877454 w 1493982"/>
              <a:gd name="connsiteY13" fmla="*/ 628073 h 995219"/>
              <a:gd name="connsiteX14" fmla="*/ 974436 w 1493982"/>
              <a:gd name="connsiteY14" fmla="*/ 572655 h 995219"/>
              <a:gd name="connsiteX15" fmla="*/ 1099127 w 1493982"/>
              <a:gd name="connsiteY15" fmla="*/ 531092 h 995219"/>
              <a:gd name="connsiteX16" fmla="*/ 1209963 w 1493982"/>
              <a:gd name="connsiteY16" fmla="*/ 558801 h 995219"/>
              <a:gd name="connsiteX17" fmla="*/ 1251527 w 1493982"/>
              <a:gd name="connsiteY17" fmla="*/ 586510 h 995219"/>
              <a:gd name="connsiteX18" fmla="*/ 1320800 w 1493982"/>
              <a:gd name="connsiteY18" fmla="*/ 572655 h 995219"/>
              <a:gd name="connsiteX19" fmla="*/ 1362363 w 1493982"/>
              <a:gd name="connsiteY19" fmla="*/ 614219 h 995219"/>
              <a:gd name="connsiteX20" fmla="*/ 1473200 w 1493982"/>
              <a:gd name="connsiteY20" fmla="*/ 697346 h 995219"/>
              <a:gd name="connsiteX21" fmla="*/ 1487054 w 1493982"/>
              <a:gd name="connsiteY21" fmla="*/ 738910 h 995219"/>
              <a:gd name="connsiteX22" fmla="*/ 1459345 w 1493982"/>
              <a:gd name="connsiteY22" fmla="*/ 822037 h 995219"/>
              <a:gd name="connsiteX23" fmla="*/ 1431636 w 1493982"/>
              <a:gd name="connsiteY23" fmla="*/ 891310 h 995219"/>
              <a:gd name="connsiteX24" fmla="*/ 1403927 w 1493982"/>
              <a:gd name="connsiteY24" fmla="*/ 946728 h 995219"/>
              <a:gd name="connsiteX25" fmla="*/ 1196109 w 1493982"/>
              <a:gd name="connsiteY25" fmla="*/ 974437 h 995219"/>
              <a:gd name="connsiteX26" fmla="*/ 1085272 w 1493982"/>
              <a:gd name="connsiteY26" fmla="*/ 988292 h 995219"/>
              <a:gd name="connsiteX27" fmla="*/ 1043709 w 1493982"/>
              <a:gd name="connsiteY27" fmla="*/ 932873 h 995219"/>
              <a:gd name="connsiteX28" fmla="*/ 1002145 w 1493982"/>
              <a:gd name="connsiteY28" fmla="*/ 863601 h 995219"/>
              <a:gd name="connsiteX29" fmla="*/ 1002145 w 1493982"/>
              <a:gd name="connsiteY29" fmla="*/ 794328 h 995219"/>
              <a:gd name="connsiteX30" fmla="*/ 946727 w 1493982"/>
              <a:gd name="connsiteY30" fmla="*/ 780473 h 995219"/>
              <a:gd name="connsiteX31" fmla="*/ 835891 w 1493982"/>
              <a:gd name="connsiteY31" fmla="*/ 780473 h 995219"/>
              <a:gd name="connsiteX32" fmla="*/ 822036 w 1493982"/>
              <a:gd name="connsiteY32" fmla="*/ 711201 h 995219"/>
              <a:gd name="connsiteX33" fmla="*/ 738909 w 1493982"/>
              <a:gd name="connsiteY33" fmla="*/ 711201 h 995219"/>
              <a:gd name="connsiteX34" fmla="*/ 628072 w 1493982"/>
              <a:gd name="connsiteY34" fmla="*/ 669637 h 995219"/>
              <a:gd name="connsiteX35" fmla="*/ 572654 w 1493982"/>
              <a:gd name="connsiteY35" fmla="*/ 558801 h 995219"/>
              <a:gd name="connsiteX36" fmla="*/ 475672 w 1493982"/>
              <a:gd name="connsiteY36" fmla="*/ 517237 h 995219"/>
              <a:gd name="connsiteX37" fmla="*/ 406400 w 1493982"/>
              <a:gd name="connsiteY37" fmla="*/ 475673 h 995219"/>
              <a:gd name="connsiteX38" fmla="*/ 364836 w 1493982"/>
              <a:gd name="connsiteY38" fmla="*/ 447964 h 995219"/>
              <a:gd name="connsiteX39" fmla="*/ 337127 w 1493982"/>
              <a:gd name="connsiteY39" fmla="*/ 461819 h 995219"/>
              <a:gd name="connsiteX40" fmla="*/ 170872 w 1493982"/>
              <a:gd name="connsiteY40" fmla="*/ 337128 h 995219"/>
              <a:gd name="connsiteX41" fmla="*/ 101600 w 1493982"/>
              <a:gd name="connsiteY41" fmla="*/ 337128 h 995219"/>
              <a:gd name="connsiteX42" fmla="*/ 46181 w 1493982"/>
              <a:gd name="connsiteY42" fmla="*/ 337128 h 995219"/>
              <a:gd name="connsiteX43" fmla="*/ 60036 w 1493982"/>
              <a:gd name="connsiteY43" fmla="*/ 212437 h 995219"/>
              <a:gd name="connsiteX44" fmla="*/ 32327 w 1493982"/>
              <a:gd name="connsiteY44" fmla="*/ 101601 h 995219"/>
              <a:gd name="connsiteX45" fmla="*/ 32327 w 1493982"/>
              <a:gd name="connsiteY45" fmla="*/ 18473 h 995219"/>
              <a:gd name="connsiteX46" fmla="*/ 226291 w 1493982"/>
              <a:gd name="connsiteY46" fmla="*/ 212437 h 995219"/>
              <a:gd name="connsiteX47" fmla="*/ 337127 w 1493982"/>
              <a:gd name="connsiteY47" fmla="*/ 198582 h 995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1493982" h="995219">
                <a:moveTo>
                  <a:pt x="337127" y="198582"/>
                </a:moveTo>
                <a:cubicBezTo>
                  <a:pt x="360218" y="210128"/>
                  <a:pt x="353291" y="251692"/>
                  <a:pt x="364836" y="281710"/>
                </a:cubicBezTo>
                <a:cubicBezTo>
                  <a:pt x="376381" y="311728"/>
                  <a:pt x="383309" y="374074"/>
                  <a:pt x="406400" y="378692"/>
                </a:cubicBezTo>
                <a:cubicBezTo>
                  <a:pt x="429491" y="383310"/>
                  <a:pt x="477981" y="334819"/>
                  <a:pt x="503381" y="309419"/>
                </a:cubicBezTo>
                <a:cubicBezTo>
                  <a:pt x="528781" y="284019"/>
                  <a:pt x="533400" y="237838"/>
                  <a:pt x="558800" y="226292"/>
                </a:cubicBezTo>
                <a:cubicBezTo>
                  <a:pt x="584200" y="214746"/>
                  <a:pt x="639618" y="221673"/>
                  <a:pt x="655781" y="240146"/>
                </a:cubicBezTo>
                <a:cubicBezTo>
                  <a:pt x="671944" y="258619"/>
                  <a:pt x="669635" y="311728"/>
                  <a:pt x="655781" y="337128"/>
                </a:cubicBezTo>
                <a:cubicBezTo>
                  <a:pt x="641927" y="362528"/>
                  <a:pt x="570345" y="374073"/>
                  <a:pt x="572654" y="392546"/>
                </a:cubicBezTo>
                <a:cubicBezTo>
                  <a:pt x="574963" y="411019"/>
                  <a:pt x="648854" y="434110"/>
                  <a:pt x="669636" y="447964"/>
                </a:cubicBezTo>
                <a:cubicBezTo>
                  <a:pt x="690418" y="461818"/>
                  <a:pt x="690418" y="447964"/>
                  <a:pt x="697345" y="475673"/>
                </a:cubicBezTo>
                <a:cubicBezTo>
                  <a:pt x="704272" y="503382"/>
                  <a:pt x="708891" y="586510"/>
                  <a:pt x="711200" y="614219"/>
                </a:cubicBezTo>
                <a:cubicBezTo>
                  <a:pt x="713509" y="641928"/>
                  <a:pt x="692727" y="637310"/>
                  <a:pt x="711200" y="641928"/>
                </a:cubicBezTo>
                <a:cubicBezTo>
                  <a:pt x="729673" y="646546"/>
                  <a:pt x="794327" y="644237"/>
                  <a:pt x="822036" y="641928"/>
                </a:cubicBezTo>
                <a:cubicBezTo>
                  <a:pt x="849745" y="639619"/>
                  <a:pt x="852054" y="639619"/>
                  <a:pt x="877454" y="628073"/>
                </a:cubicBezTo>
                <a:cubicBezTo>
                  <a:pt x="902854" y="616527"/>
                  <a:pt x="937491" y="588818"/>
                  <a:pt x="974436" y="572655"/>
                </a:cubicBezTo>
                <a:cubicBezTo>
                  <a:pt x="1011381" y="556492"/>
                  <a:pt x="1059872" y="533401"/>
                  <a:pt x="1099127" y="531092"/>
                </a:cubicBezTo>
                <a:cubicBezTo>
                  <a:pt x="1138382" y="528783"/>
                  <a:pt x="1184563" y="549565"/>
                  <a:pt x="1209963" y="558801"/>
                </a:cubicBezTo>
                <a:cubicBezTo>
                  <a:pt x="1235363" y="568037"/>
                  <a:pt x="1233054" y="584201"/>
                  <a:pt x="1251527" y="586510"/>
                </a:cubicBezTo>
                <a:cubicBezTo>
                  <a:pt x="1270000" y="588819"/>
                  <a:pt x="1302327" y="568037"/>
                  <a:pt x="1320800" y="572655"/>
                </a:cubicBezTo>
                <a:cubicBezTo>
                  <a:pt x="1339273" y="577273"/>
                  <a:pt x="1336963" y="593437"/>
                  <a:pt x="1362363" y="614219"/>
                </a:cubicBezTo>
                <a:cubicBezTo>
                  <a:pt x="1387763" y="635001"/>
                  <a:pt x="1452418" y="676564"/>
                  <a:pt x="1473200" y="697346"/>
                </a:cubicBezTo>
                <a:cubicBezTo>
                  <a:pt x="1493982" y="718128"/>
                  <a:pt x="1489363" y="718128"/>
                  <a:pt x="1487054" y="738910"/>
                </a:cubicBezTo>
                <a:cubicBezTo>
                  <a:pt x="1484745" y="759692"/>
                  <a:pt x="1468581" y="796637"/>
                  <a:pt x="1459345" y="822037"/>
                </a:cubicBezTo>
                <a:cubicBezTo>
                  <a:pt x="1450109" y="847437"/>
                  <a:pt x="1440872" y="870528"/>
                  <a:pt x="1431636" y="891310"/>
                </a:cubicBezTo>
                <a:cubicBezTo>
                  <a:pt x="1422400" y="912092"/>
                  <a:pt x="1443181" y="932874"/>
                  <a:pt x="1403927" y="946728"/>
                </a:cubicBezTo>
                <a:cubicBezTo>
                  <a:pt x="1364673" y="960582"/>
                  <a:pt x="1196109" y="974437"/>
                  <a:pt x="1196109" y="974437"/>
                </a:cubicBezTo>
                <a:cubicBezTo>
                  <a:pt x="1143000" y="981364"/>
                  <a:pt x="1110672" y="995219"/>
                  <a:pt x="1085272" y="988292"/>
                </a:cubicBezTo>
                <a:cubicBezTo>
                  <a:pt x="1059872" y="981365"/>
                  <a:pt x="1057563" y="953655"/>
                  <a:pt x="1043709" y="932873"/>
                </a:cubicBezTo>
                <a:cubicBezTo>
                  <a:pt x="1029855" y="912091"/>
                  <a:pt x="1009072" y="886692"/>
                  <a:pt x="1002145" y="863601"/>
                </a:cubicBezTo>
                <a:cubicBezTo>
                  <a:pt x="995218" y="840510"/>
                  <a:pt x="1011381" y="808183"/>
                  <a:pt x="1002145" y="794328"/>
                </a:cubicBezTo>
                <a:cubicBezTo>
                  <a:pt x="992909" y="780473"/>
                  <a:pt x="974436" y="782782"/>
                  <a:pt x="946727" y="780473"/>
                </a:cubicBezTo>
                <a:cubicBezTo>
                  <a:pt x="919018" y="778164"/>
                  <a:pt x="856673" y="792018"/>
                  <a:pt x="835891" y="780473"/>
                </a:cubicBezTo>
                <a:cubicBezTo>
                  <a:pt x="815109" y="768928"/>
                  <a:pt x="838200" y="722746"/>
                  <a:pt x="822036" y="711201"/>
                </a:cubicBezTo>
                <a:cubicBezTo>
                  <a:pt x="805872" y="699656"/>
                  <a:pt x="771236" y="718128"/>
                  <a:pt x="738909" y="711201"/>
                </a:cubicBezTo>
                <a:cubicBezTo>
                  <a:pt x="706582" y="704274"/>
                  <a:pt x="655781" y="695037"/>
                  <a:pt x="628072" y="669637"/>
                </a:cubicBezTo>
                <a:cubicBezTo>
                  <a:pt x="600363" y="644237"/>
                  <a:pt x="598054" y="584201"/>
                  <a:pt x="572654" y="558801"/>
                </a:cubicBezTo>
                <a:cubicBezTo>
                  <a:pt x="547254" y="533401"/>
                  <a:pt x="503381" y="531092"/>
                  <a:pt x="475672" y="517237"/>
                </a:cubicBezTo>
                <a:cubicBezTo>
                  <a:pt x="447963" y="503382"/>
                  <a:pt x="424873" y="487218"/>
                  <a:pt x="406400" y="475673"/>
                </a:cubicBezTo>
                <a:cubicBezTo>
                  <a:pt x="387927" y="464128"/>
                  <a:pt x="376381" y="450273"/>
                  <a:pt x="364836" y="447964"/>
                </a:cubicBezTo>
                <a:cubicBezTo>
                  <a:pt x="353291" y="445655"/>
                  <a:pt x="369454" y="480292"/>
                  <a:pt x="337127" y="461819"/>
                </a:cubicBezTo>
                <a:cubicBezTo>
                  <a:pt x="304800" y="443346"/>
                  <a:pt x="210126" y="357910"/>
                  <a:pt x="170872" y="337128"/>
                </a:cubicBezTo>
                <a:cubicBezTo>
                  <a:pt x="131618" y="316346"/>
                  <a:pt x="101600" y="337128"/>
                  <a:pt x="101600" y="337128"/>
                </a:cubicBezTo>
                <a:cubicBezTo>
                  <a:pt x="80818" y="337128"/>
                  <a:pt x="53108" y="357910"/>
                  <a:pt x="46181" y="337128"/>
                </a:cubicBezTo>
                <a:cubicBezTo>
                  <a:pt x="39254" y="316346"/>
                  <a:pt x="62345" y="251692"/>
                  <a:pt x="60036" y="212437"/>
                </a:cubicBezTo>
                <a:cubicBezTo>
                  <a:pt x="57727" y="173182"/>
                  <a:pt x="36945" y="133928"/>
                  <a:pt x="32327" y="101601"/>
                </a:cubicBezTo>
                <a:cubicBezTo>
                  <a:pt x="27709" y="69274"/>
                  <a:pt x="0" y="0"/>
                  <a:pt x="32327" y="18473"/>
                </a:cubicBezTo>
                <a:cubicBezTo>
                  <a:pt x="64654" y="36946"/>
                  <a:pt x="177800" y="180110"/>
                  <a:pt x="226291" y="212437"/>
                </a:cubicBezTo>
                <a:cubicBezTo>
                  <a:pt x="274782" y="244764"/>
                  <a:pt x="314036" y="187037"/>
                  <a:pt x="337127" y="198582"/>
                </a:cubicBezTo>
                <a:close/>
              </a:path>
            </a:pathLst>
          </a:custGeom>
          <a:noFill/>
          <a:ln w="2222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1878013" y="3063875"/>
            <a:ext cx="1104900" cy="900113"/>
          </a:xfrm>
          <a:custGeom>
            <a:avLst/>
            <a:gdLst>
              <a:gd name="connsiteX0" fmla="*/ 658091 w 1106054"/>
              <a:gd name="connsiteY0" fmla="*/ 16164 h 1200728"/>
              <a:gd name="connsiteX1" fmla="*/ 602673 w 1106054"/>
              <a:gd name="connsiteY1" fmla="*/ 127001 h 1200728"/>
              <a:gd name="connsiteX2" fmla="*/ 477982 w 1106054"/>
              <a:gd name="connsiteY2" fmla="*/ 210128 h 1200728"/>
              <a:gd name="connsiteX3" fmla="*/ 297873 w 1106054"/>
              <a:gd name="connsiteY3" fmla="*/ 223983 h 1200728"/>
              <a:gd name="connsiteX4" fmla="*/ 131618 w 1106054"/>
              <a:gd name="connsiteY4" fmla="*/ 251692 h 1200728"/>
              <a:gd name="connsiteX5" fmla="*/ 103909 w 1106054"/>
              <a:gd name="connsiteY5" fmla="*/ 334819 h 1200728"/>
              <a:gd name="connsiteX6" fmla="*/ 48491 w 1106054"/>
              <a:gd name="connsiteY6" fmla="*/ 459510 h 1200728"/>
              <a:gd name="connsiteX7" fmla="*/ 6927 w 1106054"/>
              <a:gd name="connsiteY7" fmla="*/ 542637 h 1200728"/>
              <a:gd name="connsiteX8" fmla="*/ 90054 w 1106054"/>
              <a:gd name="connsiteY8" fmla="*/ 639619 h 1200728"/>
              <a:gd name="connsiteX9" fmla="*/ 103909 w 1106054"/>
              <a:gd name="connsiteY9" fmla="*/ 736601 h 1200728"/>
              <a:gd name="connsiteX10" fmla="*/ 103909 w 1106054"/>
              <a:gd name="connsiteY10" fmla="*/ 805874 h 1200728"/>
              <a:gd name="connsiteX11" fmla="*/ 103909 w 1106054"/>
              <a:gd name="connsiteY11" fmla="*/ 889001 h 1200728"/>
              <a:gd name="connsiteX12" fmla="*/ 228600 w 1106054"/>
              <a:gd name="connsiteY12" fmla="*/ 944419 h 1200728"/>
              <a:gd name="connsiteX13" fmla="*/ 381000 w 1106054"/>
              <a:gd name="connsiteY13" fmla="*/ 999837 h 1200728"/>
              <a:gd name="connsiteX14" fmla="*/ 450273 w 1106054"/>
              <a:gd name="connsiteY14" fmla="*/ 1055255 h 1200728"/>
              <a:gd name="connsiteX15" fmla="*/ 533400 w 1106054"/>
              <a:gd name="connsiteY15" fmla="*/ 1179946 h 1200728"/>
              <a:gd name="connsiteX16" fmla="*/ 602673 w 1106054"/>
              <a:gd name="connsiteY16" fmla="*/ 1179946 h 1200728"/>
              <a:gd name="connsiteX17" fmla="*/ 685800 w 1106054"/>
              <a:gd name="connsiteY17" fmla="*/ 1152237 h 1200728"/>
              <a:gd name="connsiteX18" fmla="*/ 685800 w 1106054"/>
              <a:gd name="connsiteY18" fmla="*/ 1027546 h 1200728"/>
              <a:gd name="connsiteX19" fmla="*/ 574964 w 1106054"/>
              <a:gd name="connsiteY19" fmla="*/ 930564 h 1200728"/>
              <a:gd name="connsiteX20" fmla="*/ 588818 w 1106054"/>
              <a:gd name="connsiteY20" fmla="*/ 778164 h 1200728"/>
              <a:gd name="connsiteX21" fmla="*/ 685800 w 1106054"/>
              <a:gd name="connsiteY21" fmla="*/ 625764 h 1200728"/>
              <a:gd name="connsiteX22" fmla="*/ 782782 w 1106054"/>
              <a:gd name="connsiteY22" fmla="*/ 473364 h 1200728"/>
              <a:gd name="connsiteX23" fmla="*/ 879764 w 1106054"/>
              <a:gd name="connsiteY23" fmla="*/ 320964 h 1200728"/>
              <a:gd name="connsiteX24" fmla="*/ 1073727 w 1106054"/>
              <a:gd name="connsiteY24" fmla="*/ 223983 h 1200728"/>
              <a:gd name="connsiteX25" fmla="*/ 1073727 w 1106054"/>
              <a:gd name="connsiteY25" fmla="*/ 154710 h 1200728"/>
              <a:gd name="connsiteX26" fmla="*/ 949036 w 1106054"/>
              <a:gd name="connsiteY26" fmla="*/ 127001 h 1200728"/>
              <a:gd name="connsiteX27" fmla="*/ 865909 w 1106054"/>
              <a:gd name="connsiteY27" fmla="*/ 85437 h 1200728"/>
              <a:gd name="connsiteX28" fmla="*/ 755073 w 1106054"/>
              <a:gd name="connsiteY28" fmla="*/ 85437 h 1200728"/>
              <a:gd name="connsiteX29" fmla="*/ 713509 w 1106054"/>
              <a:gd name="connsiteY29" fmla="*/ 30019 h 1200728"/>
              <a:gd name="connsiteX30" fmla="*/ 658091 w 1106054"/>
              <a:gd name="connsiteY30" fmla="*/ 16164 h 12007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1106054" h="1200728">
                <a:moveTo>
                  <a:pt x="658091" y="16164"/>
                </a:moveTo>
                <a:cubicBezTo>
                  <a:pt x="639618" y="32328"/>
                  <a:pt x="632691" y="94674"/>
                  <a:pt x="602673" y="127001"/>
                </a:cubicBezTo>
                <a:cubicBezTo>
                  <a:pt x="572655" y="159328"/>
                  <a:pt x="528782" y="193964"/>
                  <a:pt x="477982" y="210128"/>
                </a:cubicBezTo>
                <a:cubicBezTo>
                  <a:pt x="427182" y="226292"/>
                  <a:pt x="355600" y="217056"/>
                  <a:pt x="297873" y="223983"/>
                </a:cubicBezTo>
                <a:cubicBezTo>
                  <a:pt x="240146" y="230910"/>
                  <a:pt x="163945" y="233219"/>
                  <a:pt x="131618" y="251692"/>
                </a:cubicBezTo>
                <a:cubicBezTo>
                  <a:pt x="99291" y="270165"/>
                  <a:pt x="117763" y="300183"/>
                  <a:pt x="103909" y="334819"/>
                </a:cubicBezTo>
                <a:cubicBezTo>
                  <a:pt x="90055" y="369455"/>
                  <a:pt x="64655" y="424874"/>
                  <a:pt x="48491" y="459510"/>
                </a:cubicBezTo>
                <a:cubicBezTo>
                  <a:pt x="32327" y="494146"/>
                  <a:pt x="0" y="512619"/>
                  <a:pt x="6927" y="542637"/>
                </a:cubicBezTo>
                <a:cubicBezTo>
                  <a:pt x="13854" y="572655"/>
                  <a:pt x="73890" y="607292"/>
                  <a:pt x="90054" y="639619"/>
                </a:cubicBezTo>
                <a:cubicBezTo>
                  <a:pt x="106218" y="671946"/>
                  <a:pt x="101600" y="708892"/>
                  <a:pt x="103909" y="736601"/>
                </a:cubicBezTo>
                <a:cubicBezTo>
                  <a:pt x="106218" y="764310"/>
                  <a:pt x="103909" y="805874"/>
                  <a:pt x="103909" y="805874"/>
                </a:cubicBezTo>
                <a:cubicBezTo>
                  <a:pt x="103909" y="831274"/>
                  <a:pt x="83127" y="865910"/>
                  <a:pt x="103909" y="889001"/>
                </a:cubicBezTo>
                <a:cubicBezTo>
                  <a:pt x="124691" y="912092"/>
                  <a:pt x="182418" y="925946"/>
                  <a:pt x="228600" y="944419"/>
                </a:cubicBezTo>
                <a:cubicBezTo>
                  <a:pt x="274782" y="962892"/>
                  <a:pt x="344055" y="981364"/>
                  <a:pt x="381000" y="999837"/>
                </a:cubicBezTo>
                <a:cubicBezTo>
                  <a:pt x="417945" y="1018310"/>
                  <a:pt x="424873" y="1025237"/>
                  <a:pt x="450273" y="1055255"/>
                </a:cubicBezTo>
                <a:cubicBezTo>
                  <a:pt x="475673" y="1085273"/>
                  <a:pt x="508000" y="1159164"/>
                  <a:pt x="533400" y="1179946"/>
                </a:cubicBezTo>
                <a:cubicBezTo>
                  <a:pt x="558800" y="1200728"/>
                  <a:pt x="577273" y="1184564"/>
                  <a:pt x="602673" y="1179946"/>
                </a:cubicBezTo>
                <a:cubicBezTo>
                  <a:pt x="628073" y="1175328"/>
                  <a:pt x="671946" y="1177637"/>
                  <a:pt x="685800" y="1152237"/>
                </a:cubicBezTo>
                <a:cubicBezTo>
                  <a:pt x="699654" y="1126837"/>
                  <a:pt x="704273" y="1064491"/>
                  <a:pt x="685800" y="1027546"/>
                </a:cubicBezTo>
                <a:cubicBezTo>
                  <a:pt x="667327" y="990601"/>
                  <a:pt x="591128" y="972128"/>
                  <a:pt x="574964" y="930564"/>
                </a:cubicBezTo>
                <a:cubicBezTo>
                  <a:pt x="558800" y="889000"/>
                  <a:pt x="570345" y="828964"/>
                  <a:pt x="588818" y="778164"/>
                </a:cubicBezTo>
                <a:cubicBezTo>
                  <a:pt x="607291" y="727364"/>
                  <a:pt x="685800" y="625764"/>
                  <a:pt x="685800" y="625764"/>
                </a:cubicBezTo>
                <a:lnTo>
                  <a:pt x="782782" y="473364"/>
                </a:lnTo>
                <a:cubicBezTo>
                  <a:pt x="815109" y="422564"/>
                  <a:pt x="831273" y="362527"/>
                  <a:pt x="879764" y="320964"/>
                </a:cubicBezTo>
                <a:cubicBezTo>
                  <a:pt x="928255" y="279401"/>
                  <a:pt x="1041400" y="251692"/>
                  <a:pt x="1073727" y="223983"/>
                </a:cubicBezTo>
                <a:cubicBezTo>
                  <a:pt x="1106054" y="196274"/>
                  <a:pt x="1094509" y="170874"/>
                  <a:pt x="1073727" y="154710"/>
                </a:cubicBezTo>
                <a:cubicBezTo>
                  <a:pt x="1052945" y="138546"/>
                  <a:pt x="983672" y="138546"/>
                  <a:pt x="949036" y="127001"/>
                </a:cubicBezTo>
                <a:cubicBezTo>
                  <a:pt x="914400" y="115456"/>
                  <a:pt x="898236" y="92364"/>
                  <a:pt x="865909" y="85437"/>
                </a:cubicBezTo>
                <a:cubicBezTo>
                  <a:pt x="833582" y="78510"/>
                  <a:pt x="780473" y="94673"/>
                  <a:pt x="755073" y="85437"/>
                </a:cubicBezTo>
                <a:cubicBezTo>
                  <a:pt x="729673" y="76201"/>
                  <a:pt x="725054" y="39255"/>
                  <a:pt x="713509" y="30019"/>
                </a:cubicBezTo>
                <a:cubicBezTo>
                  <a:pt x="701964" y="20783"/>
                  <a:pt x="676564" y="0"/>
                  <a:pt x="658091" y="16164"/>
                </a:cubicBezTo>
                <a:close/>
              </a:path>
            </a:pathLst>
          </a:cu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3470275" y="2576513"/>
            <a:ext cx="1935163" cy="1027112"/>
          </a:xfrm>
          <a:custGeom>
            <a:avLst/>
            <a:gdLst>
              <a:gd name="connsiteX0" fmla="*/ 48491 w 1935018"/>
              <a:gd name="connsiteY0" fmla="*/ 0 h 1369291"/>
              <a:gd name="connsiteX1" fmla="*/ 6927 w 1935018"/>
              <a:gd name="connsiteY1" fmla="*/ 96982 h 1369291"/>
              <a:gd name="connsiteX2" fmla="*/ 34636 w 1935018"/>
              <a:gd name="connsiteY2" fmla="*/ 235528 h 1369291"/>
              <a:gd name="connsiteX3" fmla="*/ 214745 w 1935018"/>
              <a:gd name="connsiteY3" fmla="*/ 235528 h 1369291"/>
              <a:gd name="connsiteX4" fmla="*/ 353291 w 1935018"/>
              <a:gd name="connsiteY4" fmla="*/ 332509 h 1369291"/>
              <a:gd name="connsiteX5" fmla="*/ 741218 w 1935018"/>
              <a:gd name="connsiteY5" fmla="*/ 332509 h 1369291"/>
              <a:gd name="connsiteX6" fmla="*/ 990600 w 1935018"/>
              <a:gd name="connsiteY6" fmla="*/ 429491 h 1369291"/>
              <a:gd name="connsiteX7" fmla="*/ 1198418 w 1935018"/>
              <a:gd name="connsiteY7" fmla="*/ 498764 h 1369291"/>
              <a:gd name="connsiteX8" fmla="*/ 1364672 w 1935018"/>
              <a:gd name="connsiteY8" fmla="*/ 526473 h 1369291"/>
              <a:gd name="connsiteX9" fmla="*/ 1433945 w 1935018"/>
              <a:gd name="connsiteY9" fmla="*/ 568037 h 1369291"/>
              <a:gd name="connsiteX10" fmla="*/ 1433945 w 1935018"/>
              <a:gd name="connsiteY10" fmla="*/ 775855 h 1369291"/>
              <a:gd name="connsiteX11" fmla="*/ 1226127 w 1935018"/>
              <a:gd name="connsiteY11" fmla="*/ 762000 h 1369291"/>
              <a:gd name="connsiteX12" fmla="*/ 1129145 w 1935018"/>
              <a:gd name="connsiteY12" fmla="*/ 720437 h 1369291"/>
              <a:gd name="connsiteX13" fmla="*/ 990600 w 1935018"/>
              <a:gd name="connsiteY13" fmla="*/ 734291 h 1369291"/>
              <a:gd name="connsiteX14" fmla="*/ 879763 w 1935018"/>
              <a:gd name="connsiteY14" fmla="*/ 762000 h 1369291"/>
              <a:gd name="connsiteX15" fmla="*/ 976745 w 1935018"/>
              <a:gd name="connsiteY15" fmla="*/ 914400 h 1369291"/>
              <a:gd name="connsiteX16" fmla="*/ 962891 w 1935018"/>
              <a:gd name="connsiteY16" fmla="*/ 1149928 h 1369291"/>
              <a:gd name="connsiteX17" fmla="*/ 1073727 w 1935018"/>
              <a:gd name="connsiteY17" fmla="*/ 1233055 h 1369291"/>
              <a:gd name="connsiteX18" fmla="*/ 1115291 w 1935018"/>
              <a:gd name="connsiteY18" fmla="*/ 1302328 h 1369291"/>
              <a:gd name="connsiteX19" fmla="*/ 1226127 w 1935018"/>
              <a:gd name="connsiteY19" fmla="*/ 1357746 h 1369291"/>
              <a:gd name="connsiteX20" fmla="*/ 1364672 w 1935018"/>
              <a:gd name="connsiteY20" fmla="*/ 1357746 h 1369291"/>
              <a:gd name="connsiteX21" fmla="*/ 1503218 w 1935018"/>
              <a:gd name="connsiteY21" fmla="*/ 1288473 h 1369291"/>
              <a:gd name="connsiteX22" fmla="*/ 1627909 w 1935018"/>
              <a:gd name="connsiteY22" fmla="*/ 1260764 h 1369291"/>
              <a:gd name="connsiteX23" fmla="*/ 1711036 w 1935018"/>
              <a:gd name="connsiteY23" fmla="*/ 1205346 h 1369291"/>
              <a:gd name="connsiteX24" fmla="*/ 1821872 w 1935018"/>
              <a:gd name="connsiteY24" fmla="*/ 1080655 h 1369291"/>
              <a:gd name="connsiteX25" fmla="*/ 1835727 w 1935018"/>
              <a:gd name="connsiteY25" fmla="*/ 942109 h 1369291"/>
              <a:gd name="connsiteX26" fmla="*/ 1794163 w 1935018"/>
              <a:gd name="connsiteY26" fmla="*/ 817418 h 1369291"/>
              <a:gd name="connsiteX27" fmla="*/ 1794163 w 1935018"/>
              <a:gd name="connsiteY27" fmla="*/ 706582 h 1369291"/>
              <a:gd name="connsiteX28" fmla="*/ 1780309 w 1935018"/>
              <a:gd name="connsiteY28" fmla="*/ 651164 h 1369291"/>
              <a:gd name="connsiteX29" fmla="*/ 1780309 w 1935018"/>
              <a:gd name="connsiteY29" fmla="*/ 581891 h 1369291"/>
              <a:gd name="connsiteX30" fmla="*/ 1905000 w 1935018"/>
              <a:gd name="connsiteY30" fmla="*/ 484909 h 1369291"/>
              <a:gd name="connsiteX31" fmla="*/ 1905000 w 1935018"/>
              <a:gd name="connsiteY31" fmla="*/ 429491 h 1369291"/>
              <a:gd name="connsiteX32" fmla="*/ 1724891 w 1935018"/>
              <a:gd name="connsiteY32" fmla="*/ 263237 h 1369291"/>
              <a:gd name="connsiteX33" fmla="*/ 1600200 w 1935018"/>
              <a:gd name="connsiteY33" fmla="*/ 180109 h 1369291"/>
              <a:gd name="connsiteX34" fmla="*/ 1517072 w 1935018"/>
              <a:gd name="connsiteY34" fmla="*/ 27709 h 1369291"/>
              <a:gd name="connsiteX35" fmla="*/ 1433945 w 1935018"/>
              <a:gd name="connsiteY35" fmla="*/ 55418 h 1369291"/>
              <a:gd name="connsiteX36" fmla="*/ 1267691 w 1935018"/>
              <a:gd name="connsiteY36" fmla="*/ 83128 h 1369291"/>
              <a:gd name="connsiteX37" fmla="*/ 879763 w 1935018"/>
              <a:gd name="connsiteY37" fmla="*/ 83128 h 1369291"/>
              <a:gd name="connsiteX38" fmla="*/ 519545 w 1935018"/>
              <a:gd name="connsiteY38" fmla="*/ 55418 h 1369291"/>
              <a:gd name="connsiteX39" fmla="*/ 242454 w 1935018"/>
              <a:gd name="connsiteY39" fmla="*/ 13855 h 1369291"/>
              <a:gd name="connsiteX40" fmla="*/ 200891 w 1935018"/>
              <a:gd name="connsiteY40" fmla="*/ 13855 h 1369291"/>
              <a:gd name="connsiteX41" fmla="*/ 48491 w 1935018"/>
              <a:gd name="connsiteY41" fmla="*/ 0 h 13692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935018" h="1369291">
                <a:moveTo>
                  <a:pt x="48491" y="0"/>
                </a:moveTo>
                <a:cubicBezTo>
                  <a:pt x="28863" y="28863"/>
                  <a:pt x="9236" y="57727"/>
                  <a:pt x="6927" y="96982"/>
                </a:cubicBezTo>
                <a:cubicBezTo>
                  <a:pt x="4618" y="136237"/>
                  <a:pt x="0" y="212437"/>
                  <a:pt x="34636" y="235528"/>
                </a:cubicBezTo>
                <a:cubicBezTo>
                  <a:pt x="69272" y="258619"/>
                  <a:pt x="161636" y="219365"/>
                  <a:pt x="214745" y="235528"/>
                </a:cubicBezTo>
                <a:cubicBezTo>
                  <a:pt x="267854" y="251691"/>
                  <a:pt x="265546" y="316346"/>
                  <a:pt x="353291" y="332509"/>
                </a:cubicBezTo>
                <a:cubicBezTo>
                  <a:pt x="441037" y="348673"/>
                  <a:pt x="635000" y="316345"/>
                  <a:pt x="741218" y="332509"/>
                </a:cubicBezTo>
                <a:cubicBezTo>
                  <a:pt x="847436" y="348673"/>
                  <a:pt x="914400" y="401782"/>
                  <a:pt x="990600" y="429491"/>
                </a:cubicBezTo>
                <a:cubicBezTo>
                  <a:pt x="1066800" y="457200"/>
                  <a:pt x="1136073" y="482600"/>
                  <a:pt x="1198418" y="498764"/>
                </a:cubicBezTo>
                <a:cubicBezTo>
                  <a:pt x="1260763" y="514928"/>
                  <a:pt x="1325418" y="514928"/>
                  <a:pt x="1364672" y="526473"/>
                </a:cubicBezTo>
                <a:cubicBezTo>
                  <a:pt x="1403926" y="538018"/>
                  <a:pt x="1422400" y="526473"/>
                  <a:pt x="1433945" y="568037"/>
                </a:cubicBezTo>
                <a:cubicBezTo>
                  <a:pt x="1445490" y="609601"/>
                  <a:pt x="1468581" y="743528"/>
                  <a:pt x="1433945" y="775855"/>
                </a:cubicBezTo>
                <a:cubicBezTo>
                  <a:pt x="1399309" y="808182"/>
                  <a:pt x="1276927" y="771236"/>
                  <a:pt x="1226127" y="762000"/>
                </a:cubicBezTo>
                <a:cubicBezTo>
                  <a:pt x="1175327" y="752764"/>
                  <a:pt x="1168399" y="725055"/>
                  <a:pt x="1129145" y="720437"/>
                </a:cubicBezTo>
                <a:cubicBezTo>
                  <a:pt x="1089891" y="715819"/>
                  <a:pt x="1032164" y="727364"/>
                  <a:pt x="990600" y="734291"/>
                </a:cubicBezTo>
                <a:cubicBezTo>
                  <a:pt x="949036" y="741218"/>
                  <a:pt x="882072" y="731982"/>
                  <a:pt x="879763" y="762000"/>
                </a:cubicBezTo>
                <a:cubicBezTo>
                  <a:pt x="877454" y="792018"/>
                  <a:pt x="962890" y="849745"/>
                  <a:pt x="976745" y="914400"/>
                </a:cubicBezTo>
                <a:cubicBezTo>
                  <a:pt x="990600" y="979055"/>
                  <a:pt x="946727" y="1096819"/>
                  <a:pt x="962891" y="1149928"/>
                </a:cubicBezTo>
                <a:cubicBezTo>
                  <a:pt x="979055" y="1203037"/>
                  <a:pt x="1048327" y="1207655"/>
                  <a:pt x="1073727" y="1233055"/>
                </a:cubicBezTo>
                <a:cubicBezTo>
                  <a:pt x="1099127" y="1258455"/>
                  <a:pt x="1089891" y="1281546"/>
                  <a:pt x="1115291" y="1302328"/>
                </a:cubicBezTo>
                <a:cubicBezTo>
                  <a:pt x="1140691" y="1323110"/>
                  <a:pt x="1184564" y="1348510"/>
                  <a:pt x="1226127" y="1357746"/>
                </a:cubicBezTo>
                <a:cubicBezTo>
                  <a:pt x="1267690" y="1366982"/>
                  <a:pt x="1318490" y="1369291"/>
                  <a:pt x="1364672" y="1357746"/>
                </a:cubicBezTo>
                <a:cubicBezTo>
                  <a:pt x="1410854" y="1346201"/>
                  <a:pt x="1459345" y="1304637"/>
                  <a:pt x="1503218" y="1288473"/>
                </a:cubicBezTo>
                <a:cubicBezTo>
                  <a:pt x="1547091" y="1272309"/>
                  <a:pt x="1593273" y="1274618"/>
                  <a:pt x="1627909" y="1260764"/>
                </a:cubicBezTo>
                <a:cubicBezTo>
                  <a:pt x="1662545" y="1246910"/>
                  <a:pt x="1678709" y="1235364"/>
                  <a:pt x="1711036" y="1205346"/>
                </a:cubicBezTo>
                <a:cubicBezTo>
                  <a:pt x="1743363" y="1175328"/>
                  <a:pt x="1801090" y="1124528"/>
                  <a:pt x="1821872" y="1080655"/>
                </a:cubicBezTo>
                <a:cubicBezTo>
                  <a:pt x="1842654" y="1036782"/>
                  <a:pt x="1840345" y="985982"/>
                  <a:pt x="1835727" y="942109"/>
                </a:cubicBezTo>
                <a:cubicBezTo>
                  <a:pt x="1831109" y="898236"/>
                  <a:pt x="1801090" y="856672"/>
                  <a:pt x="1794163" y="817418"/>
                </a:cubicBezTo>
                <a:cubicBezTo>
                  <a:pt x="1787236" y="778164"/>
                  <a:pt x="1796472" y="734291"/>
                  <a:pt x="1794163" y="706582"/>
                </a:cubicBezTo>
                <a:cubicBezTo>
                  <a:pt x="1791854" y="678873"/>
                  <a:pt x="1782618" y="671946"/>
                  <a:pt x="1780309" y="651164"/>
                </a:cubicBezTo>
                <a:cubicBezTo>
                  <a:pt x="1778000" y="630382"/>
                  <a:pt x="1759527" y="609600"/>
                  <a:pt x="1780309" y="581891"/>
                </a:cubicBezTo>
                <a:cubicBezTo>
                  <a:pt x="1801091" y="554182"/>
                  <a:pt x="1884218" y="510309"/>
                  <a:pt x="1905000" y="484909"/>
                </a:cubicBezTo>
                <a:cubicBezTo>
                  <a:pt x="1925782" y="459509"/>
                  <a:pt x="1935018" y="466436"/>
                  <a:pt x="1905000" y="429491"/>
                </a:cubicBezTo>
                <a:cubicBezTo>
                  <a:pt x="1874982" y="392546"/>
                  <a:pt x="1775691" y="304801"/>
                  <a:pt x="1724891" y="263237"/>
                </a:cubicBezTo>
                <a:cubicBezTo>
                  <a:pt x="1674091" y="221673"/>
                  <a:pt x="1634836" y="219364"/>
                  <a:pt x="1600200" y="180109"/>
                </a:cubicBezTo>
                <a:cubicBezTo>
                  <a:pt x="1565564" y="140854"/>
                  <a:pt x="1544781" y="48491"/>
                  <a:pt x="1517072" y="27709"/>
                </a:cubicBezTo>
                <a:cubicBezTo>
                  <a:pt x="1489363" y="6927"/>
                  <a:pt x="1475508" y="46182"/>
                  <a:pt x="1433945" y="55418"/>
                </a:cubicBezTo>
                <a:cubicBezTo>
                  <a:pt x="1392382" y="64654"/>
                  <a:pt x="1360055" y="78510"/>
                  <a:pt x="1267691" y="83128"/>
                </a:cubicBezTo>
                <a:cubicBezTo>
                  <a:pt x="1175327" y="87746"/>
                  <a:pt x="1004454" y="87746"/>
                  <a:pt x="879763" y="83128"/>
                </a:cubicBezTo>
                <a:cubicBezTo>
                  <a:pt x="755072" y="78510"/>
                  <a:pt x="625763" y="66963"/>
                  <a:pt x="519545" y="55418"/>
                </a:cubicBezTo>
                <a:cubicBezTo>
                  <a:pt x="413327" y="43873"/>
                  <a:pt x="295563" y="20782"/>
                  <a:pt x="242454" y="13855"/>
                </a:cubicBezTo>
                <a:cubicBezTo>
                  <a:pt x="189345" y="6928"/>
                  <a:pt x="200891" y="13855"/>
                  <a:pt x="200891" y="13855"/>
                </a:cubicBezTo>
                <a:lnTo>
                  <a:pt x="48491" y="0"/>
                </a:lnTo>
                <a:close/>
              </a:path>
            </a:pathLst>
          </a:cu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" name="Freeform 8"/>
          <p:cNvSpPr/>
          <p:nvPr/>
        </p:nvSpPr>
        <p:spPr>
          <a:xfrm>
            <a:off x="7702550" y="3390900"/>
            <a:ext cx="815975" cy="538163"/>
          </a:xfrm>
          <a:custGeom>
            <a:avLst/>
            <a:gdLst>
              <a:gd name="connsiteX0" fmla="*/ 207818 w 815110"/>
              <a:gd name="connsiteY0" fmla="*/ 9236 h 718128"/>
              <a:gd name="connsiteX1" fmla="*/ 304800 w 815110"/>
              <a:gd name="connsiteY1" fmla="*/ 92364 h 718128"/>
              <a:gd name="connsiteX2" fmla="*/ 471055 w 815110"/>
              <a:gd name="connsiteY2" fmla="*/ 133927 h 718128"/>
              <a:gd name="connsiteX3" fmla="*/ 623455 w 815110"/>
              <a:gd name="connsiteY3" fmla="*/ 175491 h 718128"/>
              <a:gd name="connsiteX4" fmla="*/ 775855 w 815110"/>
              <a:gd name="connsiteY4" fmla="*/ 286327 h 718128"/>
              <a:gd name="connsiteX5" fmla="*/ 803564 w 815110"/>
              <a:gd name="connsiteY5" fmla="*/ 397164 h 718128"/>
              <a:gd name="connsiteX6" fmla="*/ 706582 w 815110"/>
              <a:gd name="connsiteY6" fmla="*/ 591127 h 718128"/>
              <a:gd name="connsiteX7" fmla="*/ 609600 w 815110"/>
              <a:gd name="connsiteY7" fmla="*/ 688109 h 718128"/>
              <a:gd name="connsiteX8" fmla="*/ 471055 w 815110"/>
              <a:gd name="connsiteY8" fmla="*/ 701964 h 718128"/>
              <a:gd name="connsiteX9" fmla="*/ 512618 w 815110"/>
              <a:gd name="connsiteY9" fmla="*/ 591127 h 718128"/>
              <a:gd name="connsiteX10" fmla="*/ 581891 w 815110"/>
              <a:gd name="connsiteY10" fmla="*/ 452582 h 718128"/>
              <a:gd name="connsiteX11" fmla="*/ 540328 w 815110"/>
              <a:gd name="connsiteY11" fmla="*/ 411018 h 718128"/>
              <a:gd name="connsiteX12" fmla="*/ 429491 w 815110"/>
              <a:gd name="connsiteY12" fmla="*/ 369455 h 718128"/>
              <a:gd name="connsiteX13" fmla="*/ 443346 w 815110"/>
              <a:gd name="connsiteY13" fmla="*/ 300182 h 718128"/>
              <a:gd name="connsiteX14" fmla="*/ 360218 w 815110"/>
              <a:gd name="connsiteY14" fmla="*/ 244764 h 718128"/>
              <a:gd name="connsiteX15" fmla="*/ 110837 w 815110"/>
              <a:gd name="connsiteY15" fmla="*/ 217055 h 718128"/>
              <a:gd name="connsiteX16" fmla="*/ 0 w 815110"/>
              <a:gd name="connsiteY16" fmla="*/ 217055 h 718128"/>
              <a:gd name="connsiteX17" fmla="*/ 110837 w 815110"/>
              <a:gd name="connsiteY17" fmla="*/ 106218 h 718128"/>
              <a:gd name="connsiteX18" fmla="*/ 152400 w 815110"/>
              <a:gd name="connsiteY18" fmla="*/ 147782 h 718128"/>
              <a:gd name="connsiteX19" fmla="*/ 207818 w 815110"/>
              <a:gd name="connsiteY19" fmla="*/ 9236 h 7181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15110" h="718128">
                <a:moveTo>
                  <a:pt x="207818" y="9236"/>
                </a:moveTo>
                <a:cubicBezTo>
                  <a:pt x="233218" y="0"/>
                  <a:pt x="260927" y="71582"/>
                  <a:pt x="304800" y="92364"/>
                </a:cubicBezTo>
                <a:cubicBezTo>
                  <a:pt x="348673" y="113146"/>
                  <a:pt x="417946" y="120072"/>
                  <a:pt x="471055" y="133927"/>
                </a:cubicBezTo>
                <a:cubicBezTo>
                  <a:pt x="524164" y="147782"/>
                  <a:pt x="572655" y="150091"/>
                  <a:pt x="623455" y="175491"/>
                </a:cubicBezTo>
                <a:cubicBezTo>
                  <a:pt x="674255" y="200891"/>
                  <a:pt x="745837" y="249382"/>
                  <a:pt x="775855" y="286327"/>
                </a:cubicBezTo>
                <a:cubicBezTo>
                  <a:pt x="805873" y="323272"/>
                  <a:pt x="815110" y="346364"/>
                  <a:pt x="803564" y="397164"/>
                </a:cubicBezTo>
                <a:cubicBezTo>
                  <a:pt x="792018" y="447964"/>
                  <a:pt x="738909" y="542636"/>
                  <a:pt x="706582" y="591127"/>
                </a:cubicBezTo>
                <a:cubicBezTo>
                  <a:pt x="674255" y="639618"/>
                  <a:pt x="648855" y="669636"/>
                  <a:pt x="609600" y="688109"/>
                </a:cubicBezTo>
                <a:cubicBezTo>
                  <a:pt x="570346" y="706582"/>
                  <a:pt x="487219" y="718128"/>
                  <a:pt x="471055" y="701964"/>
                </a:cubicBezTo>
                <a:cubicBezTo>
                  <a:pt x="454891" y="685800"/>
                  <a:pt x="494145" y="632691"/>
                  <a:pt x="512618" y="591127"/>
                </a:cubicBezTo>
                <a:cubicBezTo>
                  <a:pt x="531091" y="549563"/>
                  <a:pt x="577273" y="482600"/>
                  <a:pt x="581891" y="452582"/>
                </a:cubicBezTo>
                <a:cubicBezTo>
                  <a:pt x="586509" y="422564"/>
                  <a:pt x="565728" y="424872"/>
                  <a:pt x="540328" y="411018"/>
                </a:cubicBezTo>
                <a:cubicBezTo>
                  <a:pt x="514928" y="397164"/>
                  <a:pt x="445655" y="387928"/>
                  <a:pt x="429491" y="369455"/>
                </a:cubicBezTo>
                <a:cubicBezTo>
                  <a:pt x="413327" y="350982"/>
                  <a:pt x="454892" y="320964"/>
                  <a:pt x="443346" y="300182"/>
                </a:cubicBezTo>
                <a:cubicBezTo>
                  <a:pt x="431801" y="279400"/>
                  <a:pt x="415636" y="258619"/>
                  <a:pt x="360218" y="244764"/>
                </a:cubicBezTo>
                <a:cubicBezTo>
                  <a:pt x="304800" y="230910"/>
                  <a:pt x="170873" y="221673"/>
                  <a:pt x="110837" y="217055"/>
                </a:cubicBezTo>
                <a:cubicBezTo>
                  <a:pt x="50801" y="212437"/>
                  <a:pt x="0" y="235528"/>
                  <a:pt x="0" y="217055"/>
                </a:cubicBezTo>
                <a:cubicBezTo>
                  <a:pt x="0" y="198582"/>
                  <a:pt x="85437" y="117764"/>
                  <a:pt x="110837" y="106218"/>
                </a:cubicBezTo>
                <a:cubicBezTo>
                  <a:pt x="136237" y="94672"/>
                  <a:pt x="136237" y="161637"/>
                  <a:pt x="152400" y="147782"/>
                </a:cubicBezTo>
                <a:cubicBezTo>
                  <a:pt x="168564" y="133928"/>
                  <a:pt x="182418" y="18472"/>
                  <a:pt x="207818" y="9236"/>
                </a:cubicBezTo>
                <a:close/>
              </a:path>
            </a:pathLst>
          </a:custGeom>
          <a:noFill/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0" y="2800350"/>
            <a:ext cx="9144000" cy="17145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0" y="3086100"/>
            <a:ext cx="9144000" cy="171450"/>
          </a:xfrm>
          <a:prstGeom prst="line">
            <a:avLst/>
          </a:prstGeom>
          <a:ln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4" name="Rounded Rectangle 13"/>
          <p:cNvSpPr/>
          <p:nvPr/>
        </p:nvSpPr>
        <p:spPr>
          <a:xfrm>
            <a:off x="8110538" y="2514600"/>
            <a:ext cx="804862" cy="2857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5°B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8110538" y="3143250"/>
            <a:ext cx="804862" cy="285750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6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5°N</a:t>
            </a:r>
          </a:p>
        </p:txBody>
      </p:sp>
      <p:sp>
        <p:nvSpPr>
          <p:cNvPr id="10253" name="TextBox 1"/>
          <p:cNvSpPr txBox="1">
            <a:spLocks noChangeArrowheads="1"/>
          </p:cNvSpPr>
          <p:nvPr/>
        </p:nvSpPr>
        <p:spPr bwMode="auto">
          <a:xfrm>
            <a:off x="1170493" y="176322"/>
            <a:ext cx="702307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/>
            <a:r>
              <a:rPr lang="en-US" sz="2800" b="1" dirty="0" err="1"/>
              <a:t>V</a:t>
            </a:r>
            <a:r>
              <a:rPr lang="en-US" sz="2800" b="1" dirty="0" err="1" smtClean="0"/>
              <a:t>ị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trí</a:t>
            </a:r>
            <a:r>
              <a:rPr lang="en-US" sz="2800" b="1" dirty="0" smtClean="0"/>
              <a:t>, </a:t>
            </a:r>
            <a:r>
              <a:rPr lang="en-US" sz="2800" b="1" dirty="0" err="1" smtClean="0"/>
              <a:t>giới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hạn</a:t>
            </a:r>
            <a:r>
              <a:rPr lang="en-US" sz="2800" b="1" dirty="0" smtClean="0"/>
              <a:t> </a:t>
            </a:r>
            <a:r>
              <a:rPr lang="en-US" sz="2800" b="1" dirty="0" err="1" smtClean="0"/>
              <a:t>của</a:t>
            </a:r>
            <a:r>
              <a:rPr lang="en-US" sz="2800" b="1" dirty="0" smtClean="0"/>
              <a:t> </a:t>
            </a:r>
            <a:r>
              <a:rPr lang="en-US" sz="2800" b="1" dirty="0" err="1"/>
              <a:t>m</a:t>
            </a:r>
            <a:r>
              <a:rPr lang="en-US" sz="2800" b="1" dirty="0" err="1" smtClean="0"/>
              <a:t>ôi</a:t>
            </a:r>
            <a:r>
              <a:rPr lang="en-US" sz="2800" b="1" dirty="0" smtClean="0"/>
              <a:t> </a:t>
            </a:r>
            <a:r>
              <a:rPr lang="en-US" sz="2800" b="1" dirty="0" err="1"/>
              <a:t>trường</a:t>
            </a:r>
            <a:r>
              <a:rPr lang="en-US" sz="2800" b="1" dirty="0"/>
              <a:t> </a:t>
            </a:r>
            <a:r>
              <a:rPr lang="en-US" sz="2800" b="1" dirty="0" err="1"/>
              <a:t>xích</a:t>
            </a:r>
            <a:r>
              <a:rPr lang="en-US" sz="2800" b="1" dirty="0"/>
              <a:t> </a:t>
            </a:r>
            <a:r>
              <a:rPr lang="en-US" sz="2800" b="1" dirty="0" err="1"/>
              <a:t>đạo</a:t>
            </a:r>
            <a:r>
              <a:rPr lang="en-US" sz="2800" b="1" dirty="0"/>
              <a:t> </a:t>
            </a:r>
            <a:r>
              <a:rPr lang="en-US" sz="2800" b="1" dirty="0" err="1" smtClean="0"/>
              <a:t>ẩm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888848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5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3"/>
          <p:cNvSpPr>
            <a:spLocks noChangeArrowheads="1"/>
          </p:cNvSpPr>
          <p:nvPr/>
        </p:nvSpPr>
        <p:spPr bwMode="auto">
          <a:xfrm>
            <a:off x="-17598" y="649041"/>
            <a:ext cx="37705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Low"/>
            <a:r>
              <a:rPr lang="it-IT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Môi trường xích đạo ẩm</a:t>
            </a:r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4267201" y="4121974"/>
            <a:ext cx="45243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Low"/>
            <a:r>
              <a:rPr lang="vi-VN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Nêu đặc điểm khí hậu, giới sinh vật của đới nóng</a:t>
            </a:r>
            <a:r>
              <a:rPr lang="it-IT" sz="24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?</a:t>
            </a:r>
          </a:p>
        </p:txBody>
      </p:sp>
      <p:pic>
        <p:nvPicPr>
          <p:cNvPr id="11275" name="Picture 11" descr="20"/>
          <p:cNvPicPr>
            <a:picLocks noChangeAspect="1" noChangeArrowheads="1"/>
          </p:cNvPicPr>
          <p:nvPr/>
        </p:nvPicPr>
        <p:blipFill>
          <a:blip r:embed="rId2">
            <a:lum bright="-18000" contrast="24000"/>
          </a:blip>
          <a:srcRect/>
          <a:stretch>
            <a:fillRect/>
          </a:stretch>
        </p:blipFill>
        <p:spPr bwMode="auto">
          <a:xfrm>
            <a:off x="4114800" y="685800"/>
            <a:ext cx="5029200" cy="44577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11280" name="Rectangle 16"/>
          <p:cNvSpPr>
            <a:spLocks noChangeArrowheads="1"/>
          </p:cNvSpPr>
          <p:nvPr/>
        </p:nvSpPr>
        <p:spPr bwMode="auto">
          <a:xfrm>
            <a:off x="0" y="1131590"/>
            <a:ext cx="424815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Low"/>
            <a:r>
              <a:rPr lang="en-US" b="1" dirty="0" smtClean="0">
                <a:sym typeface="Wingdings 2" pitchFamily="18" charset="2"/>
              </a:rPr>
              <a:t>-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Vị trí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Nằm chủ yếu trong </a:t>
            </a:r>
            <a:r>
              <a:rPr lang="it-IT" sz="2400" b="1" dirty="0">
                <a:latin typeface="Times New Roman" pitchFamily="18" charset="0"/>
                <a:cs typeface="Times New Roman" pitchFamily="18" charset="0"/>
              </a:rPr>
              <a:t>khoảng từ </a:t>
            </a:r>
            <a:r>
              <a:rPr lang="vi-VN" sz="2400" b="1" dirty="0" smtClean="0"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400" b="1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B đến 5</a:t>
            </a:r>
            <a:r>
              <a:rPr lang="vi-VN" sz="2400" b="1" baseline="30000" dirty="0" smtClean="0">
                <a:latin typeface="Times New Roman" pitchFamily="18" charset="0"/>
                <a:cs typeface="Times New Roman" pitchFamily="18" charset="0"/>
              </a:rPr>
              <a:t>0</a:t>
            </a:r>
            <a:r>
              <a:rPr lang="it-IT" sz="2400" b="1" dirty="0" smtClean="0">
                <a:latin typeface="Times New Roman" pitchFamily="18" charset="0"/>
                <a:cs typeface="Times New Roman" pitchFamily="18" charset="0"/>
              </a:rPr>
              <a:t>N.</a:t>
            </a:r>
            <a:endParaRPr lang="it-IT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281" name="Rectangle 17"/>
          <p:cNvSpPr>
            <a:spLocks noChangeArrowheads="1"/>
          </p:cNvSpPr>
          <p:nvPr/>
        </p:nvSpPr>
        <p:spPr bwMode="auto">
          <a:xfrm>
            <a:off x="-7287" y="2038077"/>
            <a:ext cx="163859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Low"/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it-IT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Khí hậu</a:t>
            </a:r>
            <a:r>
              <a:rPr lang="it-IT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1282" name="AutoShape 18"/>
          <p:cNvSpPr>
            <a:spLocks noChangeArrowheads="1"/>
          </p:cNvSpPr>
          <p:nvPr/>
        </p:nvSpPr>
        <p:spPr bwMode="auto">
          <a:xfrm>
            <a:off x="457200" y="2674114"/>
            <a:ext cx="2743200" cy="1985868"/>
          </a:xfrm>
          <a:prstGeom prst="cloudCallout">
            <a:avLst>
              <a:gd name="adj1" fmla="val 127894"/>
              <a:gd name="adj2" fmla="val 7514"/>
            </a:avLst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Xác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định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vị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trí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</a:rPr>
              <a:t>củaXin-Ga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</a:rPr>
              <a:t>- Po?</a:t>
            </a:r>
          </a:p>
        </p:txBody>
      </p:sp>
      <p:pic>
        <p:nvPicPr>
          <p:cNvPr id="11283" name="Picture 19" descr="138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4600" y="2628900"/>
            <a:ext cx="533400" cy="342900"/>
          </a:xfrm>
          <a:prstGeom prst="rect">
            <a:avLst/>
          </a:prstGeom>
          <a:noFill/>
        </p:spPr>
      </p:pic>
      <p:sp>
        <p:nvSpPr>
          <p:cNvPr id="11284" name="AutoShape 20"/>
          <p:cNvSpPr>
            <a:spLocks noChangeArrowheads="1"/>
          </p:cNvSpPr>
          <p:nvPr/>
        </p:nvSpPr>
        <p:spPr bwMode="auto">
          <a:xfrm flipH="1">
            <a:off x="8077200" y="2571750"/>
            <a:ext cx="152400" cy="114300"/>
          </a:xfrm>
          <a:prstGeom prst="flowChartConnector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endParaRPr lang="en-US" sz="2000">
              <a:solidFill>
                <a:srgbClr val="FFFFFF"/>
              </a:solidFill>
            </a:endParaRPr>
          </a:p>
        </p:txBody>
      </p:sp>
      <p:sp>
        <p:nvSpPr>
          <p:cNvPr id="11288" name="Text Box 24"/>
          <p:cNvSpPr txBox="1">
            <a:spLocks noChangeArrowheads="1"/>
          </p:cNvSpPr>
          <p:nvPr/>
        </p:nvSpPr>
        <p:spPr bwMode="auto">
          <a:xfrm>
            <a:off x="214282" y="3858602"/>
            <a:ext cx="3733800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 smtClean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Nhận</a:t>
            </a:r>
            <a:r>
              <a:rPr lang="en-US" sz="2000" b="1" dirty="0" smtClean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xét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diễn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biến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nhiệt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 smtClean="0">
                <a:latin typeface="Times New Roman" pitchFamily="18" charset="0"/>
              </a:rPr>
              <a:t>độ</a:t>
            </a:r>
            <a:r>
              <a:rPr lang="en-US" sz="2000" b="1" dirty="0" smtClean="0">
                <a:latin typeface="Times New Roman" pitchFamily="18" charset="0"/>
              </a:rPr>
              <a:t>?</a:t>
            </a:r>
            <a:endParaRPr lang="en-US" sz="2000" b="1" dirty="0">
              <a:latin typeface="Times New Roman" pitchFamily="18" charset="0"/>
            </a:endParaRPr>
          </a:p>
        </p:txBody>
      </p:sp>
      <p:sp>
        <p:nvSpPr>
          <p:cNvPr id="11289" name="Text Box 25"/>
          <p:cNvSpPr txBox="1">
            <a:spLocks noChangeArrowheads="1"/>
          </p:cNvSpPr>
          <p:nvPr/>
        </p:nvSpPr>
        <p:spPr bwMode="auto">
          <a:xfrm>
            <a:off x="214282" y="4362658"/>
            <a:ext cx="3805238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</a:rPr>
              <a:t>Nhận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</a:rPr>
              <a:t>xét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</a:rPr>
              <a:t>diễn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</a:rPr>
              <a:t>biến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Times New Roman" pitchFamily="18" charset="0"/>
              </a:rPr>
              <a:t>lượng</a:t>
            </a:r>
            <a:r>
              <a:rPr lang="en-US" sz="2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itchFamily="18" charset="0"/>
              </a:rPr>
              <a:t>mưa</a:t>
            </a:r>
            <a:r>
              <a:rPr lang="en-US" sz="2000" b="1" dirty="0" smtClean="0">
                <a:solidFill>
                  <a:schemeClr val="tx1"/>
                </a:solidFill>
                <a:latin typeface="Times New Roman" pitchFamily="18" charset="0"/>
              </a:rPr>
              <a:t>?</a:t>
            </a:r>
            <a:endParaRPr lang="en-US" sz="2000" b="1" dirty="0">
              <a:solidFill>
                <a:schemeClr val="tx1"/>
              </a:solidFill>
              <a:latin typeface="Times New Roman" pitchFamily="18" charset="0"/>
            </a:endParaRPr>
          </a:p>
        </p:txBody>
      </p:sp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4">
            <a:lum contrast="18000"/>
          </a:blip>
          <a:srcRect l="7571" r="4102"/>
          <a:stretch>
            <a:fillRect/>
          </a:stretch>
        </p:blipFill>
        <p:spPr bwMode="auto">
          <a:xfrm>
            <a:off x="4114800" y="627534"/>
            <a:ext cx="5029200" cy="4494459"/>
          </a:xfrm>
          <a:prstGeom prst="rect">
            <a:avLst/>
          </a:prstGeom>
          <a:noFill/>
          <a:ln w="28575">
            <a:solidFill>
              <a:srgbClr val="000099"/>
            </a:solidFill>
            <a:miter lim="800000"/>
            <a:headEnd/>
            <a:tailEnd/>
          </a:ln>
        </p:spPr>
      </p:pic>
      <p:sp>
        <p:nvSpPr>
          <p:cNvPr id="11291" name="Line 27"/>
          <p:cNvSpPr>
            <a:spLocks noChangeShapeType="1"/>
          </p:cNvSpPr>
          <p:nvPr/>
        </p:nvSpPr>
        <p:spPr bwMode="auto">
          <a:xfrm flipV="1">
            <a:off x="3925330" y="1652193"/>
            <a:ext cx="2518878" cy="223400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1292" name="Line 28"/>
          <p:cNvSpPr>
            <a:spLocks noChangeShapeType="1"/>
          </p:cNvSpPr>
          <p:nvPr/>
        </p:nvSpPr>
        <p:spPr bwMode="auto">
          <a:xfrm flipV="1">
            <a:off x="3962400" y="3867894"/>
            <a:ext cx="846808" cy="66957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641200" y="104314"/>
            <a:ext cx="86833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ĐỚI NÓNG. MÔI TRƯỜNG XÍCH ĐẠO ẨM </a:t>
            </a:r>
          </a:p>
        </p:txBody>
      </p:sp>
      <p:pic>
        <p:nvPicPr>
          <p:cNvPr id="22" name="Picture 23" descr="sachv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13184"/>
            <a:ext cx="8016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079692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emp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27" dur="1000" fill="hold"/>
                                        <p:tgtEl>
                                          <p:spTgt spid="11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31" dur="2000"/>
                                        <p:tgtEl>
                                          <p:spTgt spid="112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3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4" dur="500"/>
                                        <p:tgtEl>
                                          <p:spTgt spid="112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10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5" dur="500"/>
                                        <p:tgtEl>
                                          <p:spTgt spid="11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8" dur="5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3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6" dur="5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0" grpId="0"/>
      <p:bldP spid="11281" grpId="0"/>
      <p:bldP spid="11282" grpId="0" animBg="1"/>
      <p:bldP spid="11282" grpId="1" animBg="1"/>
      <p:bldP spid="11284" grpId="0" animBg="1"/>
      <p:bldP spid="11288" grpId="0" animBg="1"/>
      <p:bldP spid="11289" grpId="0" animBg="1"/>
      <p:bldP spid="11291" grpId="0" animBg="1"/>
      <p:bldP spid="1129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 descr="hinh-nen-powerpoint-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ha-cam-la-benh-g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592288"/>
            <a:ext cx="25922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Cloud Callout 3"/>
          <p:cNvSpPr>
            <a:spLocks noChangeArrowheads="1"/>
          </p:cNvSpPr>
          <p:nvPr/>
        </p:nvSpPr>
        <p:spPr bwMode="auto">
          <a:xfrm>
            <a:off x="2594669" y="1753240"/>
            <a:ext cx="4857652" cy="2906742"/>
          </a:xfrm>
          <a:prstGeom prst="cloudCallout">
            <a:avLst>
              <a:gd name="adj1" fmla="val 46"/>
              <a:gd name="adj2" fmla="val 93208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2400" b="1" dirty="0" err="1" smtClean="0">
                <a:latin typeface="Times New Roman" pitchFamily="18" charset="0"/>
              </a:rPr>
              <a:t>Dựa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vào</a:t>
            </a:r>
            <a:r>
              <a:rPr lang="en-US" sz="2400" b="1" dirty="0" smtClean="0">
                <a:latin typeface="Times New Roman" pitchFamily="18" charset="0"/>
              </a:rPr>
              <a:t> SGK </a:t>
            </a:r>
            <a:r>
              <a:rPr lang="en-US" sz="2400" b="1" dirty="0" err="1" smtClean="0">
                <a:latin typeface="Times New Roman" pitchFamily="18" charset="0"/>
              </a:rPr>
              <a:t>trình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bày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đặc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điểm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khí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hậu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xích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đạo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ẩm</a:t>
            </a:r>
            <a:r>
              <a:rPr lang="en-US" sz="2400" b="1" dirty="0" smtClean="0">
                <a:latin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95486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ĐỚI NÓNG. MÔI TRƯỜNG XÍCH ĐẠO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</a:p>
          <a:p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699542"/>
            <a:ext cx="1911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83568" y="1275606"/>
            <a:ext cx="436850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23" descr="sachv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2520" y="1121296"/>
            <a:ext cx="8016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67189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468069" y="834847"/>
            <a:ext cx="4968027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Low"/>
            <a:r>
              <a:rPr lang="it-IT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Môi trường xích đạo ẩm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539552" y="1482919"/>
            <a:ext cx="2121093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Low"/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it-IT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Khí hậu</a:t>
            </a:r>
            <a:r>
              <a:rPr lang="it-IT" sz="32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504058" y="2237839"/>
            <a:ext cx="8604446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3200" b="1" dirty="0" smtClean="0">
                <a:latin typeface="Times New Roman" pitchFamily="18" charset="0"/>
                <a:sym typeface="Wingdings 2" pitchFamily="18" charset="2"/>
              </a:rPr>
              <a:t>- </a:t>
            </a:r>
            <a:r>
              <a:rPr lang="en-US" sz="3200" b="1" dirty="0" err="1" smtClean="0">
                <a:latin typeface="Times New Roman" pitchFamily="18" charset="0"/>
                <a:sym typeface="Wingdings 2" pitchFamily="18" charset="2"/>
              </a:rPr>
              <a:t>Nhiệt</a:t>
            </a:r>
            <a:r>
              <a:rPr lang="en-US" sz="3200" b="1" dirty="0" smtClean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latin typeface="Times New Roman" pitchFamily="18" charset="0"/>
                <a:sym typeface="Wingdings 2" pitchFamily="18" charset="2"/>
              </a:rPr>
              <a:t>độ</a:t>
            </a:r>
            <a:r>
              <a:rPr lang="en-US" sz="32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latin typeface="Times New Roman" pitchFamily="18" charset="0"/>
                <a:sym typeface="Wingdings 2" pitchFamily="18" charset="2"/>
              </a:rPr>
              <a:t>cao</a:t>
            </a:r>
            <a:r>
              <a:rPr lang="en-US" sz="32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200" b="1" dirty="0" smtClean="0">
                <a:latin typeface="Times New Roman" pitchFamily="18" charset="0"/>
                <a:sym typeface="Wingdings 2" pitchFamily="18" charset="2"/>
              </a:rPr>
              <a:t> (</a:t>
            </a:r>
            <a:r>
              <a:rPr lang="en-US" sz="3200" b="1" dirty="0" err="1" smtClean="0">
                <a:latin typeface="Times New Roman" pitchFamily="18" charset="0"/>
                <a:sym typeface="Wingdings 2" pitchFamily="18" charset="2"/>
              </a:rPr>
              <a:t>trên</a:t>
            </a:r>
            <a:r>
              <a:rPr lang="en-US" sz="3200" b="1" dirty="0" smtClean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200" b="1" dirty="0">
                <a:latin typeface="Times New Roman" pitchFamily="18" charset="0"/>
                <a:sym typeface="Wingdings 2" pitchFamily="18" charset="2"/>
              </a:rPr>
              <a:t>25</a:t>
            </a:r>
            <a:r>
              <a:rPr lang="en-US" sz="3200" b="1" baseline="30000" dirty="0">
                <a:latin typeface="Times New Roman" pitchFamily="18" charset="0"/>
                <a:sym typeface="Wingdings 2" pitchFamily="18" charset="2"/>
              </a:rPr>
              <a:t>0</a:t>
            </a:r>
            <a:r>
              <a:rPr lang="en-US" sz="3200" b="1" dirty="0">
                <a:latin typeface="Times New Roman" pitchFamily="18" charset="0"/>
                <a:sym typeface="Wingdings 2" pitchFamily="18" charset="2"/>
              </a:rPr>
              <a:t>C</a:t>
            </a:r>
            <a:r>
              <a:rPr lang="en-US" sz="3200" b="1" dirty="0" smtClean="0">
                <a:latin typeface="Times New Roman" pitchFamily="18" charset="0"/>
                <a:sym typeface="Wingdings 2" pitchFamily="18" charset="2"/>
              </a:rPr>
              <a:t>) .</a:t>
            </a:r>
            <a:endParaRPr lang="en-US" sz="3200" b="1" dirty="0">
              <a:latin typeface="Times New Roman" pitchFamily="18" charset="0"/>
              <a:sym typeface="Wingdings 2" pitchFamily="18" charset="2"/>
            </a:endParaRPr>
          </a:p>
          <a:p>
            <a:r>
              <a:rPr lang="en-US" sz="3200" b="1" dirty="0" smtClean="0">
                <a:latin typeface="Times New Roman" pitchFamily="18" charset="0"/>
                <a:sym typeface="Wingdings 2" pitchFamily="18" charset="2"/>
              </a:rPr>
              <a:t>- </a:t>
            </a:r>
            <a:r>
              <a:rPr lang="en-US" sz="3200" b="1" dirty="0" err="1" smtClean="0">
                <a:latin typeface="Times New Roman" pitchFamily="18" charset="0"/>
                <a:sym typeface="Wingdings 2" pitchFamily="18" charset="2"/>
              </a:rPr>
              <a:t>Mưa</a:t>
            </a:r>
            <a:r>
              <a:rPr lang="en-US" sz="3200" b="1" dirty="0" smtClean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200" b="1" dirty="0" err="1" smtClean="0">
                <a:latin typeface="Times New Roman" pitchFamily="18" charset="0"/>
                <a:sym typeface="Wingdings 2" pitchFamily="18" charset="2"/>
              </a:rPr>
              <a:t>nhiều</a:t>
            </a:r>
            <a:r>
              <a:rPr lang="en-US" sz="3200" b="1" dirty="0" smtClean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latin typeface="Times New Roman" pitchFamily="18" charset="0"/>
                <a:sym typeface="Wingdings 2" pitchFamily="18" charset="2"/>
              </a:rPr>
              <a:t>quanh</a:t>
            </a:r>
            <a:r>
              <a:rPr lang="en-US" sz="32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200" b="1" dirty="0" err="1" smtClean="0">
                <a:latin typeface="Times New Roman" pitchFamily="18" charset="0"/>
                <a:sym typeface="Wingdings 2" pitchFamily="18" charset="2"/>
              </a:rPr>
              <a:t>năm</a:t>
            </a:r>
            <a:r>
              <a:rPr lang="en-US" sz="3200" b="1" dirty="0" smtClean="0">
                <a:latin typeface="Times New Roman" pitchFamily="18" charset="0"/>
                <a:sym typeface="Wingdings 2" pitchFamily="18" charset="2"/>
              </a:rPr>
              <a:t>  (1500 -&gt; 2000mm</a:t>
            </a:r>
            <a:r>
              <a:rPr lang="en-US" sz="3200" b="1" dirty="0">
                <a:latin typeface="Times New Roman" pitchFamily="18" charset="0"/>
                <a:sym typeface="Wingdings 2" pitchFamily="18" charset="2"/>
              </a:rPr>
              <a:t>).</a:t>
            </a:r>
          </a:p>
          <a:p>
            <a:pPr>
              <a:buFontTx/>
              <a:buChar char="-"/>
            </a:pPr>
            <a:r>
              <a:rPr lang="en-US" sz="32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latin typeface="Times New Roman" pitchFamily="18" charset="0"/>
                <a:sym typeface="Wingdings 2" pitchFamily="18" charset="2"/>
              </a:rPr>
              <a:t>Độ</a:t>
            </a:r>
            <a:r>
              <a:rPr lang="en-US" sz="32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latin typeface="Times New Roman" pitchFamily="18" charset="0"/>
                <a:sym typeface="Wingdings 2" pitchFamily="18" charset="2"/>
              </a:rPr>
              <a:t>ẩm</a:t>
            </a:r>
            <a:r>
              <a:rPr lang="en-US" sz="32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latin typeface="Times New Roman" pitchFamily="18" charset="0"/>
                <a:sym typeface="Wingdings 2" pitchFamily="18" charset="2"/>
              </a:rPr>
              <a:t>cao</a:t>
            </a:r>
            <a:r>
              <a:rPr lang="en-US" sz="32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200" b="1" dirty="0" smtClean="0">
                <a:latin typeface="Times New Roman" pitchFamily="18" charset="0"/>
                <a:sym typeface="Wingdings 2" pitchFamily="18" charset="2"/>
              </a:rPr>
              <a:t>(</a:t>
            </a:r>
            <a:r>
              <a:rPr lang="en-US" sz="3200" b="1" dirty="0" err="1" smtClean="0">
                <a:latin typeface="Times New Roman" pitchFamily="18" charset="0"/>
                <a:sym typeface="Wingdings 2" pitchFamily="18" charset="2"/>
              </a:rPr>
              <a:t>trên</a:t>
            </a:r>
            <a:r>
              <a:rPr lang="en-US" sz="3200" b="1" dirty="0" smtClean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200" b="1" dirty="0">
                <a:latin typeface="Times New Roman" pitchFamily="18" charset="0"/>
                <a:sym typeface="Wingdings 2" pitchFamily="18" charset="2"/>
              </a:rPr>
              <a:t>80</a:t>
            </a:r>
            <a:r>
              <a:rPr lang="en-US" sz="3200" b="1" dirty="0" smtClean="0">
                <a:latin typeface="Times New Roman" pitchFamily="18" charset="0"/>
                <a:sym typeface="Wingdings 2" pitchFamily="18" charset="2"/>
              </a:rPr>
              <a:t>%).</a:t>
            </a:r>
            <a:endParaRPr lang="en-US" sz="3200" b="1" dirty="0">
              <a:latin typeface="Times New Roman" pitchFamily="18" charset="0"/>
              <a:sym typeface="Wingdings 2" pitchFamily="18" charset="2"/>
            </a:endParaRPr>
          </a:p>
          <a:p>
            <a:r>
              <a:rPr lang="en-US" sz="3200" b="1" dirty="0">
                <a:latin typeface="Times New Roman" pitchFamily="18" charset="0"/>
                <a:sym typeface="Wingdings 2" pitchFamily="18" charset="2"/>
              </a:rPr>
              <a:t>=&gt; </a:t>
            </a:r>
            <a:r>
              <a:rPr lang="en-US" sz="3200" b="1" dirty="0" err="1">
                <a:latin typeface="Times New Roman" pitchFamily="18" charset="0"/>
                <a:sym typeface="Wingdings 2" pitchFamily="18" charset="2"/>
              </a:rPr>
              <a:t>Nắng</a:t>
            </a:r>
            <a:r>
              <a:rPr lang="en-US" sz="32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latin typeface="Times New Roman" pitchFamily="18" charset="0"/>
                <a:sym typeface="Wingdings 2" pitchFamily="18" charset="2"/>
              </a:rPr>
              <a:t>nóng</a:t>
            </a:r>
            <a:r>
              <a:rPr lang="en-US" sz="3200" b="1" dirty="0">
                <a:latin typeface="Times New Roman" pitchFamily="18" charset="0"/>
                <a:sym typeface="Wingdings 2" pitchFamily="18" charset="2"/>
              </a:rPr>
              <a:t>, </a:t>
            </a:r>
            <a:r>
              <a:rPr lang="en-US" sz="3200" b="1" dirty="0" err="1">
                <a:latin typeface="Times New Roman" pitchFamily="18" charset="0"/>
                <a:sym typeface="Wingdings 2" pitchFamily="18" charset="2"/>
              </a:rPr>
              <a:t>mưa</a:t>
            </a:r>
            <a:r>
              <a:rPr lang="en-US" sz="32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200" b="1" dirty="0" err="1">
                <a:latin typeface="Times New Roman" pitchFamily="18" charset="0"/>
                <a:sym typeface="Wingdings 2" pitchFamily="18" charset="2"/>
              </a:rPr>
              <a:t>nhiều</a:t>
            </a:r>
            <a:r>
              <a:rPr lang="en-US" sz="32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3200" b="1" dirty="0" err="1" smtClean="0">
                <a:latin typeface="Times New Roman" pitchFamily="18" charset="0"/>
                <a:sym typeface="Wingdings 2" pitchFamily="18" charset="2"/>
              </a:rPr>
              <a:t>quanh</a:t>
            </a:r>
            <a:r>
              <a:rPr lang="en-US" sz="3200" b="1" dirty="0" smtClean="0">
                <a:latin typeface="Times New Roman" pitchFamily="18" charset="0"/>
                <a:sym typeface="Wingdings 2" pitchFamily="18" charset="2"/>
              </a:rPr>
              <a:t>  </a:t>
            </a:r>
            <a:r>
              <a:rPr lang="en-US" sz="3200" b="1" dirty="0" err="1" smtClean="0">
                <a:latin typeface="Times New Roman" pitchFamily="18" charset="0"/>
                <a:sym typeface="Wingdings 2" pitchFamily="18" charset="2"/>
              </a:rPr>
              <a:t>năm</a:t>
            </a:r>
            <a:r>
              <a:rPr lang="en-US" sz="3200" b="1" dirty="0" smtClean="0">
                <a:latin typeface="Times New Roman" pitchFamily="18" charset="0"/>
                <a:sym typeface="Wingdings 2" pitchFamily="18" charset="2"/>
              </a:rPr>
              <a:t> .</a:t>
            </a:r>
            <a:endParaRPr lang="vi-VN" sz="3200" b="1" dirty="0">
              <a:latin typeface="Times New Roman" pitchFamily="18" charset="0"/>
              <a:sym typeface="Wingdings 2" pitchFamily="18" charset="2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83568" y="248330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ĐỚI NÓNG. MÔI TRƯỜNG XÍCH ĐẠO ẨM </a:t>
            </a:r>
          </a:p>
        </p:txBody>
      </p:sp>
      <p:pic>
        <p:nvPicPr>
          <p:cNvPr id="21" name="Picture 23" descr="sachv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1470"/>
            <a:ext cx="8016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9023900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7504" y="864458"/>
            <a:ext cx="9024265" cy="393954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°C?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°C?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háng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Biên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°C? (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en-US" sz="25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Trừ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độ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pPr marL="285750" indent="-285750">
              <a:buFontTx/>
              <a:buChar char="-"/>
            </a:pP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cao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mm?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thấp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mm? 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tháng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500" dirty="0">
                <a:latin typeface="Times New Roman" pitchFamily="18" charset="0"/>
                <a:cs typeface="Times New Roman" pitchFamily="18" charset="0"/>
              </a:rPr>
              <a:t>?</a:t>
            </a:r>
            <a:endParaRPr lang="en-US" sz="2500" dirty="0" smtClean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Tx/>
              <a:buChar char="-"/>
            </a:pP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dirty="0" err="1" smtClean="0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 mm ?</a:t>
            </a:r>
          </a:p>
          <a:p>
            <a:r>
              <a:rPr lang="en-US" sz="2500" dirty="0" smtClean="0">
                <a:latin typeface="Times New Roman" pitchFamily="18" charset="0"/>
                <a:cs typeface="Times New Roman" pitchFamily="18" charset="0"/>
              </a:rPr>
              <a:t>→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thuộc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kiểu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Tại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5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285750" indent="-285750">
              <a:buFontTx/>
              <a:buChar char="-"/>
            </a:pPr>
            <a:endParaRPr lang="en-US" sz="25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87624" y="134761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79512" y="53211"/>
            <a:ext cx="90091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Cách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sz="36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</a:t>
            </a:r>
            <a:endParaRPr lang="en-US" sz="36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70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 descr="hinh-nen-powerpoint-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ha-cam-la-benh-g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571750"/>
            <a:ext cx="52578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Cloud Callout 3"/>
          <p:cNvSpPr>
            <a:spLocks noChangeArrowheads="1"/>
          </p:cNvSpPr>
          <p:nvPr/>
        </p:nvSpPr>
        <p:spPr bwMode="auto">
          <a:xfrm>
            <a:off x="1447800" y="209550"/>
            <a:ext cx="6705600" cy="2590800"/>
          </a:xfrm>
          <a:prstGeom prst="cloudCallout">
            <a:avLst>
              <a:gd name="adj1" fmla="val 46"/>
              <a:gd name="adj2" fmla="val 93208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4000" b="1" dirty="0" err="1" smtClean="0">
                <a:latin typeface="Times New Roman" pitchFamily="18" charset="0"/>
              </a:rPr>
              <a:t>Trên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Trái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Đất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có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các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đới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khí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hậu</a:t>
            </a:r>
            <a:r>
              <a:rPr lang="en-US" sz="4000" b="1" dirty="0" smtClean="0">
                <a:latin typeface="Times New Roman" pitchFamily="18" charset="0"/>
              </a:rPr>
              <a:t> </a:t>
            </a:r>
            <a:r>
              <a:rPr lang="en-US" sz="4000" b="1" dirty="0" err="1" smtClean="0">
                <a:latin typeface="Times New Roman" pitchFamily="18" charset="0"/>
              </a:rPr>
              <a:t>nào</a:t>
            </a:r>
            <a:r>
              <a:rPr lang="en-US" sz="4000" b="1" dirty="0" smtClean="0">
                <a:latin typeface="Times New Roman" pitchFamily="18" charset="0"/>
              </a:rPr>
              <a:t>? </a:t>
            </a:r>
            <a:r>
              <a:rPr lang="en-US" sz="4000" b="1" dirty="0" err="1">
                <a:latin typeface="Times New Roman" pitchFamily="18" charset="0"/>
              </a:rPr>
              <a:t>Kể</a:t>
            </a:r>
            <a:r>
              <a:rPr lang="en-US" sz="4000" b="1" dirty="0">
                <a:latin typeface="Times New Roman" pitchFamily="18" charset="0"/>
              </a:rPr>
              <a:t> </a:t>
            </a:r>
            <a:r>
              <a:rPr lang="en-US" sz="4000" b="1" dirty="0" err="1">
                <a:latin typeface="Times New Roman" pitchFamily="18" charset="0"/>
              </a:rPr>
              <a:t>tên</a:t>
            </a:r>
            <a:r>
              <a:rPr lang="en-US" sz="4000" b="1" dirty="0">
                <a:latin typeface="Times New Roman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021227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7" descr="19"/>
          <p:cNvPicPr>
            <a:picLocks noChangeAspect="1" noChangeArrowheads="1"/>
          </p:cNvPicPr>
          <p:nvPr/>
        </p:nvPicPr>
        <p:blipFill>
          <a:blip r:embed="rId2">
            <a:lum bright="-12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7" r="49780" b="2174"/>
          <a:stretch>
            <a:fillRect/>
          </a:stretch>
        </p:blipFill>
        <p:spPr bwMode="auto">
          <a:xfrm>
            <a:off x="4419600" y="42863"/>
            <a:ext cx="4687888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28600" y="-76200"/>
            <a:ext cx="4648200" cy="3738563"/>
          </a:xfrm>
          <a:prstGeom prst="rect">
            <a:avLst/>
          </a:prstGeom>
          <a:noFill/>
          <a:ln w="12700" cap="sq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1" hangingPunct="1">
              <a:buFontTx/>
              <a:buChar char="•"/>
              <a:defRPr/>
            </a:pPr>
            <a:r>
              <a:rPr lang="en-US" sz="3200" u="sng" kern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Nhiệt</a:t>
            </a:r>
            <a:r>
              <a:rPr lang="en-US" sz="3200" u="sng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3200" u="sng" kern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độ</a:t>
            </a:r>
            <a:r>
              <a:rPr lang="en-US" sz="3200" u="sng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marL="342900" indent="-342900" eaLnBrk="1" hangingPunct="1">
              <a:defRPr/>
            </a:pPr>
            <a:r>
              <a:rPr lang="en-US" sz="2800" b="1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Cao </a:t>
            </a:r>
            <a:r>
              <a:rPr lang="en-US" sz="2800" b="1" kern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nhất</a:t>
            </a:r>
            <a:r>
              <a:rPr lang="en-US" sz="2800" b="1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r>
              <a:rPr 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sz="2800" b="1" kern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tháng</a:t>
            </a:r>
            <a:endParaRPr lang="en-US" sz="2800" b="1" kern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defRPr/>
            </a:pPr>
            <a:endParaRPr lang="en-US" sz="2800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defRPr/>
            </a:pPr>
            <a:r>
              <a:rPr lang="en-US" sz="2800" b="1" kern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Thấp</a:t>
            </a:r>
            <a:r>
              <a:rPr lang="en-US" sz="2800" b="1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kern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nhất</a:t>
            </a:r>
            <a:r>
              <a:rPr lang="en-US" sz="2800" b="1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…  </a:t>
            </a:r>
            <a:r>
              <a:rPr lang="en-US" sz="2800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en-US" sz="2800" b="1" kern="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tháng</a:t>
            </a:r>
            <a:r>
              <a:rPr lang="en-US" sz="2800" b="1" kern="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800" b="1" kern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defRPr/>
            </a:pPr>
            <a:endParaRPr lang="en-US" sz="2800" b="1" kern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defRPr/>
            </a:pPr>
            <a:r>
              <a:rPr lang="en-US" sz="2800" b="1" kern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Biên</a:t>
            </a:r>
            <a:r>
              <a:rPr lang="en-US" sz="2800" b="1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kern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độ</a:t>
            </a:r>
            <a:r>
              <a:rPr lang="en-US" sz="2800" b="1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kern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nhiệt</a:t>
            </a:r>
            <a:r>
              <a:rPr lang="en-US" sz="2800" b="1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….</a:t>
            </a:r>
          </a:p>
          <a:p>
            <a:pPr marL="342900" indent="-342900" eaLnBrk="1" hangingPunct="1">
              <a:defRPr/>
            </a:pPr>
            <a:endParaRPr lang="en-US" sz="2800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buFontTx/>
              <a:buChar char="•"/>
              <a:defRPr/>
            </a:pPr>
            <a:r>
              <a:rPr lang="en-US" sz="2800" kern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Lượng</a:t>
            </a:r>
            <a:r>
              <a:rPr 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kern="0" dirty="0" err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mưa</a:t>
            </a:r>
            <a:r>
              <a:rPr 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:</a:t>
            </a:r>
          </a:p>
          <a:p>
            <a:pPr marL="342900" indent="-342900" eaLnBrk="1" hangingPunct="1">
              <a:defRPr/>
            </a:pPr>
            <a:r>
              <a:rPr lang="en-US" sz="2800" b="1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Cao </a:t>
            </a:r>
            <a:r>
              <a:rPr lang="en-US" sz="2800" b="1" kern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nhất</a:t>
            </a:r>
            <a:r>
              <a:rPr lang="en-US" sz="2800" b="1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2800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  </a:t>
            </a:r>
            <a:r>
              <a:rPr 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28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</a:t>
            </a:r>
            <a:r>
              <a:rPr lang="en-US" sz="2800" kern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</a:t>
            </a:r>
            <a:r>
              <a:rPr lang="en-US" sz="2800" b="1" kern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háng</a:t>
            </a:r>
            <a:r>
              <a:rPr 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  <a:p>
            <a:pPr marL="342900" indent="-342900" eaLnBrk="1" hangingPunct="1">
              <a:defRPr/>
            </a:pPr>
            <a:endParaRPr lang="en-US" sz="2800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defRPr/>
            </a:pPr>
            <a:r>
              <a:rPr lang="en-US" sz="2800" b="1" kern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Thấp</a:t>
            </a:r>
            <a:r>
              <a:rPr lang="en-US" sz="2800" b="1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b="1" kern="0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nhất</a:t>
            </a:r>
            <a:r>
              <a:rPr lang="en-US" sz="2800" b="1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2800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  <a:r>
              <a:rPr lang="en-US" sz="2800" kern="0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</a:t>
            </a:r>
            <a:r>
              <a:rPr lang="en-US" sz="2800" kern="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</a:t>
            </a:r>
            <a:r>
              <a:rPr lang="en-US" sz="28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</a:t>
            </a:r>
            <a:r>
              <a:rPr lang="en-US" sz="2800" b="1" kern="0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tháng</a:t>
            </a:r>
            <a:r>
              <a:rPr lang="en-US" sz="2800" kern="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2800" kern="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…</a:t>
            </a:r>
          </a:p>
          <a:p>
            <a:pPr eaLnBrk="1" hangingPunct="1">
              <a:defRPr/>
            </a:pPr>
            <a:endParaRPr lang="en-US" sz="2800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marL="342900" indent="-342900" eaLnBrk="1" hangingPunct="1">
              <a:buFontTx/>
              <a:buChar char="•"/>
              <a:defRPr/>
            </a:pPr>
            <a:endParaRPr lang="en-US" sz="2800" kern="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671464" y="331366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40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pitchFamily="18" charset="0"/>
              </a:rPr>
              <a:t>oC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3733800" y="36195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6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976264" y="1225550"/>
            <a:ext cx="1371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12</a:t>
            </a:r>
            <a:r>
              <a:rPr lang="en-US" altLang="en-US" sz="3200" b="1" baseline="30000" dirty="0">
                <a:solidFill>
                  <a:srgbClr val="FF0000"/>
                </a:solidFill>
                <a:latin typeface="Times New Roman" pitchFamily="18" charset="0"/>
              </a:rPr>
              <a:t>oC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3851920" y="1225550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12</a:t>
            </a:r>
          </a:p>
        </p:txBody>
      </p:sp>
      <p:sp>
        <p:nvSpPr>
          <p:cNvPr id="9" name="TextBox 8"/>
          <p:cNvSpPr txBox="1">
            <a:spLocks noChangeArrowheads="1"/>
          </p:cNvSpPr>
          <p:nvPr/>
        </p:nvSpPr>
        <p:spPr bwMode="auto">
          <a:xfrm>
            <a:off x="2555776" y="2058983"/>
            <a:ext cx="118072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28</a:t>
            </a:r>
            <a:r>
              <a:rPr lang="en-US" altLang="en-US" sz="3200" b="1" baseline="30000" dirty="0" smtClean="0">
                <a:solidFill>
                  <a:srgbClr val="FF0000"/>
                </a:solidFill>
                <a:latin typeface="Times New Roman" pitchFamily="18" charset="0"/>
              </a:rPr>
              <a:t>oC</a:t>
            </a:r>
            <a:endParaRPr lang="en-US" altLang="en-US" sz="3200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763688" y="3355702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8mm</a:t>
            </a:r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>
            <a:off x="3995936" y="3363838"/>
            <a:ext cx="762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8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>
            <a:off x="1835696" y="4147790"/>
            <a:ext cx="1066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3200" b="1" dirty="0">
                <a:solidFill>
                  <a:srgbClr val="FF0000"/>
                </a:solidFill>
                <a:latin typeface="Times New Roman" pitchFamily="18" charset="0"/>
              </a:rPr>
              <a:t>3mm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>
            <a:off x="4191000" y="4197350"/>
            <a:ext cx="609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ahoma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ahoma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ahoma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ahoma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ahoma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ahoma" pitchFamily="34" charset="0"/>
              </a:defRPr>
            </a:lvl9pPr>
          </a:lstStyle>
          <a:p>
            <a:r>
              <a:rPr lang="en-US" altLang="en-US" sz="3200" b="1">
                <a:solidFill>
                  <a:srgbClr val="FF0000"/>
                </a:solidFill>
                <a:latin typeface="Times New Roman" pitchFamily="18" charset="0"/>
              </a:rPr>
              <a:t>10</a:t>
            </a:r>
          </a:p>
        </p:txBody>
      </p:sp>
      <p:cxnSp>
        <p:nvCxnSpPr>
          <p:cNvPr id="16" name="Straight Connector 15"/>
          <p:cNvCxnSpPr/>
          <p:nvPr/>
        </p:nvCxnSpPr>
        <p:spPr>
          <a:xfrm>
            <a:off x="6248400" y="514350"/>
            <a:ext cx="0" cy="2514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5562600" y="800100"/>
            <a:ext cx="2743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620000" y="971550"/>
            <a:ext cx="0" cy="251460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6934200" y="1257300"/>
            <a:ext cx="27432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flipH="1">
            <a:off x="4724400" y="2743200"/>
            <a:ext cx="3810000" cy="0"/>
          </a:xfrm>
          <a:prstGeom prst="line">
            <a:avLst/>
          </a:prstGeom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4879589" y="4290650"/>
            <a:ext cx="4156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Sự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phân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bố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đều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41520" y="4659982"/>
            <a:ext cx="3518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Tổng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lượng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mưa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trung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bình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: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2861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8" presetClass="exit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6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 nodeType="clickPar">
                      <p:stCondLst>
                        <p:cond delay="indefinite"/>
                      </p:stCondLst>
                      <p:childTnLst>
                        <p:par>
                          <p:cTn id="7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8" presetID="18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7" name="Line 3"/>
          <p:cNvSpPr>
            <a:spLocks noChangeShapeType="1"/>
          </p:cNvSpPr>
          <p:nvPr/>
        </p:nvSpPr>
        <p:spPr bwMode="auto">
          <a:xfrm>
            <a:off x="4038600" y="628650"/>
            <a:ext cx="0" cy="435887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16389" name="Rectangle 5"/>
          <p:cNvSpPr>
            <a:spLocks noChangeArrowheads="1"/>
          </p:cNvSpPr>
          <p:nvPr/>
        </p:nvSpPr>
        <p:spPr bwMode="auto">
          <a:xfrm>
            <a:off x="-15434" y="411510"/>
            <a:ext cx="3323346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Low"/>
            <a:r>
              <a:rPr lang="it-IT" sz="21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Môi trường xích đạo ẩm</a:t>
            </a: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-6405" y="716092"/>
            <a:ext cx="1455848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Low"/>
            <a:r>
              <a:rPr lang="vi-VN" sz="21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r>
              <a:rPr lang="it-IT" sz="21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  <a:r>
              <a:rPr lang="vi-VN" sz="21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Khí hậu</a:t>
            </a:r>
            <a:r>
              <a:rPr lang="it-IT" sz="21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16392" name="Rectangle 8"/>
          <p:cNvSpPr>
            <a:spLocks noChangeArrowheads="1"/>
          </p:cNvSpPr>
          <p:nvPr/>
        </p:nvSpPr>
        <p:spPr bwMode="auto">
          <a:xfrm>
            <a:off x="2" y="1100232"/>
            <a:ext cx="4513262" cy="2062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r>
              <a:rPr lang="en-US" sz="2100" b="1" dirty="0" smtClean="0">
                <a:latin typeface="Times New Roman" pitchFamily="18" charset="0"/>
                <a:sym typeface="Wingdings 2" pitchFamily="18" charset="2"/>
              </a:rPr>
              <a:t>- </a:t>
            </a:r>
            <a:r>
              <a:rPr lang="en-US" sz="2100" b="1" dirty="0" err="1" smtClean="0">
                <a:latin typeface="Times New Roman" pitchFamily="18" charset="0"/>
                <a:sym typeface="Wingdings 2" pitchFamily="18" charset="2"/>
              </a:rPr>
              <a:t>Nhiệt</a:t>
            </a:r>
            <a:r>
              <a:rPr lang="en-US" sz="2100" b="1" dirty="0" smtClean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latin typeface="Times New Roman" pitchFamily="18" charset="0"/>
                <a:sym typeface="Wingdings 2" pitchFamily="18" charset="2"/>
              </a:rPr>
              <a:t>độ</a:t>
            </a:r>
            <a:r>
              <a:rPr lang="en-US" sz="21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latin typeface="Times New Roman" pitchFamily="18" charset="0"/>
                <a:sym typeface="Wingdings 2" pitchFamily="18" charset="2"/>
              </a:rPr>
              <a:t>cao</a:t>
            </a:r>
            <a:r>
              <a:rPr lang="en-US" sz="21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smtClean="0">
                <a:latin typeface="Times New Roman" pitchFamily="18" charset="0"/>
                <a:sym typeface="Wingdings 2" pitchFamily="18" charset="2"/>
              </a:rPr>
              <a:t> (</a:t>
            </a:r>
            <a:r>
              <a:rPr lang="en-US" sz="2100" b="1" dirty="0" err="1" smtClean="0">
                <a:latin typeface="Times New Roman" pitchFamily="18" charset="0"/>
                <a:sym typeface="Wingdings 2" pitchFamily="18" charset="2"/>
              </a:rPr>
              <a:t>trên</a:t>
            </a:r>
            <a:r>
              <a:rPr lang="en-US" sz="2100" b="1" dirty="0" smtClean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>
                <a:latin typeface="Times New Roman" pitchFamily="18" charset="0"/>
                <a:sym typeface="Wingdings 2" pitchFamily="18" charset="2"/>
              </a:rPr>
              <a:t>25</a:t>
            </a:r>
            <a:r>
              <a:rPr lang="en-US" sz="2100" b="1" baseline="30000" dirty="0">
                <a:latin typeface="Times New Roman" pitchFamily="18" charset="0"/>
                <a:sym typeface="Wingdings 2" pitchFamily="18" charset="2"/>
              </a:rPr>
              <a:t>0</a:t>
            </a:r>
            <a:r>
              <a:rPr lang="en-US" sz="2100" b="1" dirty="0">
                <a:latin typeface="Times New Roman" pitchFamily="18" charset="0"/>
                <a:sym typeface="Wingdings 2" pitchFamily="18" charset="2"/>
              </a:rPr>
              <a:t>C</a:t>
            </a:r>
            <a:r>
              <a:rPr lang="en-US" sz="2100" b="1" dirty="0" smtClean="0">
                <a:latin typeface="Times New Roman" pitchFamily="18" charset="0"/>
                <a:sym typeface="Wingdings 2" pitchFamily="18" charset="2"/>
              </a:rPr>
              <a:t>) .</a:t>
            </a:r>
            <a:endParaRPr lang="en-US" sz="2100" b="1" dirty="0">
              <a:latin typeface="Times New Roman" pitchFamily="18" charset="0"/>
              <a:sym typeface="Wingdings 2" pitchFamily="18" charset="2"/>
            </a:endParaRPr>
          </a:p>
          <a:p>
            <a:r>
              <a:rPr lang="en-US" sz="2100" b="1" dirty="0" smtClean="0">
                <a:latin typeface="Times New Roman" pitchFamily="18" charset="0"/>
                <a:sym typeface="Wingdings 2" pitchFamily="18" charset="2"/>
              </a:rPr>
              <a:t>- </a:t>
            </a:r>
            <a:r>
              <a:rPr lang="en-US" sz="2100" b="1" dirty="0" err="1" smtClean="0">
                <a:latin typeface="Times New Roman" pitchFamily="18" charset="0"/>
                <a:sym typeface="Wingdings 2" pitchFamily="18" charset="2"/>
              </a:rPr>
              <a:t>Mưa</a:t>
            </a:r>
            <a:r>
              <a:rPr lang="en-US" sz="2100" b="1" dirty="0" smtClean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 smtClean="0">
                <a:latin typeface="Times New Roman" pitchFamily="18" charset="0"/>
                <a:sym typeface="Wingdings 2" pitchFamily="18" charset="2"/>
              </a:rPr>
              <a:t>nhiều</a:t>
            </a:r>
            <a:r>
              <a:rPr lang="en-US" sz="2100" b="1" dirty="0" smtClean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latin typeface="Times New Roman" pitchFamily="18" charset="0"/>
                <a:sym typeface="Wingdings 2" pitchFamily="18" charset="2"/>
              </a:rPr>
              <a:t>quanh</a:t>
            </a:r>
            <a:r>
              <a:rPr lang="en-US" sz="21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 smtClean="0">
                <a:latin typeface="Times New Roman" pitchFamily="18" charset="0"/>
                <a:sym typeface="Wingdings 2" pitchFamily="18" charset="2"/>
              </a:rPr>
              <a:t>năm</a:t>
            </a:r>
            <a:r>
              <a:rPr lang="en-US" sz="2100" b="1" dirty="0" smtClean="0">
                <a:latin typeface="Times New Roman" pitchFamily="18" charset="0"/>
                <a:sym typeface="Wingdings 2" pitchFamily="18" charset="2"/>
              </a:rPr>
              <a:t>  (1500-</a:t>
            </a:r>
            <a:r>
              <a:rPr lang="en-US" sz="2100" b="1" dirty="0">
                <a:latin typeface="Times New Roman" pitchFamily="18" charset="0"/>
                <a:sym typeface="Wingdings 2" pitchFamily="18" charset="2"/>
              </a:rPr>
              <a:t>&gt; </a:t>
            </a:r>
            <a:r>
              <a:rPr lang="en-US" sz="2100" b="1" dirty="0" smtClean="0">
                <a:latin typeface="Times New Roman" pitchFamily="18" charset="0"/>
                <a:sym typeface="Wingdings 2" pitchFamily="18" charset="2"/>
              </a:rPr>
              <a:t>  2000mm</a:t>
            </a:r>
            <a:r>
              <a:rPr lang="en-US" sz="2100" b="1" dirty="0">
                <a:latin typeface="Times New Roman" pitchFamily="18" charset="0"/>
                <a:sym typeface="Wingdings 2" pitchFamily="18" charset="2"/>
              </a:rPr>
              <a:t>).</a:t>
            </a:r>
          </a:p>
          <a:p>
            <a:pPr>
              <a:buFontTx/>
              <a:buChar char="-"/>
            </a:pPr>
            <a:r>
              <a:rPr lang="en-US" sz="21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latin typeface="Times New Roman" pitchFamily="18" charset="0"/>
                <a:sym typeface="Wingdings 2" pitchFamily="18" charset="2"/>
              </a:rPr>
              <a:t>Độ</a:t>
            </a:r>
            <a:r>
              <a:rPr lang="en-US" sz="21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latin typeface="Times New Roman" pitchFamily="18" charset="0"/>
                <a:sym typeface="Wingdings 2" pitchFamily="18" charset="2"/>
              </a:rPr>
              <a:t>ẩm</a:t>
            </a:r>
            <a:r>
              <a:rPr lang="en-US" sz="21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latin typeface="Times New Roman" pitchFamily="18" charset="0"/>
                <a:sym typeface="Wingdings 2" pitchFamily="18" charset="2"/>
              </a:rPr>
              <a:t>cao</a:t>
            </a:r>
            <a:r>
              <a:rPr lang="en-US" sz="21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smtClean="0">
                <a:latin typeface="Times New Roman" pitchFamily="18" charset="0"/>
                <a:sym typeface="Wingdings 2" pitchFamily="18" charset="2"/>
              </a:rPr>
              <a:t>(&gt; </a:t>
            </a:r>
            <a:r>
              <a:rPr lang="en-US" sz="2100" b="1" dirty="0">
                <a:latin typeface="Times New Roman" pitchFamily="18" charset="0"/>
                <a:sym typeface="Wingdings 2" pitchFamily="18" charset="2"/>
              </a:rPr>
              <a:t>80</a:t>
            </a:r>
            <a:r>
              <a:rPr lang="en-US" sz="2100" b="1" dirty="0" smtClean="0">
                <a:latin typeface="Times New Roman" pitchFamily="18" charset="0"/>
                <a:sym typeface="Wingdings 2" pitchFamily="18" charset="2"/>
              </a:rPr>
              <a:t>%).</a:t>
            </a:r>
            <a:endParaRPr lang="en-US" sz="2100" b="1" dirty="0">
              <a:latin typeface="Times New Roman" pitchFamily="18" charset="0"/>
              <a:sym typeface="Wingdings 2" pitchFamily="18" charset="2"/>
            </a:endParaRPr>
          </a:p>
          <a:p>
            <a:r>
              <a:rPr lang="en-US" sz="2100" b="1" dirty="0">
                <a:latin typeface="Times New Roman" pitchFamily="18" charset="0"/>
                <a:sym typeface="Wingdings 2" pitchFamily="18" charset="2"/>
              </a:rPr>
              <a:t>=&gt; </a:t>
            </a:r>
            <a:r>
              <a:rPr lang="en-US" sz="2100" b="1" dirty="0" err="1">
                <a:latin typeface="Times New Roman" pitchFamily="18" charset="0"/>
                <a:sym typeface="Wingdings 2" pitchFamily="18" charset="2"/>
              </a:rPr>
              <a:t>Nắng</a:t>
            </a:r>
            <a:r>
              <a:rPr lang="en-US" sz="21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latin typeface="Times New Roman" pitchFamily="18" charset="0"/>
                <a:sym typeface="Wingdings 2" pitchFamily="18" charset="2"/>
              </a:rPr>
              <a:t>nóng</a:t>
            </a:r>
            <a:r>
              <a:rPr lang="en-US" sz="2100" b="1" dirty="0">
                <a:latin typeface="Times New Roman" pitchFamily="18" charset="0"/>
                <a:sym typeface="Wingdings 2" pitchFamily="18" charset="2"/>
              </a:rPr>
              <a:t>, </a:t>
            </a:r>
            <a:r>
              <a:rPr lang="en-US" sz="2100" b="1" dirty="0" err="1">
                <a:latin typeface="Times New Roman" pitchFamily="18" charset="0"/>
                <a:sym typeface="Wingdings 2" pitchFamily="18" charset="2"/>
              </a:rPr>
              <a:t>mưa</a:t>
            </a:r>
            <a:r>
              <a:rPr lang="en-US" sz="21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>
                <a:latin typeface="Times New Roman" pitchFamily="18" charset="0"/>
                <a:sym typeface="Wingdings 2" pitchFamily="18" charset="2"/>
              </a:rPr>
              <a:t>nhiều</a:t>
            </a:r>
            <a:r>
              <a:rPr lang="en-US" sz="2100" b="1" dirty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2100" b="1" dirty="0" err="1" smtClean="0">
                <a:latin typeface="Times New Roman" pitchFamily="18" charset="0"/>
                <a:sym typeface="Wingdings 2" pitchFamily="18" charset="2"/>
              </a:rPr>
              <a:t>quanh</a:t>
            </a:r>
            <a:r>
              <a:rPr lang="en-US" sz="2100" b="1" dirty="0" smtClean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2200" b="1" dirty="0" smtClean="0">
                <a:latin typeface="Times New Roman" pitchFamily="18" charset="0"/>
                <a:sym typeface="Wingdings 2" pitchFamily="18" charset="2"/>
              </a:rPr>
              <a:t> </a:t>
            </a:r>
            <a:r>
              <a:rPr lang="en-US" sz="2200" b="1" dirty="0" err="1" smtClean="0">
                <a:latin typeface="Times New Roman" pitchFamily="18" charset="0"/>
                <a:sym typeface="Wingdings 2" pitchFamily="18" charset="2"/>
              </a:rPr>
              <a:t>năm</a:t>
            </a:r>
            <a:r>
              <a:rPr lang="en-US" sz="2200" b="1" dirty="0" smtClean="0">
                <a:latin typeface="Times New Roman" pitchFamily="18" charset="0"/>
                <a:sym typeface="Wingdings 2" pitchFamily="18" charset="2"/>
              </a:rPr>
              <a:t> .</a:t>
            </a:r>
            <a:endParaRPr lang="vi-VN" sz="2200" b="1" dirty="0">
              <a:latin typeface="Times New Roman" pitchFamily="18" charset="0"/>
              <a:sym typeface="Wingdings 2" pitchFamily="18" charset="2"/>
            </a:endParaRPr>
          </a:p>
        </p:txBody>
      </p:sp>
      <p:pic>
        <p:nvPicPr>
          <p:cNvPr id="14341" name="Picture 5" descr="RUNG RAM"/>
          <p:cNvPicPr>
            <a:picLocks noChangeAspect="1" noChangeArrowheads="1"/>
          </p:cNvPicPr>
          <p:nvPr/>
        </p:nvPicPr>
        <p:blipFill>
          <a:blip r:embed="rId3">
            <a:lum bright="-12000" contrast="24000"/>
          </a:blip>
          <a:srcRect/>
          <a:stretch>
            <a:fillRect/>
          </a:stretch>
        </p:blipFill>
        <p:spPr bwMode="auto">
          <a:xfrm>
            <a:off x="4114800" y="628650"/>
            <a:ext cx="5029200" cy="3600450"/>
          </a:xfrm>
          <a:prstGeom prst="rect">
            <a:avLst/>
          </a:prstGeom>
          <a:noFill/>
          <a:ln w="38100">
            <a:solidFill>
              <a:schemeClr val="accent4"/>
            </a:solidFill>
          </a:ln>
        </p:spPr>
      </p:pic>
      <p:sp>
        <p:nvSpPr>
          <p:cNvPr id="16394" name="Rectangle 10"/>
          <p:cNvSpPr>
            <a:spLocks noChangeArrowheads="1"/>
          </p:cNvSpPr>
          <p:nvPr/>
        </p:nvSpPr>
        <p:spPr bwMode="auto">
          <a:xfrm>
            <a:off x="35496" y="3108905"/>
            <a:ext cx="4513264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algn="justLow"/>
            <a:r>
              <a:rPr lang="it-IT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400" b="1" u="sng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justLow"/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it-IT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95" name="Rectangle 11"/>
          <p:cNvSpPr>
            <a:spLocks noChangeArrowheads="1"/>
          </p:cNvSpPr>
          <p:nvPr/>
        </p:nvSpPr>
        <p:spPr bwMode="auto">
          <a:xfrm>
            <a:off x="0" y="3777580"/>
            <a:ext cx="39624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r>
              <a:rPr lang="en-US" sz="2100" b="1" dirty="0" smtClean="0">
                <a:latin typeface="Times New Roman" pitchFamily="18" charset="0"/>
                <a:sym typeface="Wingdings 2" pitchFamily="18" charset="2"/>
              </a:rPr>
              <a:t>- </a:t>
            </a:r>
            <a:r>
              <a:rPr lang="en-US" sz="2100" b="1" dirty="0" smtClean="0">
                <a:latin typeface="Times New Roman" pitchFamily="18" charset="0"/>
              </a:rPr>
              <a:t> </a:t>
            </a:r>
            <a:r>
              <a:rPr lang="en-US" sz="2100" b="1" dirty="0" err="1">
                <a:latin typeface="Times New Roman" pitchFamily="18" charset="0"/>
              </a:rPr>
              <a:t>R</a:t>
            </a:r>
            <a:r>
              <a:rPr lang="en-US" sz="2100" b="1" dirty="0" err="1" smtClean="0">
                <a:latin typeface="Times New Roman" pitchFamily="18" charset="0"/>
              </a:rPr>
              <a:t>ừng</a:t>
            </a:r>
            <a:r>
              <a:rPr lang="en-US" sz="2100" b="1" dirty="0" smtClean="0">
                <a:latin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</a:rPr>
              <a:t>rậm</a:t>
            </a:r>
            <a:r>
              <a:rPr lang="en-US" sz="2100" b="1" dirty="0" smtClean="0">
                <a:latin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</a:rPr>
              <a:t>rạp</a:t>
            </a:r>
            <a:r>
              <a:rPr lang="en-US" sz="2100" b="1" dirty="0" smtClean="0">
                <a:latin typeface="Times New Roman" pitchFamily="18" charset="0"/>
              </a:rPr>
              <a:t>, </a:t>
            </a:r>
            <a:r>
              <a:rPr lang="en-US" sz="2100" b="1" dirty="0" err="1" smtClean="0">
                <a:latin typeface="Times New Roman" pitchFamily="18" charset="0"/>
              </a:rPr>
              <a:t>xanh</a:t>
            </a:r>
            <a:r>
              <a:rPr lang="en-US" sz="2100" b="1" dirty="0" smtClean="0">
                <a:latin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</a:rPr>
              <a:t>tốt</a:t>
            </a:r>
            <a:r>
              <a:rPr lang="en-US" sz="2100" b="1" dirty="0" smtClean="0">
                <a:latin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</a:rPr>
              <a:t>quanh</a:t>
            </a:r>
            <a:r>
              <a:rPr lang="en-US" sz="2100" b="1" dirty="0" smtClean="0">
                <a:latin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</a:rPr>
              <a:t>năm</a:t>
            </a:r>
            <a:r>
              <a:rPr lang="en-US" sz="2100" b="1" dirty="0" smtClean="0">
                <a:latin typeface="Times New Roman" pitchFamily="18" charset="0"/>
              </a:rPr>
              <a:t>, </a:t>
            </a:r>
            <a:r>
              <a:rPr lang="en-US" sz="2100" b="1" dirty="0" err="1" smtClean="0">
                <a:latin typeface="Times New Roman" pitchFamily="18" charset="0"/>
              </a:rPr>
              <a:t>nhiều</a:t>
            </a:r>
            <a:r>
              <a:rPr lang="en-US" sz="2100" b="1" dirty="0" smtClean="0">
                <a:latin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</a:rPr>
              <a:t>tầng</a:t>
            </a:r>
            <a:r>
              <a:rPr lang="en-US" sz="2100" b="1" dirty="0" smtClean="0">
                <a:latin typeface="Times New Roman" pitchFamily="18" charset="0"/>
              </a:rPr>
              <a:t>, </a:t>
            </a:r>
            <a:r>
              <a:rPr lang="en-US" sz="2100" b="1" dirty="0" err="1" smtClean="0">
                <a:latin typeface="Times New Roman" pitchFamily="18" charset="0"/>
              </a:rPr>
              <a:t>nhiều</a:t>
            </a:r>
            <a:r>
              <a:rPr lang="en-US" sz="2100" b="1" dirty="0" smtClean="0">
                <a:latin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</a:rPr>
              <a:t>dây</a:t>
            </a:r>
            <a:r>
              <a:rPr lang="en-US" sz="2100" b="1" dirty="0" smtClean="0">
                <a:latin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</a:rPr>
              <a:t>leo</a:t>
            </a:r>
            <a:r>
              <a:rPr lang="en-US" sz="2100" b="1" dirty="0" smtClean="0">
                <a:latin typeface="Times New Roman" pitchFamily="18" charset="0"/>
              </a:rPr>
              <a:t>, </a:t>
            </a:r>
            <a:r>
              <a:rPr lang="en-US" sz="2100" b="1" dirty="0" err="1" smtClean="0">
                <a:latin typeface="Times New Roman" pitchFamily="18" charset="0"/>
              </a:rPr>
              <a:t>chim</a:t>
            </a:r>
            <a:r>
              <a:rPr lang="en-US" sz="2100" b="1" dirty="0" smtClean="0">
                <a:latin typeface="Times New Roman" pitchFamily="18" charset="0"/>
              </a:rPr>
              <a:t> </a:t>
            </a:r>
            <a:r>
              <a:rPr lang="en-US" sz="2100" b="1" dirty="0" err="1" smtClean="0">
                <a:latin typeface="Times New Roman" pitchFamily="18" charset="0"/>
              </a:rPr>
              <a:t>thú</a:t>
            </a:r>
            <a:r>
              <a:rPr lang="en-US" sz="2100" b="1" dirty="0" smtClean="0">
                <a:latin typeface="Times New Roman" pitchFamily="18" charset="0"/>
              </a:rPr>
              <a:t>… </a:t>
            </a:r>
            <a:endParaRPr lang="en-US" sz="2100" b="1" dirty="0">
              <a:latin typeface="Times New Roman" pitchFamily="18" charset="0"/>
            </a:endParaRPr>
          </a:p>
        </p:txBody>
      </p:sp>
      <p:sp>
        <p:nvSpPr>
          <p:cNvPr id="16396" name="AutoShape 12"/>
          <p:cNvSpPr>
            <a:spLocks noChangeArrowheads="1"/>
          </p:cNvSpPr>
          <p:nvPr/>
        </p:nvSpPr>
        <p:spPr bwMode="auto">
          <a:xfrm>
            <a:off x="4083496" y="4371950"/>
            <a:ext cx="4953000" cy="742950"/>
          </a:xfrm>
          <a:prstGeom prst="wedgeRoundRectCallout">
            <a:avLst>
              <a:gd name="adj1" fmla="val -34005"/>
              <a:gd name="adj2" fmla="val -78528"/>
              <a:gd name="adj3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Quan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sát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ảnh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nhận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xét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gì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về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thành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phần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loài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,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mật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độ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900" b="1" dirty="0" err="1" smtClean="0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1900" b="1" dirty="0" smtClean="0">
                <a:solidFill>
                  <a:srgbClr val="FF0000"/>
                </a:solidFill>
                <a:latin typeface="Times New Roman" pitchFamily="18" charset="0"/>
              </a:rPr>
              <a:t>…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trong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môi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trường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xích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đạo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1900" b="1" dirty="0" err="1">
                <a:solidFill>
                  <a:srgbClr val="FF0000"/>
                </a:solidFill>
                <a:latin typeface="Times New Roman" pitchFamily="18" charset="0"/>
              </a:rPr>
              <a:t>ẩm</a:t>
            </a:r>
            <a:r>
              <a:rPr lang="en-US" sz="1900" b="1" dirty="0">
                <a:solidFill>
                  <a:srgbClr val="FF0000"/>
                </a:solidFill>
                <a:latin typeface="Times New Roman" pitchFamily="18" charset="0"/>
              </a:rPr>
              <a:t>?</a:t>
            </a:r>
          </a:p>
        </p:txBody>
      </p:sp>
      <p:sp>
        <p:nvSpPr>
          <p:cNvPr id="16397" name="AutoShape 13"/>
          <p:cNvSpPr>
            <a:spLocks noChangeArrowheads="1"/>
          </p:cNvSpPr>
          <p:nvPr/>
        </p:nvSpPr>
        <p:spPr bwMode="auto">
          <a:xfrm>
            <a:off x="4114800" y="4400550"/>
            <a:ext cx="5029200" cy="514350"/>
          </a:xfrm>
          <a:prstGeom prst="wedgeRoundRectCallout">
            <a:avLst>
              <a:gd name="adj1" fmla="val 7671"/>
              <a:gd name="adj2" fmla="val -133796"/>
              <a:gd name="adj3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1900" b="1">
                <a:solidFill>
                  <a:srgbClr val="FF0000"/>
                </a:solidFill>
                <a:latin typeface="Times New Roman" pitchFamily="18" charset="0"/>
              </a:rPr>
              <a:t>Rừng có mấy tầng? Kể tên các tầng rừng đó?</a:t>
            </a:r>
          </a:p>
        </p:txBody>
      </p:sp>
      <p:sp>
        <p:nvSpPr>
          <p:cNvPr id="16398" name="AutoShape 14"/>
          <p:cNvSpPr>
            <a:spLocks noChangeArrowheads="1"/>
          </p:cNvSpPr>
          <p:nvPr/>
        </p:nvSpPr>
        <p:spPr bwMode="auto">
          <a:xfrm>
            <a:off x="4067944" y="4552089"/>
            <a:ext cx="5076056" cy="467933"/>
          </a:xfrm>
          <a:prstGeom prst="wedgeRoundRectCallout">
            <a:avLst>
              <a:gd name="adj1" fmla="val 7671"/>
              <a:gd name="adj2" fmla="val -133796"/>
              <a:gd name="adj3" fmla="val 16667"/>
            </a:avLst>
          </a:prstGeom>
          <a:solidFill>
            <a:srgbClr val="FFFF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/>
          <a:lstStyle/>
          <a:p>
            <a:pPr algn="ctr"/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Tại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sao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rừng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 ở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đây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lại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có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nhiều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tầng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itchFamily="18" charset="0"/>
              </a:rPr>
              <a:t>như</a:t>
            </a:r>
            <a:r>
              <a:rPr lang="en-US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b="1" dirty="0" err="1" smtClean="0">
                <a:solidFill>
                  <a:srgbClr val="FF0000"/>
                </a:solidFill>
                <a:latin typeface="Times New Roman" pitchFamily="18" charset="0"/>
              </a:rPr>
              <a:t>vậy</a:t>
            </a: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?</a:t>
            </a:r>
            <a:endParaRPr lang="en-US" b="1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6399" name="Picture 15" descr="cangio_0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4800" y="628650"/>
            <a:ext cx="4876800" cy="1943100"/>
          </a:xfrm>
          <a:prstGeom prst="rect">
            <a:avLst/>
          </a:prstGeom>
          <a:noFill/>
        </p:spPr>
      </p:pic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4083628" y="628650"/>
            <a:ext cx="5060373" cy="4497435"/>
            <a:chOff x="2817" y="709"/>
            <a:chExt cx="2922" cy="3357"/>
          </a:xfrm>
        </p:grpSpPr>
        <p:pic>
          <p:nvPicPr>
            <p:cNvPr id="16401" name="Picture 17" descr="Rung%20ngap%20man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2835" y="709"/>
              <a:ext cx="2789" cy="1650"/>
            </a:xfrm>
            <a:prstGeom prst="rect">
              <a:avLst/>
            </a:prstGeom>
            <a:noFill/>
          </p:spPr>
        </p:pic>
        <p:pic>
          <p:nvPicPr>
            <p:cNvPr id="16402" name="Picture 18" descr="duoc"/>
            <p:cNvPicPr>
              <a:picLocks noChangeAspect="1"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817" y="2374"/>
              <a:ext cx="1529" cy="1692"/>
            </a:xfrm>
            <a:prstGeom prst="rect">
              <a:avLst/>
            </a:prstGeom>
            <a:noFill/>
          </p:spPr>
        </p:pic>
        <p:pic>
          <p:nvPicPr>
            <p:cNvPr id="16403" name="Picture 19" descr="ngap%20man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4356" y="2374"/>
              <a:ext cx="1383" cy="1660"/>
            </a:xfrm>
            <a:prstGeom prst="rect">
              <a:avLst/>
            </a:prstGeom>
            <a:noFill/>
          </p:spPr>
        </p:pic>
      </p:grpSp>
      <p:sp>
        <p:nvSpPr>
          <p:cNvPr id="3" name="Rectangle 2"/>
          <p:cNvSpPr/>
          <p:nvPr/>
        </p:nvSpPr>
        <p:spPr>
          <a:xfrm>
            <a:off x="755576" y="-20538"/>
            <a:ext cx="89289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ĐỚI NÓNG. MÔI TRƯỜNG XÍCH ĐẠO ẨM </a:t>
            </a:r>
          </a:p>
        </p:txBody>
      </p:sp>
      <p:pic>
        <p:nvPicPr>
          <p:cNvPr id="21" name="Picture 23" descr="sachvo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51470"/>
            <a:ext cx="801688" cy="51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6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2" dur="2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1" dur="500"/>
                                        <p:tgtEl>
                                          <p:spTgt spid="163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9" dur="500"/>
                                        <p:tgtEl>
                                          <p:spTgt spid="163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16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8" dur="80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9" dur="80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80"/>
                                        <p:tgtEl>
                                          <p:spTgt spid="1639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5" dur="500"/>
                                        <p:tgtEl>
                                          <p:spTgt spid="16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94" grpId="0"/>
      <p:bldP spid="16395" grpId="0"/>
      <p:bldP spid="16396" grpId="0" animBg="1"/>
      <p:bldP spid="16396" grpId="1" animBg="1"/>
      <p:bldP spid="16397" grpId="0" animBg="1"/>
      <p:bldP spid="16397" grpId="1" animBg="1"/>
      <p:bldP spid="1639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7" name="Rectangle 5"/>
          <p:cNvSpPr>
            <a:spLocks noChangeArrowheads="1"/>
          </p:cNvSpPr>
          <p:nvPr/>
        </p:nvSpPr>
        <p:spPr bwMode="auto">
          <a:xfrm>
            <a:off x="-17598" y="453901"/>
            <a:ext cx="377058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Low"/>
            <a:r>
              <a:rPr lang="it-IT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II. Môi trường xích đạo ẩm</a:t>
            </a:r>
          </a:p>
        </p:txBody>
      </p:sp>
      <p:sp>
        <p:nvSpPr>
          <p:cNvPr id="18439" name="AutoShape 7"/>
          <p:cNvSpPr>
            <a:spLocks noChangeArrowheads="1"/>
          </p:cNvSpPr>
          <p:nvPr/>
        </p:nvSpPr>
        <p:spPr bwMode="auto">
          <a:xfrm>
            <a:off x="5029200" y="1428750"/>
            <a:ext cx="3352800" cy="2457450"/>
          </a:xfrm>
          <a:prstGeom prst="cloudCallout">
            <a:avLst>
              <a:gd name="adj1" fmla="val -77176"/>
              <a:gd name="adj2" fmla="val 22333"/>
            </a:avLst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400" b="1">
                <a:solidFill>
                  <a:srgbClr val="FF0000"/>
                </a:solidFill>
                <a:latin typeface="Times New Roman" pitchFamily="18" charset="0"/>
              </a:rPr>
              <a:t>  Đặc điểm của thực vật rừng như vậy ảnh hưởng thế nào đến giới động vật</a:t>
            </a:r>
          </a:p>
        </p:txBody>
      </p:sp>
      <p:sp>
        <p:nvSpPr>
          <p:cNvPr id="18440" name="Rectangle 8"/>
          <p:cNvSpPr>
            <a:spLocks noChangeArrowheads="1"/>
          </p:cNvSpPr>
          <p:nvPr/>
        </p:nvSpPr>
        <p:spPr bwMode="auto">
          <a:xfrm>
            <a:off x="0" y="804282"/>
            <a:ext cx="5105400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justLow"/>
            <a:r>
              <a:rPr lang="it-IT" sz="21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r>
              <a:rPr lang="it-IT" sz="21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1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1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21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1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1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1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1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endParaRPr lang="it-IT" sz="21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91" name="Picture 7" descr="PA070046"/>
          <p:cNvPicPr>
            <a:picLocks noChangeAspect="1" noChangeArrowheads="1"/>
          </p:cNvPicPr>
          <p:nvPr/>
        </p:nvPicPr>
        <p:blipFill>
          <a:blip r:embed="rId3">
            <a:lum bright="-6000" contrast="18000"/>
          </a:blip>
          <a:srcRect/>
          <a:stretch>
            <a:fillRect/>
          </a:stretch>
        </p:blipFill>
        <p:spPr bwMode="auto">
          <a:xfrm>
            <a:off x="0" y="1314450"/>
            <a:ext cx="9144000" cy="3829050"/>
          </a:xfrm>
          <a:prstGeom prst="rect">
            <a:avLst/>
          </a:prstGeom>
          <a:noFill/>
          <a:ln w="57150">
            <a:solidFill>
              <a:schemeClr val="accent4"/>
            </a:solidFill>
          </a:ln>
        </p:spPr>
      </p:pic>
      <p:pic>
        <p:nvPicPr>
          <p:cNvPr id="18442" name="Picture 2" descr="http://image.tin247.com/vnexpress/081202100448-145-954.jpg"/>
          <p:cNvPicPr>
            <a:picLocks noChangeAspect="1" noChangeArrowheads="1"/>
          </p:cNvPicPr>
          <p:nvPr/>
        </p:nvPicPr>
        <p:blipFill>
          <a:blip r:embed="rId4" r:link="rId5"/>
          <a:srcRect/>
          <a:stretch>
            <a:fillRect/>
          </a:stretch>
        </p:blipFill>
        <p:spPr bwMode="auto">
          <a:xfrm>
            <a:off x="0" y="1314450"/>
            <a:ext cx="9144000" cy="3829050"/>
          </a:xfrm>
          <a:prstGeom prst="rect">
            <a:avLst/>
          </a:prstGeom>
          <a:noFill/>
          <a:ln w="38100">
            <a:solidFill>
              <a:srgbClr val="4E6128"/>
            </a:solidFill>
            <a:miter lim="800000"/>
            <a:headEnd/>
            <a:tailEnd/>
          </a:ln>
        </p:spPr>
      </p:pic>
      <p:pic>
        <p:nvPicPr>
          <p:cNvPr id="18443" name="Picture 11" descr="images206338_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1314450"/>
            <a:ext cx="9144000" cy="3829050"/>
          </a:xfrm>
          <a:prstGeom prst="rect">
            <a:avLst/>
          </a:prstGeom>
          <a:noFill/>
        </p:spPr>
      </p:pic>
      <p:pic>
        <p:nvPicPr>
          <p:cNvPr id="18444" name="Picture 12" descr="t35310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1314450"/>
            <a:ext cx="91440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5" name="Picture 13" descr="imagesCAKZDU6V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1314450"/>
            <a:ext cx="9144000" cy="3829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6" name="Picture 14" descr="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0" y="1314450"/>
            <a:ext cx="9144000" cy="3829050"/>
          </a:xfrm>
          <a:prstGeom prst="rect">
            <a:avLst/>
          </a:prstGeom>
          <a:noFill/>
        </p:spPr>
      </p:pic>
      <p:sp>
        <p:nvSpPr>
          <p:cNvPr id="2" name="Rectangle 1"/>
          <p:cNvSpPr/>
          <p:nvPr/>
        </p:nvSpPr>
        <p:spPr>
          <a:xfrm>
            <a:off x="539552" y="51470"/>
            <a:ext cx="105851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 : ĐỚI NÓNG. MÔI TRƯỜNG XÍCH ĐẠO ẨM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184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5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163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7" dur="500"/>
                                        <p:tgtEl>
                                          <p:spTgt spid="184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31" dur="20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5" dur="500"/>
                                        <p:tgtEl>
                                          <p:spTgt spid="184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39" dur="20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3" dur="500"/>
                                        <p:tgtEl>
                                          <p:spTgt spid="184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47" dur="20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184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5" dur="500"/>
                                        <p:tgtEl>
                                          <p:spTgt spid="184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9" grpId="0" animBg="1"/>
      <p:bldP spid="18439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61356" y="123478"/>
            <a:ext cx="2111475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CỦNG CỐ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1520" y="915566"/>
            <a:ext cx="113772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</a:t>
            </a:r>
            <a:r>
              <a:rPr lang="en-US" sz="24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giữa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……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932040" y="915566"/>
            <a:ext cx="60486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chí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tuyến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Nam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51520" y="1563638"/>
            <a:ext cx="86798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2: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chủ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yếu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khoảng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….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397361" y="2110085"/>
            <a:ext cx="1758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5</a:t>
            </a:r>
            <a:r>
              <a:rPr lang="vi-VN" sz="2400" b="1" u="sng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it-IT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 đến 5</a:t>
            </a:r>
            <a:r>
              <a:rPr lang="vi-VN" sz="2400" b="1" u="sng" baseline="300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0</a:t>
            </a:r>
            <a:r>
              <a:rPr lang="it-IT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endParaRPr lang="en-US" sz="2400" u="sng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0646" y="2355726"/>
            <a:ext cx="638187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3: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a/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thổi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… 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156176" y="2643758"/>
            <a:ext cx="15456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Tín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phong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51520" y="3219822"/>
            <a:ext cx="63041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lục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…..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48630" y="3190205"/>
            <a:ext cx="13756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Châu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Âu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51520" y="3723878"/>
            <a:ext cx="5200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c/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nằm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…..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61668" y="3651870"/>
            <a:ext cx="25346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Nhiệt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gió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93326" y="4227934"/>
            <a:ext cx="860844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d/ Ở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khu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vực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Đông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Nam Á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quốc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hơn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995936" y="4558357"/>
            <a:ext cx="19896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In-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đô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-xi -a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51520" y="2787774"/>
            <a:ext cx="8424936" cy="2308324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4: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a/ Ở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vùng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b/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tiêu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biểu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ngập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mặn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Việt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Nam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…</a:t>
            </a:r>
          </a:p>
          <a:p>
            <a:endParaRPr lang="en-US" sz="24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259632" y="3435846"/>
            <a:ext cx="37080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Đồng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bằng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sông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Cửu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Long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99592" y="4227934"/>
            <a:ext cx="29674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đước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sú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vẹt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mắm</a:t>
            </a:r>
            <a:r>
              <a:rPr lang="en-US" sz="24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…</a:t>
            </a:r>
            <a:endParaRPr lang="en-US" sz="24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4946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0" grpId="0"/>
      <p:bldP spid="12" grpId="0"/>
      <p:bldP spid="14" grpId="0"/>
      <p:bldP spid="16" grpId="0"/>
      <p:bldP spid="17" grpId="0" animBg="1"/>
      <p:bldP spid="19" grpId="0"/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/>
          </p:cNvSpPr>
          <p:nvPr>
            <p:ph type="title"/>
          </p:nvPr>
        </p:nvSpPr>
        <p:spPr>
          <a:xfrm>
            <a:off x="457200" y="514350"/>
            <a:ext cx="8229600" cy="857250"/>
          </a:xfrm>
        </p:spPr>
        <p:txBody>
          <a:bodyPr>
            <a:no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3 (SGK):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 Qua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đặc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năm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0419" name="Rectangle 3"/>
          <p:cNvSpPr>
            <a:spLocks noGrp="1"/>
          </p:cNvSpPr>
          <p:nvPr>
            <p:ph type="body" idx="1"/>
          </p:nvPr>
        </p:nvSpPr>
        <p:spPr>
          <a:xfrm>
            <a:off x="457200" y="1428750"/>
            <a:ext cx="8229600" cy="2571750"/>
          </a:xfrm>
        </p:spPr>
        <p:txBody>
          <a:bodyPr>
            <a:normAutofit fontScale="92500"/>
          </a:bodyPr>
          <a:lstStyle/>
          <a:p>
            <a:pPr>
              <a:buFont typeface="Wingdings 2" pitchFamily="18" charset="2"/>
              <a:buNone/>
            </a:pPr>
            <a:r>
              <a:rPr lang="en-US" sz="2400" b="1" dirty="0"/>
              <a:t>“      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tuần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nay,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len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rạp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dao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vất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lắm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mở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nhỏ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hẹp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kiến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càng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từ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cành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lá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xuống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da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thịt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vết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cắn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rát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bỏng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đầu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chung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chân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cối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dây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leo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quanh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bốn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tôi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chỉ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khá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khao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cháy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bỏng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trời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mây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trắng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thoát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khỏi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bầu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ngột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ngạt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oi</a:t>
            </a:r>
            <a:r>
              <a:rPr lang="en-US" sz="24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bức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”.</a:t>
            </a:r>
          </a:p>
        </p:txBody>
      </p:sp>
      <p:sp>
        <p:nvSpPr>
          <p:cNvPr id="60420" name="Text Box 4"/>
          <p:cNvSpPr txBox="1">
            <a:spLocks noChangeArrowheads="1"/>
          </p:cNvSpPr>
          <p:nvPr/>
        </p:nvSpPr>
        <p:spPr bwMode="auto">
          <a:xfrm>
            <a:off x="2057400" y="4011910"/>
            <a:ext cx="7086600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FF0000"/>
                </a:solidFill>
              </a:rPr>
              <a:t>   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Đoạn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văn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tả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môi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xích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đạo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phủ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diện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tích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lớn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khí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hậu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nóng</a:t>
            </a:r>
            <a:r>
              <a:rPr lang="en-US" sz="2400" b="1" u="sng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u="sng" dirty="0" err="1">
                <a:latin typeface="Times New Roman" pitchFamily="18" charset="0"/>
                <a:cs typeface="Times New Roman" pitchFamily="18" charset="0"/>
              </a:rPr>
              <a:t>ẩm</a:t>
            </a:r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0421" name="AutoShape 5"/>
          <p:cNvSpPr>
            <a:spLocks noChangeArrowheads="1"/>
          </p:cNvSpPr>
          <p:nvPr/>
        </p:nvSpPr>
        <p:spPr bwMode="auto">
          <a:xfrm>
            <a:off x="685800" y="4000500"/>
            <a:ext cx="1447800" cy="571500"/>
          </a:xfrm>
          <a:prstGeom prst="rightArrow">
            <a:avLst>
              <a:gd name="adj1" fmla="val 50000"/>
              <a:gd name="adj2" fmla="val 475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b="1">
                <a:solidFill>
                  <a:schemeClr val="bg1"/>
                </a:solidFill>
              </a:rPr>
              <a:t>Kết luận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604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0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04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419" grpId="0" build="p"/>
      <p:bldP spid="60420" grpId="0"/>
      <p:bldP spid="6042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4" descr="http://www.anhso.net/data/13/love_lady2501/405027/flower928299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" y="0"/>
            <a:ext cx="9390063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304800" y="1714500"/>
            <a:ext cx="8839200" cy="124649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5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Tạm</a:t>
            </a:r>
            <a:r>
              <a:rPr lang="en-US" sz="7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biệt</a:t>
            </a:r>
            <a:r>
              <a:rPr lang="en-US" sz="7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7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75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75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27652" name="Oval 4"/>
          <p:cNvSpPr>
            <a:spLocks noChangeArrowheads="1"/>
          </p:cNvSpPr>
          <p:nvPr/>
        </p:nvSpPr>
        <p:spPr bwMode="auto">
          <a:xfrm>
            <a:off x="304800" y="3589742"/>
            <a:ext cx="8839200" cy="1017992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400" b="1" dirty="0">
                <a:latin typeface="Times New Roman" pitchFamily="18" charset="0"/>
              </a:rPr>
              <a:t>CHÚC CÁC EM CHĂM NGOAN HỌC GIỎI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1442" name="Object 49"/>
          <p:cNvGraphicFramePr>
            <a:graphicFrameLocks noChangeAspect="1"/>
          </p:cNvGraphicFramePr>
          <p:nvPr/>
        </p:nvGraphicFramePr>
        <p:xfrm>
          <a:off x="1676402" y="857250"/>
          <a:ext cx="4938713" cy="37159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3" name="Bitmap Image" r:id="rId3" imgW="2924583" imgH="2933333" progId="PBrush">
                  <p:embed/>
                </p:oleObj>
              </mc:Choice>
              <mc:Fallback>
                <p:oleObj name="Bitmap Image" r:id="rId3" imgW="2924583" imgH="2933333" progId="PBrush">
                  <p:embed/>
                  <p:pic>
                    <p:nvPicPr>
                      <p:cNvPr id="0" name="Object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76402" y="857250"/>
                        <a:ext cx="4938713" cy="371594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24" name="Text Box 52"/>
          <p:cNvSpPr txBox="1">
            <a:spLocks noChangeArrowheads="1"/>
          </p:cNvSpPr>
          <p:nvPr/>
        </p:nvSpPr>
        <p:spPr bwMode="auto">
          <a:xfrm>
            <a:off x="2286001" y="2514600"/>
            <a:ext cx="3776663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/>
              <a:t>ĐỚI NÓNG</a:t>
            </a:r>
          </a:p>
        </p:txBody>
      </p:sp>
      <p:sp>
        <p:nvSpPr>
          <p:cNvPr id="3125" name="Text Box 53"/>
          <p:cNvSpPr txBox="1">
            <a:spLocks noChangeArrowheads="1"/>
          </p:cNvSpPr>
          <p:nvPr/>
        </p:nvSpPr>
        <p:spPr bwMode="auto">
          <a:xfrm>
            <a:off x="2743200" y="1714500"/>
            <a:ext cx="30114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 dirty="0"/>
              <a:t>ĐỚI ÔN HOÀ</a:t>
            </a:r>
          </a:p>
        </p:txBody>
      </p:sp>
      <p:sp>
        <p:nvSpPr>
          <p:cNvPr id="3127" name="Text Box 55"/>
          <p:cNvSpPr txBox="1">
            <a:spLocks noChangeArrowheads="1"/>
          </p:cNvSpPr>
          <p:nvPr/>
        </p:nvSpPr>
        <p:spPr bwMode="auto">
          <a:xfrm>
            <a:off x="3124202" y="971551"/>
            <a:ext cx="2511425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/>
              <a:t>ĐỚI LẠNH</a:t>
            </a:r>
          </a:p>
        </p:txBody>
      </p:sp>
      <p:sp>
        <p:nvSpPr>
          <p:cNvPr id="3128" name="Text Box 56"/>
          <p:cNvSpPr txBox="1">
            <a:spLocks noChangeArrowheads="1"/>
          </p:cNvSpPr>
          <p:nvPr/>
        </p:nvSpPr>
        <p:spPr bwMode="auto">
          <a:xfrm>
            <a:off x="3124202" y="4229101"/>
            <a:ext cx="2252663" cy="40011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000" b="1"/>
              <a:t>ĐỚI LẠNH</a:t>
            </a:r>
          </a:p>
        </p:txBody>
      </p:sp>
      <p:sp>
        <p:nvSpPr>
          <p:cNvPr id="3129" name="Text Box 57"/>
          <p:cNvSpPr txBox="1">
            <a:spLocks noChangeArrowheads="1"/>
          </p:cNvSpPr>
          <p:nvPr/>
        </p:nvSpPr>
        <p:spPr bwMode="auto">
          <a:xfrm>
            <a:off x="2667000" y="3543300"/>
            <a:ext cx="3011488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/>
              <a:t>ĐỚI ÔN HOÀ</a:t>
            </a:r>
          </a:p>
        </p:txBody>
      </p:sp>
      <p:sp>
        <p:nvSpPr>
          <p:cNvPr id="61448" name="Text Box 67"/>
          <p:cNvSpPr txBox="1">
            <a:spLocks noChangeArrowheads="1"/>
          </p:cNvSpPr>
          <p:nvPr/>
        </p:nvSpPr>
        <p:spPr bwMode="auto">
          <a:xfrm>
            <a:off x="5486400" y="4114800"/>
            <a:ext cx="1722438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/>
              <a:t>66</a:t>
            </a:r>
            <a:r>
              <a:rPr lang="en-US" sz="2400" b="1" baseline="30000"/>
              <a:t>0</a:t>
            </a:r>
            <a:r>
              <a:rPr lang="en-US" sz="2400" b="1"/>
              <a:t>33’N</a:t>
            </a:r>
          </a:p>
        </p:txBody>
      </p:sp>
      <p:sp>
        <p:nvSpPr>
          <p:cNvPr id="61449" name="Text Box 68"/>
          <p:cNvSpPr txBox="1">
            <a:spLocks noChangeArrowheads="1"/>
          </p:cNvSpPr>
          <p:nvPr/>
        </p:nvSpPr>
        <p:spPr bwMode="auto">
          <a:xfrm>
            <a:off x="5562601" y="1085850"/>
            <a:ext cx="1655763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/>
              <a:t>66</a:t>
            </a:r>
            <a:r>
              <a:rPr lang="en-US" sz="2400" b="1" baseline="30000"/>
              <a:t>0</a:t>
            </a:r>
            <a:r>
              <a:rPr lang="en-US" sz="2400" b="1"/>
              <a:t>33’B</a:t>
            </a:r>
          </a:p>
        </p:txBody>
      </p:sp>
      <p:sp>
        <p:nvSpPr>
          <p:cNvPr id="61450" name="Text Box 83"/>
          <p:cNvSpPr txBox="1">
            <a:spLocks noChangeArrowheads="1"/>
          </p:cNvSpPr>
          <p:nvPr/>
        </p:nvSpPr>
        <p:spPr bwMode="auto">
          <a:xfrm>
            <a:off x="3733800" y="571500"/>
            <a:ext cx="1524000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Cực Bắc</a:t>
            </a:r>
          </a:p>
        </p:txBody>
      </p:sp>
      <p:sp>
        <p:nvSpPr>
          <p:cNvPr id="61451" name="Text Box 84"/>
          <p:cNvSpPr txBox="1">
            <a:spLocks noChangeArrowheads="1"/>
          </p:cNvSpPr>
          <p:nvPr/>
        </p:nvSpPr>
        <p:spPr bwMode="auto">
          <a:xfrm>
            <a:off x="3352802" y="4572000"/>
            <a:ext cx="1730375" cy="46166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>
                <a:solidFill>
                  <a:srgbClr val="0000FF"/>
                </a:solidFill>
              </a:rPr>
              <a:t>Cực Nam</a:t>
            </a:r>
          </a:p>
        </p:txBody>
      </p:sp>
      <p:sp>
        <p:nvSpPr>
          <p:cNvPr id="61452" name="Text Box 72"/>
          <p:cNvSpPr txBox="1">
            <a:spLocks noChangeArrowheads="1"/>
          </p:cNvSpPr>
          <p:nvPr/>
        </p:nvSpPr>
        <p:spPr bwMode="auto">
          <a:xfrm>
            <a:off x="6477000" y="2114550"/>
            <a:ext cx="1524000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/>
              <a:t>23</a:t>
            </a:r>
            <a:r>
              <a:rPr lang="en-US" sz="2400" b="1" baseline="30000"/>
              <a:t>0</a:t>
            </a:r>
            <a:r>
              <a:rPr lang="en-US" sz="2400" b="1"/>
              <a:t>27’B</a:t>
            </a:r>
          </a:p>
        </p:txBody>
      </p:sp>
      <p:sp>
        <p:nvSpPr>
          <p:cNvPr id="61453" name="Text Box 72"/>
          <p:cNvSpPr txBox="1">
            <a:spLocks noChangeArrowheads="1"/>
          </p:cNvSpPr>
          <p:nvPr/>
        </p:nvSpPr>
        <p:spPr bwMode="auto">
          <a:xfrm>
            <a:off x="6324602" y="3257550"/>
            <a:ext cx="1457325" cy="3693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2400" b="1"/>
              <a:t>23</a:t>
            </a:r>
            <a:r>
              <a:rPr lang="en-US" sz="2400" b="1" baseline="30000"/>
              <a:t>0</a:t>
            </a:r>
            <a:r>
              <a:rPr lang="en-US" sz="2400" b="1"/>
              <a:t>27’N</a:t>
            </a:r>
          </a:p>
        </p:txBody>
      </p:sp>
      <p:sp>
        <p:nvSpPr>
          <p:cNvPr id="61454" name="Rectangle 14"/>
          <p:cNvSpPr>
            <a:spLocks noChangeArrowheads="1"/>
          </p:cNvSpPr>
          <p:nvPr/>
        </p:nvSpPr>
        <p:spPr bwMode="auto">
          <a:xfrm>
            <a:off x="0" y="0"/>
            <a:ext cx="9144000" cy="514350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1" hangingPunct="1"/>
            <a:r>
              <a:rPr lang="en-US" sz="2400" b="1">
                <a:solidFill>
                  <a:srgbClr val="FF0000"/>
                </a:solidFill>
              </a:rPr>
              <a:t>CÁC ĐỚI KHÍ HẬU TRÊN TRÁI ĐẤT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3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3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24" grpId="0"/>
      <p:bldP spid="3125" grpId="0"/>
      <p:bldP spid="3127" grpId="0"/>
      <p:bldP spid="3128" grpId="0"/>
      <p:bldP spid="31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35845" y="483518"/>
            <a:ext cx="191110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Low"/>
            <a:r>
              <a:rPr lang="it-IT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Đới </a:t>
            </a:r>
            <a:r>
              <a:rPr lang="it-IT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it-IT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1" name="Picture 5" descr="20"/>
          <p:cNvPicPr>
            <a:picLocks noChangeAspect="1" noChangeArrowheads="1"/>
          </p:cNvPicPr>
          <p:nvPr/>
        </p:nvPicPr>
        <p:blipFill>
          <a:blip r:embed="rId2">
            <a:lum bright="-18000" contrast="24000"/>
          </a:blip>
          <a:srcRect/>
          <a:stretch>
            <a:fillRect/>
          </a:stretch>
        </p:blipFill>
        <p:spPr bwMode="auto">
          <a:xfrm>
            <a:off x="4114800" y="685800"/>
            <a:ext cx="5029200" cy="44577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p:sp>
        <p:nvSpPr>
          <p:cNvPr id="4117" name="AutoShape 21"/>
          <p:cNvSpPr>
            <a:spLocks noChangeArrowheads="1"/>
          </p:cNvSpPr>
          <p:nvPr/>
        </p:nvSpPr>
        <p:spPr bwMode="auto">
          <a:xfrm>
            <a:off x="37730" y="1439392"/>
            <a:ext cx="3886198" cy="3292598"/>
          </a:xfrm>
          <a:prstGeom prst="cloudCallout">
            <a:avLst>
              <a:gd name="adj1" fmla="val -44644"/>
              <a:gd name="adj2" fmla="val 68079"/>
            </a:avLst>
          </a:prstGeom>
          <a:ln>
            <a:headEnd/>
            <a:tailEnd/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</a:rPr>
              <a:t>  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Dựa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vào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TBĐ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trang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8,9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hãy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và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SGK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xác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định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vị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trí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đới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nóng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</a:rPr>
              <a:t>?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</a:endParaRPr>
          </a:p>
        </p:txBody>
      </p:sp>
      <p:sp>
        <p:nvSpPr>
          <p:cNvPr id="4119" name="Rectangle 23"/>
          <p:cNvSpPr>
            <a:spLocks noChangeArrowheads="1"/>
          </p:cNvSpPr>
          <p:nvPr/>
        </p:nvSpPr>
        <p:spPr bwMode="auto">
          <a:xfrm>
            <a:off x="251495" y="961758"/>
            <a:ext cx="180022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r>
              <a:rPr lang="it-IT" sz="2800" b="1" dirty="0" smtClean="0">
                <a:latin typeface="Times New Roman" pitchFamily="18" charset="0"/>
                <a:cs typeface="Times New Roman" pitchFamily="18" charset="0"/>
              </a:rPr>
              <a:t>- Vị trí </a:t>
            </a:r>
            <a:endParaRPr lang="vi-VN" sz="2800" b="1" dirty="0">
              <a:latin typeface="Times New Roman" pitchFamily="18" charset="0"/>
              <a:cs typeface="Times New Roman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05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91000" y="1771650"/>
              <a:ext cx="4953000" cy="341710"/>
            </p14:xfrm>
          </p:contentPart>
        </mc:Choice>
        <mc:Fallback xmlns="">
          <p:pic>
            <p:nvPicPr>
              <p:cNvPr id="205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152839" y="2324052"/>
                <a:ext cx="5029322" cy="5319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051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14800" y="3124201"/>
              <a:ext cx="5181602" cy="635794"/>
            </p14:xfrm>
          </p:contentPart>
        </mc:Choice>
        <mc:Fallback xmlns="">
          <p:pic>
            <p:nvPicPr>
              <p:cNvPr id="2051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076639" y="3086061"/>
                <a:ext cx="5257924" cy="71207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Rectangle 1"/>
          <p:cNvSpPr/>
          <p:nvPr/>
        </p:nvSpPr>
        <p:spPr>
          <a:xfrm>
            <a:off x="504057" y="32306"/>
            <a:ext cx="9900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ĐỚI NÓNG. MÔI TRƯỜNG XÍCH ĐẠO ẨM </a:t>
            </a:r>
          </a:p>
        </p:txBody>
      </p:sp>
      <p:pic>
        <p:nvPicPr>
          <p:cNvPr id="9" name="Picture 23" descr="sachvo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91" y="-20538"/>
            <a:ext cx="540569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433466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1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98" name="Group 39"/>
          <p:cNvGrpSpPr>
            <a:grpSpLocks/>
          </p:cNvGrpSpPr>
          <p:nvPr/>
        </p:nvGrpSpPr>
        <p:grpSpPr bwMode="auto">
          <a:xfrm>
            <a:off x="0" y="0"/>
            <a:ext cx="4572000" cy="4404037"/>
            <a:chOff x="1296" y="384"/>
            <a:chExt cx="3360" cy="2618"/>
          </a:xfrm>
        </p:grpSpPr>
        <p:grpSp>
          <p:nvGrpSpPr>
            <p:cNvPr id="4108" name="Group 27"/>
            <p:cNvGrpSpPr>
              <a:grpSpLocks/>
            </p:cNvGrpSpPr>
            <p:nvPr/>
          </p:nvGrpSpPr>
          <p:grpSpPr bwMode="auto">
            <a:xfrm>
              <a:off x="1296" y="384"/>
              <a:ext cx="3360" cy="2618"/>
              <a:chOff x="1296" y="384"/>
              <a:chExt cx="3360" cy="2618"/>
            </a:xfrm>
          </p:grpSpPr>
          <p:grpSp>
            <p:nvGrpSpPr>
              <p:cNvPr id="4111" name="Group 4"/>
              <p:cNvGrpSpPr>
                <a:grpSpLocks/>
              </p:cNvGrpSpPr>
              <p:nvPr/>
            </p:nvGrpSpPr>
            <p:grpSpPr bwMode="auto">
              <a:xfrm>
                <a:off x="1296" y="384"/>
                <a:ext cx="3360" cy="2618"/>
                <a:chOff x="384" y="48"/>
                <a:chExt cx="4935" cy="3097"/>
              </a:xfrm>
            </p:grpSpPr>
            <p:pic>
              <p:nvPicPr>
                <p:cNvPr id="4113" name="Picture 5" descr="PHAN BO DC"/>
                <p:cNvPicPr>
                  <a:picLocks noChangeAspect="1" noChangeArrowheads="1"/>
                </p:cNvPicPr>
                <p:nvPr/>
              </p:nvPicPr>
              <p:blipFill>
                <a:blip r:embed="rId2" cstate="print">
                  <a:lum bright="-6000" contrast="18000"/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384" y="48"/>
                  <a:ext cx="4935" cy="2974"/>
                </a:xfrm>
                <a:prstGeom prst="rect">
                  <a:avLst/>
                </a:prstGeom>
                <a:noFill/>
                <a:ln w="57150">
                  <a:solidFill>
                    <a:srgbClr val="0000FF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4114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1584" y="2918"/>
                  <a:ext cx="3360" cy="227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>
                    <a:defRPr sz="2400">
                      <a:solidFill>
                        <a:schemeClr val="tx1"/>
                      </a:solidFill>
                      <a:latin typeface=".Vn3DH" pitchFamily="34" charset="0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.Vn3DH" pitchFamily="34" charset="0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.Vn3DH" pitchFamily="34" charset="0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.Vn3DH" pitchFamily="34" charset="0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.Vn3DH" pitchFamily="34" charset="0"/>
                    </a:defRPr>
                  </a:lvl5pPr>
                  <a:lvl6pPr marL="25146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.Vn3DH" pitchFamily="34" charset="0"/>
                    </a:defRPr>
                  </a:lvl6pPr>
                  <a:lvl7pPr marL="29718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.Vn3DH" pitchFamily="34" charset="0"/>
                    </a:defRPr>
                  </a:lvl7pPr>
                  <a:lvl8pPr marL="34290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.Vn3DH" pitchFamily="34" charset="0"/>
                    </a:defRPr>
                  </a:lvl8pPr>
                  <a:lvl9pPr marL="3886200" indent="-2286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.Vn3DH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</a:pPr>
                  <a:endParaRPr lang="vi-VN" sz="1500">
                    <a:solidFill>
                      <a:srgbClr val="CC3300"/>
                    </a:solidFill>
                    <a:latin typeface="VNI-Cooper" pitchFamily="2" charset="0"/>
                  </a:endParaRPr>
                </a:p>
              </p:txBody>
            </p:sp>
          </p:grpSp>
          <p:sp>
            <p:nvSpPr>
              <p:cNvPr id="4112" name="Rectangle 10"/>
              <p:cNvSpPr>
                <a:spLocks noChangeArrowheads="1"/>
              </p:cNvSpPr>
              <p:nvPr/>
            </p:nvSpPr>
            <p:spPr bwMode="auto">
              <a:xfrm>
                <a:off x="2057" y="2715"/>
                <a:ext cx="1310" cy="22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b="1">
                    <a:solidFill>
                      <a:srgbClr val="3333CC"/>
                    </a:solidFill>
                    <a:latin typeface="Times New Roman" pitchFamily="18" charset="0"/>
                  </a:rPr>
                  <a:t>Lược đồ phân bố dân cư thế giới.. </a:t>
                </a:r>
              </a:p>
            </p:txBody>
          </p:sp>
        </p:grpSp>
        <p:sp>
          <p:nvSpPr>
            <p:cNvPr id="4109" name="Line 37"/>
            <p:cNvSpPr>
              <a:spLocks noChangeShapeType="1"/>
            </p:cNvSpPr>
            <p:nvPr/>
          </p:nvSpPr>
          <p:spPr bwMode="auto">
            <a:xfrm>
              <a:off x="1688" y="1403"/>
              <a:ext cx="17" cy="815"/>
            </a:xfrm>
            <a:prstGeom prst="line">
              <a:avLst/>
            </a:prstGeom>
            <a:noFill/>
            <a:ln w="38100">
              <a:solidFill>
                <a:srgbClr val="FF3300"/>
              </a:solidFill>
              <a:round/>
              <a:headEnd type="triangle" w="med" len="med"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>
              <a:spAutoFit/>
            </a:bodyPr>
            <a:lstStyle/>
            <a:p>
              <a:endParaRPr lang="en-US"/>
            </a:p>
          </p:txBody>
        </p:sp>
        <p:sp>
          <p:nvSpPr>
            <p:cNvPr id="4110" name="Rectangle 38"/>
            <p:cNvSpPr>
              <a:spLocks noChangeArrowheads="1"/>
            </p:cNvSpPr>
            <p:nvPr/>
          </p:nvSpPr>
          <p:spPr bwMode="auto">
            <a:xfrm>
              <a:off x="1948" y="1572"/>
              <a:ext cx="644" cy="384"/>
            </a:xfrm>
            <a:prstGeom prst="rect">
              <a:avLst/>
            </a:prstGeom>
            <a:solidFill>
              <a:schemeClr val="folHlink"/>
            </a:solidFill>
            <a:ln w="38100" algn="ctr">
              <a:solidFill>
                <a:srgbClr val="FF3300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en-US" b="1" dirty="0">
                  <a:solidFill>
                    <a:schemeClr val="bg1"/>
                  </a:solidFill>
                  <a:latin typeface="Times New Roman" pitchFamily="18" charset="0"/>
                  <a:cs typeface="Times New Roman" pitchFamily="18" charset="0"/>
                </a:rPr>
                <a:t>ĐỚI NÓNG</a:t>
              </a:r>
            </a:p>
          </p:txBody>
        </p:sp>
      </p:grpSp>
      <p:sp>
        <p:nvSpPr>
          <p:cNvPr id="4099" name="Text Box 9"/>
          <p:cNvSpPr txBox="1">
            <a:spLocks noChangeArrowheads="1"/>
          </p:cNvSpPr>
          <p:nvPr/>
        </p:nvSpPr>
        <p:spPr bwMode="auto">
          <a:xfrm>
            <a:off x="4572000" y="4514851"/>
            <a:ext cx="4419600" cy="451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8" tIns="40819" rIns="81638" bIns="40819">
            <a:spAutoFit/>
          </a:bodyPr>
          <a:lstStyle>
            <a:lvl1pPr>
              <a:defRPr sz="2400">
                <a:solidFill>
                  <a:schemeClr val="tx1"/>
                </a:solidFill>
                <a:latin typeface=".Vn3DH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.Vn3DH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.Vn3DH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.Vn3DH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.Vn3DH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3DH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3DH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3DH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.Vn3DH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4104" name="Line 29"/>
          <p:cNvSpPr>
            <a:spLocks noChangeShapeType="1"/>
          </p:cNvSpPr>
          <p:nvPr/>
        </p:nvSpPr>
        <p:spPr bwMode="auto">
          <a:xfrm>
            <a:off x="2057400" y="1746647"/>
            <a:ext cx="5257800" cy="5715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76200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lIns="81638" tIns="40819" rIns="81638" bIns="40819">
            <a:spAutoFit/>
          </a:bodyPr>
          <a:lstStyle/>
          <a:p>
            <a:endParaRPr lang="en-US"/>
          </a:p>
        </p:txBody>
      </p:sp>
      <p:sp>
        <p:nvSpPr>
          <p:cNvPr id="97315" name="Line 35"/>
          <p:cNvSpPr>
            <a:spLocks noChangeShapeType="1"/>
          </p:cNvSpPr>
          <p:nvPr/>
        </p:nvSpPr>
        <p:spPr bwMode="auto">
          <a:xfrm>
            <a:off x="0" y="1714500"/>
            <a:ext cx="9144000" cy="34529"/>
          </a:xfrm>
          <a:prstGeom prst="line">
            <a:avLst/>
          </a:prstGeom>
          <a:noFill/>
          <a:ln w="57150">
            <a:solidFill>
              <a:srgbClr val="3333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638" tIns="40819" rIns="81638" bIns="40819">
            <a:spAutoFit/>
          </a:bodyPr>
          <a:lstStyle/>
          <a:p>
            <a:endParaRPr lang="en-US"/>
          </a:p>
        </p:txBody>
      </p:sp>
      <p:sp>
        <p:nvSpPr>
          <p:cNvPr id="97316" name="Line 36"/>
          <p:cNvSpPr>
            <a:spLocks noChangeShapeType="1"/>
          </p:cNvSpPr>
          <p:nvPr/>
        </p:nvSpPr>
        <p:spPr bwMode="auto">
          <a:xfrm>
            <a:off x="0" y="3028950"/>
            <a:ext cx="9144000" cy="114300"/>
          </a:xfrm>
          <a:prstGeom prst="line">
            <a:avLst/>
          </a:prstGeom>
          <a:noFill/>
          <a:ln w="57150">
            <a:solidFill>
              <a:srgbClr val="3333CC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81638" tIns="40819" rIns="81638" bIns="40819">
            <a:spAutoFit/>
          </a:bodyPr>
          <a:lstStyle/>
          <a:p>
            <a:endParaRPr lang="en-US"/>
          </a:p>
        </p:txBody>
      </p:sp>
      <p:sp>
        <p:nvSpPr>
          <p:cNvPr id="19" name="Text Box 31"/>
          <p:cNvSpPr>
            <a:spLocks noGrp="1" noChangeArrowheads="1"/>
          </p:cNvSpPr>
          <p:nvPr>
            <p:ph/>
          </p:nvPr>
        </p:nvSpPr>
        <p:spPr>
          <a:xfrm>
            <a:off x="0" y="4496802"/>
            <a:ext cx="4572000" cy="523220"/>
          </a:xfrm>
          <a:solidFill>
            <a:srgbClr val="FFFF00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V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</a:rPr>
              <a:t>ị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trí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,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</a:rPr>
              <a:t>giới</a:t>
            </a:r>
            <a:r>
              <a:rPr lang="en-US" sz="2800" b="1" dirty="0" smtClean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hạn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của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0000"/>
                </a:solidFill>
                <a:latin typeface="Times New Roman" pitchFamily="18" charset="0"/>
              </a:rPr>
              <a:t>đới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 </a:t>
            </a:r>
            <a:r>
              <a:rPr lang="en-US" sz="2800" b="1" dirty="0" err="1" smtClean="0">
                <a:solidFill>
                  <a:srgbClr val="000000"/>
                </a:solidFill>
                <a:latin typeface="Times New Roman" pitchFamily="18" charset="0"/>
              </a:rPr>
              <a:t>nóng</a:t>
            </a:r>
            <a:r>
              <a:rPr lang="en-US" sz="2800" b="1" dirty="0">
                <a:solidFill>
                  <a:srgbClr val="000000"/>
                </a:solidFill>
                <a:latin typeface="Times New Roman" pitchFamily="18" charset="0"/>
              </a:rPr>
              <a:t>.</a:t>
            </a:r>
          </a:p>
        </p:txBody>
      </p:sp>
      <p:pic>
        <p:nvPicPr>
          <p:cNvPr id="15" name="Picture 5" descr="20"/>
          <p:cNvPicPr>
            <a:picLocks noChangeAspect="1" noChangeArrowheads="1"/>
          </p:cNvPicPr>
          <p:nvPr/>
        </p:nvPicPr>
        <p:blipFill>
          <a:blip r:embed="rId3">
            <a:lum bright="-18000" contrast="24000"/>
          </a:blip>
          <a:srcRect/>
          <a:stretch>
            <a:fillRect/>
          </a:stretch>
        </p:blipFill>
        <p:spPr bwMode="auto">
          <a:xfrm>
            <a:off x="4655368" y="0"/>
            <a:ext cx="4488632" cy="5143500"/>
          </a:xfrm>
          <a:prstGeom prst="rect">
            <a:avLst/>
          </a:prstGeom>
          <a:noFill/>
          <a:ln w="28575">
            <a:solidFill>
              <a:srgbClr val="0000FF"/>
            </a:solidFill>
            <a:miter lim="800000"/>
            <a:headEnd/>
            <a:tailEnd/>
          </a:ln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6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44008" y="1293936"/>
              <a:ext cx="4499992" cy="341710"/>
            </p14:xfrm>
          </p:contentPart>
        </mc:Choice>
        <mc:Fallback xmlns="">
          <p:pic>
            <p:nvPicPr>
              <p:cNvPr id="16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605848" y="1255768"/>
                <a:ext cx="4576312" cy="4180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7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44008" y="2872060"/>
              <a:ext cx="4608512" cy="635794"/>
            </p14:xfrm>
          </p:contentPart>
        </mc:Choice>
        <mc:Fallback xmlns="">
          <p:pic>
            <p:nvPicPr>
              <p:cNvPr id="17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605847" y="2833898"/>
                <a:ext cx="4684835" cy="712118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6247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97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0" dur="500"/>
                                        <p:tgtEl>
                                          <p:spTgt spid="97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315" grpId="0" animBg="1"/>
      <p:bldP spid="973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0" name="Rectangle 4"/>
          <p:cNvSpPr>
            <a:spLocks noChangeArrowheads="1"/>
          </p:cNvSpPr>
          <p:nvPr/>
        </p:nvSpPr>
        <p:spPr bwMode="auto">
          <a:xfrm>
            <a:off x="193724" y="814522"/>
            <a:ext cx="265008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justLow"/>
            <a:r>
              <a:rPr lang="it-IT" sz="40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Đới </a:t>
            </a:r>
            <a:r>
              <a:rPr lang="it-IT" sz="40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it-IT" sz="40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20081" y="176322"/>
            <a:ext cx="990059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ĐỚI NÓNG. MÔI TRƯỜNG XÍCH ĐẠO ẨM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2723" y="2046676"/>
            <a:ext cx="91312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+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Nằm khoảng giữa hai chí tuyến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Bắc</a:t>
            </a:r>
            <a:r>
              <a:rPr lang="en-US" sz="28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và Nam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3" descr="sachv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3742"/>
            <a:ext cx="827584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77280" y="1547463"/>
            <a:ext cx="115602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Vị trí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712377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8" descr="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5076825"/>
            <a:ext cx="9144000" cy="13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19" descr="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0" y="0"/>
            <a:ext cx="9144000" cy="13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24" descr="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6571654" y="2481847"/>
            <a:ext cx="5143500" cy="1798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25" descr="n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-2481846" y="2481846"/>
            <a:ext cx="5143500" cy="179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9" name="Text Box 15"/>
          <p:cNvSpPr txBox="1">
            <a:spLocks noChangeArrowheads="1"/>
          </p:cNvSpPr>
          <p:nvPr/>
        </p:nvSpPr>
        <p:spPr bwMode="auto">
          <a:xfrm>
            <a:off x="533470" y="4548187"/>
            <a:ext cx="6019393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31" tIns="45716" rIns="91431" bIns="45716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vi-VN" sz="1600" dirty="0">
                <a:solidFill>
                  <a:srgbClr val="FF0000"/>
                </a:solidFill>
                <a:latin typeface="Times New Roman" pitchFamily="18" charset="0"/>
              </a:rPr>
              <a:t>Lược đồ các châu lục và đại dương trên thế giới</a:t>
            </a:r>
            <a:endParaRPr lang="en-US" sz="1600" dirty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080" name="Picture 13" descr="Untitled-Scanned-0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10" y="914400"/>
            <a:ext cx="6857702" cy="34861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1110999" y="1085850"/>
            <a:ext cx="2216041" cy="2664619"/>
            <a:chOff x="700" y="912"/>
            <a:chExt cx="1396" cy="2238"/>
          </a:xfrm>
        </p:grpSpPr>
        <p:grpSp>
          <p:nvGrpSpPr>
            <p:cNvPr id="3098" name="Group 12"/>
            <p:cNvGrpSpPr>
              <a:grpSpLocks/>
            </p:cNvGrpSpPr>
            <p:nvPr/>
          </p:nvGrpSpPr>
          <p:grpSpPr bwMode="auto">
            <a:xfrm>
              <a:off x="700" y="1077"/>
              <a:ext cx="1109" cy="2073"/>
              <a:chOff x="700" y="1077"/>
              <a:chExt cx="1109" cy="2073"/>
            </a:xfrm>
          </p:grpSpPr>
          <p:sp>
            <p:nvSpPr>
              <p:cNvPr id="3101" name="Freeform 13"/>
              <p:cNvSpPr>
                <a:spLocks/>
              </p:cNvSpPr>
              <p:nvPr/>
            </p:nvSpPr>
            <p:spPr bwMode="auto">
              <a:xfrm>
                <a:off x="808" y="1077"/>
                <a:ext cx="1001" cy="1467"/>
              </a:xfrm>
              <a:custGeom>
                <a:avLst/>
                <a:gdLst>
                  <a:gd name="T0" fmla="*/ 17 w 1001"/>
                  <a:gd name="T1" fmla="*/ 27 h 1467"/>
                  <a:gd name="T2" fmla="*/ 140 w 1001"/>
                  <a:gd name="T3" fmla="*/ 6 h 1467"/>
                  <a:gd name="T4" fmla="*/ 272 w 1001"/>
                  <a:gd name="T5" fmla="*/ 21 h 1467"/>
                  <a:gd name="T6" fmla="*/ 413 w 1001"/>
                  <a:gd name="T7" fmla="*/ 24 h 1467"/>
                  <a:gd name="T8" fmla="*/ 545 w 1001"/>
                  <a:gd name="T9" fmla="*/ 42 h 1467"/>
                  <a:gd name="T10" fmla="*/ 629 w 1001"/>
                  <a:gd name="T11" fmla="*/ 6 h 1467"/>
                  <a:gd name="T12" fmla="*/ 683 w 1001"/>
                  <a:gd name="T13" fmla="*/ 30 h 1467"/>
                  <a:gd name="T14" fmla="*/ 683 w 1001"/>
                  <a:gd name="T15" fmla="*/ 66 h 1467"/>
                  <a:gd name="T16" fmla="*/ 656 w 1001"/>
                  <a:gd name="T17" fmla="*/ 75 h 1467"/>
                  <a:gd name="T18" fmla="*/ 581 w 1001"/>
                  <a:gd name="T19" fmla="*/ 123 h 1467"/>
                  <a:gd name="T20" fmla="*/ 548 w 1001"/>
                  <a:gd name="T21" fmla="*/ 147 h 1467"/>
                  <a:gd name="T22" fmla="*/ 579 w 1001"/>
                  <a:gd name="T23" fmla="*/ 219 h 1467"/>
                  <a:gd name="T24" fmla="*/ 617 w 1001"/>
                  <a:gd name="T25" fmla="*/ 297 h 1467"/>
                  <a:gd name="T26" fmla="*/ 650 w 1001"/>
                  <a:gd name="T27" fmla="*/ 267 h 1467"/>
                  <a:gd name="T28" fmla="*/ 725 w 1001"/>
                  <a:gd name="T29" fmla="*/ 129 h 1467"/>
                  <a:gd name="T30" fmla="*/ 785 w 1001"/>
                  <a:gd name="T31" fmla="*/ 183 h 1467"/>
                  <a:gd name="T32" fmla="*/ 827 w 1001"/>
                  <a:gd name="T33" fmla="*/ 207 h 1467"/>
                  <a:gd name="T34" fmla="*/ 839 w 1001"/>
                  <a:gd name="T35" fmla="*/ 255 h 1467"/>
                  <a:gd name="T36" fmla="*/ 713 w 1001"/>
                  <a:gd name="T37" fmla="*/ 345 h 1467"/>
                  <a:gd name="T38" fmla="*/ 689 w 1001"/>
                  <a:gd name="T39" fmla="*/ 378 h 1467"/>
                  <a:gd name="T40" fmla="*/ 695 w 1001"/>
                  <a:gd name="T41" fmla="*/ 363 h 1467"/>
                  <a:gd name="T42" fmla="*/ 743 w 1001"/>
                  <a:gd name="T43" fmla="*/ 345 h 1467"/>
                  <a:gd name="T44" fmla="*/ 694 w 1001"/>
                  <a:gd name="T45" fmla="*/ 416 h 1467"/>
                  <a:gd name="T46" fmla="*/ 662 w 1001"/>
                  <a:gd name="T47" fmla="*/ 447 h 1467"/>
                  <a:gd name="T48" fmla="*/ 599 w 1001"/>
                  <a:gd name="T49" fmla="*/ 516 h 1467"/>
                  <a:gd name="T50" fmla="*/ 548 w 1001"/>
                  <a:gd name="T51" fmla="*/ 591 h 1467"/>
                  <a:gd name="T52" fmla="*/ 494 w 1001"/>
                  <a:gd name="T53" fmla="*/ 726 h 1467"/>
                  <a:gd name="T54" fmla="*/ 446 w 1001"/>
                  <a:gd name="T55" fmla="*/ 651 h 1467"/>
                  <a:gd name="T56" fmla="*/ 404 w 1001"/>
                  <a:gd name="T57" fmla="*/ 657 h 1467"/>
                  <a:gd name="T58" fmla="*/ 335 w 1001"/>
                  <a:gd name="T59" fmla="*/ 678 h 1467"/>
                  <a:gd name="T60" fmla="*/ 317 w 1001"/>
                  <a:gd name="T61" fmla="*/ 816 h 1467"/>
                  <a:gd name="T62" fmla="*/ 389 w 1001"/>
                  <a:gd name="T63" fmla="*/ 819 h 1467"/>
                  <a:gd name="T64" fmla="*/ 425 w 1001"/>
                  <a:gd name="T65" fmla="*/ 801 h 1467"/>
                  <a:gd name="T66" fmla="*/ 401 w 1001"/>
                  <a:gd name="T67" fmla="*/ 852 h 1467"/>
                  <a:gd name="T68" fmla="*/ 458 w 1001"/>
                  <a:gd name="T69" fmla="*/ 903 h 1467"/>
                  <a:gd name="T70" fmla="*/ 503 w 1001"/>
                  <a:gd name="T71" fmla="*/ 990 h 1467"/>
                  <a:gd name="T72" fmla="*/ 536 w 1001"/>
                  <a:gd name="T73" fmla="*/ 975 h 1467"/>
                  <a:gd name="T74" fmla="*/ 581 w 1001"/>
                  <a:gd name="T75" fmla="*/ 948 h 1467"/>
                  <a:gd name="T76" fmla="*/ 623 w 1001"/>
                  <a:gd name="T77" fmla="*/ 966 h 1467"/>
                  <a:gd name="T78" fmla="*/ 692 w 1001"/>
                  <a:gd name="T79" fmla="*/ 978 h 1467"/>
                  <a:gd name="T80" fmla="*/ 725 w 1001"/>
                  <a:gd name="T81" fmla="*/ 1020 h 1467"/>
                  <a:gd name="T82" fmla="*/ 788 w 1001"/>
                  <a:gd name="T83" fmla="*/ 1056 h 1467"/>
                  <a:gd name="T84" fmla="*/ 827 w 1001"/>
                  <a:gd name="T85" fmla="*/ 1113 h 1467"/>
                  <a:gd name="T86" fmla="*/ 902 w 1001"/>
                  <a:gd name="T87" fmla="*/ 1176 h 1467"/>
                  <a:gd name="T88" fmla="*/ 1001 w 1001"/>
                  <a:gd name="T89" fmla="*/ 1248 h 1467"/>
                  <a:gd name="T90" fmla="*/ 980 w 1001"/>
                  <a:gd name="T91" fmla="*/ 1332 h 1467"/>
                  <a:gd name="T92" fmla="*/ 950 w 1001"/>
                  <a:gd name="T93" fmla="*/ 1467 h 1467"/>
                  <a:gd name="T94" fmla="*/ 968 w 1001"/>
                  <a:gd name="T95" fmla="*/ 1419 h 1467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w 1001"/>
                  <a:gd name="T145" fmla="*/ 0 h 1467"/>
                  <a:gd name="T146" fmla="*/ 1001 w 1001"/>
                  <a:gd name="T147" fmla="*/ 1467 h 1467"/>
                </a:gdLst>
                <a:ahLst/>
                <a:cxnLst>
                  <a:cxn ang="T96">
                    <a:pos x="T0" y="T1"/>
                  </a:cxn>
                  <a:cxn ang="T97">
                    <a:pos x="T2" y="T3"/>
                  </a:cxn>
                  <a:cxn ang="T98">
                    <a:pos x="T4" y="T5"/>
                  </a:cxn>
                  <a:cxn ang="T99">
                    <a:pos x="T6" y="T7"/>
                  </a:cxn>
                  <a:cxn ang="T100">
                    <a:pos x="T8" y="T9"/>
                  </a:cxn>
                  <a:cxn ang="T101">
                    <a:pos x="T10" y="T11"/>
                  </a:cxn>
                  <a:cxn ang="T102">
                    <a:pos x="T12" y="T13"/>
                  </a:cxn>
                  <a:cxn ang="T103">
                    <a:pos x="T14" y="T15"/>
                  </a:cxn>
                  <a:cxn ang="T104">
                    <a:pos x="T16" y="T17"/>
                  </a:cxn>
                  <a:cxn ang="T105">
                    <a:pos x="T18" y="T19"/>
                  </a:cxn>
                  <a:cxn ang="T106">
                    <a:pos x="T20" y="T21"/>
                  </a:cxn>
                  <a:cxn ang="T107">
                    <a:pos x="T22" y="T23"/>
                  </a:cxn>
                  <a:cxn ang="T108">
                    <a:pos x="T24" y="T25"/>
                  </a:cxn>
                  <a:cxn ang="T109">
                    <a:pos x="T26" y="T27"/>
                  </a:cxn>
                  <a:cxn ang="T110">
                    <a:pos x="T28" y="T29"/>
                  </a:cxn>
                  <a:cxn ang="T111">
                    <a:pos x="T30" y="T31"/>
                  </a:cxn>
                  <a:cxn ang="T112">
                    <a:pos x="T32" y="T33"/>
                  </a:cxn>
                  <a:cxn ang="T113">
                    <a:pos x="T34" y="T35"/>
                  </a:cxn>
                  <a:cxn ang="T114">
                    <a:pos x="T36" y="T37"/>
                  </a:cxn>
                  <a:cxn ang="T115">
                    <a:pos x="T38" y="T39"/>
                  </a:cxn>
                  <a:cxn ang="T116">
                    <a:pos x="T40" y="T41"/>
                  </a:cxn>
                  <a:cxn ang="T117">
                    <a:pos x="T42" y="T43"/>
                  </a:cxn>
                  <a:cxn ang="T118">
                    <a:pos x="T44" y="T45"/>
                  </a:cxn>
                  <a:cxn ang="T119">
                    <a:pos x="T46" y="T47"/>
                  </a:cxn>
                  <a:cxn ang="T120">
                    <a:pos x="T48" y="T49"/>
                  </a:cxn>
                  <a:cxn ang="T121">
                    <a:pos x="T50" y="T51"/>
                  </a:cxn>
                  <a:cxn ang="T122">
                    <a:pos x="T52" y="T53"/>
                  </a:cxn>
                  <a:cxn ang="T123">
                    <a:pos x="T54" y="T55"/>
                  </a:cxn>
                  <a:cxn ang="T124">
                    <a:pos x="T56" y="T57"/>
                  </a:cxn>
                  <a:cxn ang="T125">
                    <a:pos x="T58" y="T59"/>
                  </a:cxn>
                  <a:cxn ang="T126">
                    <a:pos x="T60" y="T61"/>
                  </a:cxn>
                  <a:cxn ang="T127">
                    <a:pos x="T62" y="T63"/>
                  </a:cxn>
                  <a:cxn ang="T128">
                    <a:pos x="T64" y="T65"/>
                  </a:cxn>
                  <a:cxn ang="T129">
                    <a:pos x="T66" y="T67"/>
                  </a:cxn>
                  <a:cxn ang="T130">
                    <a:pos x="T68" y="T69"/>
                  </a:cxn>
                  <a:cxn ang="T131">
                    <a:pos x="T70" y="T71"/>
                  </a:cxn>
                  <a:cxn ang="T132">
                    <a:pos x="T72" y="T73"/>
                  </a:cxn>
                  <a:cxn ang="T133">
                    <a:pos x="T74" y="T75"/>
                  </a:cxn>
                  <a:cxn ang="T134">
                    <a:pos x="T76" y="T77"/>
                  </a:cxn>
                  <a:cxn ang="T135">
                    <a:pos x="T78" y="T79"/>
                  </a:cxn>
                  <a:cxn ang="T136">
                    <a:pos x="T80" y="T81"/>
                  </a:cxn>
                  <a:cxn ang="T137">
                    <a:pos x="T82" y="T83"/>
                  </a:cxn>
                  <a:cxn ang="T138">
                    <a:pos x="T84" y="T85"/>
                  </a:cxn>
                  <a:cxn ang="T139">
                    <a:pos x="T86" y="T87"/>
                  </a:cxn>
                  <a:cxn ang="T140">
                    <a:pos x="T88" y="T89"/>
                  </a:cxn>
                  <a:cxn ang="T141">
                    <a:pos x="T90" y="T91"/>
                  </a:cxn>
                  <a:cxn ang="T142">
                    <a:pos x="T92" y="T93"/>
                  </a:cxn>
                  <a:cxn ang="T143">
                    <a:pos x="T94" y="T95"/>
                  </a:cxn>
                </a:cxnLst>
                <a:rect l="T144" t="T145" r="T146" b="T147"/>
                <a:pathLst>
                  <a:path w="1001" h="1467">
                    <a:moveTo>
                      <a:pt x="26" y="60"/>
                    </a:moveTo>
                    <a:cubicBezTo>
                      <a:pt x="17" y="57"/>
                      <a:pt x="0" y="37"/>
                      <a:pt x="17" y="27"/>
                    </a:cubicBezTo>
                    <a:cubicBezTo>
                      <a:pt x="27" y="21"/>
                      <a:pt x="41" y="25"/>
                      <a:pt x="53" y="24"/>
                    </a:cubicBezTo>
                    <a:cubicBezTo>
                      <a:pt x="87" y="1"/>
                      <a:pt x="84" y="9"/>
                      <a:pt x="140" y="6"/>
                    </a:cubicBezTo>
                    <a:cubicBezTo>
                      <a:pt x="171" y="0"/>
                      <a:pt x="207" y="10"/>
                      <a:pt x="239" y="12"/>
                    </a:cubicBezTo>
                    <a:cubicBezTo>
                      <a:pt x="260" y="16"/>
                      <a:pt x="249" y="13"/>
                      <a:pt x="272" y="21"/>
                    </a:cubicBezTo>
                    <a:cubicBezTo>
                      <a:pt x="278" y="23"/>
                      <a:pt x="290" y="27"/>
                      <a:pt x="290" y="27"/>
                    </a:cubicBezTo>
                    <a:cubicBezTo>
                      <a:pt x="344" y="22"/>
                      <a:pt x="338" y="21"/>
                      <a:pt x="413" y="24"/>
                    </a:cubicBezTo>
                    <a:cubicBezTo>
                      <a:pt x="430" y="30"/>
                      <a:pt x="445" y="38"/>
                      <a:pt x="458" y="51"/>
                    </a:cubicBezTo>
                    <a:cubicBezTo>
                      <a:pt x="491" y="46"/>
                      <a:pt x="506" y="44"/>
                      <a:pt x="545" y="42"/>
                    </a:cubicBezTo>
                    <a:cubicBezTo>
                      <a:pt x="560" y="37"/>
                      <a:pt x="579" y="39"/>
                      <a:pt x="593" y="30"/>
                    </a:cubicBezTo>
                    <a:cubicBezTo>
                      <a:pt x="606" y="21"/>
                      <a:pt x="614" y="11"/>
                      <a:pt x="629" y="6"/>
                    </a:cubicBezTo>
                    <a:cubicBezTo>
                      <a:pt x="638" y="7"/>
                      <a:pt x="647" y="6"/>
                      <a:pt x="656" y="9"/>
                    </a:cubicBezTo>
                    <a:cubicBezTo>
                      <a:pt x="667" y="13"/>
                      <a:pt x="672" y="27"/>
                      <a:pt x="683" y="30"/>
                    </a:cubicBezTo>
                    <a:cubicBezTo>
                      <a:pt x="696" y="33"/>
                      <a:pt x="709" y="32"/>
                      <a:pt x="722" y="33"/>
                    </a:cubicBezTo>
                    <a:cubicBezTo>
                      <a:pt x="740" y="60"/>
                      <a:pt x="700" y="64"/>
                      <a:pt x="683" y="66"/>
                    </a:cubicBezTo>
                    <a:cubicBezTo>
                      <a:pt x="677" y="68"/>
                      <a:pt x="671" y="70"/>
                      <a:pt x="665" y="72"/>
                    </a:cubicBezTo>
                    <a:cubicBezTo>
                      <a:pt x="662" y="73"/>
                      <a:pt x="656" y="75"/>
                      <a:pt x="656" y="75"/>
                    </a:cubicBezTo>
                    <a:cubicBezTo>
                      <a:pt x="632" y="99"/>
                      <a:pt x="630" y="101"/>
                      <a:pt x="599" y="111"/>
                    </a:cubicBezTo>
                    <a:cubicBezTo>
                      <a:pt x="592" y="113"/>
                      <a:pt x="587" y="119"/>
                      <a:pt x="581" y="123"/>
                    </a:cubicBezTo>
                    <a:cubicBezTo>
                      <a:pt x="578" y="125"/>
                      <a:pt x="572" y="129"/>
                      <a:pt x="572" y="129"/>
                    </a:cubicBezTo>
                    <a:cubicBezTo>
                      <a:pt x="565" y="140"/>
                      <a:pt x="559" y="140"/>
                      <a:pt x="548" y="147"/>
                    </a:cubicBezTo>
                    <a:cubicBezTo>
                      <a:pt x="542" y="157"/>
                      <a:pt x="537" y="166"/>
                      <a:pt x="533" y="177"/>
                    </a:cubicBezTo>
                    <a:cubicBezTo>
                      <a:pt x="540" y="204"/>
                      <a:pt x="552" y="216"/>
                      <a:pt x="579" y="219"/>
                    </a:cubicBezTo>
                    <a:cubicBezTo>
                      <a:pt x="591" y="223"/>
                      <a:pt x="593" y="216"/>
                      <a:pt x="602" y="225"/>
                    </a:cubicBezTo>
                    <a:cubicBezTo>
                      <a:pt x="610" y="250"/>
                      <a:pt x="593" y="281"/>
                      <a:pt x="617" y="297"/>
                    </a:cubicBezTo>
                    <a:cubicBezTo>
                      <a:pt x="630" y="294"/>
                      <a:pt x="629" y="296"/>
                      <a:pt x="638" y="285"/>
                    </a:cubicBezTo>
                    <a:cubicBezTo>
                      <a:pt x="642" y="279"/>
                      <a:pt x="650" y="267"/>
                      <a:pt x="650" y="267"/>
                    </a:cubicBezTo>
                    <a:cubicBezTo>
                      <a:pt x="655" y="243"/>
                      <a:pt x="659" y="230"/>
                      <a:pt x="680" y="216"/>
                    </a:cubicBezTo>
                    <a:cubicBezTo>
                      <a:pt x="694" y="173"/>
                      <a:pt x="675" y="146"/>
                      <a:pt x="725" y="129"/>
                    </a:cubicBezTo>
                    <a:cubicBezTo>
                      <a:pt x="743" y="135"/>
                      <a:pt x="746" y="140"/>
                      <a:pt x="761" y="150"/>
                    </a:cubicBezTo>
                    <a:cubicBezTo>
                      <a:pt x="768" y="161"/>
                      <a:pt x="774" y="176"/>
                      <a:pt x="785" y="183"/>
                    </a:cubicBezTo>
                    <a:cubicBezTo>
                      <a:pt x="803" y="177"/>
                      <a:pt x="804" y="172"/>
                      <a:pt x="821" y="183"/>
                    </a:cubicBezTo>
                    <a:cubicBezTo>
                      <a:pt x="823" y="191"/>
                      <a:pt x="826" y="199"/>
                      <a:pt x="827" y="207"/>
                    </a:cubicBezTo>
                    <a:cubicBezTo>
                      <a:pt x="828" y="214"/>
                      <a:pt x="828" y="221"/>
                      <a:pt x="830" y="228"/>
                    </a:cubicBezTo>
                    <a:cubicBezTo>
                      <a:pt x="832" y="237"/>
                      <a:pt x="839" y="255"/>
                      <a:pt x="839" y="255"/>
                    </a:cubicBezTo>
                    <a:cubicBezTo>
                      <a:pt x="849" y="333"/>
                      <a:pt x="839" y="312"/>
                      <a:pt x="743" y="315"/>
                    </a:cubicBezTo>
                    <a:cubicBezTo>
                      <a:pt x="719" y="331"/>
                      <a:pt x="729" y="321"/>
                      <a:pt x="713" y="345"/>
                    </a:cubicBezTo>
                    <a:cubicBezTo>
                      <a:pt x="708" y="352"/>
                      <a:pt x="695" y="363"/>
                      <a:pt x="695" y="363"/>
                    </a:cubicBezTo>
                    <a:cubicBezTo>
                      <a:pt x="693" y="368"/>
                      <a:pt x="691" y="373"/>
                      <a:pt x="689" y="378"/>
                    </a:cubicBezTo>
                    <a:cubicBezTo>
                      <a:pt x="687" y="382"/>
                      <a:pt x="684" y="394"/>
                      <a:pt x="683" y="390"/>
                    </a:cubicBezTo>
                    <a:cubicBezTo>
                      <a:pt x="677" y="372"/>
                      <a:pt x="685" y="370"/>
                      <a:pt x="695" y="363"/>
                    </a:cubicBezTo>
                    <a:cubicBezTo>
                      <a:pt x="702" y="352"/>
                      <a:pt x="710" y="351"/>
                      <a:pt x="719" y="342"/>
                    </a:cubicBezTo>
                    <a:cubicBezTo>
                      <a:pt x="727" y="343"/>
                      <a:pt x="736" y="342"/>
                      <a:pt x="743" y="345"/>
                    </a:cubicBezTo>
                    <a:cubicBezTo>
                      <a:pt x="752" y="349"/>
                      <a:pt x="737" y="363"/>
                      <a:pt x="734" y="372"/>
                    </a:cubicBezTo>
                    <a:cubicBezTo>
                      <a:pt x="729" y="384"/>
                      <a:pt x="702" y="404"/>
                      <a:pt x="694" y="416"/>
                    </a:cubicBezTo>
                    <a:cubicBezTo>
                      <a:pt x="686" y="428"/>
                      <a:pt x="691" y="439"/>
                      <a:pt x="686" y="444"/>
                    </a:cubicBezTo>
                    <a:cubicBezTo>
                      <a:pt x="678" y="446"/>
                      <a:pt x="670" y="446"/>
                      <a:pt x="662" y="447"/>
                    </a:cubicBezTo>
                    <a:cubicBezTo>
                      <a:pt x="653" y="455"/>
                      <a:pt x="628" y="482"/>
                      <a:pt x="618" y="493"/>
                    </a:cubicBezTo>
                    <a:cubicBezTo>
                      <a:pt x="608" y="504"/>
                      <a:pt x="606" y="506"/>
                      <a:pt x="599" y="516"/>
                    </a:cubicBezTo>
                    <a:cubicBezTo>
                      <a:pt x="578" y="530"/>
                      <a:pt x="580" y="528"/>
                      <a:pt x="575" y="552"/>
                    </a:cubicBezTo>
                    <a:cubicBezTo>
                      <a:pt x="571" y="602"/>
                      <a:pt x="580" y="602"/>
                      <a:pt x="548" y="591"/>
                    </a:cubicBezTo>
                    <a:cubicBezTo>
                      <a:pt x="528" y="598"/>
                      <a:pt x="515" y="620"/>
                      <a:pt x="509" y="639"/>
                    </a:cubicBezTo>
                    <a:cubicBezTo>
                      <a:pt x="506" y="713"/>
                      <a:pt x="513" y="754"/>
                      <a:pt x="494" y="726"/>
                    </a:cubicBezTo>
                    <a:cubicBezTo>
                      <a:pt x="492" y="699"/>
                      <a:pt x="494" y="681"/>
                      <a:pt x="473" y="663"/>
                    </a:cubicBezTo>
                    <a:cubicBezTo>
                      <a:pt x="463" y="655"/>
                      <a:pt x="459" y="655"/>
                      <a:pt x="446" y="651"/>
                    </a:cubicBezTo>
                    <a:cubicBezTo>
                      <a:pt x="443" y="650"/>
                      <a:pt x="437" y="648"/>
                      <a:pt x="437" y="648"/>
                    </a:cubicBezTo>
                    <a:cubicBezTo>
                      <a:pt x="417" y="655"/>
                      <a:pt x="431" y="662"/>
                      <a:pt x="404" y="657"/>
                    </a:cubicBezTo>
                    <a:cubicBezTo>
                      <a:pt x="390" y="658"/>
                      <a:pt x="367" y="658"/>
                      <a:pt x="353" y="666"/>
                    </a:cubicBezTo>
                    <a:cubicBezTo>
                      <a:pt x="347" y="670"/>
                      <a:pt x="335" y="678"/>
                      <a:pt x="335" y="678"/>
                    </a:cubicBezTo>
                    <a:cubicBezTo>
                      <a:pt x="328" y="698"/>
                      <a:pt x="309" y="713"/>
                      <a:pt x="302" y="735"/>
                    </a:cubicBezTo>
                    <a:cubicBezTo>
                      <a:pt x="303" y="764"/>
                      <a:pt x="291" y="799"/>
                      <a:pt x="317" y="816"/>
                    </a:cubicBezTo>
                    <a:cubicBezTo>
                      <a:pt x="326" y="829"/>
                      <a:pt x="335" y="838"/>
                      <a:pt x="350" y="843"/>
                    </a:cubicBezTo>
                    <a:cubicBezTo>
                      <a:pt x="368" y="838"/>
                      <a:pt x="377" y="837"/>
                      <a:pt x="389" y="819"/>
                    </a:cubicBezTo>
                    <a:cubicBezTo>
                      <a:pt x="396" y="808"/>
                      <a:pt x="395" y="802"/>
                      <a:pt x="407" y="798"/>
                    </a:cubicBezTo>
                    <a:cubicBezTo>
                      <a:pt x="413" y="799"/>
                      <a:pt x="421" y="796"/>
                      <a:pt x="425" y="801"/>
                    </a:cubicBezTo>
                    <a:cubicBezTo>
                      <a:pt x="428" y="805"/>
                      <a:pt x="424" y="811"/>
                      <a:pt x="422" y="816"/>
                    </a:cubicBezTo>
                    <a:cubicBezTo>
                      <a:pt x="416" y="830"/>
                      <a:pt x="406" y="838"/>
                      <a:pt x="401" y="852"/>
                    </a:cubicBezTo>
                    <a:cubicBezTo>
                      <a:pt x="405" y="886"/>
                      <a:pt x="397" y="889"/>
                      <a:pt x="431" y="885"/>
                    </a:cubicBezTo>
                    <a:cubicBezTo>
                      <a:pt x="448" y="879"/>
                      <a:pt x="453" y="888"/>
                      <a:pt x="458" y="903"/>
                    </a:cubicBezTo>
                    <a:cubicBezTo>
                      <a:pt x="458" y="911"/>
                      <a:pt x="441" y="991"/>
                      <a:pt x="473" y="1002"/>
                    </a:cubicBezTo>
                    <a:cubicBezTo>
                      <a:pt x="484" y="999"/>
                      <a:pt x="492" y="994"/>
                      <a:pt x="503" y="990"/>
                    </a:cubicBezTo>
                    <a:cubicBezTo>
                      <a:pt x="515" y="998"/>
                      <a:pt x="518" y="1001"/>
                      <a:pt x="530" y="993"/>
                    </a:cubicBezTo>
                    <a:cubicBezTo>
                      <a:pt x="532" y="987"/>
                      <a:pt x="534" y="981"/>
                      <a:pt x="536" y="975"/>
                    </a:cubicBezTo>
                    <a:cubicBezTo>
                      <a:pt x="538" y="969"/>
                      <a:pt x="554" y="969"/>
                      <a:pt x="554" y="969"/>
                    </a:cubicBezTo>
                    <a:cubicBezTo>
                      <a:pt x="562" y="961"/>
                      <a:pt x="581" y="948"/>
                      <a:pt x="581" y="948"/>
                    </a:cubicBezTo>
                    <a:cubicBezTo>
                      <a:pt x="586" y="963"/>
                      <a:pt x="575" y="1010"/>
                      <a:pt x="593" y="984"/>
                    </a:cubicBezTo>
                    <a:cubicBezTo>
                      <a:pt x="600" y="932"/>
                      <a:pt x="600" y="962"/>
                      <a:pt x="623" y="966"/>
                    </a:cubicBezTo>
                    <a:cubicBezTo>
                      <a:pt x="638" y="968"/>
                      <a:pt x="653" y="968"/>
                      <a:pt x="668" y="969"/>
                    </a:cubicBezTo>
                    <a:cubicBezTo>
                      <a:pt x="676" y="980"/>
                      <a:pt x="679" y="982"/>
                      <a:pt x="692" y="978"/>
                    </a:cubicBezTo>
                    <a:cubicBezTo>
                      <a:pt x="713" y="985"/>
                      <a:pt x="702" y="1001"/>
                      <a:pt x="713" y="1014"/>
                    </a:cubicBezTo>
                    <a:cubicBezTo>
                      <a:pt x="716" y="1017"/>
                      <a:pt x="722" y="1017"/>
                      <a:pt x="725" y="1020"/>
                    </a:cubicBezTo>
                    <a:cubicBezTo>
                      <a:pt x="734" y="1028"/>
                      <a:pt x="739" y="1040"/>
                      <a:pt x="749" y="1047"/>
                    </a:cubicBezTo>
                    <a:cubicBezTo>
                      <a:pt x="757" y="1052"/>
                      <a:pt x="780" y="1055"/>
                      <a:pt x="788" y="1056"/>
                    </a:cubicBezTo>
                    <a:cubicBezTo>
                      <a:pt x="800" y="1068"/>
                      <a:pt x="807" y="1074"/>
                      <a:pt x="815" y="1089"/>
                    </a:cubicBezTo>
                    <a:cubicBezTo>
                      <a:pt x="819" y="1097"/>
                      <a:pt x="827" y="1113"/>
                      <a:pt x="827" y="1113"/>
                    </a:cubicBezTo>
                    <a:cubicBezTo>
                      <a:pt x="829" y="1161"/>
                      <a:pt x="814" y="1185"/>
                      <a:pt x="857" y="1179"/>
                    </a:cubicBezTo>
                    <a:cubicBezTo>
                      <a:pt x="868" y="1162"/>
                      <a:pt x="885" y="1170"/>
                      <a:pt x="902" y="1176"/>
                    </a:cubicBezTo>
                    <a:cubicBezTo>
                      <a:pt x="917" y="1199"/>
                      <a:pt x="932" y="1202"/>
                      <a:pt x="959" y="1206"/>
                    </a:cubicBezTo>
                    <a:cubicBezTo>
                      <a:pt x="973" y="1220"/>
                      <a:pt x="990" y="1231"/>
                      <a:pt x="1001" y="1248"/>
                    </a:cubicBezTo>
                    <a:cubicBezTo>
                      <a:pt x="1000" y="1266"/>
                      <a:pt x="1001" y="1284"/>
                      <a:pt x="998" y="1302"/>
                    </a:cubicBezTo>
                    <a:cubicBezTo>
                      <a:pt x="997" y="1311"/>
                      <a:pt x="984" y="1324"/>
                      <a:pt x="980" y="1332"/>
                    </a:cubicBezTo>
                    <a:cubicBezTo>
                      <a:pt x="975" y="1341"/>
                      <a:pt x="974" y="1352"/>
                      <a:pt x="971" y="1362"/>
                    </a:cubicBezTo>
                    <a:cubicBezTo>
                      <a:pt x="969" y="1389"/>
                      <a:pt x="964" y="1445"/>
                      <a:pt x="950" y="1467"/>
                    </a:cubicBezTo>
                    <a:cubicBezTo>
                      <a:pt x="946" y="1454"/>
                      <a:pt x="947" y="1461"/>
                      <a:pt x="947" y="1446"/>
                    </a:cubicBezTo>
                    <a:lnTo>
                      <a:pt x="968" y="1419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2" name="Freeform 14"/>
              <p:cNvSpPr>
                <a:spLocks/>
              </p:cNvSpPr>
              <p:nvPr/>
            </p:nvSpPr>
            <p:spPr bwMode="auto">
              <a:xfrm>
                <a:off x="960" y="1728"/>
                <a:ext cx="813" cy="1422"/>
              </a:xfrm>
              <a:custGeom>
                <a:avLst/>
                <a:gdLst>
                  <a:gd name="T0" fmla="*/ 813 w 813"/>
                  <a:gd name="T1" fmla="*/ 789 h 1422"/>
                  <a:gd name="T2" fmla="*/ 795 w 813"/>
                  <a:gd name="T3" fmla="*/ 828 h 1422"/>
                  <a:gd name="T4" fmla="*/ 792 w 813"/>
                  <a:gd name="T5" fmla="*/ 867 h 1422"/>
                  <a:gd name="T6" fmla="*/ 732 w 813"/>
                  <a:gd name="T7" fmla="*/ 891 h 1422"/>
                  <a:gd name="T8" fmla="*/ 711 w 813"/>
                  <a:gd name="T9" fmla="*/ 915 h 1422"/>
                  <a:gd name="T10" fmla="*/ 687 w 813"/>
                  <a:gd name="T11" fmla="*/ 1029 h 1422"/>
                  <a:gd name="T12" fmla="*/ 669 w 813"/>
                  <a:gd name="T13" fmla="*/ 1074 h 1422"/>
                  <a:gd name="T14" fmla="*/ 657 w 813"/>
                  <a:gd name="T15" fmla="*/ 1092 h 1422"/>
                  <a:gd name="T16" fmla="*/ 630 w 813"/>
                  <a:gd name="T17" fmla="*/ 1080 h 1422"/>
                  <a:gd name="T18" fmla="*/ 633 w 813"/>
                  <a:gd name="T19" fmla="*/ 1116 h 1422"/>
                  <a:gd name="T20" fmla="*/ 600 w 813"/>
                  <a:gd name="T21" fmla="*/ 1158 h 1422"/>
                  <a:gd name="T22" fmla="*/ 579 w 813"/>
                  <a:gd name="T23" fmla="*/ 1188 h 1422"/>
                  <a:gd name="T24" fmla="*/ 570 w 813"/>
                  <a:gd name="T25" fmla="*/ 1236 h 1422"/>
                  <a:gd name="T26" fmla="*/ 573 w 813"/>
                  <a:gd name="T27" fmla="*/ 1323 h 1422"/>
                  <a:gd name="T28" fmla="*/ 612 w 813"/>
                  <a:gd name="T29" fmla="*/ 1389 h 1422"/>
                  <a:gd name="T30" fmla="*/ 621 w 813"/>
                  <a:gd name="T31" fmla="*/ 1422 h 1422"/>
                  <a:gd name="T32" fmla="*/ 555 w 813"/>
                  <a:gd name="T33" fmla="*/ 1386 h 1422"/>
                  <a:gd name="T34" fmla="*/ 528 w 813"/>
                  <a:gd name="T35" fmla="*/ 1374 h 1422"/>
                  <a:gd name="T36" fmla="*/ 513 w 813"/>
                  <a:gd name="T37" fmla="*/ 1362 h 1422"/>
                  <a:gd name="T38" fmla="*/ 498 w 813"/>
                  <a:gd name="T39" fmla="*/ 1344 h 1422"/>
                  <a:gd name="T40" fmla="*/ 509 w 813"/>
                  <a:gd name="T41" fmla="*/ 1310 h 1422"/>
                  <a:gd name="T42" fmla="*/ 504 w 813"/>
                  <a:gd name="T43" fmla="*/ 1286 h 1422"/>
                  <a:gd name="T44" fmla="*/ 494 w 813"/>
                  <a:gd name="T45" fmla="*/ 1234 h 1422"/>
                  <a:gd name="T46" fmla="*/ 462 w 813"/>
                  <a:gd name="T47" fmla="*/ 1113 h 1422"/>
                  <a:gd name="T48" fmla="*/ 466 w 813"/>
                  <a:gd name="T49" fmla="*/ 1080 h 1422"/>
                  <a:gd name="T50" fmla="*/ 470 w 813"/>
                  <a:gd name="T51" fmla="*/ 1046 h 1422"/>
                  <a:gd name="T52" fmla="*/ 456 w 813"/>
                  <a:gd name="T53" fmla="*/ 1023 h 1422"/>
                  <a:gd name="T54" fmla="*/ 468 w 813"/>
                  <a:gd name="T55" fmla="*/ 984 h 1422"/>
                  <a:gd name="T56" fmla="*/ 456 w 813"/>
                  <a:gd name="T57" fmla="*/ 951 h 1422"/>
                  <a:gd name="T58" fmla="*/ 475 w 813"/>
                  <a:gd name="T59" fmla="*/ 898 h 1422"/>
                  <a:gd name="T60" fmla="*/ 453 w 813"/>
                  <a:gd name="T61" fmla="*/ 810 h 1422"/>
                  <a:gd name="T62" fmla="*/ 435 w 813"/>
                  <a:gd name="T63" fmla="*/ 792 h 1422"/>
                  <a:gd name="T64" fmla="*/ 387 w 813"/>
                  <a:gd name="T65" fmla="*/ 744 h 1422"/>
                  <a:gd name="T66" fmla="*/ 375 w 813"/>
                  <a:gd name="T67" fmla="*/ 726 h 1422"/>
                  <a:gd name="T68" fmla="*/ 372 w 813"/>
                  <a:gd name="T69" fmla="*/ 675 h 1422"/>
                  <a:gd name="T70" fmla="*/ 363 w 813"/>
                  <a:gd name="T71" fmla="*/ 672 h 1422"/>
                  <a:gd name="T72" fmla="*/ 336 w 813"/>
                  <a:gd name="T73" fmla="*/ 636 h 1422"/>
                  <a:gd name="T74" fmla="*/ 318 w 813"/>
                  <a:gd name="T75" fmla="*/ 591 h 1422"/>
                  <a:gd name="T76" fmla="*/ 331 w 813"/>
                  <a:gd name="T77" fmla="*/ 547 h 1422"/>
                  <a:gd name="T78" fmla="*/ 342 w 813"/>
                  <a:gd name="T79" fmla="*/ 507 h 1422"/>
                  <a:gd name="T80" fmla="*/ 351 w 813"/>
                  <a:gd name="T81" fmla="*/ 501 h 1422"/>
                  <a:gd name="T82" fmla="*/ 360 w 813"/>
                  <a:gd name="T83" fmla="*/ 372 h 1422"/>
                  <a:gd name="T84" fmla="*/ 336 w 813"/>
                  <a:gd name="T85" fmla="*/ 336 h 1422"/>
                  <a:gd name="T86" fmla="*/ 342 w 813"/>
                  <a:gd name="T87" fmla="*/ 357 h 1422"/>
                  <a:gd name="T88" fmla="*/ 324 w 813"/>
                  <a:gd name="T89" fmla="*/ 381 h 1422"/>
                  <a:gd name="T90" fmla="*/ 288 w 813"/>
                  <a:gd name="T91" fmla="*/ 354 h 1422"/>
                  <a:gd name="T92" fmla="*/ 249 w 813"/>
                  <a:gd name="T93" fmla="*/ 282 h 1422"/>
                  <a:gd name="T94" fmla="*/ 219 w 813"/>
                  <a:gd name="T95" fmla="*/ 273 h 1422"/>
                  <a:gd name="T96" fmla="*/ 186 w 813"/>
                  <a:gd name="T97" fmla="*/ 240 h 1422"/>
                  <a:gd name="T98" fmla="*/ 117 w 813"/>
                  <a:gd name="T99" fmla="*/ 222 h 1422"/>
                  <a:gd name="T100" fmla="*/ 69 w 813"/>
                  <a:gd name="T101" fmla="*/ 171 h 1422"/>
                  <a:gd name="T102" fmla="*/ 42 w 813"/>
                  <a:gd name="T103" fmla="*/ 84 h 1422"/>
                  <a:gd name="T104" fmla="*/ 24 w 813"/>
                  <a:gd name="T105" fmla="*/ 36 h 1422"/>
                  <a:gd name="T106" fmla="*/ 18 w 813"/>
                  <a:gd name="T107" fmla="*/ 18 h 1422"/>
                  <a:gd name="T108" fmla="*/ 0 w 813"/>
                  <a:gd name="T109" fmla="*/ 0 h 1422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w 813"/>
                  <a:gd name="T166" fmla="*/ 0 h 1422"/>
                  <a:gd name="T167" fmla="*/ 813 w 813"/>
                  <a:gd name="T168" fmla="*/ 1422 h 1422"/>
                </a:gdLst>
                <a:ahLst/>
                <a:cxnLst>
                  <a:cxn ang="T110">
                    <a:pos x="T0" y="T1"/>
                  </a:cxn>
                  <a:cxn ang="T111">
                    <a:pos x="T2" y="T3"/>
                  </a:cxn>
                  <a:cxn ang="T112">
                    <a:pos x="T4" y="T5"/>
                  </a:cxn>
                  <a:cxn ang="T113">
                    <a:pos x="T6" y="T7"/>
                  </a:cxn>
                  <a:cxn ang="T114">
                    <a:pos x="T8" y="T9"/>
                  </a:cxn>
                  <a:cxn ang="T115">
                    <a:pos x="T10" y="T11"/>
                  </a:cxn>
                  <a:cxn ang="T116">
                    <a:pos x="T12" y="T13"/>
                  </a:cxn>
                  <a:cxn ang="T117">
                    <a:pos x="T14" y="T15"/>
                  </a:cxn>
                  <a:cxn ang="T118">
                    <a:pos x="T16" y="T17"/>
                  </a:cxn>
                  <a:cxn ang="T119">
                    <a:pos x="T18" y="T19"/>
                  </a:cxn>
                  <a:cxn ang="T120">
                    <a:pos x="T20" y="T21"/>
                  </a:cxn>
                  <a:cxn ang="T121">
                    <a:pos x="T22" y="T23"/>
                  </a:cxn>
                  <a:cxn ang="T122">
                    <a:pos x="T24" y="T25"/>
                  </a:cxn>
                  <a:cxn ang="T123">
                    <a:pos x="T26" y="T27"/>
                  </a:cxn>
                  <a:cxn ang="T124">
                    <a:pos x="T28" y="T29"/>
                  </a:cxn>
                  <a:cxn ang="T125">
                    <a:pos x="T30" y="T31"/>
                  </a:cxn>
                  <a:cxn ang="T126">
                    <a:pos x="T32" y="T33"/>
                  </a:cxn>
                  <a:cxn ang="T127">
                    <a:pos x="T34" y="T35"/>
                  </a:cxn>
                  <a:cxn ang="T128">
                    <a:pos x="T36" y="T37"/>
                  </a:cxn>
                  <a:cxn ang="T129">
                    <a:pos x="T38" y="T39"/>
                  </a:cxn>
                  <a:cxn ang="T130">
                    <a:pos x="T40" y="T41"/>
                  </a:cxn>
                  <a:cxn ang="T131">
                    <a:pos x="T42" y="T43"/>
                  </a:cxn>
                  <a:cxn ang="T132">
                    <a:pos x="T44" y="T45"/>
                  </a:cxn>
                  <a:cxn ang="T133">
                    <a:pos x="T46" y="T47"/>
                  </a:cxn>
                  <a:cxn ang="T134">
                    <a:pos x="T48" y="T49"/>
                  </a:cxn>
                  <a:cxn ang="T135">
                    <a:pos x="T50" y="T51"/>
                  </a:cxn>
                  <a:cxn ang="T136">
                    <a:pos x="T52" y="T53"/>
                  </a:cxn>
                  <a:cxn ang="T137">
                    <a:pos x="T54" y="T55"/>
                  </a:cxn>
                  <a:cxn ang="T138">
                    <a:pos x="T56" y="T57"/>
                  </a:cxn>
                  <a:cxn ang="T139">
                    <a:pos x="T58" y="T59"/>
                  </a:cxn>
                  <a:cxn ang="T140">
                    <a:pos x="T60" y="T61"/>
                  </a:cxn>
                  <a:cxn ang="T141">
                    <a:pos x="T62" y="T63"/>
                  </a:cxn>
                  <a:cxn ang="T142">
                    <a:pos x="T64" y="T65"/>
                  </a:cxn>
                  <a:cxn ang="T143">
                    <a:pos x="T66" y="T67"/>
                  </a:cxn>
                  <a:cxn ang="T144">
                    <a:pos x="T68" y="T69"/>
                  </a:cxn>
                  <a:cxn ang="T145">
                    <a:pos x="T70" y="T71"/>
                  </a:cxn>
                  <a:cxn ang="T146">
                    <a:pos x="T72" y="T73"/>
                  </a:cxn>
                  <a:cxn ang="T147">
                    <a:pos x="T74" y="T75"/>
                  </a:cxn>
                  <a:cxn ang="T148">
                    <a:pos x="T76" y="T77"/>
                  </a:cxn>
                  <a:cxn ang="T149">
                    <a:pos x="T78" y="T79"/>
                  </a:cxn>
                  <a:cxn ang="T150">
                    <a:pos x="T80" y="T81"/>
                  </a:cxn>
                  <a:cxn ang="T151">
                    <a:pos x="T82" y="T83"/>
                  </a:cxn>
                  <a:cxn ang="T152">
                    <a:pos x="T84" y="T85"/>
                  </a:cxn>
                  <a:cxn ang="T153">
                    <a:pos x="T86" y="T87"/>
                  </a:cxn>
                  <a:cxn ang="T154">
                    <a:pos x="T88" y="T89"/>
                  </a:cxn>
                  <a:cxn ang="T155">
                    <a:pos x="T90" y="T91"/>
                  </a:cxn>
                  <a:cxn ang="T156">
                    <a:pos x="T92" y="T93"/>
                  </a:cxn>
                  <a:cxn ang="T157">
                    <a:pos x="T94" y="T95"/>
                  </a:cxn>
                  <a:cxn ang="T158">
                    <a:pos x="T96" y="T97"/>
                  </a:cxn>
                  <a:cxn ang="T159">
                    <a:pos x="T98" y="T99"/>
                  </a:cxn>
                  <a:cxn ang="T160">
                    <a:pos x="T100" y="T101"/>
                  </a:cxn>
                  <a:cxn ang="T161">
                    <a:pos x="T102" y="T103"/>
                  </a:cxn>
                  <a:cxn ang="T162">
                    <a:pos x="T104" y="T105"/>
                  </a:cxn>
                  <a:cxn ang="T163">
                    <a:pos x="T106" y="T107"/>
                  </a:cxn>
                  <a:cxn ang="T164">
                    <a:pos x="T108" y="T109"/>
                  </a:cxn>
                </a:cxnLst>
                <a:rect l="T165" t="T166" r="T167" b="T168"/>
                <a:pathLst>
                  <a:path w="813" h="1422">
                    <a:moveTo>
                      <a:pt x="813" y="789"/>
                    </a:moveTo>
                    <a:cubicBezTo>
                      <a:pt x="785" y="796"/>
                      <a:pt x="792" y="790"/>
                      <a:pt x="795" y="828"/>
                    </a:cubicBezTo>
                    <a:cubicBezTo>
                      <a:pt x="794" y="841"/>
                      <a:pt x="794" y="854"/>
                      <a:pt x="792" y="867"/>
                    </a:cubicBezTo>
                    <a:cubicBezTo>
                      <a:pt x="788" y="889"/>
                      <a:pt x="747" y="889"/>
                      <a:pt x="732" y="891"/>
                    </a:cubicBezTo>
                    <a:cubicBezTo>
                      <a:pt x="723" y="897"/>
                      <a:pt x="711" y="915"/>
                      <a:pt x="711" y="915"/>
                    </a:cubicBezTo>
                    <a:cubicBezTo>
                      <a:pt x="708" y="987"/>
                      <a:pt x="717" y="984"/>
                      <a:pt x="687" y="1029"/>
                    </a:cubicBezTo>
                    <a:cubicBezTo>
                      <a:pt x="679" y="1041"/>
                      <a:pt x="676" y="1061"/>
                      <a:pt x="669" y="1074"/>
                    </a:cubicBezTo>
                    <a:cubicBezTo>
                      <a:pt x="665" y="1080"/>
                      <a:pt x="657" y="1092"/>
                      <a:pt x="657" y="1092"/>
                    </a:cubicBezTo>
                    <a:cubicBezTo>
                      <a:pt x="648" y="1079"/>
                      <a:pt x="646" y="1076"/>
                      <a:pt x="630" y="1080"/>
                    </a:cubicBezTo>
                    <a:cubicBezTo>
                      <a:pt x="627" y="1094"/>
                      <a:pt x="629" y="1103"/>
                      <a:pt x="633" y="1116"/>
                    </a:cubicBezTo>
                    <a:cubicBezTo>
                      <a:pt x="628" y="1132"/>
                      <a:pt x="614" y="1148"/>
                      <a:pt x="600" y="1158"/>
                    </a:cubicBezTo>
                    <a:cubicBezTo>
                      <a:pt x="593" y="1178"/>
                      <a:pt x="598" y="1183"/>
                      <a:pt x="579" y="1188"/>
                    </a:cubicBezTo>
                    <a:cubicBezTo>
                      <a:pt x="561" y="1214"/>
                      <a:pt x="566" y="1199"/>
                      <a:pt x="570" y="1236"/>
                    </a:cubicBezTo>
                    <a:cubicBezTo>
                      <a:pt x="571" y="1265"/>
                      <a:pt x="572" y="1294"/>
                      <a:pt x="573" y="1323"/>
                    </a:cubicBezTo>
                    <a:cubicBezTo>
                      <a:pt x="575" y="1370"/>
                      <a:pt x="569" y="1383"/>
                      <a:pt x="612" y="1389"/>
                    </a:cubicBezTo>
                    <a:cubicBezTo>
                      <a:pt x="633" y="1396"/>
                      <a:pt x="633" y="1404"/>
                      <a:pt x="621" y="1422"/>
                    </a:cubicBezTo>
                    <a:cubicBezTo>
                      <a:pt x="593" y="1418"/>
                      <a:pt x="579" y="1402"/>
                      <a:pt x="555" y="1386"/>
                    </a:cubicBezTo>
                    <a:cubicBezTo>
                      <a:pt x="547" y="1381"/>
                      <a:pt x="536" y="1379"/>
                      <a:pt x="528" y="1374"/>
                    </a:cubicBezTo>
                    <a:cubicBezTo>
                      <a:pt x="511" y="1348"/>
                      <a:pt x="534" y="1379"/>
                      <a:pt x="513" y="1362"/>
                    </a:cubicBezTo>
                    <a:cubicBezTo>
                      <a:pt x="507" y="1357"/>
                      <a:pt x="504" y="1350"/>
                      <a:pt x="498" y="1344"/>
                    </a:cubicBezTo>
                    <a:cubicBezTo>
                      <a:pt x="489" y="1316"/>
                      <a:pt x="527" y="1346"/>
                      <a:pt x="509" y="1310"/>
                    </a:cubicBezTo>
                    <a:cubicBezTo>
                      <a:pt x="506" y="1304"/>
                      <a:pt x="504" y="1286"/>
                      <a:pt x="504" y="1286"/>
                    </a:cubicBezTo>
                    <a:cubicBezTo>
                      <a:pt x="504" y="1274"/>
                      <a:pt x="501" y="1263"/>
                      <a:pt x="494" y="1234"/>
                    </a:cubicBezTo>
                    <a:cubicBezTo>
                      <a:pt x="487" y="1205"/>
                      <a:pt x="467" y="1139"/>
                      <a:pt x="462" y="1113"/>
                    </a:cubicBezTo>
                    <a:cubicBezTo>
                      <a:pt x="459" y="1103"/>
                      <a:pt x="466" y="1080"/>
                      <a:pt x="466" y="1080"/>
                    </a:cubicBezTo>
                    <a:cubicBezTo>
                      <a:pt x="465" y="1070"/>
                      <a:pt x="472" y="1055"/>
                      <a:pt x="470" y="1046"/>
                    </a:cubicBezTo>
                    <a:cubicBezTo>
                      <a:pt x="468" y="1037"/>
                      <a:pt x="456" y="1033"/>
                      <a:pt x="456" y="1023"/>
                    </a:cubicBezTo>
                    <a:cubicBezTo>
                      <a:pt x="458" y="1010"/>
                      <a:pt x="468" y="999"/>
                      <a:pt x="468" y="984"/>
                    </a:cubicBezTo>
                    <a:cubicBezTo>
                      <a:pt x="507" y="906"/>
                      <a:pt x="466" y="1008"/>
                      <a:pt x="456" y="951"/>
                    </a:cubicBezTo>
                    <a:cubicBezTo>
                      <a:pt x="454" y="936"/>
                      <a:pt x="475" y="921"/>
                      <a:pt x="475" y="898"/>
                    </a:cubicBezTo>
                    <a:cubicBezTo>
                      <a:pt x="475" y="875"/>
                      <a:pt x="460" y="828"/>
                      <a:pt x="453" y="810"/>
                    </a:cubicBezTo>
                    <a:cubicBezTo>
                      <a:pt x="452" y="802"/>
                      <a:pt x="441" y="798"/>
                      <a:pt x="435" y="792"/>
                    </a:cubicBezTo>
                    <a:cubicBezTo>
                      <a:pt x="419" y="776"/>
                      <a:pt x="405" y="756"/>
                      <a:pt x="387" y="744"/>
                    </a:cubicBezTo>
                    <a:cubicBezTo>
                      <a:pt x="383" y="738"/>
                      <a:pt x="379" y="732"/>
                      <a:pt x="375" y="726"/>
                    </a:cubicBezTo>
                    <a:cubicBezTo>
                      <a:pt x="366" y="712"/>
                      <a:pt x="376" y="692"/>
                      <a:pt x="372" y="675"/>
                    </a:cubicBezTo>
                    <a:cubicBezTo>
                      <a:pt x="371" y="672"/>
                      <a:pt x="366" y="673"/>
                      <a:pt x="363" y="672"/>
                    </a:cubicBezTo>
                    <a:cubicBezTo>
                      <a:pt x="355" y="660"/>
                      <a:pt x="341" y="650"/>
                      <a:pt x="336" y="636"/>
                    </a:cubicBezTo>
                    <a:cubicBezTo>
                      <a:pt x="331" y="620"/>
                      <a:pt x="324" y="606"/>
                      <a:pt x="318" y="591"/>
                    </a:cubicBezTo>
                    <a:cubicBezTo>
                      <a:pt x="314" y="564"/>
                      <a:pt x="325" y="580"/>
                      <a:pt x="331" y="547"/>
                    </a:cubicBezTo>
                    <a:cubicBezTo>
                      <a:pt x="333" y="538"/>
                      <a:pt x="338" y="510"/>
                      <a:pt x="342" y="507"/>
                    </a:cubicBezTo>
                    <a:cubicBezTo>
                      <a:pt x="345" y="505"/>
                      <a:pt x="351" y="501"/>
                      <a:pt x="351" y="501"/>
                    </a:cubicBezTo>
                    <a:cubicBezTo>
                      <a:pt x="362" y="467"/>
                      <a:pt x="360" y="409"/>
                      <a:pt x="360" y="372"/>
                    </a:cubicBezTo>
                    <a:cubicBezTo>
                      <a:pt x="352" y="360"/>
                      <a:pt x="347" y="345"/>
                      <a:pt x="336" y="336"/>
                    </a:cubicBezTo>
                    <a:cubicBezTo>
                      <a:pt x="330" y="331"/>
                      <a:pt x="341" y="350"/>
                      <a:pt x="342" y="357"/>
                    </a:cubicBezTo>
                    <a:cubicBezTo>
                      <a:pt x="343" y="368"/>
                      <a:pt x="331" y="376"/>
                      <a:pt x="324" y="381"/>
                    </a:cubicBezTo>
                    <a:cubicBezTo>
                      <a:pt x="314" y="371"/>
                      <a:pt x="302" y="359"/>
                      <a:pt x="288" y="354"/>
                    </a:cubicBezTo>
                    <a:cubicBezTo>
                      <a:pt x="272" y="331"/>
                      <a:pt x="265" y="305"/>
                      <a:pt x="249" y="282"/>
                    </a:cubicBezTo>
                    <a:cubicBezTo>
                      <a:pt x="246" y="277"/>
                      <a:pt x="225" y="275"/>
                      <a:pt x="219" y="273"/>
                    </a:cubicBezTo>
                    <a:cubicBezTo>
                      <a:pt x="208" y="262"/>
                      <a:pt x="199" y="249"/>
                      <a:pt x="186" y="240"/>
                    </a:cubicBezTo>
                    <a:cubicBezTo>
                      <a:pt x="177" y="234"/>
                      <a:pt x="133" y="225"/>
                      <a:pt x="117" y="222"/>
                    </a:cubicBezTo>
                    <a:cubicBezTo>
                      <a:pt x="97" y="212"/>
                      <a:pt x="76" y="193"/>
                      <a:pt x="69" y="171"/>
                    </a:cubicBezTo>
                    <a:cubicBezTo>
                      <a:pt x="67" y="129"/>
                      <a:pt x="70" y="112"/>
                      <a:pt x="42" y="84"/>
                    </a:cubicBezTo>
                    <a:cubicBezTo>
                      <a:pt x="37" y="68"/>
                      <a:pt x="29" y="52"/>
                      <a:pt x="24" y="36"/>
                    </a:cubicBezTo>
                    <a:cubicBezTo>
                      <a:pt x="22" y="30"/>
                      <a:pt x="18" y="18"/>
                      <a:pt x="18" y="18"/>
                    </a:cubicBez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3103" name="Freeform 15"/>
              <p:cNvSpPr>
                <a:spLocks/>
              </p:cNvSpPr>
              <p:nvPr/>
            </p:nvSpPr>
            <p:spPr bwMode="auto">
              <a:xfrm>
                <a:off x="700" y="1128"/>
                <a:ext cx="287" cy="732"/>
              </a:xfrm>
              <a:custGeom>
                <a:avLst/>
                <a:gdLst>
                  <a:gd name="T0" fmla="*/ 121 w 287"/>
                  <a:gd name="T1" fmla="*/ 0 h 732"/>
                  <a:gd name="T2" fmla="*/ 98 w 287"/>
                  <a:gd name="T3" fmla="*/ 39 h 732"/>
                  <a:gd name="T4" fmla="*/ 62 w 287"/>
                  <a:gd name="T5" fmla="*/ 57 h 732"/>
                  <a:gd name="T6" fmla="*/ 65 w 287"/>
                  <a:gd name="T7" fmla="*/ 66 h 732"/>
                  <a:gd name="T8" fmla="*/ 101 w 287"/>
                  <a:gd name="T9" fmla="*/ 48 h 732"/>
                  <a:gd name="T10" fmla="*/ 119 w 287"/>
                  <a:gd name="T11" fmla="*/ 57 h 732"/>
                  <a:gd name="T12" fmla="*/ 63 w 287"/>
                  <a:gd name="T13" fmla="*/ 77 h 732"/>
                  <a:gd name="T14" fmla="*/ 34 w 287"/>
                  <a:gd name="T15" fmla="*/ 101 h 732"/>
                  <a:gd name="T16" fmla="*/ 29 w 287"/>
                  <a:gd name="T17" fmla="*/ 105 h 732"/>
                  <a:gd name="T18" fmla="*/ 63 w 287"/>
                  <a:gd name="T19" fmla="*/ 130 h 732"/>
                  <a:gd name="T20" fmla="*/ 54 w 287"/>
                  <a:gd name="T21" fmla="*/ 158 h 732"/>
                  <a:gd name="T22" fmla="*/ 20 w 287"/>
                  <a:gd name="T23" fmla="*/ 168 h 732"/>
                  <a:gd name="T24" fmla="*/ 44 w 287"/>
                  <a:gd name="T25" fmla="*/ 158 h 732"/>
                  <a:gd name="T26" fmla="*/ 25 w 287"/>
                  <a:gd name="T27" fmla="*/ 173 h 732"/>
                  <a:gd name="T28" fmla="*/ 8 w 287"/>
                  <a:gd name="T29" fmla="*/ 204 h 732"/>
                  <a:gd name="T30" fmla="*/ 74 w 287"/>
                  <a:gd name="T31" fmla="*/ 162 h 732"/>
                  <a:gd name="T32" fmla="*/ 97 w 287"/>
                  <a:gd name="T33" fmla="*/ 125 h 732"/>
                  <a:gd name="T34" fmla="*/ 122 w 287"/>
                  <a:gd name="T35" fmla="*/ 132 h 732"/>
                  <a:gd name="T36" fmla="*/ 130 w 287"/>
                  <a:gd name="T37" fmla="*/ 115 h 732"/>
                  <a:gd name="T38" fmla="*/ 183 w 287"/>
                  <a:gd name="T39" fmla="*/ 110 h 732"/>
                  <a:gd name="T40" fmla="*/ 217 w 287"/>
                  <a:gd name="T41" fmla="*/ 125 h 732"/>
                  <a:gd name="T42" fmla="*/ 250 w 287"/>
                  <a:gd name="T43" fmla="*/ 130 h 732"/>
                  <a:gd name="T44" fmla="*/ 263 w 287"/>
                  <a:gd name="T45" fmla="*/ 168 h 732"/>
                  <a:gd name="T46" fmla="*/ 274 w 287"/>
                  <a:gd name="T47" fmla="*/ 298 h 732"/>
                  <a:gd name="T48" fmla="*/ 272 w 287"/>
                  <a:gd name="T49" fmla="*/ 315 h 732"/>
                  <a:gd name="T50" fmla="*/ 251 w 287"/>
                  <a:gd name="T51" fmla="*/ 342 h 732"/>
                  <a:gd name="T52" fmla="*/ 241 w 287"/>
                  <a:gd name="T53" fmla="*/ 389 h 732"/>
                  <a:gd name="T54" fmla="*/ 221 w 287"/>
                  <a:gd name="T55" fmla="*/ 432 h 732"/>
                  <a:gd name="T56" fmla="*/ 209 w 287"/>
                  <a:gd name="T57" fmla="*/ 459 h 732"/>
                  <a:gd name="T58" fmla="*/ 203 w 287"/>
                  <a:gd name="T59" fmla="*/ 477 h 732"/>
                  <a:gd name="T60" fmla="*/ 209 w 287"/>
                  <a:gd name="T61" fmla="*/ 504 h 732"/>
                  <a:gd name="T62" fmla="*/ 221 w 287"/>
                  <a:gd name="T63" fmla="*/ 528 h 732"/>
                  <a:gd name="T64" fmla="*/ 231 w 287"/>
                  <a:gd name="T65" fmla="*/ 547 h 732"/>
                  <a:gd name="T66" fmla="*/ 241 w 287"/>
                  <a:gd name="T67" fmla="*/ 581 h 732"/>
                  <a:gd name="T68" fmla="*/ 248 w 287"/>
                  <a:gd name="T69" fmla="*/ 648 h 732"/>
                  <a:gd name="T70" fmla="*/ 281 w 287"/>
                  <a:gd name="T71" fmla="*/ 732 h 732"/>
                  <a:gd name="T72" fmla="*/ 266 w 287"/>
                  <a:gd name="T73" fmla="*/ 666 h 732"/>
                  <a:gd name="T74" fmla="*/ 254 w 287"/>
                  <a:gd name="T75" fmla="*/ 648 h 732"/>
                  <a:gd name="T76" fmla="*/ 269 w 287"/>
                  <a:gd name="T77" fmla="*/ 594 h 732"/>
                  <a:gd name="T78" fmla="*/ 275 w 287"/>
                  <a:gd name="T79" fmla="*/ 639 h 732"/>
                  <a:gd name="T80" fmla="*/ 260 w 287"/>
                  <a:gd name="T81" fmla="*/ 624 h 732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w 287"/>
                  <a:gd name="T124" fmla="*/ 0 h 732"/>
                  <a:gd name="T125" fmla="*/ 287 w 287"/>
                  <a:gd name="T126" fmla="*/ 732 h 732"/>
                </a:gdLst>
                <a:ahLst/>
                <a:cxnLst>
                  <a:cxn ang="T82">
                    <a:pos x="T0" y="T1"/>
                  </a:cxn>
                  <a:cxn ang="T83">
                    <a:pos x="T2" y="T3"/>
                  </a:cxn>
                  <a:cxn ang="T84">
                    <a:pos x="T4" y="T5"/>
                  </a:cxn>
                  <a:cxn ang="T85">
                    <a:pos x="T6" y="T7"/>
                  </a:cxn>
                  <a:cxn ang="T86">
                    <a:pos x="T8" y="T9"/>
                  </a:cxn>
                  <a:cxn ang="T87">
                    <a:pos x="T10" y="T11"/>
                  </a:cxn>
                  <a:cxn ang="T88">
                    <a:pos x="T12" y="T13"/>
                  </a:cxn>
                  <a:cxn ang="T89">
                    <a:pos x="T14" y="T15"/>
                  </a:cxn>
                  <a:cxn ang="T90">
                    <a:pos x="T16" y="T17"/>
                  </a:cxn>
                  <a:cxn ang="T91">
                    <a:pos x="T18" y="T19"/>
                  </a:cxn>
                  <a:cxn ang="T92">
                    <a:pos x="T20" y="T21"/>
                  </a:cxn>
                  <a:cxn ang="T93">
                    <a:pos x="T22" y="T23"/>
                  </a:cxn>
                  <a:cxn ang="T94">
                    <a:pos x="T24" y="T25"/>
                  </a:cxn>
                  <a:cxn ang="T95">
                    <a:pos x="T26" y="T27"/>
                  </a:cxn>
                  <a:cxn ang="T96">
                    <a:pos x="T28" y="T29"/>
                  </a:cxn>
                  <a:cxn ang="T97">
                    <a:pos x="T30" y="T31"/>
                  </a:cxn>
                  <a:cxn ang="T98">
                    <a:pos x="T32" y="T33"/>
                  </a:cxn>
                  <a:cxn ang="T99">
                    <a:pos x="T34" y="T35"/>
                  </a:cxn>
                  <a:cxn ang="T100">
                    <a:pos x="T36" y="T37"/>
                  </a:cxn>
                  <a:cxn ang="T101">
                    <a:pos x="T38" y="T39"/>
                  </a:cxn>
                  <a:cxn ang="T102">
                    <a:pos x="T40" y="T41"/>
                  </a:cxn>
                  <a:cxn ang="T103">
                    <a:pos x="T42" y="T43"/>
                  </a:cxn>
                  <a:cxn ang="T104">
                    <a:pos x="T44" y="T45"/>
                  </a:cxn>
                  <a:cxn ang="T105">
                    <a:pos x="T46" y="T47"/>
                  </a:cxn>
                  <a:cxn ang="T106">
                    <a:pos x="T48" y="T49"/>
                  </a:cxn>
                  <a:cxn ang="T107">
                    <a:pos x="T50" y="T51"/>
                  </a:cxn>
                  <a:cxn ang="T108">
                    <a:pos x="T52" y="T53"/>
                  </a:cxn>
                  <a:cxn ang="T109">
                    <a:pos x="T54" y="T55"/>
                  </a:cxn>
                  <a:cxn ang="T110">
                    <a:pos x="T56" y="T57"/>
                  </a:cxn>
                  <a:cxn ang="T111">
                    <a:pos x="T58" y="T59"/>
                  </a:cxn>
                  <a:cxn ang="T112">
                    <a:pos x="T60" y="T61"/>
                  </a:cxn>
                  <a:cxn ang="T113">
                    <a:pos x="T62" y="T63"/>
                  </a:cxn>
                  <a:cxn ang="T114">
                    <a:pos x="T64" y="T65"/>
                  </a:cxn>
                  <a:cxn ang="T115">
                    <a:pos x="T66" y="T67"/>
                  </a:cxn>
                  <a:cxn ang="T116">
                    <a:pos x="T68" y="T69"/>
                  </a:cxn>
                  <a:cxn ang="T117">
                    <a:pos x="T70" y="T71"/>
                  </a:cxn>
                  <a:cxn ang="T118">
                    <a:pos x="T72" y="T73"/>
                  </a:cxn>
                  <a:cxn ang="T119">
                    <a:pos x="T74" y="T75"/>
                  </a:cxn>
                  <a:cxn ang="T120">
                    <a:pos x="T76" y="T77"/>
                  </a:cxn>
                  <a:cxn ang="T121">
                    <a:pos x="T78" y="T79"/>
                  </a:cxn>
                  <a:cxn ang="T122">
                    <a:pos x="T80" y="T81"/>
                  </a:cxn>
                </a:cxnLst>
                <a:rect l="T123" t="T124" r="T125" b="T126"/>
                <a:pathLst>
                  <a:path w="287" h="732">
                    <a:moveTo>
                      <a:pt x="121" y="0"/>
                    </a:moveTo>
                    <a:cubicBezTo>
                      <a:pt x="108" y="26"/>
                      <a:pt x="129" y="47"/>
                      <a:pt x="98" y="39"/>
                    </a:cubicBezTo>
                    <a:cubicBezTo>
                      <a:pt x="79" y="41"/>
                      <a:pt x="68" y="39"/>
                      <a:pt x="62" y="57"/>
                    </a:cubicBezTo>
                    <a:cubicBezTo>
                      <a:pt x="63" y="60"/>
                      <a:pt x="62" y="65"/>
                      <a:pt x="65" y="66"/>
                    </a:cubicBezTo>
                    <a:cubicBezTo>
                      <a:pt x="67" y="67"/>
                      <a:pt x="97" y="50"/>
                      <a:pt x="101" y="48"/>
                    </a:cubicBezTo>
                    <a:cubicBezTo>
                      <a:pt x="104" y="49"/>
                      <a:pt x="118" y="53"/>
                      <a:pt x="119" y="57"/>
                    </a:cubicBezTo>
                    <a:cubicBezTo>
                      <a:pt x="121" y="67"/>
                      <a:pt x="63" y="77"/>
                      <a:pt x="63" y="77"/>
                    </a:cubicBezTo>
                    <a:cubicBezTo>
                      <a:pt x="54" y="84"/>
                      <a:pt x="40" y="96"/>
                      <a:pt x="34" y="101"/>
                    </a:cubicBezTo>
                    <a:cubicBezTo>
                      <a:pt x="28" y="106"/>
                      <a:pt x="24" y="100"/>
                      <a:pt x="29" y="105"/>
                    </a:cubicBezTo>
                    <a:cubicBezTo>
                      <a:pt x="19" y="116"/>
                      <a:pt x="58" y="123"/>
                      <a:pt x="63" y="130"/>
                    </a:cubicBezTo>
                    <a:cubicBezTo>
                      <a:pt x="67" y="139"/>
                      <a:pt x="61" y="152"/>
                      <a:pt x="54" y="158"/>
                    </a:cubicBezTo>
                    <a:cubicBezTo>
                      <a:pt x="69" y="181"/>
                      <a:pt x="33" y="167"/>
                      <a:pt x="20" y="168"/>
                    </a:cubicBezTo>
                    <a:cubicBezTo>
                      <a:pt x="10" y="174"/>
                      <a:pt x="54" y="152"/>
                      <a:pt x="44" y="158"/>
                    </a:cubicBezTo>
                    <a:cubicBezTo>
                      <a:pt x="38" y="164"/>
                      <a:pt x="31" y="165"/>
                      <a:pt x="25" y="173"/>
                    </a:cubicBezTo>
                    <a:cubicBezTo>
                      <a:pt x="19" y="181"/>
                      <a:pt x="0" y="206"/>
                      <a:pt x="8" y="204"/>
                    </a:cubicBezTo>
                    <a:cubicBezTo>
                      <a:pt x="35" y="195"/>
                      <a:pt x="50" y="176"/>
                      <a:pt x="74" y="162"/>
                    </a:cubicBezTo>
                    <a:cubicBezTo>
                      <a:pt x="92" y="152"/>
                      <a:pt x="63" y="158"/>
                      <a:pt x="97" y="125"/>
                    </a:cubicBezTo>
                    <a:cubicBezTo>
                      <a:pt x="113" y="109"/>
                      <a:pt x="102" y="144"/>
                      <a:pt x="122" y="132"/>
                    </a:cubicBezTo>
                    <a:cubicBezTo>
                      <a:pt x="128" y="128"/>
                      <a:pt x="130" y="115"/>
                      <a:pt x="130" y="115"/>
                    </a:cubicBezTo>
                    <a:cubicBezTo>
                      <a:pt x="139" y="113"/>
                      <a:pt x="169" y="108"/>
                      <a:pt x="183" y="110"/>
                    </a:cubicBezTo>
                    <a:cubicBezTo>
                      <a:pt x="197" y="112"/>
                      <a:pt x="206" y="122"/>
                      <a:pt x="217" y="125"/>
                    </a:cubicBezTo>
                    <a:cubicBezTo>
                      <a:pt x="234" y="127"/>
                      <a:pt x="220" y="126"/>
                      <a:pt x="250" y="130"/>
                    </a:cubicBezTo>
                    <a:cubicBezTo>
                      <a:pt x="260" y="137"/>
                      <a:pt x="259" y="156"/>
                      <a:pt x="263" y="168"/>
                    </a:cubicBezTo>
                    <a:cubicBezTo>
                      <a:pt x="267" y="193"/>
                      <a:pt x="273" y="274"/>
                      <a:pt x="274" y="298"/>
                    </a:cubicBezTo>
                    <a:cubicBezTo>
                      <a:pt x="275" y="322"/>
                      <a:pt x="276" y="308"/>
                      <a:pt x="272" y="315"/>
                    </a:cubicBezTo>
                    <a:cubicBezTo>
                      <a:pt x="269" y="335"/>
                      <a:pt x="269" y="336"/>
                      <a:pt x="251" y="342"/>
                    </a:cubicBezTo>
                    <a:cubicBezTo>
                      <a:pt x="244" y="364"/>
                      <a:pt x="248" y="343"/>
                      <a:pt x="241" y="389"/>
                    </a:cubicBezTo>
                    <a:cubicBezTo>
                      <a:pt x="239" y="405"/>
                      <a:pt x="229" y="419"/>
                      <a:pt x="221" y="432"/>
                    </a:cubicBezTo>
                    <a:cubicBezTo>
                      <a:pt x="216" y="440"/>
                      <a:pt x="213" y="450"/>
                      <a:pt x="209" y="459"/>
                    </a:cubicBezTo>
                    <a:cubicBezTo>
                      <a:pt x="206" y="465"/>
                      <a:pt x="203" y="477"/>
                      <a:pt x="203" y="477"/>
                    </a:cubicBezTo>
                    <a:cubicBezTo>
                      <a:pt x="205" y="486"/>
                      <a:pt x="206" y="495"/>
                      <a:pt x="209" y="504"/>
                    </a:cubicBezTo>
                    <a:cubicBezTo>
                      <a:pt x="212" y="512"/>
                      <a:pt x="221" y="528"/>
                      <a:pt x="221" y="528"/>
                    </a:cubicBezTo>
                    <a:cubicBezTo>
                      <a:pt x="223" y="534"/>
                      <a:pt x="228" y="538"/>
                      <a:pt x="231" y="547"/>
                    </a:cubicBezTo>
                    <a:cubicBezTo>
                      <a:pt x="234" y="556"/>
                      <a:pt x="238" y="564"/>
                      <a:pt x="241" y="581"/>
                    </a:cubicBezTo>
                    <a:cubicBezTo>
                      <a:pt x="243" y="603"/>
                      <a:pt x="243" y="628"/>
                      <a:pt x="248" y="648"/>
                    </a:cubicBezTo>
                    <a:cubicBezTo>
                      <a:pt x="256" y="680"/>
                      <a:pt x="251" y="712"/>
                      <a:pt x="281" y="732"/>
                    </a:cubicBezTo>
                    <a:cubicBezTo>
                      <a:pt x="287" y="706"/>
                      <a:pt x="280" y="687"/>
                      <a:pt x="266" y="666"/>
                    </a:cubicBezTo>
                    <a:cubicBezTo>
                      <a:pt x="262" y="660"/>
                      <a:pt x="254" y="648"/>
                      <a:pt x="254" y="648"/>
                    </a:cubicBezTo>
                    <a:cubicBezTo>
                      <a:pt x="257" y="628"/>
                      <a:pt x="266" y="614"/>
                      <a:pt x="269" y="594"/>
                    </a:cubicBezTo>
                    <a:cubicBezTo>
                      <a:pt x="282" y="613"/>
                      <a:pt x="275" y="599"/>
                      <a:pt x="275" y="639"/>
                    </a:cubicBezTo>
                    <a:lnTo>
                      <a:pt x="260" y="624"/>
                    </a:lnTo>
                  </a:path>
                </a:pathLst>
              </a:cu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3099" name="Freeform 16"/>
            <p:cNvSpPr>
              <a:spLocks/>
            </p:cNvSpPr>
            <p:nvPr/>
          </p:nvSpPr>
          <p:spPr bwMode="auto">
            <a:xfrm>
              <a:off x="1642" y="912"/>
              <a:ext cx="454" cy="355"/>
            </a:xfrm>
            <a:custGeom>
              <a:avLst/>
              <a:gdLst>
                <a:gd name="T0" fmla="*/ 115 w 454"/>
                <a:gd name="T1" fmla="*/ 43 h 355"/>
                <a:gd name="T2" fmla="*/ 225 w 454"/>
                <a:gd name="T3" fmla="*/ 38 h 355"/>
                <a:gd name="T4" fmla="*/ 268 w 454"/>
                <a:gd name="T5" fmla="*/ 24 h 355"/>
                <a:gd name="T6" fmla="*/ 283 w 454"/>
                <a:gd name="T7" fmla="*/ 19 h 355"/>
                <a:gd name="T8" fmla="*/ 364 w 454"/>
                <a:gd name="T9" fmla="*/ 24 h 355"/>
                <a:gd name="T10" fmla="*/ 379 w 454"/>
                <a:gd name="T11" fmla="*/ 38 h 355"/>
                <a:gd name="T12" fmla="*/ 441 w 454"/>
                <a:gd name="T13" fmla="*/ 48 h 355"/>
                <a:gd name="T14" fmla="*/ 417 w 454"/>
                <a:gd name="T15" fmla="*/ 96 h 355"/>
                <a:gd name="T16" fmla="*/ 422 w 454"/>
                <a:gd name="T17" fmla="*/ 139 h 355"/>
                <a:gd name="T18" fmla="*/ 374 w 454"/>
                <a:gd name="T19" fmla="*/ 154 h 355"/>
                <a:gd name="T20" fmla="*/ 364 w 454"/>
                <a:gd name="T21" fmla="*/ 202 h 355"/>
                <a:gd name="T22" fmla="*/ 312 w 454"/>
                <a:gd name="T23" fmla="*/ 221 h 355"/>
                <a:gd name="T24" fmla="*/ 225 w 454"/>
                <a:gd name="T25" fmla="*/ 240 h 355"/>
                <a:gd name="T26" fmla="*/ 172 w 454"/>
                <a:gd name="T27" fmla="*/ 317 h 355"/>
                <a:gd name="T28" fmla="*/ 144 w 454"/>
                <a:gd name="T29" fmla="*/ 312 h 355"/>
                <a:gd name="T30" fmla="*/ 129 w 454"/>
                <a:gd name="T31" fmla="*/ 307 h 355"/>
                <a:gd name="T32" fmla="*/ 139 w 454"/>
                <a:gd name="T33" fmla="*/ 221 h 355"/>
                <a:gd name="T34" fmla="*/ 134 w 454"/>
                <a:gd name="T35" fmla="*/ 182 h 355"/>
                <a:gd name="T36" fmla="*/ 124 w 454"/>
                <a:gd name="T37" fmla="*/ 115 h 355"/>
                <a:gd name="T38" fmla="*/ 96 w 454"/>
                <a:gd name="T39" fmla="*/ 91 h 355"/>
                <a:gd name="T40" fmla="*/ 43 w 454"/>
                <a:gd name="T41" fmla="*/ 86 h 355"/>
                <a:gd name="T42" fmla="*/ 24 w 454"/>
                <a:gd name="T43" fmla="*/ 29 h 355"/>
                <a:gd name="T44" fmla="*/ 187 w 454"/>
                <a:gd name="T45" fmla="*/ 38 h 355"/>
                <a:gd name="T46" fmla="*/ 201 w 454"/>
                <a:gd name="T47" fmla="*/ 48 h 355"/>
                <a:gd name="T48" fmla="*/ 278 w 454"/>
                <a:gd name="T49" fmla="*/ 0 h 355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w 454"/>
                <a:gd name="T76" fmla="*/ 0 h 355"/>
                <a:gd name="T77" fmla="*/ 454 w 454"/>
                <a:gd name="T78" fmla="*/ 355 h 355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T75" t="T76" r="T77" b="T78"/>
              <a:pathLst>
                <a:path w="454" h="355">
                  <a:moveTo>
                    <a:pt x="115" y="43"/>
                  </a:moveTo>
                  <a:cubicBezTo>
                    <a:pt x="152" y="41"/>
                    <a:pt x="188" y="41"/>
                    <a:pt x="225" y="38"/>
                  </a:cubicBezTo>
                  <a:cubicBezTo>
                    <a:pt x="233" y="37"/>
                    <a:pt x="267" y="24"/>
                    <a:pt x="268" y="24"/>
                  </a:cubicBezTo>
                  <a:cubicBezTo>
                    <a:pt x="273" y="22"/>
                    <a:pt x="283" y="19"/>
                    <a:pt x="283" y="19"/>
                  </a:cubicBezTo>
                  <a:cubicBezTo>
                    <a:pt x="310" y="21"/>
                    <a:pt x="337" y="19"/>
                    <a:pt x="364" y="24"/>
                  </a:cubicBezTo>
                  <a:cubicBezTo>
                    <a:pt x="371" y="25"/>
                    <a:pt x="373" y="34"/>
                    <a:pt x="379" y="38"/>
                  </a:cubicBezTo>
                  <a:cubicBezTo>
                    <a:pt x="392" y="47"/>
                    <a:pt x="439" y="48"/>
                    <a:pt x="441" y="48"/>
                  </a:cubicBezTo>
                  <a:cubicBezTo>
                    <a:pt x="454" y="58"/>
                    <a:pt x="420" y="81"/>
                    <a:pt x="417" y="96"/>
                  </a:cubicBezTo>
                  <a:cubicBezTo>
                    <a:pt x="414" y="111"/>
                    <a:pt x="429" y="129"/>
                    <a:pt x="422" y="139"/>
                  </a:cubicBezTo>
                  <a:cubicBezTo>
                    <a:pt x="387" y="151"/>
                    <a:pt x="403" y="146"/>
                    <a:pt x="374" y="154"/>
                  </a:cubicBezTo>
                  <a:cubicBezTo>
                    <a:pt x="370" y="170"/>
                    <a:pt x="371" y="187"/>
                    <a:pt x="364" y="202"/>
                  </a:cubicBezTo>
                  <a:cubicBezTo>
                    <a:pt x="356" y="219"/>
                    <a:pt x="330" y="215"/>
                    <a:pt x="312" y="221"/>
                  </a:cubicBezTo>
                  <a:cubicBezTo>
                    <a:pt x="286" y="230"/>
                    <a:pt x="251" y="231"/>
                    <a:pt x="225" y="240"/>
                  </a:cubicBezTo>
                  <a:cubicBezTo>
                    <a:pt x="202" y="263"/>
                    <a:pt x="191" y="288"/>
                    <a:pt x="172" y="317"/>
                  </a:cubicBezTo>
                  <a:cubicBezTo>
                    <a:pt x="161" y="355"/>
                    <a:pt x="155" y="320"/>
                    <a:pt x="144" y="312"/>
                  </a:cubicBezTo>
                  <a:cubicBezTo>
                    <a:pt x="140" y="309"/>
                    <a:pt x="134" y="309"/>
                    <a:pt x="129" y="307"/>
                  </a:cubicBezTo>
                  <a:cubicBezTo>
                    <a:pt x="104" y="282"/>
                    <a:pt x="110" y="238"/>
                    <a:pt x="139" y="221"/>
                  </a:cubicBezTo>
                  <a:cubicBezTo>
                    <a:pt x="143" y="199"/>
                    <a:pt x="136" y="200"/>
                    <a:pt x="134" y="182"/>
                  </a:cubicBezTo>
                  <a:cubicBezTo>
                    <a:pt x="132" y="164"/>
                    <a:pt x="130" y="130"/>
                    <a:pt x="124" y="115"/>
                  </a:cubicBezTo>
                  <a:cubicBezTo>
                    <a:pt x="119" y="111"/>
                    <a:pt x="104" y="93"/>
                    <a:pt x="96" y="91"/>
                  </a:cubicBezTo>
                  <a:cubicBezTo>
                    <a:pt x="79" y="87"/>
                    <a:pt x="61" y="88"/>
                    <a:pt x="43" y="86"/>
                  </a:cubicBezTo>
                  <a:cubicBezTo>
                    <a:pt x="51" y="62"/>
                    <a:pt x="0" y="33"/>
                    <a:pt x="24" y="29"/>
                  </a:cubicBezTo>
                  <a:cubicBezTo>
                    <a:pt x="58" y="17"/>
                    <a:pt x="152" y="45"/>
                    <a:pt x="187" y="38"/>
                  </a:cubicBezTo>
                  <a:cubicBezTo>
                    <a:pt x="192" y="41"/>
                    <a:pt x="201" y="48"/>
                    <a:pt x="201" y="48"/>
                  </a:cubicBezTo>
                  <a:lnTo>
                    <a:pt x="278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00" name="Freeform 17"/>
            <p:cNvSpPr>
              <a:spLocks/>
            </p:cNvSpPr>
            <p:nvPr/>
          </p:nvSpPr>
          <p:spPr bwMode="auto">
            <a:xfrm>
              <a:off x="1492" y="1008"/>
              <a:ext cx="188" cy="229"/>
            </a:xfrm>
            <a:custGeom>
              <a:avLst/>
              <a:gdLst>
                <a:gd name="T0" fmla="*/ 30 w 188"/>
                <a:gd name="T1" fmla="*/ 29 h 229"/>
                <a:gd name="T2" fmla="*/ 116 w 188"/>
                <a:gd name="T3" fmla="*/ 48 h 229"/>
                <a:gd name="T4" fmla="*/ 150 w 188"/>
                <a:gd name="T5" fmla="*/ 77 h 229"/>
                <a:gd name="T6" fmla="*/ 188 w 188"/>
                <a:gd name="T7" fmla="*/ 149 h 229"/>
                <a:gd name="T8" fmla="*/ 145 w 188"/>
                <a:gd name="T9" fmla="*/ 149 h 229"/>
                <a:gd name="T10" fmla="*/ 154 w 188"/>
                <a:gd name="T11" fmla="*/ 178 h 229"/>
                <a:gd name="T12" fmla="*/ 102 w 188"/>
                <a:gd name="T13" fmla="*/ 197 h 229"/>
                <a:gd name="T14" fmla="*/ 20 w 188"/>
                <a:gd name="T15" fmla="*/ 173 h 229"/>
                <a:gd name="T16" fmla="*/ 92 w 188"/>
                <a:gd name="T17" fmla="*/ 149 h 229"/>
                <a:gd name="T18" fmla="*/ 68 w 188"/>
                <a:gd name="T19" fmla="*/ 106 h 229"/>
                <a:gd name="T20" fmla="*/ 10 w 188"/>
                <a:gd name="T21" fmla="*/ 82 h 229"/>
                <a:gd name="T22" fmla="*/ 1 w 188"/>
                <a:gd name="T23" fmla="*/ 53 h 229"/>
                <a:gd name="T24" fmla="*/ 6 w 188"/>
                <a:gd name="T25" fmla="*/ 34 h 229"/>
                <a:gd name="T26" fmla="*/ 82 w 188"/>
                <a:gd name="T27" fmla="*/ 48 h 229"/>
                <a:gd name="T28" fmla="*/ 92 w 188"/>
                <a:gd name="T29" fmla="*/ 0 h 229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w 188"/>
                <a:gd name="T46" fmla="*/ 0 h 229"/>
                <a:gd name="T47" fmla="*/ 188 w 188"/>
                <a:gd name="T48" fmla="*/ 229 h 229"/>
              </a:gdLst>
              <a:ahLst/>
              <a:cxnLst>
                <a:cxn ang="T30">
                  <a:pos x="T0" y="T1"/>
                </a:cxn>
                <a:cxn ang="T31">
                  <a:pos x="T2" y="T3"/>
                </a:cxn>
                <a:cxn ang="T32">
                  <a:pos x="T4" y="T5"/>
                </a:cxn>
                <a:cxn ang="T33">
                  <a:pos x="T6" y="T7"/>
                </a:cxn>
                <a:cxn ang="T34">
                  <a:pos x="T8" y="T9"/>
                </a:cxn>
                <a:cxn ang="T35">
                  <a:pos x="T10" y="T11"/>
                </a:cxn>
                <a:cxn ang="T36">
                  <a:pos x="T12" y="T13"/>
                </a:cxn>
                <a:cxn ang="T37">
                  <a:pos x="T14" y="T15"/>
                </a:cxn>
                <a:cxn ang="T38">
                  <a:pos x="T16" y="T17"/>
                </a:cxn>
                <a:cxn ang="T39">
                  <a:pos x="T18" y="T19"/>
                </a:cxn>
                <a:cxn ang="T40">
                  <a:pos x="T20" y="T21"/>
                </a:cxn>
                <a:cxn ang="T41">
                  <a:pos x="T22" y="T23"/>
                </a:cxn>
                <a:cxn ang="T42">
                  <a:pos x="T24" y="T25"/>
                </a:cxn>
                <a:cxn ang="T43">
                  <a:pos x="T26" y="T27"/>
                </a:cxn>
                <a:cxn ang="T44">
                  <a:pos x="T28" y="T29"/>
                </a:cxn>
              </a:cxnLst>
              <a:rect l="T45" t="T46" r="T47" b="T48"/>
              <a:pathLst>
                <a:path w="188" h="229">
                  <a:moveTo>
                    <a:pt x="30" y="29"/>
                  </a:moveTo>
                  <a:cubicBezTo>
                    <a:pt x="63" y="35"/>
                    <a:pt x="81" y="44"/>
                    <a:pt x="116" y="48"/>
                  </a:cubicBezTo>
                  <a:cubicBezTo>
                    <a:pt x="135" y="55"/>
                    <a:pt x="143" y="57"/>
                    <a:pt x="150" y="77"/>
                  </a:cubicBezTo>
                  <a:cubicBezTo>
                    <a:pt x="156" y="119"/>
                    <a:pt x="167" y="117"/>
                    <a:pt x="188" y="149"/>
                  </a:cubicBezTo>
                  <a:cubicBezTo>
                    <a:pt x="179" y="211"/>
                    <a:pt x="186" y="163"/>
                    <a:pt x="145" y="149"/>
                  </a:cubicBezTo>
                  <a:cubicBezTo>
                    <a:pt x="101" y="161"/>
                    <a:pt x="129" y="173"/>
                    <a:pt x="154" y="178"/>
                  </a:cubicBezTo>
                  <a:cubicBezTo>
                    <a:pt x="145" y="229"/>
                    <a:pt x="136" y="206"/>
                    <a:pt x="102" y="197"/>
                  </a:cubicBezTo>
                  <a:cubicBezTo>
                    <a:pt x="78" y="151"/>
                    <a:pt x="84" y="169"/>
                    <a:pt x="20" y="173"/>
                  </a:cubicBezTo>
                  <a:cubicBezTo>
                    <a:pt x="7" y="134"/>
                    <a:pt x="71" y="150"/>
                    <a:pt x="92" y="149"/>
                  </a:cubicBezTo>
                  <a:cubicBezTo>
                    <a:pt x="136" y="118"/>
                    <a:pt x="91" y="113"/>
                    <a:pt x="68" y="106"/>
                  </a:cubicBezTo>
                  <a:cubicBezTo>
                    <a:pt x="57" y="62"/>
                    <a:pt x="74" y="103"/>
                    <a:pt x="10" y="82"/>
                  </a:cubicBezTo>
                  <a:cubicBezTo>
                    <a:pt x="0" y="79"/>
                    <a:pt x="4" y="63"/>
                    <a:pt x="1" y="53"/>
                  </a:cubicBezTo>
                  <a:cubicBezTo>
                    <a:pt x="3" y="47"/>
                    <a:pt x="0" y="36"/>
                    <a:pt x="6" y="34"/>
                  </a:cubicBezTo>
                  <a:cubicBezTo>
                    <a:pt x="13" y="32"/>
                    <a:pt x="70" y="33"/>
                    <a:pt x="82" y="48"/>
                  </a:cubicBezTo>
                  <a:lnTo>
                    <a:pt x="92" y="0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4" name="Group 18"/>
          <p:cNvGrpSpPr>
            <a:grpSpLocks/>
          </p:cNvGrpSpPr>
          <p:nvPr/>
        </p:nvGrpSpPr>
        <p:grpSpPr bwMode="auto">
          <a:xfrm>
            <a:off x="3179383" y="1914525"/>
            <a:ext cx="1256273" cy="1427560"/>
            <a:chOff x="2003" y="1608"/>
            <a:chExt cx="791" cy="1199"/>
          </a:xfrm>
        </p:grpSpPr>
        <p:sp>
          <p:nvSpPr>
            <p:cNvPr id="3096" name="Freeform 19"/>
            <p:cNvSpPr>
              <a:spLocks/>
            </p:cNvSpPr>
            <p:nvPr/>
          </p:nvSpPr>
          <p:spPr bwMode="auto">
            <a:xfrm>
              <a:off x="2003" y="1608"/>
              <a:ext cx="791" cy="1199"/>
            </a:xfrm>
            <a:custGeom>
              <a:avLst/>
              <a:gdLst>
                <a:gd name="T0" fmla="*/ 320 w 791"/>
                <a:gd name="T1" fmla="*/ 5 h 1199"/>
                <a:gd name="T2" fmla="*/ 349 w 791"/>
                <a:gd name="T3" fmla="*/ 86 h 1199"/>
                <a:gd name="T4" fmla="*/ 392 w 791"/>
                <a:gd name="T5" fmla="*/ 106 h 1199"/>
                <a:gd name="T6" fmla="*/ 426 w 791"/>
                <a:gd name="T7" fmla="*/ 115 h 1199"/>
                <a:gd name="T8" fmla="*/ 431 w 791"/>
                <a:gd name="T9" fmla="*/ 82 h 1199"/>
                <a:gd name="T10" fmla="*/ 498 w 791"/>
                <a:gd name="T11" fmla="*/ 101 h 1199"/>
                <a:gd name="T12" fmla="*/ 579 w 791"/>
                <a:gd name="T13" fmla="*/ 110 h 1199"/>
                <a:gd name="T14" fmla="*/ 579 w 791"/>
                <a:gd name="T15" fmla="*/ 178 h 1199"/>
                <a:gd name="T16" fmla="*/ 594 w 791"/>
                <a:gd name="T17" fmla="*/ 216 h 1199"/>
                <a:gd name="T18" fmla="*/ 613 w 791"/>
                <a:gd name="T19" fmla="*/ 278 h 1199"/>
                <a:gd name="T20" fmla="*/ 651 w 791"/>
                <a:gd name="T21" fmla="*/ 350 h 1199"/>
                <a:gd name="T22" fmla="*/ 675 w 791"/>
                <a:gd name="T23" fmla="*/ 394 h 1199"/>
                <a:gd name="T24" fmla="*/ 714 w 791"/>
                <a:gd name="T25" fmla="*/ 451 h 1199"/>
                <a:gd name="T26" fmla="*/ 791 w 791"/>
                <a:gd name="T27" fmla="*/ 446 h 1199"/>
                <a:gd name="T28" fmla="*/ 728 w 791"/>
                <a:gd name="T29" fmla="*/ 576 h 1199"/>
                <a:gd name="T30" fmla="*/ 714 w 791"/>
                <a:gd name="T31" fmla="*/ 605 h 1199"/>
                <a:gd name="T32" fmla="*/ 685 w 791"/>
                <a:gd name="T33" fmla="*/ 634 h 1199"/>
                <a:gd name="T34" fmla="*/ 656 w 791"/>
                <a:gd name="T35" fmla="*/ 691 h 1199"/>
                <a:gd name="T36" fmla="*/ 661 w 791"/>
                <a:gd name="T37" fmla="*/ 859 h 1199"/>
                <a:gd name="T38" fmla="*/ 623 w 791"/>
                <a:gd name="T39" fmla="*/ 912 h 1199"/>
                <a:gd name="T40" fmla="*/ 608 w 791"/>
                <a:gd name="T41" fmla="*/ 946 h 1199"/>
                <a:gd name="T42" fmla="*/ 601 w 791"/>
                <a:gd name="T43" fmla="*/ 963 h 1199"/>
                <a:gd name="T44" fmla="*/ 603 w 791"/>
                <a:gd name="T45" fmla="*/ 994 h 1199"/>
                <a:gd name="T46" fmla="*/ 598 w 791"/>
                <a:gd name="T47" fmla="*/ 1029 h 1199"/>
                <a:gd name="T48" fmla="*/ 570 w 791"/>
                <a:gd name="T49" fmla="*/ 1061 h 1199"/>
                <a:gd name="T50" fmla="*/ 565 w 791"/>
                <a:gd name="T51" fmla="*/ 1099 h 1199"/>
                <a:gd name="T52" fmla="*/ 547 w 791"/>
                <a:gd name="T53" fmla="*/ 1119 h 1199"/>
                <a:gd name="T54" fmla="*/ 527 w 791"/>
                <a:gd name="T55" fmla="*/ 1157 h 1199"/>
                <a:gd name="T56" fmla="*/ 457 w 791"/>
                <a:gd name="T57" fmla="*/ 1191 h 1199"/>
                <a:gd name="T58" fmla="*/ 418 w 791"/>
                <a:gd name="T59" fmla="*/ 1194 h 1199"/>
                <a:gd name="T60" fmla="*/ 402 w 791"/>
                <a:gd name="T61" fmla="*/ 1162 h 1199"/>
                <a:gd name="T62" fmla="*/ 388 w 791"/>
                <a:gd name="T63" fmla="*/ 1086 h 1199"/>
                <a:gd name="T64" fmla="*/ 376 w 791"/>
                <a:gd name="T65" fmla="*/ 1059 h 1199"/>
                <a:gd name="T66" fmla="*/ 368 w 791"/>
                <a:gd name="T67" fmla="*/ 1018 h 1199"/>
                <a:gd name="T68" fmla="*/ 368 w 791"/>
                <a:gd name="T69" fmla="*/ 994 h 1199"/>
                <a:gd name="T70" fmla="*/ 335 w 791"/>
                <a:gd name="T71" fmla="*/ 902 h 1199"/>
                <a:gd name="T72" fmla="*/ 359 w 791"/>
                <a:gd name="T73" fmla="*/ 840 h 1199"/>
                <a:gd name="T74" fmla="*/ 339 w 791"/>
                <a:gd name="T75" fmla="*/ 730 h 1199"/>
                <a:gd name="T76" fmla="*/ 339 w 791"/>
                <a:gd name="T77" fmla="*/ 696 h 1199"/>
                <a:gd name="T78" fmla="*/ 315 w 791"/>
                <a:gd name="T79" fmla="*/ 672 h 1199"/>
                <a:gd name="T80" fmla="*/ 310 w 791"/>
                <a:gd name="T81" fmla="*/ 549 h 1199"/>
                <a:gd name="T82" fmla="*/ 280 w 791"/>
                <a:gd name="T83" fmla="*/ 543 h 1199"/>
                <a:gd name="T84" fmla="*/ 258 w 791"/>
                <a:gd name="T85" fmla="*/ 528 h 1199"/>
                <a:gd name="T86" fmla="*/ 205 w 791"/>
                <a:gd name="T87" fmla="*/ 523 h 1199"/>
                <a:gd name="T88" fmla="*/ 157 w 791"/>
                <a:gd name="T89" fmla="*/ 538 h 1199"/>
                <a:gd name="T90" fmla="*/ 114 w 791"/>
                <a:gd name="T91" fmla="*/ 552 h 1199"/>
                <a:gd name="T92" fmla="*/ 99 w 791"/>
                <a:gd name="T93" fmla="*/ 523 h 1199"/>
                <a:gd name="T94" fmla="*/ 82 w 791"/>
                <a:gd name="T95" fmla="*/ 516 h 1199"/>
                <a:gd name="T96" fmla="*/ 56 w 791"/>
                <a:gd name="T97" fmla="*/ 490 h 1199"/>
                <a:gd name="T98" fmla="*/ 51 w 791"/>
                <a:gd name="T99" fmla="*/ 442 h 1199"/>
                <a:gd name="T100" fmla="*/ 31 w 791"/>
                <a:gd name="T101" fmla="*/ 435 h 1199"/>
                <a:gd name="T102" fmla="*/ 3 w 791"/>
                <a:gd name="T103" fmla="*/ 389 h 1199"/>
                <a:gd name="T104" fmla="*/ 32 w 791"/>
                <a:gd name="T105" fmla="*/ 331 h 1199"/>
                <a:gd name="T106" fmla="*/ 23 w 791"/>
                <a:gd name="T107" fmla="*/ 230 h 1199"/>
                <a:gd name="T108" fmla="*/ 51 w 791"/>
                <a:gd name="T109" fmla="*/ 206 h 1199"/>
                <a:gd name="T110" fmla="*/ 75 w 791"/>
                <a:gd name="T111" fmla="*/ 149 h 1199"/>
                <a:gd name="T112" fmla="*/ 80 w 791"/>
                <a:gd name="T113" fmla="*/ 125 h 1199"/>
                <a:gd name="T114" fmla="*/ 90 w 791"/>
                <a:gd name="T115" fmla="*/ 96 h 1199"/>
                <a:gd name="T116" fmla="*/ 119 w 791"/>
                <a:gd name="T117" fmla="*/ 77 h 1199"/>
                <a:gd name="T118" fmla="*/ 171 w 791"/>
                <a:gd name="T119" fmla="*/ 19 h 1199"/>
                <a:gd name="T120" fmla="*/ 301 w 791"/>
                <a:gd name="T121" fmla="*/ 0 h 1199"/>
                <a:gd name="T122" fmla="*/ 325 w 791"/>
                <a:gd name="T123" fmla="*/ 77 h 1199"/>
                <a:gd name="T124" fmla="*/ 383 w 791"/>
                <a:gd name="T125" fmla="*/ 106 h 1199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  <a:gd name="T189" fmla="*/ 0 w 791"/>
                <a:gd name="T190" fmla="*/ 0 h 1199"/>
                <a:gd name="T191" fmla="*/ 791 w 791"/>
                <a:gd name="T192" fmla="*/ 1199 h 1199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T189" t="T190" r="T191" b="T192"/>
              <a:pathLst>
                <a:path w="791" h="1199">
                  <a:moveTo>
                    <a:pt x="320" y="5"/>
                  </a:moveTo>
                  <a:cubicBezTo>
                    <a:pt x="316" y="50"/>
                    <a:pt x="304" y="73"/>
                    <a:pt x="349" y="86"/>
                  </a:cubicBezTo>
                  <a:cubicBezTo>
                    <a:pt x="362" y="95"/>
                    <a:pt x="392" y="106"/>
                    <a:pt x="392" y="106"/>
                  </a:cubicBezTo>
                  <a:cubicBezTo>
                    <a:pt x="408" y="121"/>
                    <a:pt x="416" y="145"/>
                    <a:pt x="426" y="115"/>
                  </a:cubicBezTo>
                  <a:cubicBezTo>
                    <a:pt x="428" y="104"/>
                    <a:pt x="423" y="90"/>
                    <a:pt x="431" y="82"/>
                  </a:cubicBezTo>
                  <a:cubicBezTo>
                    <a:pt x="436" y="77"/>
                    <a:pt x="489" y="98"/>
                    <a:pt x="498" y="101"/>
                  </a:cubicBezTo>
                  <a:cubicBezTo>
                    <a:pt x="529" y="112"/>
                    <a:pt x="545" y="107"/>
                    <a:pt x="579" y="110"/>
                  </a:cubicBezTo>
                  <a:cubicBezTo>
                    <a:pt x="588" y="137"/>
                    <a:pt x="598" y="159"/>
                    <a:pt x="579" y="178"/>
                  </a:cubicBezTo>
                  <a:cubicBezTo>
                    <a:pt x="573" y="199"/>
                    <a:pt x="576" y="204"/>
                    <a:pt x="594" y="216"/>
                  </a:cubicBezTo>
                  <a:cubicBezTo>
                    <a:pt x="599" y="234"/>
                    <a:pt x="604" y="256"/>
                    <a:pt x="613" y="278"/>
                  </a:cubicBezTo>
                  <a:cubicBezTo>
                    <a:pt x="622" y="300"/>
                    <a:pt x="641" y="331"/>
                    <a:pt x="651" y="350"/>
                  </a:cubicBezTo>
                  <a:cubicBezTo>
                    <a:pt x="661" y="365"/>
                    <a:pt x="665" y="379"/>
                    <a:pt x="675" y="394"/>
                  </a:cubicBezTo>
                  <a:cubicBezTo>
                    <a:pt x="688" y="415"/>
                    <a:pt x="706" y="427"/>
                    <a:pt x="714" y="451"/>
                  </a:cubicBezTo>
                  <a:cubicBezTo>
                    <a:pt x="745" y="447"/>
                    <a:pt x="762" y="441"/>
                    <a:pt x="791" y="446"/>
                  </a:cubicBezTo>
                  <a:cubicBezTo>
                    <a:pt x="786" y="482"/>
                    <a:pt x="760" y="555"/>
                    <a:pt x="728" y="576"/>
                  </a:cubicBezTo>
                  <a:cubicBezTo>
                    <a:pt x="722" y="585"/>
                    <a:pt x="720" y="596"/>
                    <a:pt x="714" y="605"/>
                  </a:cubicBezTo>
                  <a:cubicBezTo>
                    <a:pt x="706" y="616"/>
                    <a:pt x="694" y="624"/>
                    <a:pt x="685" y="634"/>
                  </a:cubicBezTo>
                  <a:cubicBezTo>
                    <a:pt x="678" y="655"/>
                    <a:pt x="663" y="670"/>
                    <a:pt x="656" y="691"/>
                  </a:cubicBezTo>
                  <a:cubicBezTo>
                    <a:pt x="658" y="747"/>
                    <a:pt x="658" y="803"/>
                    <a:pt x="661" y="859"/>
                  </a:cubicBezTo>
                  <a:cubicBezTo>
                    <a:pt x="662" y="884"/>
                    <a:pt x="654" y="901"/>
                    <a:pt x="623" y="912"/>
                  </a:cubicBezTo>
                  <a:cubicBezTo>
                    <a:pt x="617" y="927"/>
                    <a:pt x="610" y="937"/>
                    <a:pt x="608" y="946"/>
                  </a:cubicBezTo>
                  <a:cubicBezTo>
                    <a:pt x="604" y="954"/>
                    <a:pt x="602" y="955"/>
                    <a:pt x="601" y="963"/>
                  </a:cubicBezTo>
                  <a:cubicBezTo>
                    <a:pt x="597" y="972"/>
                    <a:pt x="603" y="994"/>
                    <a:pt x="603" y="994"/>
                  </a:cubicBezTo>
                  <a:cubicBezTo>
                    <a:pt x="601" y="1004"/>
                    <a:pt x="603" y="1018"/>
                    <a:pt x="598" y="1029"/>
                  </a:cubicBezTo>
                  <a:cubicBezTo>
                    <a:pt x="593" y="1040"/>
                    <a:pt x="575" y="1049"/>
                    <a:pt x="570" y="1061"/>
                  </a:cubicBezTo>
                  <a:cubicBezTo>
                    <a:pt x="565" y="1073"/>
                    <a:pt x="569" y="1089"/>
                    <a:pt x="565" y="1099"/>
                  </a:cubicBezTo>
                  <a:cubicBezTo>
                    <a:pt x="562" y="1110"/>
                    <a:pt x="553" y="1109"/>
                    <a:pt x="547" y="1119"/>
                  </a:cubicBezTo>
                  <a:cubicBezTo>
                    <a:pt x="541" y="1129"/>
                    <a:pt x="542" y="1145"/>
                    <a:pt x="527" y="1157"/>
                  </a:cubicBezTo>
                  <a:cubicBezTo>
                    <a:pt x="501" y="1184"/>
                    <a:pt x="490" y="1182"/>
                    <a:pt x="457" y="1191"/>
                  </a:cubicBezTo>
                  <a:cubicBezTo>
                    <a:pt x="439" y="1197"/>
                    <a:pt x="427" y="1199"/>
                    <a:pt x="418" y="1194"/>
                  </a:cubicBezTo>
                  <a:cubicBezTo>
                    <a:pt x="409" y="1189"/>
                    <a:pt x="407" y="1180"/>
                    <a:pt x="402" y="1162"/>
                  </a:cubicBezTo>
                  <a:cubicBezTo>
                    <a:pt x="389" y="1142"/>
                    <a:pt x="390" y="1103"/>
                    <a:pt x="388" y="1086"/>
                  </a:cubicBezTo>
                  <a:cubicBezTo>
                    <a:pt x="384" y="1069"/>
                    <a:pt x="379" y="1070"/>
                    <a:pt x="376" y="1059"/>
                  </a:cubicBezTo>
                  <a:cubicBezTo>
                    <a:pt x="374" y="1052"/>
                    <a:pt x="375" y="1029"/>
                    <a:pt x="368" y="1018"/>
                  </a:cubicBezTo>
                  <a:cubicBezTo>
                    <a:pt x="361" y="1008"/>
                    <a:pt x="373" y="1013"/>
                    <a:pt x="368" y="994"/>
                  </a:cubicBezTo>
                  <a:cubicBezTo>
                    <a:pt x="363" y="975"/>
                    <a:pt x="337" y="928"/>
                    <a:pt x="335" y="902"/>
                  </a:cubicBezTo>
                  <a:cubicBezTo>
                    <a:pt x="340" y="858"/>
                    <a:pt x="347" y="873"/>
                    <a:pt x="359" y="840"/>
                  </a:cubicBezTo>
                  <a:cubicBezTo>
                    <a:pt x="356" y="785"/>
                    <a:pt x="365" y="766"/>
                    <a:pt x="339" y="730"/>
                  </a:cubicBezTo>
                  <a:cubicBezTo>
                    <a:pt x="328" y="689"/>
                    <a:pt x="358" y="737"/>
                    <a:pt x="339" y="696"/>
                  </a:cubicBezTo>
                  <a:cubicBezTo>
                    <a:pt x="335" y="687"/>
                    <a:pt x="315" y="672"/>
                    <a:pt x="315" y="672"/>
                  </a:cubicBezTo>
                  <a:cubicBezTo>
                    <a:pt x="307" y="652"/>
                    <a:pt x="316" y="570"/>
                    <a:pt x="310" y="549"/>
                  </a:cubicBezTo>
                  <a:cubicBezTo>
                    <a:pt x="304" y="528"/>
                    <a:pt x="289" y="546"/>
                    <a:pt x="280" y="543"/>
                  </a:cubicBezTo>
                  <a:cubicBezTo>
                    <a:pt x="271" y="540"/>
                    <a:pt x="270" y="531"/>
                    <a:pt x="258" y="528"/>
                  </a:cubicBezTo>
                  <a:cubicBezTo>
                    <a:pt x="243" y="499"/>
                    <a:pt x="222" y="521"/>
                    <a:pt x="205" y="523"/>
                  </a:cubicBezTo>
                  <a:cubicBezTo>
                    <a:pt x="188" y="525"/>
                    <a:pt x="172" y="533"/>
                    <a:pt x="157" y="538"/>
                  </a:cubicBezTo>
                  <a:cubicBezTo>
                    <a:pt x="143" y="536"/>
                    <a:pt x="128" y="557"/>
                    <a:pt x="114" y="552"/>
                  </a:cubicBezTo>
                  <a:cubicBezTo>
                    <a:pt x="105" y="549"/>
                    <a:pt x="102" y="530"/>
                    <a:pt x="99" y="523"/>
                  </a:cubicBezTo>
                  <a:cubicBezTo>
                    <a:pt x="95" y="516"/>
                    <a:pt x="89" y="522"/>
                    <a:pt x="82" y="516"/>
                  </a:cubicBezTo>
                  <a:cubicBezTo>
                    <a:pt x="75" y="510"/>
                    <a:pt x="61" y="502"/>
                    <a:pt x="56" y="490"/>
                  </a:cubicBezTo>
                  <a:cubicBezTo>
                    <a:pt x="47" y="475"/>
                    <a:pt x="51" y="442"/>
                    <a:pt x="51" y="442"/>
                  </a:cubicBezTo>
                  <a:cubicBezTo>
                    <a:pt x="48" y="431"/>
                    <a:pt x="39" y="444"/>
                    <a:pt x="31" y="435"/>
                  </a:cubicBezTo>
                  <a:cubicBezTo>
                    <a:pt x="23" y="426"/>
                    <a:pt x="3" y="406"/>
                    <a:pt x="3" y="389"/>
                  </a:cubicBezTo>
                  <a:cubicBezTo>
                    <a:pt x="0" y="369"/>
                    <a:pt x="29" y="357"/>
                    <a:pt x="32" y="331"/>
                  </a:cubicBezTo>
                  <a:cubicBezTo>
                    <a:pt x="35" y="305"/>
                    <a:pt x="20" y="251"/>
                    <a:pt x="23" y="230"/>
                  </a:cubicBezTo>
                  <a:cubicBezTo>
                    <a:pt x="26" y="218"/>
                    <a:pt x="43" y="215"/>
                    <a:pt x="51" y="206"/>
                  </a:cubicBezTo>
                  <a:cubicBezTo>
                    <a:pt x="55" y="178"/>
                    <a:pt x="52" y="164"/>
                    <a:pt x="75" y="149"/>
                  </a:cubicBezTo>
                  <a:cubicBezTo>
                    <a:pt x="80" y="136"/>
                    <a:pt x="78" y="134"/>
                    <a:pt x="80" y="125"/>
                  </a:cubicBezTo>
                  <a:cubicBezTo>
                    <a:pt x="82" y="116"/>
                    <a:pt x="83" y="104"/>
                    <a:pt x="90" y="96"/>
                  </a:cubicBezTo>
                  <a:cubicBezTo>
                    <a:pt x="91" y="93"/>
                    <a:pt x="117" y="78"/>
                    <a:pt x="119" y="77"/>
                  </a:cubicBezTo>
                  <a:cubicBezTo>
                    <a:pt x="141" y="48"/>
                    <a:pt x="141" y="40"/>
                    <a:pt x="171" y="19"/>
                  </a:cubicBezTo>
                  <a:cubicBezTo>
                    <a:pt x="223" y="26"/>
                    <a:pt x="254" y="17"/>
                    <a:pt x="301" y="0"/>
                  </a:cubicBezTo>
                  <a:cubicBezTo>
                    <a:pt x="334" y="12"/>
                    <a:pt x="318" y="44"/>
                    <a:pt x="325" y="77"/>
                  </a:cubicBezTo>
                  <a:cubicBezTo>
                    <a:pt x="329" y="98"/>
                    <a:pt x="383" y="106"/>
                    <a:pt x="383" y="106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97" name="Freeform 20"/>
            <p:cNvSpPr>
              <a:spLocks/>
            </p:cNvSpPr>
            <p:nvPr/>
          </p:nvSpPr>
          <p:spPr bwMode="auto">
            <a:xfrm>
              <a:off x="2686" y="2439"/>
              <a:ext cx="98" cy="222"/>
            </a:xfrm>
            <a:custGeom>
              <a:avLst/>
              <a:gdLst>
                <a:gd name="T0" fmla="*/ 77 w 98"/>
                <a:gd name="T1" fmla="*/ 0 h 222"/>
                <a:gd name="T2" fmla="*/ 95 w 98"/>
                <a:gd name="T3" fmla="*/ 36 h 222"/>
                <a:gd name="T4" fmla="*/ 62 w 98"/>
                <a:gd name="T5" fmla="*/ 171 h 222"/>
                <a:gd name="T6" fmla="*/ 47 w 98"/>
                <a:gd name="T7" fmla="*/ 210 h 222"/>
                <a:gd name="T8" fmla="*/ 29 w 98"/>
                <a:gd name="T9" fmla="*/ 222 h 222"/>
                <a:gd name="T10" fmla="*/ 5 w 98"/>
                <a:gd name="T11" fmla="*/ 198 h 222"/>
                <a:gd name="T12" fmla="*/ 2 w 98"/>
                <a:gd name="T13" fmla="*/ 171 h 222"/>
                <a:gd name="T14" fmla="*/ 17 w 98"/>
                <a:gd name="T15" fmla="*/ 144 h 222"/>
                <a:gd name="T16" fmla="*/ 20 w 98"/>
                <a:gd name="T17" fmla="*/ 75 h 222"/>
                <a:gd name="T18" fmla="*/ 35 w 98"/>
                <a:gd name="T19" fmla="*/ 63 h 222"/>
                <a:gd name="T20" fmla="*/ 65 w 98"/>
                <a:gd name="T21" fmla="*/ 33 h 222"/>
                <a:gd name="T22" fmla="*/ 56 w 98"/>
                <a:gd name="T23" fmla="*/ 30 h 222"/>
                <a:gd name="T24" fmla="*/ 68 w 98"/>
                <a:gd name="T25" fmla="*/ 24 h 222"/>
                <a:gd name="T26" fmla="*/ 83 w 98"/>
                <a:gd name="T27" fmla="*/ 15 h 222"/>
                <a:gd name="T28" fmla="*/ 86 w 98"/>
                <a:gd name="T29" fmla="*/ 42 h 222"/>
                <a:gd name="T30" fmla="*/ 98 w 98"/>
                <a:gd name="T31" fmla="*/ 57 h 222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98"/>
                <a:gd name="T49" fmla="*/ 0 h 222"/>
                <a:gd name="T50" fmla="*/ 98 w 98"/>
                <a:gd name="T51" fmla="*/ 222 h 222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98" h="222">
                  <a:moveTo>
                    <a:pt x="77" y="0"/>
                  </a:moveTo>
                  <a:cubicBezTo>
                    <a:pt x="86" y="14"/>
                    <a:pt x="78" y="30"/>
                    <a:pt x="95" y="36"/>
                  </a:cubicBezTo>
                  <a:cubicBezTo>
                    <a:pt x="89" y="81"/>
                    <a:pt x="72" y="126"/>
                    <a:pt x="62" y="171"/>
                  </a:cubicBezTo>
                  <a:cubicBezTo>
                    <a:pt x="59" y="183"/>
                    <a:pt x="57" y="201"/>
                    <a:pt x="47" y="210"/>
                  </a:cubicBezTo>
                  <a:cubicBezTo>
                    <a:pt x="42" y="215"/>
                    <a:pt x="29" y="222"/>
                    <a:pt x="29" y="222"/>
                  </a:cubicBezTo>
                  <a:cubicBezTo>
                    <a:pt x="22" y="212"/>
                    <a:pt x="14" y="207"/>
                    <a:pt x="5" y="198"/>
                  </a:cubicBezTo>
                  <a:cubicBezTo>
                    <a:pt x="0" y="189"/>
                    <a:pt x="0" y="180"/>
                    <a:pt x="2" y="171"/>
                  </a:cubicBezTo>
                  <a:cubicBezTo>
                    <a:pt x="4" y="162"/>
                    <a:pt x="14" y="160"/>
                    <a:pt x="17" y="144"/>
                  </a:cubicBezTo>
                  <a:cubicBezTo>
                    <a:pt x="18" y="121"/>
                    <a:pt x="17" y="98"/>
                    <a:pt x="20" y="75"/>
                  </a:cubicBezTo>
                  <a:cubicBezTo>
                    <a:pt x="21" y="64"/>
                    <a:pt x="28" y="66"/>
                    <a:pt x="35" y="63"/>
                  </a:cubicBezTo>
                  <a:cubicBezTo>
                    <a:pt x="49" y="56"/>
                    <a:pt x="55" y="43"/>
                    <a:pt x="65" y="33"/>
                  </a:cubicBezTo>
                  <a:cubicBezTo>
                    <a:pt x="60" y="25"/>
                    <a:pt x="52" y="39"/>
                    <a:pt x="56" y="30"/>
                  </a:cubicBezTo>
                  <a:cubicBezTo>
                    <a:pt x="55" y="28"/>
                    <a:pt x="64" y="26"/>
                    <a:pt x="68" y="24"/>
                  </a:cubicBezTo>
                  <a:cubicBezTo>
                    <a:pt x="72" y="22"/>
                    <a:pt x="80" y="12"/>
                    <a:pt x="83" y="15"/>
                  </a:cubicBezTo>
                  <a:cubicBezTo>
                    <a:pt x="87" y="32"/>
                    <a:pt x="86" y="23"/>
                    <a:pt x="86" y="42"/>
                  </a:cubicBezTo>
                  <a:lnTo>
                    <a:pt x="98" y="57"/>
                  </a:lnTo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285" name="Freeform 21"/>
          <p:cNvSpPr>
            <a:spLocks/>
          </p:cNvSpPr>
          <p:nvPr/>
        </p:nvSpPr>
        <p:spPr bwMode="auto">
          <a:xfrm>
            <a:off x="3962916" y="1194198"/>
            <a:ext cx="2060049" cy="1434703"/>
          </a:xfrm>
          <a:custGeom>
            <a:avLst/>
            <a:gdLst>
              <a:gd name="T0" fmla="*/ 2147483647 w 1298"/>
              <a:gd name="T1" fmla="*/ 2147483647 h 1205"/>
              <a:gd name="T2" fmla="*/ 2147483647 w 1298"/>
              <a:gd name="T3" fmla="*/ 2147483647 h 1205"/>
              <a:gd name="T4" fmla="*/ 2147483647 w 1298"/>
              <a:gd name="T5" fmla="*/ 2147483647 h 1205"/>
              <a:gd name="T6" fmla="*/ 2147483647 w 1298"/>
              <a:gd name="T7" fmla="*/ 2147483647 h 1205"/>
              <a:gd name="T8" fmla="*/ 2147483647 w 1298"/>
              <a:gd name="T9" fmla="*/ 2147483647 h 1205"/>
              <a:gd name="T10" fmla="*/ 2147483647 w 1298"/>
              <a:gd name="T11" fmla="*/ 2147483647 h 1205"/>
              <a:gd name="T12" fmla="*/ 2147483647 w 1298"/>
              <a:gd name="T13" fmla="*/ 2147483647 h 1205"/>
              <a:gd name="T14" fmla="*/ 2147483647 w 1298"/>
              <a:gd name="T15" fmla="*/ 2147483647 h 1205"/>
              <a:gd name="T16" fmla="*/ 2147483647 w 1298"/>
              <a:gd name="T17" fmla="*/ 2147483647 h 1205"/>
              <a:gd name="T18" fmla="*/ 2147483647 w 1298"/>
              <a:gd name="T19" fmla="*/ 2147483647 h 1205"/>
              <a:gd name="T20" fmla="*/ 2147483647 w 1298"/>
              <a:gd name="T21" fmla="*/ 2147483647 h 1205"/>
              <a:gd name="T22" fmla="*/ 2147483647 w 1298"/>
              <a:gd name="T23" fmla="*/ 2147483647 h 1205"/>
              <a:gd name="T24" fmla="*/ 2147483647 w 1298"/>
              <a:gd name="T25" fmla="*/ 2147483647 h 1205"/>
              <a:gd name="T26" fmla="*/ 2147483647 w 1298"/>
              <a:gd name="T27" fmla="*/ 2147483647 h 1205"/>
              <a:gd name="T28" fmla="*/ 2147483647 w 1298"/>
              <a:gd name="T29" fmla="*/ 2147483647 h 1205"/>
              <a:gd name="T30" fmla="*/ 2147483647 w 1298"/>
              <a:gd name="T31" fmla="*/ 2147483647 h 1205"/>
              <a:gd name="T32" fmla="*/ 2147483647 w 1298"/>
              <a:gd name="T33" fmla="*/ 2147483647 h 1205"/>
              <a:gd name="T34" fmla="*/ 2147483647 w 1298"/>
              <a:gd name="T35" fmla="*/ 2147483647 h 1205"/>
              <a:gd name="T36" fmla="*/ 2147483647 w 1298"/>
              <a:gd name="T37" fmla="*/ 2147483647 h 1205"/>
              <a:gd name="T38" fmla="*/ 2147483647 w 1298"/>
              <a:gd name="T39" fmla="*/ 2147483647 h 1205"/>
              <a:gd name="T40" fmla="*/ 2147483647 w 1298"/>
              <a:gd name="T41" fmla="*/ 2147483647 h 1205"/>
              <a:gd name="T42" fmla="*/ 2147483647 w 1298"/>
              <a:gd name="T43" fmla="*/ 2147483647 h 1205"/>
              <a:gd name="T44" fmla="*/ 2147483647 w 1298"/>
              <a:gd name="T45" fmla="*/ 2147483647 h 1205"/>
              <a:gd name="T46" fmla="*/ 2147483647 w 1298"/>
              <a:gd name="T47" fmla="*/ 2147483647 h 1205"/>
              <a:gd name="T48" fmla="*/ 2147483647 w 1298"/>
              <a:gd name="T49" fmla="*/ 2147483647 h 1205"/>
              <a:gd name="T50" fmla="*/ 2147483647 w 1298"/>
              <a:gd name="T51" fmla="*/ 2147483647 h 1205"/>
              <a:gd name="T52" fmla="*/ 2147483647 w 1298"/>
              <a:gd name="T53" fmla="*/ 2147483647 h 1205"/>
              <a:gd name="T54" fmla="*/ 2147483647 w 1298"/>
              <a:gd name="T55" fmla="*/ 2147483647 h 1205"/>
              <a:gd name="T56" fmla="*/ 2147483647 w 1298"/>
              <a:gd name="T57" fmla="*/ 2147483647 h 1205"/>
              <a:gd name="T58" fmla="*/ 2147483647 w 1298"/>
              <a:gd name="T59" fmla="*/ 2147483647 h 1205"/>
              <a:gd name="T60" fmla="*/ 2147483647 w 1298"/>
              <a:gd name="T61" fmla="*/ 2147483647 h 1205"/>
              <a:gd name="T62" fmla="*/ 2147483647 w 1298"/>
              <a:gd name="T63" fmla="*/ 2147483647 h 1205"/>
              <a:gd name="T64" fmla="*/ 2147483647 w 1298"/>
              <a:gd name="T65" fmla="*/ 2147483647 h 1205"/>
              <a:gd name="T66" fmla="*/ 2147483647 w 1298"/>
              <a:gd name="T67" fmla="*/ 2147483647 h 1205"/>
              <a:gd name="T68" fmla="*/ 2147483647 w 1298"/>
              <a:gd name="T69" fmla="*/ 2147483647 h 1205"/>
              <a:gd name="T70" fmla="*/ 2147483647 w 1298"/>
              <a:gd name="T71" fmla="*/ 2147483647 h 1205"/>
              <a:gd name="T72" fmla="*/ 2147483647 w 1298"/>
              <a:gd name="T73" fmla="*/ 2147483647 h 1205"/>
              <a:gd name="T74" fmla="*/ 2147483647 w 1298"/>
              <a:gd name="T75" fmla="*/ 2147483647 h 1205"/>
              <a:gd name="T76" fmla="*/ 2147483647 w 1298"/>
              <a:gd name="T77" fmla="*/ 2147483647 h 1205"/>
              <a:gd name="T78" fmla="*/ 2147483647 w 1298"/>
              <a:gd name="T79" fmla="*/ 2147483647 h 1205"/>
              <a:gd name="T80" fmla="*/ 0 w 1298"/>
              <a:gd name="T81" fmla="*/ 2147483647 h 1205"/>
              <a:gd name="T82" fmla="*/ 2147483647 w 1298"/>
              <a:gd name="T83" fmla="*/ 2147483647 h 1205"/>
              <a:gd name="T84" fmla="*/ 2147483647 w 1298"/>
              <a:gd name="T85" fmla="*/ 2147483647 h 1205"/>
              <a:gd name="T86" fmla="*/ 2147483647 w 1298"/>
              <a:gd name="T87" fmla="*/ 2147483647 h 1205"/>
              <a:gd name="T88" fmla="*/ 2147483647 w 1298"/>
              <a:gd name="T89" fmla="*/ 2147483647 h 1205"/>
              <a:gd name="T90" fmla="*/ 2147483647 w 1298"/>
              <a:gd name="T91" fmla="*/ 2147483647 h 1205"/>
              <a:gd name="T92" fmla="*/ 2147483647 w 1298"/>
              <a:gd name="T93" fmla="*/ 2147483647 h 1205"/>
              <a:gd name="T94" fmla="*/ 2147483647 w 1298"/>
              <a:gd name="T95" fmla="*/ 2147483647 h 1205"/>
              <a:gd name="T96" fmla="*/ 2147483647 w 1298"/>
              <a:gd name="T97" fmla="*/ 2147483647 h 1205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w 1298"/>
              <a:gd name="T148" fmla="*/ 0 h 1205"/>
              <a:gd name="T149" fmla="*/ 1298 w 1298"/>
              <a:gd name="T150" fmla="*/ 1205 h 1205"/>
            </a:gdLst>
            <a:ahLst/>
            <a:cxnLst>
              <a:cxn ang="T98">
                <a:pos x="T0" y="T1"/>
              </a:cxn>
              <a:cxn ang="T99">
                <a:pos x="T2" y="T3"/>
              </a:cxn>
              <a:cxn ang="T100">
                <a:pos x="T4" y="T5"/>
              </a:cxn>
              <a:cxn ang="T101">
                <a:pos x="T6" y="T7"/>
              </a:cxn>
              <a:cxn ang="T102">
                <a:pos x="T8" y="T9"/>
              </a:cxn>
              <a:cxn ang="T103">
                <a:pos x="T10" y="T11"/>
              </a:cxn>
              <a:cxn ang="T104">
                <a:pos x="T12" y="T13"/>
              </a:cxn>
              <a:cxn ang="T105">
                <a:pos x="T14" y="T15"/>
              </a:cxn>
              <a:cxn ang="T106">
                <a:pos x="T16" y="T17"/>
              </a:cxn>
              <a:cxn ang="T107">
                <a:pos x="T18" y="T19"/>
              </a:cxn>
              <a:cxn ang="T108">
                <a:pos x="T20" y="T21"/>
              </a:cxn>
              <a:cxn ang="T109">
                <a:pos x="T22" y="T23"/>
              </a:cxn>
              <a:cxn ang="T110">
                <a:pos x="T24" y="T25"/>
              </a:cxn>
              <a:cxn ang="T111">
                <a:pos x="T26" y="T27"/>
              </a:cxn>
              <a:cxn ang="T112">
                <a:pos x="T28" y="T29"/>
              </a:cxn>
              <a:cxn ang="T113">
                <a:pos x="T30" y="T31"/>
              </a:cxn>
              <a:cxn ang="T114">
                <a:pos x="T32" y="T33"/>
              </a:cxn>
              <a:cxn ang="T115">
                <a:pos x="T34" y="T35"/>
              </a:cxn>
              <a:cxn ang="T116">
                <a:pos x="T36" y="T37"/>
              </a:cxn>
              <a:cxn ang="T117">
                <a:pos x="T38" y="T39"/>
              </a:cxn>
              <a:cxn ang="T118">
                <a:pos x="T40" y="T41"/>
              </a:cxn>
              <a:cxn ang="T119">
                <a:pos x="T42" y="T43"/>
              </a:cxn>
              <a:cxn ang="T120">
                <a:pos x="T44" y="T45"/>
              </a:cxn>
              <a:cxn ang="T121">
                <a:pos x="T46" y="T47"/>
              </a:cxn>
              <a:cxn ang="T122">
                <a:pos x="T48" y="T49"/>
              </a:cxn>
              <a:cxn ang="T123">
                <a:pos x="T50" y="T51"/>
              </a:cxn>
              <a:cxn ang="T124">
                <a:pos x="T52" y="T53"/>
              </a:cxn>
              <a:cxn ang="T125">
                <a:pos x="T54" y="T55"/>
              </a:cxn>
              <a:cxn ang="T126">
                <a:pos x="T56" y="T57"/>
              </a:cxn>
              <a:cxn ang="T127">
                <a:pos x="T58" y="T59"/>
              </a:cxn>
              <a:cxn ang="T128">
                <a:pos x="T60" y="T61"/>
              </a:cxn>
              <a:cxn ang="T129">
                <a:pos x="T62" y="T63"/>
              </a:cxn>
              <a:cxn ang="T130">
                <a:pos x="T64" y="T65"/>
              </a:cxn>
              <a:cxn ang="T131">
                <a:pos x="T66" y="T67"/>
              </a:cxn>
              <a:cxn ang="T132">
                <a:pos x="T68" y="T69"/>
              </a:cxn>
              <a:cxn ang="T133">
                <a:pos x="T70" y="T71"/>
              </a:cxn>
              <a:cxn ang="T134">
                <a:pos x="T72" y="T73"/>
              </a:cxn>
              <a:cxn ang="T135">
                <a:pos x="T74" y="T75"/>
              </a:cxn>
              <a:cxn ang="T136">
                <a:pos x="T76" y="T77"/>
              </a:cxn>
              <a:cxn ang="T137">
                <a:pos x="T78" y="T79"/>
              </a:cxn>
              <a:cxn ang="T138">
                <a:pos x="T80" y="T81"/>
              </a:cxn>
              <a:cxn ang="T139">
                <a:pos x="T82" y="T83"/>
              </a:cxn>
              <a:cxn ang="T140">
                <a:pos x="T84" y="T85"/>
              </a:cxn>
              <a:cxn ang="T141">
                <a:pos x="T86" y="T87"/>
              </a:cxn>
              <a:cxn ang="T142">
                <a:pos x="T88" y="T89"/>
              </a:cxn>
              <a:cxn ang="T143">
                <a:pos x="T90" y="T91"/>
              </a:cxn>
              <a:cxn ang="T144">
                <a:pos x="T92" y="T93"/>
              </a:cxn>
              <a:cxn ang="T145">
                <a:pos x="T94" y="T95"/>
              </a:cxn>
              <a:cxn ang="T146">
                <a:pos x="T96" y="T97"/>
              </a:cxn>
            </a:cxnLst>
            <a:rect l="T147" t="T148" r="T149" b="T150"/>
            <a:pathLst>
              <a:path w="1298" h="1205">
                <a:moveTo>
                  <a:pt x="237" y="101"/>
                </a:moveTo>
                <a:cubicBezTo>
                  <a:pt x="254" y="104"/>
                  <a:pt x="257" y="110"/>
                  <a:pt x="270" y="119"/>
                </a:cubicBezTo>
                <a:cubicBezTo>
                  <a:pt x="285" y="141"/>
                  <a:pt x="283" y="117"/>
                  <a:pt x="279" y="110"/>
                </a:cubicBezTo>
                <a:cubicBezTo>
                  <a:pt x="273" y="100"/>
                  <a:pt x="270" y="101"/>
                  <a:pt x="261" y="98"/>
                </a:cubicBezTo>
                <a:cubicBezTo>
                  <a:pt x="248" y="85"/>
                  <a:pt x="248" y="73"/>
                  <a:pt x="264" y="62"/>
                </a:cubicBezTo>
                <a:cubicBezTo>
                  <a:pt x="294" y="68"/>
                  <a:pt x="300" y="95"/>
                  <a:pt x="321" y="116"/>
                </a:cubicBezTo>
                <a:cubicBezTo>
                  <a:pt x="322" y="130"/>
                  <a:pt x="320" y="144"/>
                  <a:pt x="324" y="158"/>
                </a:cubicBezTo>
                <a:cubicBezTo>
                  <a:pt x="329" y="175"/>
                  <a:pt x="342" y="144"/>
                  <a:pt x="342" y="143"/>
                </a:cubicBezTo>
                <a:cubicBezTo>
                  <a:pt x="338" y="131"/>
                  <a:pt x="327" y="127"/>
                  <a:pt x="342" y="122"/>
                </a:cubicBezTo>
                <a:cubicBezTo>
                  <a:pt x="347" y="123"/>
                  <a:pt x="353" y="128"/>
                  <a:pt x="357" y="125"/>
                </a:cubicBezTo>
                <a:cubicBezTo>
                  <a:pt x="360" y="123"/>
                  <a:pt x="357" y="115"/>
                  <a:pt x="354" y="113"/>
                </a:cubicBezTo>
                <a:cubicBezTo>
                  <a:pt x="348" y="109"/>
                  <a:pt x="340" y="111"/>
                  <a:pt x="333" y="110"/>
                </a:cubicBezTo>
                <a:cubicBezTo>
                  <a:pt x="324" y="107"/>
                  <a:pt x="312" y="89"/>
                  <a:pt x="312" y="89"/>
                </a:cubicBezTo>
                <a:cubicBezTo>
                  <a:pt x="316" y="72"/>
                  <a:pt x="327" y="67"/>
                  <a:pt x="342" y="62"/>
                </a:cubicBezTo>
                <a:cubicBezTo>
                  <a:pt x="358" y="73"/>
                  <a:pt x="348" y="65"/>
                  <a:pt x="369" y="86"/>
                </a:cubicBezTo>
                <a:cubicBezTo>
                  <a:pt x="371" y="88"/>
                  <a:pt x="375" y="88"/>
                  <a:pt x="378" y="89"/>
                </a:cubicBezTo>
                <a:cubicBezTo>
                  <a:pt x="381" y="91"/>
                  <a:pt x="387" y="99"/>
                  <a:pt x="387" y="95"/>
                </a:cubicBezTo>
                <a:cubicBezTo>
                  <a:pt x="387" y="87"/>
                  <a:pt x="357" y="67"/>
                  <a:pt x="354" y="65"/>
                </a:cubicBezTo>
                <a:cubicBezTo>
                  <a:pt x="351" y="63"/>
                  <a:pt x="345" y="59"/>
                  <a:pt x="345" y="59"/>
                </a:cubicBezTo>
                <a:cubicBezTo>
                  <a:pt x="358" y="51"/>
                  <a:pt x="365" y="50"/>
                  <a:pt x="381" y="47"/>
                </a:cubicBezTo>
                <a:cubicBezTo>
                  <a:pt x="386" y="18"/>
                  <a:pt x="394" y="26"/>
                  <a:pt x="426" y="23"/>
                </a:cubicBezTo>
                <a:cubicBezTo>
                  <a:pt x="438" y="19"/>
                  <a:pt x="450" y="15"/>
                  <a:pt x="462" y="11"/>
                </a:cubicBezTo>
                <a:cubicBezTo>
                  <a:pt x="468" y="9"/>
                  <a:pt x="480" y="5"/>
                  <a:pt x="480" y="5"/>
                </a:cubicBezTo>
                <a:cubicBezTo>
                  <a:pt x="523" y="7"/>
                  <a:pt x="538" y="0"/>
                  <a:pt x="564" y="26"/>
                </a:cubicBezTo>
                <a:cubicBezTo>
                  <a:pt x="563" y="35"/>
                  <a:pt x="564" y="44"/>
                  <a:pt x="561" y="53"/>
                </a:cubicBezTo>
                <a:cubicBezTo>
                  <a:pt x="560" y="57"/>
                  <a:pt x="548" y="61"/>
                  <a:pt x="552" y="62"/>
                </a:cubicBezTo>
                <a:cubicBezTo>
                  <a:pt x="562" y="63"/>
                  <a:pt x="572" y="58"/>
                  <a:pt x="582" y="56"/>
                </a:cubicBezTo>
                <a:cubicBezTo>
                  <a:pt x="596" y="53"/>
                  <a:pt x="610" y="54"/>
                  <a:pt x="624" y="53"/>
                </a:cubicBezTo>
                <a:cubicBezTo>
                  <a:pt x="644" y="46"/>
                  <a:pt x="706" y="58"/>
                  <a:pt x="720" y="59"/>
                </a:cubicBezTo>
                <a:cubicBezTo>
                  <a:pt x="735" y="64"/>
                  <a:pt x="742" y="71"/>
                  <a:pt x="747" y="86"/>
                </a:cubicBezTo>
                <a:cubicBezTo>
                  <a:pt x="787" y="84"/>
                  <a:pt x="809" y="86"/>
                  <a:pt x="840" y="65"/>
                </a:cubicBezTo>
                <a:cubicBezTo>
                  <a:pt x="859" y="66"/>
                  <a:pt x="878" y="66"/>
                  <a:pt x="897" y="68"/>
                </a:cubicBezTo>
                <a:cubicBezTo>
                  <a:pt x="909" y="69"/>
                  <a:pt x="911" y="80"/>
                  <a:pt x="924" y="83"/>
                </a:cubicBezTo>
                <a:cubicBezTo>
                  <a:pt x="942" y="95"/>
                  <a:pt x="965" y="94"/>
                  <a:pt x="984" y="107"/>
                </a:cubicBezTo>
                <a:cubicBezTo>
                  <a:pt x="996" y="111"/>
                  <a:pt x="987" y="93"/>
                  <a:pt x="999" y="92"/>
                </a:cubicBezTo>
                <a:cubicBezTo>
                  <a:pt x="1009" y="92"/>
                  <a:pt x="1031" y="108"/>
                  <a:pt x="1047" y="110"/>
                </a:cubicBezTo>
                <a:cubicBezTo>
                  <a:pt x="1063" y="112"/>
                  <a:pt x="1072" y="104"/>
                  <a:pt x="1095" y="104"/>
                </a:cubicBezTo>
                <a:cubicBezTo>
                  <a:pt x="1128" y="126"/>
                  <a:pt x="1097" y="107"/>
                  <a:pt x="1188" y="113"/>
                </a:cubicBezTo>
                <a:cubicBezTo>
                  <a:pt x="1218" y="115"/>
                  <a:pt x="1216" y="130"/>
                  <a:pt x="1239" y="146"/>
                </a:cubicBezTo>
                <a:cubicBezTo>
                  <a:pt x="1253" y="167"/>
                  <a:pt x="1273" y="157"/>
                  <a:pt x="1278" y="173"/>
                </a:cubicBezTo>
                <a:cubicBezTo>
                  <a:pt x="1277" y="176"/>
                  <a:pt x="1277" y="180"/>
                  <a:pt x="1275" y="182"/>
                </a:cubicBezTo>
                <a:cubicBezTo>
                  <a:pt x="1273" y="185"/>
                  <a:pt x="1264" y="185"/>
                  <a:pt x="1266" y="188"/>
                </a:cubicBezTo>
                <a:cubicBezTo>
                  <a:pt x="1270" y="193"/>
                  <a:pt x="1284" y="194"/>
                  <a:pt x="1284" y="194"/>
                </a:cubicBezTo>
                <a:cubicBezTo>
                  <a:pt x="1288" y="200"/>
                  <a:pt x="1298" y="205"/>
                  <a:pt x="1296" y="212"/>
                </a:cubicBezTo>
                <a:cubicBezTo>
                  <a:pt x="1296" y="219"/>
                  <a:pt x="1285" y="220"/>
                  <a:pt x="1272" y="227"/>
                </a:cubicBezTo>
                <a:cubicBezTo>
                  <a:pt x="1265" y="233"/>
                  <a:pt x="1266" y="243"/>
                  <a:pt x="1257" y="248"/>
                </a:cubicBezTo>
                <a:cubicBezTo>
                  <a:pt x="1248" y="253"/>
                  <a:pt x="1222" y="250"/>
                  <a:pt x="1218" y="257"/>
                </a:cubicBezTo>
                <a:cubicBezTo>
                  <a:pt x="1196" y="272"/>
                  <a:pt x="1220" y="285"/>
                  <a:pt x="1233" y="293"/>
                </a:cubicBezTo>
                <a:cubicBezTo>
                  <a:pt x="1244" y="310"/>
                  <a:pt x="1242" y="331"/>
                  <a:pt x="1248" y="350"/>
                </a:cubicBezTo>
                <a:cubicBezTo>
                  <a:pt x="1251" y="359"/>
                  <a:pt x="1257" y="377"/>
                  <a:pt x="1257" y="377"/>
                </a:cubicBezTo>
                <a:cubicBezTo>
                  <a:pt x="1253" y="400"/>
                  <a:pt x="1253" y="397"/>
                  <a:pt x="1236" y="386"/>
                </a:cubicBezTo>
                <a:cubicBezTo>
                  <a:pt x="1215" y="354"/>
                  <a:pt x="1177" y="334"/>
                  <a:pt x="1164" y="296"/>
                </a:cubicBezTo>
                <a:cubicBezTo>
                  <a:pt x="1167" y="286"/>
                  <a:pt x="1173" y="266"/>
                  <a:pt x="1173" y="266"/>
                </a:cubicBezTo>
                <a:cubicBezTo>
                  <a:pt x="1174" y="258"/>
                  <a:pt x="1182" y="246"/>
                  <a:pt x="1179" y="242"/>
                </a:cubicBezTo>
                <a:cubicBezTo>
                  <a:pt x="1176" y="238"/>
                  <a:pt x="1162" y="246"/>
                  <a:pt x="1155" y="242"/>
                </a:cubicBezTo>
                <a:cubicBezTo>
                  <a:pt x="1141" y="221"/>
                  <a:pt x="1149" y="228"/>
                  <a:pt x="1134" y="218"/>
                </a:cubicBezTo>
                <a:cubicBezTo>
                  <a:pt x="1123" y="234"/>
                  <a:pt x="1125" y="236"/>
                  <a:pt x="1128" y="257"/>
                </a:cubicBezTo>
                <a:cubicBezTo>
                  <a:pt x="1126" y="265"/>
                  <a:pt x="1128" y="273"/>
                  <a:pt x="1116" y="272"/>
                </a:cubicBezTo>
                <a:cubicBezTo>
                  <a:pt x="1110" y="271"/>
                  <a:pt x="1098" y="266"/>
                  <a:pt x="1098" y="266"/>
                </a:cubicBezTo>
                <a:cubicBezTo>
                  <a:pt x="1070" y="271"/>
                  <a:pt x="1038" y="260"/>
                  <a:pt x="1017" y="281"/>
                </a:cubicBezTo>
                <a:cubicBezTo>
                  <a:pt x="1009" y="304"/>
                  <a:pt x="1012" y="293"/>
                  <a:pt x="1008" y="314"/>
                </a:cubicBezTo>
                <a:cubicBezTo>
                  <a:pt x="1011" y="332"/>
                  <a:pt x="1019" y="339"/>
                  <a:pt x="1035" y="350"/>
                </a:cubicBezTo>
                <a:cubicBezTo>
                  <a:pt x="1048" y="346"/>
                  <a:pt x="1053" y="342"/>
                  <a:pt x="1065" y="350"/>
                </a:cubicBezTo>
                <a:cubicBezTo>
                  <a:pt x="1072" y="372"/>
                  <a:pt x="1079" y="376"/>
                  <a:pt x="1095" y="392"/>
                </a:cubicBezTo>
                <a:cubicBezTo>
                  <a:pt x="1110" y="437"/>
                  <a:pt x="1130" y="503"/>
                  <a:pt x="1086" y="533"/>
                </a:cubicBezTo>
                <a:cubicBezTo>
                  <a:pt x="1060" y="524"/>
                  <a:pt x="1061" y="559"/>
                  <a:pt x="1056" y="578"/>
                </a:cubicBezTo>
                <a:cubicBezTo>
                  <a:pt x="1062" y="619"/>
                  <a:pt x="1065" y="587"/>
                  <a:pt x="1089" y="611"/>
                </a:cubicBezTo>
                <a:cubicBezTo>
                  <a:pt x="1095" y="629"/>
                  <a:pt x="1102" y="655"/>
                  <a:pt x="1080" y="662"/>
                </a:cubicBezTo>
                <a:cubicBezTo>
                  <a:pt x="1056" y="656"/>
                  <a:pt x="1065" y="644"/>
                  <a:pt x="1056" y="626"/>
                </a:cubicBezTo>
                <a:cubicBezTo>
                  <a:pt x="1050" y="613"/>
                  <a:pt x="1033" y="593"/>
                  <a:pt x="1020" y="584"/>
                </a:cubicBezTo>
                <a:cubicBezTo>
                  <a:pt x="975" y="590"/>
                  <a:pt x="1002" y="584"/>
                  <a:pt x="978" y="560"/>
                </a:cubicBezTo>
                <a:cubicBezTo>
                  <a:pt x="971" y="570"/>
                  <a:pt x="970" y="580"/>
                  <a:pt x="963" y="590"/>
                </a:cubicBezTo>
                <a:cubicBezTo>
                  <a:pt x="970" y="612"/>
                  <a:pt x="979" y="611"/>
                  <a:pt x="1002" y="614"/>
                </a:cubicBezTo>
                <a:cubicBezTo>
                  <a:pt x="1011" y="623"/>
                  <a:pt x="1025" y="632"/>
                  <a:pt x="1008" y="638"/>
                </a:cubicBezTo>
                <a:cubicBezTo>
                  <a:pt x="983" y="630"/>
                  <a:pt x="998" y="666"/>
                  <a:pt x="1008" y="677"/>
                </a:cubicBezTo>
                <a:cubicBezTo>
                  <a:pt x="1014" y="683"/>
                  <a:pt x="1026" y="695"/>
                  <a:pt x="1026" y="695"/>
                </a:cubicBezTo>
                <a:cubicBezTo>
                  <a:pt x="1032" y="712"/>
                  <a:pt x="1029" y="732"/>
                  <a:pt x="1035" y="749"/>
                </a:cubicBezTo>
                <a:cubicBezTo>
                  <a:pt x="1037" y="756"/>
                  <a:pt x="1047" y="767"/>
                  <a:pt x="1047" y="767"/>
                </a:cubicBezTo>
                <a:cubicBezTo>
                  <a:pt x="1043" y="788"/>
                  <a:pt x="1041" y="788"/>
                  <a:pt x="1029" y="803"/>
                </a:cubicBezTo>
                <a:cubicBezTo>
                  <a:pt x="1025" y="809"/>
                  <a:pt x="1017" y="821"/>
                  <a:pt x="1017" y="821"/>
                </a:cubicBezTo>
                <a:cubicBezTo>
                  <a:pt x="1012" y="860"/>
                  <a:pt x="1013" y="867"/>
                  <a:pt x="972" y="872"/>
                </a:cubicBezTo>
                <a:cubicBezTo>
                  <a:pt x="966" y="876"/>
                  <a:pt x="959" y="876"/>
                  <a:pt x="954" y="881"/>
                </a:cubicBezTo>
                <a:cubicBezTo>
                  <a:pt x="949" y="886"/>
                  <a:pt x="949" y="893"/>
                  <a:pt x="945" y="899"/>
                </a:cubicBezTo>
                <a:cubicBezTo>
                  <a:pt x="941" y="901"/>
                  <a:pt x="936" y="879"/>
                  <a:pt x="930" y="878"/>
                </a:cubicBezTo>
                <a:cubicBezTo>
                  <a:pt x="924" y="877"/>
                  <a:pt x="913" y="886"/>
                  <a:pt x="909" y="893"/>
                </a:cubicBezTo>
                <a:cubicBezTo>
                  <a:pt x="905" y="900"/>
                  <a:pt x="905" y="910"/>
                  <a:pt x="906" y="920"/>
                </a:cubicBezTo>
                <a:cubicBezTo>
                  <a:pt x="907" y="930"/>
                  <a:pt x="914" y="945"/>
                  <a:pt x="918" y="956"/>
                </a:cubicBezTo>
                <a:cubicBezTo>
                  <a:pt x="923" y="963"/>
                  <a:pt x="925" y="979"/>
                  <a:pt x="930" y="986"/>
                </a:cubicBezTo>
                <a:cubicBezTo>
                  <a:pt x="934" y="992"/>
                  <a:pt x="938" y="998"/>
                  <a:pt x="942" y="1004"/>
                </a:cubicBezTo>
                <a:cubicBezTo>
                  <a:pt x="944" y="1007"/>
                  <a:pt x="948" y="1013"/>
                  <a:pt x="948" y="1013"/>
                </a:cubicBezTo>
                <a:cubicBezTo>
                  <a:pt x="947" y="1023"/>
                  <a:pt x="949" y="1034"/>
                  <a:pt x="945" y="1043"/>
                </a:cubicBezTo>
                <a:cubicBezTo>
                  <a:pt x="942" y="1051"/>
                  <a:pt x="927" y="1061"/>
                  <a:pt x="927" y="1061"/>
                </a:cubicBezTo>
                <a:cubicBezTo>
                  <a:pt x="923" y="1074"/>
                  <a:pt x="922" y="1081"/>
                  <a:pt x="912" y="1091"/>
                </a:cubicBezTo>
                <a:cubicBezTo>
                  <a:pt x="906" y="1092"/>
                  <a:pt x="896" y="1064"/>
                  <a:pt x="888" y="1055"/>
                </a:cubicBezTo>
                <a:cubicBezTo>
                  <a:pt x="880" y="1046"/>
                  <a:pt x="872" y="1040"/>
                  <a:pt x="867" y="1037"/>
                </a:cubicBezTo>
                <a:cubicBezTo>
                  <a:pt x="863" y="1031"/>
                  <a:pt x="859" y="1043"/>
                  <a:pt x="855" y="1037"/>
                </a:cubicBezTo>
                <a:cubicBezTo>
                  <a:pt x="853" y="1034"/>
                  <a:pt x="849" y="1028"/>
                  <a:pt x="849" y="1028"/>
                </a:cubicBezTo>
                <a:cubicBezTo>
                  <a:pt x="833" y="1051"/>
                  <a:pt x="832" y="1096"/>
                  <a:pt x="861" y="1106"/>
                </a:cubicBezTo>
                <a:cubicBezTo>
                  <a:pt x="866" y="1127"/>
                  <a:pt x="887" y="1138"/>
                  <a:pt x="894" y="1151"/>
                </a:cubicBezTo>
                <a:cubicBezTo>
                  <a:pt x="899" y="1163"/>
                  <a:pt x="893" y="1172"/>
                  <a:pt x="894" y="1181"/>
                </a:cubicBezTo>
                <a:cubicBezTo>
                  <a:pt x="902" y="1193"/>
                  <a:pt x="911" y="1200"/>
                  <a:pt x="897" y="1205"/>
                </a:cubicBezTo>
                <a:cubicBezTo>
                  <a:pt x="871" y="1188"/>
                  <a:pt x="870" y="1158"/>
                  <a:pt x="852" y="1136"/>
                </a:cubicBezTo>
                <a:cubicBezTo>
                  <a:pt x="829" y="1108"/>
                  <a:pt x="861" y="1154"/>
                  <a:pt x="831" y="1109"/>
                </a:cubicBezTo>
                <a:cubicBezTo>
                  <a:pt x="829" y="1106"/>
                  <a:pt x="825" y="1100"/>
                  <a:pt x="825" y="1100"/>
                </a:cubicBezTo>
                <a:cubicBezTo>
                  <a:pt x="830" y="1070"/>
                  <a:pt x="840" y="1037"/>
                  <a:pt x="825" y="1007"/>
                </a:cubicBezTo>
                <a:cubicBezTo>
                  <a:pt x="811" y="978"/>
                  <a:pt x="828" y="1026"/>
                  <a:pt x="813" y="980"/>
                </a:cubicBezTo>
                <a:cubicBezTo>
                  <a:pt x="811" y="973"/>
                  <a:pt x="801" y="962"/>
                  <a:pt x="801" y="962"/>
                </a:cubicBezTo>
                <a:cubicBezTo>
                  <a:pt x="793" y="963"/>
                  <a:pt x="785" y="968"/>
                  <a:pt x="777" y="965"/>
                </a:cubicBezTo>
                <a:cubicBezTo>
                  <a:pt x="773" y="964"/>
                  <a:pt x="774" y="940"/>
                  <a:pt x="771" y="929"/>
                </a:cubicBezTo>
                <a:cubicBezTo>
                  <a:pt x="766" y="912"/>
                  <a:pt x="752" y="896"/>
                  <a:pt x="738" y="887"/>
                </a:cubicBezTo>
                <a:cubicBezTo>
                  <a:pt x="734" y="875"/>
                  <a:pt x="724" y="861"/>
                  <a:pt x="714" y="854"/>
                </a:cubicBezTo>
                <a:cubicBezTo>
                  <a:pt x="712" y="857"/>
                  <a:pt x="709" y="860"/>
                  <a:pt x="708" y="863"/>
                </a:cubicBezTo>
                <a:cubicBezTo>
                  <a:pt x="706" y="869"/>
                  <a:pt x="708" y="876"/>
                  <a:pt x="705" y="881"/>
                </a:cubicBezTo>
                <a:cubicBezTo>
                  <a:pt x="702" y="887"/>
                  <a:pt x="693" y="886"/>
                  <a:pt x="687" y="890"/>
                </a:cubicBezTo>
                <a:cubicBezTo>
                  <a:pt x="682" y="906"/>
                  <a:pt x="680" y="917"/>
                  <a:pt x="666" y="926"/>
                </a:cubicBezTo>
                <a:cubicBezTo>
                  <a:pt x="650" y="950"/>
                  <a:pt x="671" y="921"/>
                  <a:pt x="651" y="941"/>
                </a:cubicBezTo>
                <a:cubicBezTo>
                  <a:pt x="642" y="950"/>
                  <a:pt x="622" y="977"/>
                  <a:pt x="618" y="989"/>
                </a:cubicBezTo>
                <a:cubicBezTo>
                  <a:pt x="616" y="1012"/>
                  <a:pt x="630" y="1025"/>
                  <a:pt x="618" y="1043"/>
                </a:cubicBezTo>
                <a:cubicBezTo>
                  <a:pt x="615" y="1060"/>
                  <a:pt x="613" y="1079"/>
                  <a:pt x="603" y="1094"/>
                </a:cubicBezTo>
                <a:cubicBezTo>
                  <a:pt x="567" y="1088"/>
                  <a:pt x="597" y="1097"/>
                  <a:pt x="579" y="1082"/>
                </a:cubicBezTo>
                <a:cubicBezTo>
                  <a:pt x="574" y="1077"/>
                  <a:pt x="567" y="1058"/>
                  <a:pt x="567" y="1058"/>
                </a:cubicBezTo>
                <a:cubicBezTo>
                  <a:pt x="562" y="1053"/>
                  <a:pt x="565" y="1046"/>
                  <a:pt x="564" y="1040"/>
                </a:cubicBezTo>
                <a:cubicBezTo>
                  <a:pt x="563" y="1034"/>
                  <a:pt x="561" y="1023"/>
                  <a:pt x="558" y="1019"/>
                </a:cubicBezTo>
                <a:cubicBezTo>
                  <a:pt x="553" y="1018"/>
                  <a:pt x="551" y="1035"/>
                  <a:pt x="546" y="1016"/>
                </a:cubicBezTo>
                <a:cubicBezTo>
                  <a:pt x="545" y="1012"/>
                  <a:pt x="552" y="1010"/>
                  <a:pt x="549" y="992"/>
                </a:cubicBezTo>
                <a:cubicBezTo>
                  <a:pt x="546" y="974"/>
                  <a:pt x="533" y="923"/>
                  <a:pt x="525" y="905"/>
                </a:cubicBezTo>
                <a:cubicBezTo>
                  <a:pt x="522" y="898"/>
                  <a:pt x="510" y="892"/>
                  <a:pt x="504" y="887"/>
                </a:cubicBezTo>
                <a:cubicBezTo>
                  <a:pt x="490" y="875"/>
                  <a:pt x="489" y="875"/>
                  <a:pt x="474" y="860"/>
                </a:cubicBezTo>
                <a:cubicBezTo>
                  <a:pt x="469" y="845"/>
                  <a:pt x="453" y="832"/>
                  <a:pt x="444" y="818"/>
                </a:cubicBezTo>
                <a:cubicBezTo>
                  <a:pt x="440" y="812"/>
                  <a:pt x="432" y="800"/>
                  <a:pt x="432" y="800"/>
                </a:cubicBezTo>
                <a:cubicBezTo>
                  <a:pt x="421" y="804"/>
                  <a:pt x="415" y="811"/>
                  <a:pt x="405" y="818"/>
                </a:cubicBezTo>
                <a:cubicBezTo>
                  <a:pt x="394" y="819"/>
                  <a:pt x="374" y="816"/>
                  <a:pt x="360" y="812"/>
                </a:cubicBezTo>
                <a:cubicBezTo>
                  <a:pt x="349" y="809"/>
                  <a:pt x="342" y="800"/>
                  <a:pt x="336" y="797"/>
                </a:cubicBezTo>
                <a:cubicBezTo>
                  <a:pt x="330" y="794"/>
                  <a:pt x="328" y="797"/>
                  <a:pt x="321" y="794"/>
                </a:cubicBezTo>
                <a:cubicBezTo>
                  <a:pt x="309" y="786"/>
                  <a:pt x="309" y="780"/>
                  <a:pt x="294" y="776"/>
                </a:cubicBezTo>
                <a:cubicBezTo>
                  <a:pt x="289" y="771"/>
                  <a:pt x="281" y="769"/>
                  <a:pt x="276" y="764"/>
                </a:cubicBezTo>
                <a:cubicBezTo>
                  <a:pt x="252" y="740"/>
                  <a:pt x="275" y="750"/>
                  <a:pt x="255" y="743"/>
                </a:cubicBezTo>
                <a:cubicBezTo>
                  <a:pt x="250" y="744"/>
                  <a:pt x="243" y="742"/>
                  <a:pt x="240" y="746"/>
                </a:cubicBezTo>
                <a:cubicBezTo>
                  <a:pt x="237" y="750"/>
                  <a:pt x="242" y="756"/>
                  <a:pt x="243" y="761"/>
                </a:cubicBezTo>
                <a:cubicBezTo>
                  <a:pt x="246" y="770"/>
                  <a:pt x="263" y="777"/>
                  <a:pt x="270" y="788"/>
                </a:cubicBezTo>
                <a:cubicBezTo>
                  <a:pt x="277" y="799"/>
                  <a:pt x="279" y="818"/>
                  <a:pt x="285" y="827"/>
                </a:cubicBezTo>
                <a:cubicBezTo>
                  <a:pt x="290" y="842"/>
                  <a:pt x="288" y="849"/>
                  <a:pt x="306" y="845"/>
                </a:cubicBezTo>
                <a:cubicBezTo>
                  <a:pt x="321" y="835"/>
                  <a:pt x="321" y="830"/>
                  <a:pt x="324" y="812"/>
                </a:cubicBezTo>
                <a:cubicBezTo>
                  <a:pt x="339" y="817"/>
                  <a:pt x="340" y="831"/>
                  <a:pt x="351" y="842"/>
                </a:cubicBezTo>
                <a:cubicBezTo>
                  <a:pt x="355" y="855"/>
                  <a:pt x="355" y="841"/>
                  <a:pt x="366" y="848"/>
                </a:cubicBezTo>
                <a:cubicBezTo>
                  <a:pt x="368" y="853"/>
                  <a:pt x="378" y="849"/>
                  <a:pt x="375" y="863"/>
                </a:cubicBezTo>
                <a:cubicBezTo>
                  <a:pt x="372" y="877"/>
                  <a:pt x="358" y="915"/>
                  <a:pt x="348" y="932"/>
                </a:cubicBezTo>
                <a:cubicBezTo>
                  <a:pt x="340" y="944"/>
                  <a:pt x="330" y="957"/>
                  <a:pt x="318" y="965"/>
                </a:cubicBezTo>
                <a:cubicBezTo>
                  <a:pt x="299" y="994"/>
                  <a:pt x="270" y="997"/>
                  <a:pt x="240" y="1007"/>
                </a:cubicBezTo>
                <a:cubicBezTo>
                  <a:pt x="230" y="1023"/>
                  <a:pt x="221" y="1020"/>
                  <a:pt x="201" y="1022"/>
                </a:cubicBezTo>
                <a:cubicBezTo>
                  <a:pt x="193" y="998"/>
                  <a:pt x="201" y="1026"/>
                  <a:pt x="195" y="971"/>
                </a:cubicBezTo>
                <a:cubicBezTo>
                  <a:pt x="193" y="954"/>
                  <a:pt x="166" y="921"/>
                  <a:pt x="156" y="905"/>
                </a:cubicBezTo>
                <a:cubicBezTo>
                  <a:pt x="149" y="887"/>
                  <a:pt x="148" y="874"/>
                  <a:pt x="147" y="863"/>
                </a:cubicBezTo>
                <a:cubicBezTo>
                  <a:pt x="146" y="852"/>
                  <a:pt x="154" y="843"/>
                  <a:pt x="150" y="836"/>
                </a:cubicBezTo>
                <a:cubicBezTo>
                  <a:pt x="144" y="824"/>
                  <a:pt x="126" y="831"/>
                  <a:pt x="123" y="818"/>
                </a:cubicBezTo>
                <a:cubicBezTo>
                  <a:pt x="117" y="786"/>
                  <a:pt x="120" y="812"/>
                  <a:pt x="111" y="791"/>
                </a:cubicBezTo>
                <a:cubicBezTo>
                  <a:pt x="107" y="782"/>
                  <a:pt x="102" y="764"/>
                  <a:pt x="102" y="764"/>
                </a:cubicBezTo>
                <a:cubicBezTo>
                  <a:pt x="101" y="747"/>
                  <a:pt x="103" y="730"/>
                  <a:pt x="99" y="713"/>
                </a:cubicBezTo>
                <a:cubicBezTo>
                  <a:pt x="97" y="706"/>
                  <a:pt x="87" y="695"/>
                  <a:pt x="87" y="695"/>
                </a:cubicBezTo>
                <a:cubicBezTo>
                  <a:pt x="89" y="674"/>
                  <a:pt x="92" y="655"/>
                  <a:pt x="99" y="635"/>
                </a:cubicBezTo>
                <a:cubicBezTo>
                  <a:pt x="95" y="622"/>
                  <a:pt x="75" y="628"/>
                  <a:pt x="60" y="626"/>
                </a:cubicBezTo>
                <a:cubicBezTo>
                  <a:pt x="45" y="624"/>
                  <a:pt x="18" y="625"/>
                  <a:pt x="9" y="623"/>
                </a:cubicBezTo>
                <a:cubicBezTo>
                  <a:pt x="7" y="620"/>
                  <a:pt x="3" y="614"/>
                  <a:pt x="3" y="614"/>
                </a:cubicBezTo>
                <a:lnTo>
                  <a:pt x="0" y="581"/>
                </a:lnTo>
                <a:cubicBezTo>
                  <a:pt x="5" y="561"/>
                  <a:pt x="17" y="561"/>
                  <a:pt x="36" y="557"/>
                </a:cubicBezTo>
                <a:cubicBezTo>
                  <a:pt x="61" y="532"/>
                  <a:pt x="61" y="542"/>
                  <a:pt x="111" y="545"/>
                </a:cubicBezTo>
                <a:cubicBezTo>
                  <a:pt x="124" y="549"/>
                  <a:pt x="127" y="547"/>
                  <a:pt x="135" y="536"/>
                </a:cubicBezTo>
                <a:cubicBezTo>
                  <a:pt x="136" y="532"/>
                  <a:pt x="134" y="525"/>
                  <a:pt x="138" y="524"/>
                </a:cubicBezTo>
                <a:cubicBezTo>
                  <a:pt x="176" y="514"/>
                  <a:pt x="169" y="541"/>
                  <a:pt x="195" y="548"/>
                </a:cubicBezTo>
                <a:cubicBezTo>
                  <a:pt x="203" y="550"/>
                  <a:pt x="211" y="550"/>
                  <a:pt x="219" y="551"/>
                </a:cubicBezTo>
                <a:cubicBezTo>
                  <a:pt x="220" y="554"/>
                  <a:pt x="222" y="557"/>
                  <a:pt x="222" y="560"/>
                </a:cubicBezTo>
                <a:cubicBezTo>
                  <a:pt x="224" y="570"/>
                  <a:pt x="222" y="580"/>
                  <a:pt x="225" y="590"/>
                </a:cubicBezTo>
                <a:cubicBezTo>
                  <a:pt x="230" y="605"/>
                  <a:pt x="253" y="618"/>
                  <a:pt x="267" y="623"/>
                </a:cubicBezTo>
                <a:cubicBezTo>
                  <a:pt x="290" y="615"/>
                  <a:pt x="279" y="573"/>
                  <a:pt x="273" y="554"/>
                </a:cubicBezTo>
                <a:cubicBezTo>
                  <a:pt x="270" y="544"/>
                  <a:pt x="249" y="533"/>
                  <a:pt x="249" y="533"/>
                </a:cubicBezTo>
                <a:cubicBezTo>
                  <a:pt x="242" y="512"/>
                  <a:pt x="241" y="517"/>
                  <a:pt x="246" y="494"/>
                </a:cubicBezTo>
                <a:cubicBezTo>
                  <a:pt x="247" y="488"/>
                  <a:pt x="252" y="476"/>
                  <a:pt x="252" y="476"/>
                </a:cubicBezTo>
                <a:cubicBezTo>
                  <a:pt x="239" y="467"/>
                  <a:pt x="223" y="464"/>
                  <a:pt x="207" y="461"/>
                </a:cubicBezTo>
                <a:cubicBezTo>
                  <a:pt x="201" y="457"/>
                  <a:pt x="195" y="453"/>
                  <a:pt x="189" y="449"/>
                </a:cubicBezTo>
                <a:cubicBezTo>
                  <a:pt x="184" y="445"/>
                  <a:pt x="183" y="431"/>
                  <a:pt x="183" y="431"/>
                </a:cubicBezTo>
                <a:cubicBezTo>
                  <a:pt x="183" y="425"/>
                  <a:pt x="176" y="414"/>
                  <a:pt x="180" y="407"/>
                </a:cubicBezTo>
                <a:cubicBezTo>
                  <a:pt x="184" y="400"/>
                  <a:pt x="201" y="392"/>
                  <a:pt x="210" y="389"/>
                </a:cubicBezTo>
                <a:cubicBezTo>
                  <a:pt x="219" y="386"/>
                  <a:pt x="224" y="389"/>
                  <a:pt x="234" y="389"/>
                </a:cubicBezTo>
                <a:cubicBezTo>
                  <a:pt x="258" y="381"/>
                  <a:pt x="246" y="382"/>
                  <a:pt x="270" y="386"/>
                </a:cubicBezTo>
                <a:cubicBezTo>
                  <a:pt x="284" y="393"/>
                  <a:pt x="290" y="398"/>
                  <a:pt x="303" y="389"/>
                </a:cubicBezTo>
                <a:cubicBezTo>
                  <a:pt x="297" y="327"/>
                  <a:pt x="302" y="380"/>
                  <a:pt x="285" y="341"/>
                </a:cubicBezTo>
                <a:cubicBezTo>
                  <a:pt x="281" y="332"/>
                  <a:pt x="279" y="323"/>
                  <a:pt x="276" y="314"/>
                </a:cubicBezTo>
                <a:cubicBezTo>
                  <a:pt x="275" y="311"/>
                  <a:pt x="273" y="305"/>
                  <a:pt x="273" y="305"/>
                </a:cubicBezTo>
                <a:cubicBezTo>
                  <a:pt x="272" y="293"/>
                  <a:pt x="259" y="256"/>
                  <a:pt x="258" y="242"/>
                </a:cubicBezTo>
                <a:cubicBezTo>
                  <a:pt x="255" y="229"/>
                  <a:pt x="257" y="233"/>
                  <a:pt x="255" y="224"/>
                </a:cubicBezTo>
                <a:cubicBezTo>
                  <a:pt x="252" y="214"/>
                  <a:pt x="249" y="191"/>
                  <a:pt x="249" y="191"/>
                </a:cubicBezTo>
                <a:cubicBezTo>
                  <a:pt x="246" y="176"/>
                  <a:pt x="257" y="176"/>
                  <a:pt x="261" y="161"/>
                </a:cubicBezTo>
                <a:cubicBezTo>
                  <a:pt x="262" y="150"/>
                  <a:pt x="245" y="140"/>
                  <a:pt x="246" y="125"/>
                </a:cubicBezTo>
                <a:cubicBezTo>
                  <a:pt x="247" y="110"/>
                  <a:pt x="260" y="73"/>
                  <a:pt x="270" y="68"/>
                </a:cubicBezTo>
                <a:cubicBezTo>
                  <a:pt x="284" y="73"/>
                  <a:pt x="296" y="85"/>
                  <a:pt x="306" y="95"/>
                </a:cubicBezTo>
                <a:cubicBezTo>
                  <a:pt x="314" y="118"/>
                  <a:pt x="330" y="135"/>
                  <a:pt x="330" y="15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1" tIns="45716" rIns="91431" bIns="45716"/>
          <a:lstStyle/>
          <a:p>
            <a:endParaRPr lang="en-US"/>
          </a:p>
        </p:txBody>
      </p:sp>
      <p:sp>
        <p:nvSpPr>
          <p:cNvPr id="11286" name="Freeform 22"/>
          <p:cNvSpPr>
            <a:spLocks/>
          </p:cNvSpPr>
          <p:nvPr/>
        </p:nvSpPr>
        <p:spPr bwMode="auto">
          <a:xfrm>
            <a:off x="5471635" y="2525316"/>
            <a:ext cx="183380" cy="233363"/>
          </a:xfrm>
          <a:custGeom>
            <a:avLst/>
            <a:gdLst>
              <a:gd name="T0" fmla="*/ 2147483647 w 115"/>
              <a:gd name="T1" fmla="*/ 2147483647 h 196"/>
              <a:gd name="T2" fmla="*/ 2147483647 w 115"/>
              <a:gd name="T3" fmla="*/ 2147483647 h 196"/>
              <a:gd name="T4" fmla="*/ 2147483647 w 115"/>
              <a:gd name="T5" fmla="*/ 2147483647 h 196"/>
              <a:gd name="T6" fmla="*/ 2147483647 w 115"/>
              <a:gd name="T7" fmla="*/ 2147483647 h 196"/>
              <a:gd name="T8" fmla="*/ 2147483647 w 115"/>
              <a:gd name="T9" fmla="*/ 2147483647 h 196"/>
              <a:gd name="T10" fmla="*/ 2147483647 w 115"/>
              <a:gd name="T11" fmla="*/ 2147483647 h 196"/>
              <a:gd name="T12" fmla="*/ 2147483647 w 115"/>
              <a:gd name="T13" fmla="*/ 2147483647 h 196"/>
              <a:gd name="T14" fmla="*/ 2147483647 w 115"/>
              <a:gd name="T15" fmla="*/ 2147483647 h 196"/>
              <a:gd name="T16" fmla="*/ 2147483647 w 115"/>
              <a:gd name="T17" fmla="*/ 2147483647 h 196"/>
              <a:gd name="T18" fmla="*/ 2147483647 w 115"/>
              <a:gd name="T19" fmla="*/ 2147483647 h 196"/>
              <a:gd name="T20" fmla="*/ 0 w 115"/>
              <a:gd name="T21" fmla="*/ 2147483647 h 196"/>
              <a:gd name="T22" fmla="*/ 2147483647 w 115"/>
              <a:gd name="T23" fmla="*/ 2147483647 h 196"/>
              <a:gd name="T24" fmla="*/ 2147483647 w 115"/>
              <a:gd name="T25" fmla="*/ 2147483647 h 196"/>
              <a:gd name="T26" fmla="*/ 2147483647 w 115"/>
              <a:gd name="T27" fmla="*/ 2147483647 h 196"/>
              <a:gd name="T28" fmla="*/ 2147483647 w 115"/>
              <a:gd name="T29" fmla="*/ 2147483647 h 196"/>
              <a:gd name="T30" fmla="*/ 2147483647 w 115"/>
              <a:gd name="T31" fmla="*/ 2147483647 h 196"/>
              <a:gd name="T32" fmla="*/ 2147483647 w 115"/>
              <a:gd name="T33" fmla="*/ 2147483647 h 196"/>
              <a:gd name="T34" fmla="*/ 2147483647 w 115"/>
              <a:gd name="T35" fmla="*/ 2147483647 h 196"/>
              <a:gd name="T36" fmla="*/ 2147483647 w 115"/>
              <a:gd name="T37" fmla="*/ 2147483647 h 196"/>
              <a:gd name="T38" fmla="*/ 2147483647 w 115"/>
              <a:gd name="T39" fmla="*/ 2147483647 h 196"/>
              <a:gd name="T40" fmla="*/ 2147483647 w 115"/>
              <a:gd name="T41" fmla="*/ 2147483647 h 19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w 115"/>
              <a:gd name="T64" fmla="*/ 0 h 196"/>
              <a:gd name="T65" fmla="*/ 115 w 115"/>
              <a:gd name="T66" fmla="*/ 196 h 196"/>
            </a:gdLst>
            <a:ahLst/>
            <a:cxnLst>
              <a:cxn ang="T42">
                <a:pos x="T0" y="T1"/>
              </a:cxn>
              <a:cxn ang="T43">
                <a:pos x="T2" y="T3"/>
              </a:cxn>
              <a:cxn ang="T44">
                <a:pos x="T4" y="T5"/>
              </a:cxn>
              <a:cxn ang="T45">
                <a:pos x="T6" y="T7"/>
              </a:cxn>
              <a:cxn ang="T46">
                <a:pos x="T8" y="T9"/>
              </a:cxn>
              <a:cxn ang="T47">
                <a:pos x="T10" y="T11"/>
              </a:cxn>
              <a:cxn ang="T48">
                <a:pos x="T12" y="T13"/>
              </a:cxn>
              <a:cxn ang="T49">
                <a:pos x="T14" y="T15"/>
              </a:cxn>
              <a:cxn ang="T50">
                <a:pos x="T16" y="T17"/>
              </a:cxn>
              <a:cxn ang="T51">
                <a:pos x="T18" y="T19"/>
              </a:cxn>
              <a:cxn ang="T52">
                <a:pos x="T20" y="T21"/>
              </a:cxn>
              <a:cxn ang="T53">
                <a:pos x="T22" y="T23"/>
              </a:cxn>
              <a:cxn ang="T54">
                <a:pos x="T24" y="T25"/>
              </a:cxn>
              <a:cxn ang="T55">
                <a:pos x="T26" y="T27"/>
              </a:cxn>
              <a:cxn ang="T56">
                <a:pos x="T28" y="T29"/>
              </a:cxn>
              <a:cxn ang="T57">
                <a:pos x="T30" y="T31"/>
              </a:cxn>
              <a:cxn ang="T58">
                <a:pos x="T32" y="T33"/>
              </a:cxn>
              <a:cxn ang="T59">
                <a:pos x="T34" y="T35"/>
              </a:cxn>
              <a:cxn ang="T60">
                <a:pos x="T36" y="T37"/>
              </a:cxn>
              <a:cxn ang="T61">
                <a:pos x="T38" y="T39"/>
              </a:cxn>
              <a:cxn ang="T62">
                <a:pos x="T40" y="T41"/>
              </a:cxn>
            </a:cxnLst>
            <a:rect l="T63" t="T64" r="T65" b="T66"/>
            <a:pathLst>
              <a:path w="115" h="196">
                <a:moveTo>
                  <a:pt x="99" y="3"/>
                </a:moveTo>
                <a:cubicBezTo>
                  <a:pt x="102" y="3"/>
                  <a:pt x="103" y="7"/>
                  <a:pt x="105" y="15"/>
                </a:cubicBezTo>
                <a:cubicBezTo>
                  <a:pt x="107" y="23"/>
                  <a:pt x="115" y="42"/>
                  <a:pt x="114" y="51"/>
                </a:cubicBezTo>
                <a:cubicBezTo>
                  <a:pt x="112" y="58"/>
                  <a:pt x="102" y="69"/>
                  <a:pt x="102" y="69"/>
                </a:cubicBezTo>
                <a:cubicBezTo>
                  <a:pt x="104" y="85"/>
                  <a:pt x="111" y="112"/>
                  <a:pt x="105" y="129"/>
                </a:cubicBezTo>
                <a:cubicBezTo>
                  <a:pt x="101" y="139"/>
                  <a:pt x="87" y="156"/>
                  <a:pt x="87" y="156"/>
                </a:cubicBezTo>
                <a:cubicBezTo>
                  <a:pt x="86" y="168"/>
                  <a:pt x="93" y="183"/>
                  <a:pt x="84" y="192"/>
                </a:cubicBezTo>
                <a:cubicBezTo>
                  <a:pt x="77" y="196"/>
                  <a:pt x="66" y="169"/>
                  <a:pt x="57" y="165"/>
                </a:cubicBezTo>
                <a:cubicBezTo>
                  <a:pt x="48" y="161"/>
                  <a:pt x="34" y="174"/>
                  <a:pt x="27" y="168"/>
                </a:cubicBezTo>
                <a:cubicBezTo>
                  <a:pt x="19" y="160"/>
                  <a:pt x="16" y="140"/>
                  <a:pt x="12" y="129"/>
                </a:cubicBezTo>
                <a:cubicBezTo>
                  <a:pt x="10" y="123"/>
                  <a:pt x="0" y="123"/>
                  <a:pt x="0" y="123"/>
                </a:cubicBezTo>
                <a:cubicBezTo>
                  <a:pt x="3" y="96"/>
                  <a:pt x="2" y="97"/>
                  <a:pt x="24" y="90"/>
                </a:cubicBezTo>
                <a:cubicBezTo>
                  <a:pt x="26" y="87"/>
                  <a:pt x="27" y="83"/>
                  <a:pt x="30" y="81"/>
                </a:cubicBezTo>
                <a:cubicBezTo>
                  <a:pt x="32" y="79"/>
                  <a:pt x="37" y="80"/>
                  <a:pt x="39" y="78"/>
                </a:cubicBezTo>
                <a:cubicBezTo>
                  <a:pt x="41" y="76"/>
                  <a:pt x="40" y="71"/>
                  <a:pt x="42" y="69"/>
                </a:cubicBezTo>
                <a:cubicBezTo>
                  <a:pt x="44" y="66"/>
                  <a:pt x="48" y="65"/>
                  <a:pt x="51" y="63"/>
                </a:cubicBezTo>
                <a:cubicBezTo>
                  <a:pt x="57" y="57"/>
                  <a:pt x="69" y="45"/>
                  <a:pt x="69" y="45"/>
                </a:cubicBezTo>
                <a:cubicBezTo>
                  <a:pt x="73" y="34"/>
                  <a:pt x="80" y="31"/>
                  <a:pt x="87" y="21"/>
                </a:cubicBezTo>
                <a:cubicBezTo>
                  <a:pt x="88" y="15"/>
                  <a:pt x="86" y="7"/>
                  <a:pt x="90" y="3"/>
                </a:cubicBezTo>
                <a:cubicBezTo>
                  <a:pt x="93" y="0"/>
                  <a:pt x="92" y="12"/>
                  <a:pt x="96" y="12"/>
                </a:cubicBezTo>
                <a:cubicBezTo>
                  <a:pt x="99" y="12"/>
                  <a:pt x="98" y="6"/>
                  <a:pt x="99" y="3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1" tIns="45716" rIns="91431" bIns="45716"/>
          <a:lstStyle/>
          <a:p>
            <a:endParaRPr lang="en-US"/>
          </a:p>
        </p:txBody>
      </p:sp>
      <p:sp>
        <p:nvSpPr>
          <p:cNvPr id="11287" name="Freeform 23"/>
          <p:cNvSpPr>
            <a:spLocks/>
          </p:cNvSpPr>
          <p:nvPr/>
        </p:nvSpPr>
        <p:spPr bwMode="auto">
          <a:xfrm>
            <a:off x="5227525" y="2553891"/>
            <a:ext cx="213150" cy="232172"/>
          </a:xfrm>
          <a:custGeom>
            <a:avLst/>
            <a:gdLst>
              <a:gd name="T0" fmla="*/ 2147483647 w 134"/>
              <a:gd name="T1" fmla="*/ 2147483647 h 195"/>
              <a:gd name="T2" fmla="*/ 2147483647 w 134"/>
              <a:gd name="T3" fmla="*/ 2147483647 h 195"/>
              <a:gd name="T4" fmla="*/ 2147483647 w 134"/>
              <a:gd name="T5" fmla="*/ 2147483647 h 195"/>
              <a:gd name="T6" fmla="*/ 2147483647 w 134"/>
              <a:gd name="T7" fmla="*/ 2147483647 h 195"/>
              <a:gd name="T8" fmla="*/ 2147483647 w 134"/>
              <a:gd name="T9" fmla="*/ 2147483647 h 195"/>
              <a:gd name="T10" fmla="*/ 2147483647 w 134"/>
              <a:gd name="T11" fmla="*/ 2147483647 h 195"/>
              <a:gd name="T12" fmla="*/ 2147483647 w 134"/>
              <a:gd name="T13" fmla="*/ 2147483647 h 195"/>
              <a:gd name="T14" fmla="*/ 2147483647 w 134"/>
              <a:gd name="T15" fmla="*/ 2147483647 h 195"/>
              <a:gd name="T16" fmla="*/ 2147483647 w 134"/>
              <a:gd name="T17" fmla="*/ 2147483647 h 195"/>
              <a:gd name="T18" fmla="*/ 2147483647 w 134"/>
              <a:gd name="T19" fmla="*/ 2147483647 h 195"/>
              <a:gd name="T20" fmla="*/ 2147483647 w 134"/>
              <a:gd name="T21" fmla="*/ 2147483647 h 195"/>
              <a:gd name="T22" fmla="*/ 2147483647 w 134"/>
              <a:gd name="T23" fmla="*/ 2147483647 h 195"/>
              <a:gd name="T24" fmla="*/ 2147483647 w 134"/>
              <a:gd name="T25" fmla="*/ 0 h 195"/>
              <a:gd name="T26" fmla="*/ 2147483647 w 134"/>
              <a:gd name="T27" fmla="*/ 2147483647 h 195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w 134"/>
              <a:gd name="T43" fmla="*/ 0 h 195"/>
              <a:gd name="T44" fmla="*/ 134 w 134"/>
              <a:gd name="T45" fmla="*/ 195 h 195"/>
            </a:gdLst>
            <a:ahLst/>
            <a:cxnLst>
              <a:cxn ang="T28">
                <a:pos x="T0" y="T1"/>
              </a:cxn>
              <a:cxn ang="T29">
                <a:pos x="T2" y="T3"/>
              </a:cxn>
              <a:cxn ang="T30">
                <a:pos x="T4" y="T5"/>
              </a:cxn>
              <a:cxn ang="T31">
                <a:pos x="T6" y="T7"/>
              </a:cxn>
              <a:cxn ang="T32">
                <a:pos x="T8" y="T9"/>
              </a:cxn>
              <a:cxn ang="T33">
                <a:pos x="T10" y="T11"/>
              </a:cxn>
              <a:cxn ang="T34">
                <a:pos x="T12" y="T13"/>
              </a:cxn>
              <a:cxn ang="T35">
                <a:pos x="T14" y="T15"/>
              </a:cxn>
              <a:cxn ang="T36">
                <a:pos x="T16" y="T17"/>
              </a:cxn>
              <a:cxn ang="T37">
                <a:pos x="T18" y="T19"/>
              </a:cxn>
              <a:cxn ang="T38">
                <a:pos x="T20" y="T21"/>
              </a:cxn>
              <a:cxn ang="T39">
                <a:pos x="T22" y="T23"/>
              </a:cxn>
              <a:cxn ang="T40">
                <a:pos x="T24" y="T25"/>
              </a:cxn>
              <a:cxn ang="T41">
                <a:pos x="T26" y="T27"/>
              </a:cxn>
            </a:cxnLst>
            <a:rect l="T42" t="T43" r="T44" b="T45"/>
            <a:pathLst>
              <a:path w="134" h="195">
                <a:moveTo>
                  <a:pt x="19" y="3"/>
                </a:moveTo>
                <a:cubicBezTo>
                  <a:pt x="46" y="12"/>
                  <a:pt x="31" y="24"/>
                  <a:pt x="43" y="45"/>
                </a:cubicBezTo>
                <a:cubicBezTo>
                  <a:pt x="46" y="51"/>
                  <a:pt x="69" y="52"/>
                  <a:pt x="76" y="54"/>
                </a:cubicBezTo>
                <a:cubicBezTo>
                  <a:pt x="85" y="66"/>
                  <a:pt x="94" y="79"/>
                  <a:pt x="100" y="93"/>
                </a:cubicBezTo>
                <a:cubicBezTo>
                  <a:pt x="107" y="110"/>
                  <a:pt x="102" y="108"/>
                  <a:pt x="112" y="120"/>
                </a:cubicBezTo>
                <a:cubicBezTo>
                  <a:pt x="119" y="129"/>
                  <a:pt x="133" y="147"/>
                  <a:pt x="133" y="147"/>
                </a:cubicBezTo>
                <a:cubicBezTo>
                  <a:pt x="132" y="157"/>
                  <a:pt x="134" y="168"/>
                  <a:pt x="130" y="177"/>
                </a:cubicBezTo>
                <a:cubicBezTo>
                  <a:pt x="127" y="185"/>
                  <a:pt x="112" y="195"/>
                  <a:pt x="112" y="195"/>
                </a:cubicBezTo>
                <a:cubicBezTo>
                  <a:pt x="98" y="173"/>
                  <a:pt x="82" y="154"/>
                  <a:pt x="67" y="132"/>
                </a:cubicBezTo>
                <a:cubicBezTo>
                  <a:pt x="60" y="121"/>
                  <a:pt x="63" y="103"/>
                  <a:pt x="55" y="93"/>
                </a:cubicBezTo>
                <a:cubicBezTo>
                  <a:pt x="48" y="84"/>
                  <a:pt x="36" y="81"/>
                  <a:pt x="31" y="69"/>
                </a:cubicBezTo>
                <a:cubicBezTo>
                  <a:pt x="23" y="52"/>
                  <a:pt x="26" y="37"/>
                  <a:pt x="10" y="27"/>
                </a:cubicBezTo>
                <a:cubicBezTo>
                  <a:pt x="3" y="16"/>
                  <a:pt x="0" y="12"/>
                  <a:pt x="4" y="0"/>
                </a:cubicBezTo>
                <a:cubicBezTo>
                  <a:pt x="17" y="3"/>
                  <a:pt x="12" y="3"/>
                  <a:pt x="19" y="3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1" tIns="45716" rIns="91431" bIns="45716"/>
          <a:lstStyle/>
          <a:p>
            <a:endParaRPr lang="en-US"/>
          </a:p>
        </p:txBody>
      </p:sp>
      <p:sp>
        <p:nvSpPr>
          <p:cNvPr id="3086" name="Freeform 24"/>
          <p:cNvSpPr>
            <a:spLocks/>
          </p:cNvSpPr>
          <p:nvPr/>
        </p:nvSpPr>
        <p:spPr bwMode="auto">
          <a:xfrm>
            <a:off x="5724080" y="1768078"/>
            <a:ext cx="166709" cy="242888"/>
          </a:xfrm>
          <a:custGeom>
            <a:avLst/>
            <a:gdLst>
              <a:gd name="T0" fmla="*/ 2147483647 w 105"/>
              <a:gd name="T1" fmla="*/ 0 h 204"/>
              <a:gd name="T2" fmla="*/ 2147483647 w 105"/>
              <a:gd name="T3" fmla="*/ 2147483647 h 204"/>
              <a:gd name="T4" fmla="*/ 2147483647 w 105"/>
              <a:gd name="T5" fmla="*/ 2147483647 h 204"/>
              <a:gd name="T6" fmla="*/ 2147483647 w 105"/>
              <a:gd name="T7" fmla="*/ 2147483647 h 204"/>
              <a:gd name="T8" fmla="*/ 2147483647 w 105"/>
              <a:gd name="T9" fmla="*/ 2147483647 h 204"/>
              <a:gd name="T10" fmla="*/ 2147483647 w 105"/>
              <a:gd name="T11" fmla="*/ 2147483647 h 204"/>
              <a:gd name="T12" fmla="*/ 2147483647 w 105"/>
              <a:gd name="T13" fmla="*/ 2147483647 h 204"/>
              <a:gd name="T14" fmla="*/ 2147483647 w 105"/>
              <a:gd name="T15" fmla="*/ 2147483647 h 204"/>
              <a:gd name="T16" fmla="*/ 2147483647 w 105"/>
              <a:gd name="T17" fmla="*/ 2147483647 h 204"/>
              <a:gd name="T18" fmla="*/ 2147483647 w 105"/>
              <a:gd name="T19" fmla="*/ 2147483647 h 204"/>
              <a:gd name="T20" fmla="*/ 2147483647 w 105"/>
              <a:gd name="T21" fmla="*/ 2147483647 h 204"/>
              <a:gd name="T22" fmla="*/ 2147483647 w 105"/>
              <a:gd name="T23" fmla="*/ 2147483647 h 204"/>
              <a:gd name="T24" fmla="*/ 2147483647 w 105"/>
              <a:gd name="T25" fmla="*/ 0 h 204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05"/>
              <a:gd name="T40" fmla="*/ 0 h 204"/>
              <a:gd name="T41" fmla="*/ 105 w 105"/>
              <a:gd name="T42" fmla="*/ 204 h 204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05" h="204">
                <a:moveTo>
                  <a:pt x="63" y="0"/>
                </a:moveTo>
                <a:cubicBezTo>
                  <a:pt x="22" y="6"/>
                  <a:pt x="54" y="3"/>
                  <a:pt x="66" y="21"/>
                </a:cubicBezTo>
                <a:cubicBezTo>
                  <a:pt x="74" y="52"/>
                  <a:pt x="93" y="18"/>
                  <a:pt x="102" y="45"/>
                </a:cubicBezTo>
                <a:cubicBezTo>
                  <a:pt x="97" y="59"/>
                  <a:pt x="89" y="57"/>
                  <a:pt x="75" y="60"/>
                </a:cubicBezTo>
                <a:cubicBezTo>
                  <a:pt x="92" y="77"/>
                  <a:pt x="81" y="79"/>
                  <a:pt x="90" y="105"/>
                </a:cubicBezTo>
                <a:cubicBezTo>
                  <a:pt x="92" y="112"/>
                  <a:pt x="101" y="117"/>
                  <a:pt x="105" y="123"/>
                </a:cubicBezTo>
                <a:cubicBezTo>
                  <a:pt x="103" y="155"/>
                  <a:pt x="103" y="181"/>
                  <a:pt x="69" y="192"/>
                </a:cubicBezTo>
                <a:cubicBezTo>
                  <a:pt x="54" y="187"/>
                  <a:pt x="47" y="199"/>
                  <a:pt x="33" y="204"/>
                </a:cubicBezTo>
                <a:cubicBezTo>
                  <a:pt x="0" y="182"/>
                  <a:pt x="46" y="173"/>
                  <a:pt x="63" y="156"/>
                </a:cubicBezTo>
                <a:cubicBezTo>
                  <a:pt x="69" y="150"/>
                  <a:pt x="81" y="138"/>
                  <a:pt x="81" y="138"/>
                </a:cubicBezTo>
                <a:cubicBezTo>
                  <a:pt x="77" y="87"/>
                  <a:pt x="73" y="96"/>
                  <a:pt x="51" y="63"/>
                </a:cubicBezTo>
                <a:cubicBezTo>
                  <a:pt x="55" y="42"/>
                  <a:pt x="65" y="38"/>
                  <a:pt x="48" y="21"/>
                </a:cubicBezTo>
                <a:cubicBezTo>
                  <a:pt x="52" y="4"/>
                  <a:pt x="48" y="11"/>
                  <a:pt x="63" y="0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1" tIns="45716" rIns="91431" bIns="45716"/>
          <a:lstStyle/>
          <a:p>
            <a:endParaRPr lang="en-US"/>
          </a:p>
        </p:txBody>
      </p:sp>
      <p:sp>
        <p:nvSpPr>
          <p:cNvPr id="11289" name="Freeform 25"/>
          <p:cNvSpPr>
            <a:spLocks/>
          </p:cNvSpPr>
          <p:nvPr/>
        </p:nvSpPr>
        <p:spPr bwMode="auto">
          <a:xfrm>
            <a:off x="3341329" y="1281113"/>
            <a:ext cx="1112189" cy="658416"/>
          </a:xfrm>
          <a:custGeom>
            <a:avLst/>
            <a:gdLst>
              <a:gd name="T0" fmla="*/ 2147483647 w 700"/>
              <a:gd name="T1" fmla="*/ 2147483647 h 553"/>
              <a:gd name="T2" fmla="*/ 2147483647 w 700"/>
              <a:gd name="T3" fmla="*/ 2147483647 h 553"/>
              <a:gd name="T4" fmla="*/ 2147483647 w 700"/>
              <a:gd name="T5" fmla="*/ 2147483647 h 553"/>
              <a:gd name="T6" fmla="*/ 2147483647 w 700"/>
              <a:gd name="T7" fmla="*/ 2147483647 h 553"/>
              <a:gd name="T8" fmla="*/ 2147483647 w 700"/>
              <a:gd name="T9" fmla="*/ 2147483647 h 553"/>
              <a:gd name="T10" fmla="*/ 2147483647 w 700"/>
              <a:gd name="T11" fmla="*/ 2147483647 h 553"/>
              <a:gd name="T12" fmla="*/ 2147483647 w 700"/>
              <a:gd name="T13" fmla="*/ 2147483647 h 553"/>
              <a:gd name="T14" fmla="*/ 2147483647 w 700"/>
              <a:gd name="T15" fmla="*/ 2147483647 h 553"/>
              <a:gd name="T16" fmla="*/ 2147483647 w 700"/>
              <a:gd name="T17" fmla="*/ 2147483647 h 553"/>
              <a:gd name="T18" fmla="*/ 2147483647 w 700"/>
              <a:gd name="T19" fmla="*/ 2147483647 h 553"/>
              <a:gd name="T20" fmla="*/ 2147483647 w 700"/>
              <a:gd name="T21" fmla="*/ 2147483647 h 553"/>
              <a:gd name="T22" fmla="*/ 2147483647 w 700"/>
              <a:gd name="T23" fmla="*/ 2147483647 h 553"/>
              <a:gd name="T24" fmla="*/ 2147483647 w 700"/>
              <a:gd name="T25" fmla="*/ 2147483647 h 553"/>
              <a:gd name="T26" fmla="*/ 2147483647 w 700"/>
              <a:gd name="T27" fmla="*/ 2147483647 h 553"/>
              <a:gd name="T28" fmla="*/ 2147483647 w 700"/>
              <a:gd name="T29" fmla="*/ 2147483647 h 553"/>
              <a:gd name="T30" fmla="*/ 2147483647 w 700"/>
              <a:gd name="T31" fmla="*/ 2147483647 h 553"/>
              <a:gd name="T32" fmla="*/ 2147483647 w 700"/>
              <a:gd name="T33" fmla="*/ 2147483647 h 553"/>
              <a:gd name="T34" fmla="*/ 2147483647 w 700"/>
              <a:gd name="T35" fmla="*/ 2147483647 h 553"/>
              <a:gd name="T36" fmla="*/ 2147483647 w 700"/>
              <a:gd name="T37" fmla="*/ 2147483647 h 553"/>
              <a:gd name="T38" fmla="*/ 2147483647 w 700"/>
              <a:gd name="T39" fmla="*/ 2147483647 h 553"/>
              <a:gd name="T40" fmla="*/ 2147483647 w 700"/>
              <a:gd name="T41" fmla="*/ 2147483647 h 553"/>
              <a:gd name="T42" fmla="*/ 2147483647 w 700"/>
              <a:gd name="T43" fmla="*/ 2147483647 h 553"/>
              <a:gd name="T44" fmla="*/ 2147483647 w 700"/>
              <a:gd name="T45" fmla="*/ 2147483647 h 553"/>
              <a:gd name="T46" fmla="*/ 2147483647 w 700"/>
              <a:gd name="T47" fmla="*/ 2147483647 h 553"/>
              <a:gd name="T48" fmla="*/ 2147483647 w 700"/>
              <a:gd name="T49" fmla="*/ 2147483647 h 553"/>
              <a:gd name="T50" fmla="*/ 2147483647 w 700"/>
              <a:gd name="T51" fmla="*/ 2147483647 h 553"/>
              <a:gd name="T52" fmla="*/ 2147483647 w 700"/>
              <a:gd name="T53" fmla="*/ 2147483647 h 553"/>
              <a:gd name="T54" fmla="*/ 2147483647 w 700"/>
              <a:gd name="T55" fmla="*/ 2147483647 h 553"/>
              <a:gd name="T56" fmla="*/ 2147483647 w 700"/>
              <a:gd name="T57" fmla="*/ 2147483647 h 553"/>
              <a:gd name="T58" fmla="*/ 2147483647 w 700"/>
              <a:gd name="T59" fmla="*/ 2147483647 h 553"/>
              <a:gd name="T60" fmla="*/ 2147483647 w 700"/>
              <a:gd name="T61" fmla="*/ 2147483647 h 553"/>
              <a:gd name="T62" fmla="*/ 2147483647 w 700"/>
              <a:gd name="T63" fmla="*/ 2147483647 h 553"/>
              <a:gd name="T64" fmla="*/ 2147483647 w 700"/>
              <a:gd name="T65" fmla="*/ 2147483647 h 553"/>
              <a:gd name="T66" fmla="*/ 2147483647 w 700"/>
              <a:gd name="T67" fmla="*/ 2147483647 h 553"/>
              <a:gd name="T68" fmla="*/ 2147483647 w 700"/>
              <a:gd name="T69" fmla="*/ 2147483647 h 553"/>
              <a:gd name="T70" fmla="*/ 2147483647 w 700"/>
              <a:gd name="T71" fmla="*/ 2147483647 h 553"/>
              <a:gd name="T72" fmla="*/ 2147483647 w 700"/>
              <a:gd name="T73" fmla="*/ 2147483647 h 553"/>
              <a:gd name="T74" fmla="*/ 2147483647 w 700"/>
              <a:gd name="T75" fmla="*/ 2147483647 h 553"/>
              <a:gd name="T76" fmla="*/ 2147483647 w 700"/>
              <a:gd name="T77" fmla="*/ 2147483647 h 553"/>
              <a:gd name="T78" fmla="*/ 2147483647 w 700"/>
              <a:gd name="T79" fmla="*/ 2147483647 h 553"/>
              <a:gd name="T80" fmla="*/ 2147483647 w 700"/>
              <a:gd name="T81" fmla="*/ 2147483647 h 553"/>
              <a:gd name="T82" fmla="*/ 2147483647 w 700"/>
              <a:gd name="T83" fmla="*/ 2147483647 h 553"/>
              <a:gd name="T84" fmla="*/ 2147483647 w 700"/>
              <a:gd name="T85" fmla="*/ 2147483647 h 553"/>
              <a:gd name="T86" fmla="*/ 2147483647 w 700"/>
              <a:gd name="T87" fmla="*/ 2147483647 h 553"/>
              <a:gd name="T88" fmla="*/ 2147483647 w 700"/>
              <a:gd name="T89" fmla="*/ 2147483647 h 553"/>
              <a:gd name="T90" fmla="*/ 2147483647 w 700"/>
              <a:gd name="T91" fmla="*/ 2147483647 h 553"/>
              <a:gd name="T92" fmla="*/ 2147483647 w 700"/>
              <a:gd name="T93" fmla="*/ 2147483647 h 553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w 700"/>
              <a:gd name="T142" fmla="*/ 0 h 553"/>
              <a:gd name="T143" fmla="*/ 700 w 700"/>
              <a:gd name="T144" fmla="*/ 553 h 553"/>
            </a:gdLst>
            <a:ahLst/>
            <a:cxnLst>
              <a:cxn ang="T94">
                <a:pos x="T0" y="T1"/>
              </a:cxn>
              <a:cxn ang="T95">
                <a:pos x="T2" y="T3"/>
              </a:cxn>
              <a:cxn ang="T96">
                <a:pos x="T4" y="T5"/>
              </a:cxn>
              <a:cxn ang="T97">
                <a:pos x="T6" y="T7"/>
              </a:cxn>
              <a:cxn ang="T98">
                <a:pos x="T8" y="T9"/>
              </a:cxn>
              <a:cxn ang="T99">
                <a:pos x="T10" y="T11"/>
              </a:cxn>
              <a:cxn ang="T100">
                <a:pos x="T12" y="T13"/>
              </a:cxn>
              <a:cxn ang="T101">
                <a:pos x="T14" y="T15"/>
              </a:cxn>
              <a:cxn ang="T102">
                <a:pos x="T16" y="T17"/>
              </a:cxn>
              <a:cxn ang="T103">
                <a:pos x="T18" y="T19"/>
              </a:cxn>
              <a:cxn ang="T104">
                <a:pos x="T20" y="T21"/>
              </a:cxn>
              <a:cxn ang="T105">
                <a:pos x="T22" y="T23"/>
              </a:cxn>
              <a:cxn ang="T106">
                <a:pos x="T24" y="T25"/>
              </a:cxn>
              <a:cxn ang="T107">
                <a:pos x="T26" y="T27"/>
              </a:cxn>
              <a:cxn ang="T108">
                <a:pos x="T28" y="T29"/>
              </a:cxn>
              <a:cxn ang="T109">
                <a:pos x="T30" y="T31"/>
              </a:cxn>
              <a:cxn ang="T110">
                <a:pos x="T32" y="T33"/>
              </a:cxn>
              <a:cxn ang="T111">
                <a:pos x="T34" y="T35"/>
              </a:cxn>
              <a:cxn ang="T112">
                <a:pos x="T36" y="T37"/>
              </a:cxn>
              <a:cxn ang="T113">
                <a:pos x="T38" y="T39"/>
              </a:cxn>
              <a:cxn ang="T114">
                <a:pos x="T40" y="T41"/>
              </a:cxn>
              <a:cxn ang="T115">
                <a:pos x="T42" y="T43"/>
              </a:cxn>
              <a:cxn ang="T116">
                <a:pos x="T44" y="T45"/>
              </a:cxn>
              <a:cxn ang="T117">
                <a:pos x="T46" y="T47"/>
              </a:cxn>
              <a:cxn ang="T118">
                <a:pos x="T48" y="T49"/>
              </a:cxn>
              <a:cxn ang="T119">
                <a:pos x="T50" y="T51"/>
              </a:cxn>
              <a:cxn ang="T120">
                <a:pos x="T52" y="T53"/>
              </a:cxn>
              <a:cxn ang="T121">
                <a:pos x="T54" y="T55"/>
              </a:cxn>
              <a:cxn ang="T122">
                <a:pos x="T56" y="T57"/>
              </a:cxn>
              <a:cxn ang="T123">
                <a:pos x="T58" y="T59"/>
              </a:cxn>
              <a:cxn ang="T124">
                <a:pos x="T60" y="T61"/>
              </a:cxn>
              <a:cxn ang="T125">
                <a:pos x="T62" y="T63"/>
              </a:cxn>
              <a:cxn ang="T126">
                <a:pos x="T64" y="T65"/>
              </a:cxn>
              <a:cxn ang="T127">
                <a:pos x="T66" y="T67"/>
              </a:cxn>
              <a:cxn ang="T128">
                <a:pos x="T68" y="T69"/>
              </a:cxn>
              <a:cxn ang="T129">
                <a:pos x="T70" y="T71"/>
              </a:cxn>
              <a:cxn ang="T130">
                <a:pos x="T72" y="T73"/>
              </a:cxn>
              <a:cxn ang="T131">
                <a:pos x="T74" y="T75"/>
              </a:cxn>
              <a:cxn ang="T132">
                <a:pos x="T76" y="T77"/>
              </a:cxn>
              <a:cxn ang="T133">
                <a:pos x="T78" y="T79"/>
              </a:cxn>
              <a:cxn ang="T134">
                <a:pos x="T80" y="T81"/>
              </a:cxn>
              <a:cxn ang="T135">
                <a:pos x="T82" y="T83"/>
              </a:cxn>
              <a:cxn ang="T136">
                <a:pos x="T84" y="T85"/>
              </a:cxn>
              <a:cxn ang="T137">
                <a:pos x="T86" y="T87"/>
              </a:cxn>
              <a:cxn ang="T138">
                <a:pos x="T88" y="T89"/>
              </a:cxn>
              <a:cxn ang="T139">
                <a:pos x="T90" y="T91"/>
              </a:cxn>
              <a:cxn ang="T140">
                <a:pos x="T92" y="T93"/>
              </a:cxn>
            </a:cxnLst>
            <a:rect l="T141" t="T142" r="T143" b="T144"/>
            <a:pathLst>
              <a:path w="700" h="553">
                <a:moveTo>
                  <a:pt x="643" y="67"/>
                </a:moveTo>
                <a:cubicBezTo>
                  <a:pt x="628" y="63"/>
                  <a:pt x="624" y="58"/>
                  <a:pt x="616" y="46"/>
                </a:cubicBezTo>
                <a:cubicBezTo>
                  <a:pt x="612" y="29"/>
                  <a:pt x="608" y="30"/>
                  <a:pt x="592" y="34"/>
                </a:cubicBezTo>
                <a:cubicBezTo>
                  <a:pt x="584" y="57"/>
                  <a:pt x="584" y="52"/>
                  <a:pt x="556" y="49"/>
                </a:cubicBezTo>
                <a:cubicBezTo>
                  <a:pt x="540" y="44"/>
                  <a:pt x="521" y="50"/>
                  <a:pt x="505" y="52"/>
                </a:cubicBezTo>
                <a:cubicBezTo>
                  <a:pt x="484" y="84"/>
                  <a:pt x="503" y="66"/>
                  <a:pt x="481" y="52"/>
                </a:cubicBezTo>
                <a:cubicBezTo>
                  <a:pt x="476" y="38"/>
                  <a:pt x="471" y="37"/>
                  <a:pt x="463" y="49"/>
                </a:cubicBezTo>
                <a:cubicBezTo>
                  <a:pt x="467" y="81"/>
                  <a:pt x="472" y="81"/>
                  <a:pt x="439" y="85"/>
                </a:cubicBezTo>
                <a:cubicBezTo>
                  <a:pt x="434" y="101"/>
                  <a:pt x="436" y="110"/>
                  <a:pt x="421" y="115"/>
                </a:cubicBezTo>
                <a:cubicBezTo>
                  <a:pt x="418" y="112"/>
                  <a:pt x="415" y="109"/>
                  <a:pt x="412" y="106"/>
                </a:cubicBezTo>
                <a:cubicBezTo>
                  <a:pt x="410" y="103"/>
                  <a:pt x="408" y="100"/>
                  <a:pt x="406" y="97"/>
                </a:cubicBezTo>
                <a:cubicBezTo>
                  <a:pt x="400" y="91"/>
                  <a:pt x="388" y="79"/>
                  <a:pt x="388" y="79"/>
                </a:cubicBezTo>
                <a:cubicBezTo>
                  <a:pt x="401" y="71"/>
                  <a:pt x="406" y="74"/>
                  <a:pt x="418" y="82"/>
                </a:cubicBezTo>
                <a:cubicBezTo>
                  <a:pt x="446" y="75"/>
                  <a:pt x="436" y="82"/>
                  <a:pt x="451" y="67"/>
                </a:cubicBezTo>
                <a:cubicBezTo>
                  <a:pt x="426" y="30"/>
                  <a:pt x="401" y="25"/>
                  <a:pt x="358" y="22"/>
                </a:cubicBezTo>
                <a:cubicBezTo>
                  <a:pt x="336" y="0"/>
                  <a:pt x="302" y="12"/>
                  <a:pt x="274" y="13"/>
                </a:cubicBezTo>
                <a:cubicBezTo>
                  <a:pt x="271" y="16"/>
                  <a:pt x="267" y="18"/>
                  <a:pt x="265" y="22"/>
                </a:cubicBezTo>
                <a:cubicBezTo>
                  <a:pt x="263" y="25"/>
                  <a:pt x="264" y="29"/>
                  <a:pt x="262" y="31"/>
                </a:cubicBezTo>
                <a:cubicBezTo>
                  <a:pt x="251" y="45"/>
                  <a:pt x="232" y="60"/>
                  <a:pt x="217" y="70"/>
                </a:cubicBezTo>
                <a:cubicBezTo>
                  <a:pt x="210" y="85"/>
                  <a:pt x="186" y="116"/>
                  <a:pt x="172" y="127"/>
                </a:cubicBezTo>
                <a:cubicBezTo>
                  <a:pt x="169" y="129"/>
                  <a:pt x="149" y="133"/>
                  <a:pt x="148" y="133"/>
                </a:cubicBezTo>
                <a:cubicBezTo>
                  <a:pt x="141" y="160"/>
                  <a:pt x="153" y="170"/>
                  <a:pt x="166" y="190"/>
                </a:cubicBezTo>
                <a:cubicBezTo>
                  <a:pt x="167" y="196"/>
                  <a:pt x="165" y="204"/>
                  <a:pt x="169" y="208"/>
                </a:cubicBezTo>
                <a:cubicBezTo>
                  <a:pt x="172" y="211"/>
                  <a:pt x="175" y="204"/>
                  <a:pt x="178" y="202"/>
                </a:cubicBezTo>
                <a:cubicBezTo>
                  <a:pt x="188" y="194"/>
                  <a:pt x="193" y="188"/>
                  <a:pt x="205" y="184"/>
                </a:cubicBezTo>
                <a:cubicBezTo>
                  <a:pt x="216" y="200"/>
                  <a:pt x="212" y="221"/>
                  <a:pt x="229" y="232"/>
                </a:cubicBezTo>
                <a:cubicBezTo>
                  <a:pt x="239" y="230"/>
                  <a:pt x="249" y="231"/>
                  <a:pt x="256" y="223"/>
                </a:cubicBezTo>
                <a:cubicBezTo>
                  <a:pt x="261" y="218"/>
                  <a:pt x="268" y="205"/>
                  <a:pt x="268" y="205"/>
                </a:cubicBezTo>
                <a:cubicBezTo>
                  <a:pt x="267" y="191"/>
                  <a:pt x="268" y="177"/>
                  <a:pt x="265" y="163"/>
                </a:cubicBezTo>
                <a:cubicBezTo>
                  <a:pt x="263" y="156"/>
                  <a:pt x="253" y="145"/>
                  <a:pt x="253" y="145"/>
                </a:cubicBezTo>
                <a:cubicBezTo>
                  <a:pt x="257" y="130"/>
                  <a:pt x="267" y="114"/>
                  <a:pt x="280" y="106"/>
                </a:cubicBezTo>
                <a:cubicBezTo>
                  <a:pt x="287" y="85"/>
                  <a:pt x="281" y="92"/>
                  <a:pt x="295" y="82"/>
                </a:cubicBezTo>
                <a:cubicBezTo>
                  <a:pt x="319" y="88"/>
                  <a:pt x="321" y="105"/>
                  <a:pt x="301" y="118"/>
                </a:cubicBezTo>
                <a:cubicBezTo>
                  <a:pt x="297" y="130"/>
                  <a:pt x="293" y="135"/>
                  <a:pt x="283" y="142"/>
                </a:cubicBezTo>
                <a:cubicBezTo>
                  <a:pt x="290" y="164"/>
                  <a:pt x="340" y="165"/>
                  <a:pt x="355" y="166"/>
                </a:cubicBezTo>
                <a:cubicBezTo>
                  <a:pt x="368" y="186"/>
                  <a:pt x="335" y="180"/>
                  <a:pt x="319" y="181"/>
                </a:cubicBezTo>
                <a:cubicBezTo>
                  <a:pt x="322" y="193"/>
                  <a:pt x="329" y="214"/>
                  <a:pt x="310" y="208"/>
                </a:cubicBezTo>
                <a:cubicBezTo>
                  <a:pt x="299" y="224"/>
                  <a:pt x="296" y="241"/>
                  <a:pt x="286" y="256"/>
                </a:cubicBezTo>
                <a:cubicBezTo>
                  <a:pt x="263" y="250"/>
                  <a:pt x="266" y="252"/>
                  <a:pt x="244" y="259"/>
                </a:cubicBezTo>
                <a:cubicBezTo>
                  <a:pt x="225" y="256"/>
                  <a:pt x="208" y="250"/>
                  <a:pt x="190" y="244"/>
                </a:cubicBezTo>
                <a:cubicBezTo>
                  <a:pt x="199" y="231"/>
                  <a:pt x="212" y="218"/>
                  <a:pt x="190" y="211"/>
                </a:cubicBezTo>
                <a:cubicBezTo>
                  <a:pt x="163" y="220"/>
                  <a:pt x="176" y="244"/>
                  <a:pt x="172" y="271"/>
                </a:cubicBezTo>
                <a:cubicBezTo>
                  <a:pt x="171" y="278"/>
                  <a:pt x="153" y="292"/>
                  <a:pt x="148" y="295"/>
                </a:cubicBezTo>
                <a:cubicBezTo>
                  <a:pt x="142" y="298"/>
                  <a:pt x="130" y="301"/>
                  <a:pt x="130" y="301"/>
                </a:cubicBezTo>
                <a:cubicBezTo>
                  <a:pt x="113" y="314"/>
                  <a:pt x="106" y="321"/>
                  <a:pt x="85" y="325"/>
                </a:cubicBezTo>
                <a:cubicBezTo>
                  <a:pt x="81" y="338"/>
                  <a:pt x="74" y="354"/>
                  <a:pt x="61" y="358"/>
                </a:cubicBezTo>
                <a:cubicBezTo>
                  <a:pt x="62" y="363"/>
                  <a:pt x="66" y="387"/>
                  <a:pt x="73" y="373"/>
                </a:cubicBezTo>
                <a:cubicBezTo>
                  <a:pt x="78" y="364"/>
                  <a:pt x="49" y="359"/>
                  <a:pt x="79" y="367"/>
                </a:cubicBezTo>
                <a:cubicBezTo>
                  <a:pt x="80" y="376"/>
                  <a:pt x="78" y="386"/>
                  <a:pt x="82" y="394"/>
                </a:cubicBezTo>
                <a:cubicBezTo>
                  <a:pt x="85" y="400"/>
                  <a:pt x="100" y="406"/>
                  <a:pt x="100" y="406"/>
                </a:cubicBezTo>
                <a:cubicBezTo>
                  <a:pt x="98" y="421"/>
                  <a:pt x="102" y="431"/>
                  <a:pt x="88" y="439"/>
                </a:cubicBezTo>
                <a:cubicBezTo>
                  <a:pt x="82" y="442"/>
                  <a:pt x="70" y="445"/>
                  <a:pt x="70" y="445"/>
                </a:cubicBezTo>
                <a:cubicBezTo>
                  <a:pt x="61" y="442"/>
                  <a:pt x="52" y="439"/>
                  <a:pt x="43" y="436"/>
                </a:cubicBezTo>
                <a:cubicBezTo>
                  <a:pt x="40" y="435"/>
                  <a:pt x="34" y="433"/>
                  <a:pt x="34" y="433"/>
                </a:cubicBezTo>
                <a:cubicBezTo>
                  <a:pt x="25" y="434"/>
                  <a:pt x="15" y="433"/>
                  <a:pt x="7" y="436"/>
                </a:cubicBezTo>
                <a:cubicBezTo>
                  <a:pt x="4" y="437"/>
                  <a:pt x="0" y="508"/>
                  <a:pt x="10" y="541"/>
                </a:cubicBezTo>
                <a:cubicBezTo>
                  <a:pt x="14" y="553"/>
                  <a:pt x="34" y="549"/>
                  <a:pt x="46" y="550"/>
                </a:cubicBezTo>
                <a:cubicBezTo>
                  <a:pt x="76" y="546"/>
                  <a:pt x="84" y="542"/>
                  <a:pt x="100" y="517"/>
                </a:cubicBezTo>
                <a:cubicBezTo>
                  <a:pt x="103" y="496"/>
                  <a:pt x="109" y="487"/>
                  <a:pt x="127" y="475"/>
                </a:cubicBezTo>
                <a:cubicBezTo>
                  <a:pt x="133" y="466"/>
                  <a:pt x="133" y="453"/>
                  <a:pt x="139" y="445"/>
                </a:cubicBezTo>
                <a:cubicBezTo>
                  <a:pt x="147" y="433"/>
                  <a:pt x="179" y="434"/>
                  <a:pt x="187" y="433"/>
                </a:cubicBezTo>
                <a:cubicBezTo>
                  <a:pt x="212" y="425"/>
                  <a:pt x="218" y="453"/>
                  <a:pt x="232" y="469"/>
                </a:cubicBezTo>
                <a:cubicBezTo>
                  <a:pt x="240" y="479"/>
                  <a:pt x="249" y="480"/>
                  <a:pt x="259" y="487"/>
                </a:cubicBezTo>
                <a:cubicBezTo>
                  <a:pt x="269" y="502"/>
                  <a:pt x="269" y="518"/>
                  <a:pt x="253" y="529"/>
                </a:cubicBezTo>
                <a:cubicBezTo>
                  <a:pt x="266" y="533"/>
                  <a:pt x="269" y="531"/>
                  <a:pt x="277" y="520"/>
                </a:cubicBezTo>
                <a:cubicBezTo>
                  <a:pt x="281" y="500"/>
                  <a:pt x="283" y="506"/>
                  <a:pt x="298" y="496"/>
                </a:cubicBezTo>
                <a:cubicBezTo>
                  <a:pt x="294" y="484"/>
                  <a:pt x="288" y="479"/>
                  <a:pt x="277" y="472"/>
                </a:cubicBezTo>
                <a:cubicBezTo>
                  <a:pt x="268" y="459"/>
                  <a:pt x="258" y="447"/>
                  <a:pt x="247" y="436"/>
                </a:cubicBezTo>
                <a:cubicBezTo>
                  <a:pt x="243" y="425"/>
                  <a:pt x="236" y="422"/>
                  <a:pt x="229" y="412"/>
                </a:cubicBezTo>
                <a:cubicBezTo>
                  <a:pt x="232" y="411"/>
                  <a:pt x="235" y="408"/>
                  <a:pt x="238" y="409"/>
                </a:cubicBezTo>
                <a:cubicBezTo>
                  <a:pt x="252" y="414"/>
                  <a:pt x="289" y="445"/>
                  <a:pt x="301" y="457"/>
                </a:cubicBezTo>
                <a:cubicBezTo>
                  <a:pt x="312" y="490"/>
                  <a:pt x="301" y="534"/>
                  <a:pt x="343" y="541"/>
                </a:cubicBezTo>
                <a:cubicBezTo>
                  <a:pt x="345" y="537"/>
                  <a:pt x="348" y="533"/>
                  <a:pt x="349" y="529"/>
                </a:cubicBezTo>
                <a:cubicBezTo>
                  <a:pt x="351" y="520"/>
                  <a:pt x="349" y="511"/>
                  <a:pt x="352" y="502"/>
                </a:cubicBezTo>
                <a:cubicBezTo>
                  <a:pt x="356" y="491"/>
                  <a:pt x="382" y="483"/>
                  <a:pt x="391" y="481"/>
                </a:cubicBezTo>
                <a:cubicBezTo>
                  <a:pt x="405" y="472"/>
                  <a:pt x="403" y="468"/>
                  <a:pt x="400" y="451"/>
                </a:cubicBezTo>
                <a:cubicBezTo>
                  <a:pt x="403" y="417"/>
                  <a:pt x="402" y="396"/>
                  <a:pt x="436" y="385"/>
                </a:cubicBezTo>
                <a:cubicBezTo>
                  <a:pt x="461" y="393"/>
                  <a:pt x="448" y="390"/>
                  <a:pt x="475" y="394"/>
                </a:cubicBezTo>
                <a:cubicBezTo>
                  <a:pt x="491" y="441"/>
                  <a:pt x="511" y="441"/>
                  <a:pt x="559" y="448"/>
                </a:cubicBezTo>
                <a:cubicBezTo>
                  <a:pt x="569" y="454"/>
                  <a:pt x="579" y="458"/>
                  <a:pt x="589" y="463"/>
                </a:cubicBezTo>
                <a:cubicBezTo>
                  <a:pt x="606" y="488"/>
                  <a:pt x="599" y="444"/>
                  <a:pt x="598" y="439"/>
                </a:cubicBezTo>
                <a:cubicBezTo>
                  <a:pt x="596" y="430"/>
                  <a:pt x="594" y="428"/>
                  <a:pt x="589" y="421"/>
                </a:cubicBezTo>
                <a:cubicBezTo>
                  <a:pt x="593" y="396"/>
                  <a:pt x="598" y="374"/>
                  <a:pt x="568" y="364"/>
                </a:cubicBezTo>
                <a:cubicBezTo>
                  <a:pt x="563" y="349"/>
                  <a:pt x="558" y="344"/>
                  <a:pt x="565" y="328"/>
                </a:cubicBezTo>
                <a:cubicBezTo>
                  <a:pt x="570" y="318"/>
                  <a:pt x="592" y="307"/>
                  <a:pt x="592" y="307"/>
                </a:cubicBezTo>
                <a:cubicBezTo>
                  <a:pt x="617" y="310"/>
                  <a:pt x="644" y="308"/>
                  <a:pt x="667" y="316"/>
                </a:cubicBezTo>
                <a:cubicBezTo>
                  <a:pt x="684" y="314"/>
                  <a:pt x="695" y="317"/>
                  <a:pt x="700" y="301"/>
                </a:cubicBezTo>
                <a:cubicBezTo>
                  <a:pt x="697" y="281"/>
                  <a:pt x="686" y="270"/>
                  <a:pt x="673" y="256"/>
                </a:cubicBezTo>
                <a:cubicBezTo>
                  <a:pt x="667" y="250"/>
                  <a:pt x="655" y="238"/>
                  <a:pt x="655" y="238"/>
                </a:cubicBezTo>
                <a:cubicBezTo>
                  <a:pt x="642" y="198"/>
                  <a:pt x="658" y="251"/>
                  <a:pt x="649" y="136"/>
                </a:cubicBezTo>
                <a:cubicBezTo>
                  <a:pt x="648" y="127"/>
                  <a:pt x="640" y="109"/>
                  <a:pt x="640" y="109"/>
                </a:cubicBezTo>
                <a:cubicBezTo>
                  <a:pt x="637" y="77"/>
                  <a:pt x="637" y="58"/>
                  <a:pt x="610" y="40"/>
                </a:cubicBezTo>
                <a:cubicBezTo>
                  <a:pt x="608" y="37"/>
                  <a:pt x="607" y="33"/>
                  <a:pt x="604" y="31"/>
                </a:cubicBezTo>
                <a:cubicBezTo>
                  <a:pt x="602" y="29"/>
                  <a:pt x="595" y="28"/>
                  <a:pt x="595" y="28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1" tIns="45716" rIns="91431" bIns="45716"/>
          <a:lstStyle/>
          <a:p>
            <a:endParaRPr lang="en-US"/>
          </a:p>
        </p:txBody>
      </p:sp>
      <p:sp>
        <p:nvSpPr>
          <p:cNvPr id="11290" name="Freeform 26"/>
          <p:cNvSpPr>
            <a:spLocks/>
          </p:cNvSpPr>
          <p:nvPr/>
        </p:nvSpPr>
        <p:spPr bwMode="auto">
          <a:xfrm>
            <a:off x="3384197" y="1503760"/>
            <a:ext cx="140512" cy="185738"/>
          </a:xfrm>
          <a:custGeom>
            <a:avLst/>
            <a:gdLst>
              <a:gd name="T0" fmla="*/ 2147483647 w 88"/>
              <a:gd name="T1" fmla="*/ 0 h 156"/>
              <a:gd name="T2" fmla="*/ 2147483647 w 88"/>
              <a:gd name="T3" fmla="*/ 2147483647 h 156"/>
              <a:gd name="T4" fmla="*/ 2147483647 w 88"/>
              <a:gd name="T5" fmla="*/ 2147483647 h 156"/>
              <a:gd name="T6" fmla="*/ 2147483647 w 88"/>
              <a:gd name="T7" fmla="*/ 2147483647 h 156"/>
              <a:gd name="T8" fmla="*/ 2147483647 w 88"/>
              <a:gd name="T9" fmla="*/ 2147483647 h 156"/>
              <a:gd name="T10" fmla="*/ 2147483647 w 88"/>
              <a:gd name="T11" fmla="*/ 2147483647 h 156"/>
              <a:gd name="T12" fmla="*/ 2147483647 w 88"/>
              <a:gd name="T13" fmla="*/ 2147483647 h 156"/>
              <a:gd name="T14" fmla="*/ 2147483647 w 88"/>
              <a:gd name="T15" fmla="*/ 2147483647 h 156"/>
              <a:gd name="T16" fmla="*/ 2147483647 w 88"/>
              <a:gd name="T17" fmla="*/ 2147483647 h 156"/>
              <a:gd name="T18" fmla="*/ 2147483647 w 88"/>
              <a:gd name="T19" fmla="*/ 2147483647 h 156"/>
              <a:gd name="T20" fmla="*/ 2147483647 w 88"/>
              <a:gd name="T21" fmla="*/ 0 h 15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88"/>
              <a:gd name="T34" fmla="*/ 0 h 156"/>
              <a:gd name="T35" fmla="*/ 88 w 88"/>
              <a:gd name="T36" fmla="*/ 156 h 156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88" h="156">
                <a:moveTo>
                  <a:pt x="46" y="0"/>
                </a:moveTo>
                <a:cubicBezTo>
                  <a:pt x="39" y="21"/>
                  <a:pt x="35" y="14"/>
                  <a:pt x="49" y="24"/>
                </a:cubicBezTo>
                <a:cubicBezTo>
                  <a:pt x="53" y="35"/>
                  <a:pt x="47" y="41"/>
                  <a:pt x="52" y="51"/>
                </a:cubicBezTo>
                <a:cubicBezTo>
                  <a:pt x="57" y="62"/>
                  <a:pt x="68" y="67"/>
                  <a:pt x="73" y="78"/>
                </a:cubicBezTo>
                <a:cubicBezTo>
                  <a:pt x="80" y="91"/>
                  <a:pt x="75" y="99"/>
                  <a:pt x="88" y="108"/>
                </a:cubicBezTo>
                <a:cubicBezTo>
                  <a:pt x="84" y="122"/>
                  <a:pt x="81" y="127"/>
                  <a:pt x="67" y="132"/>
                </a:cubicBezTo>
                <a:cubicBezTo>
                  <a:pt x="55" y="124"/>
                  <a:pt x="48" y="127"/>
                  <a:pt x="34" y="132"/>
                </a:cubicBezTo>
                <a:cubicBezTo>
                  <a:pt x="18" y="156"/>
                  <a:pt x="20" y="113"/>
                  <a:pt x="37" y="102"/>
                </a:cubicBezTo>
                <a:cubicBezTo>
                  <a:pt x="44" y="92"/>
                  <a:pt x="51" y="88"/>
                  <a:pt x="58" y="78"/>
                </a:cubicBezTo>
                <a:cubicBezTo>
                  <a:pt x="44" y="73"/>
                  <a:pt x="33" y="66"/>
                  <a:pt x="19" y="63"/>
                </a:cubicBezTo>
                <a:cubicBezTo>
                  <a:pt x="0" y="34"/>
                  <a:pt x="28" y="18"/>
                  <a:pt x="46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1" tIns="45716" rIns="91431" bIns="45716"/>
          <a:lstStyle/>
          <a:p>
            <a:endParaRPr lang="en-US"/>
          </a:p>
        </p:txBody>
      </p:sp>
      <p:sp>
        <p:nvSpPr>
          <p:cNvPr id="11291" name="Freeform 27"/>
          <p:cNvSpPr>
            <a:spLocks/>
          </p:cNvSpPr>
          <p:nvPr/>
        </p:nvSpPr>
        <p:spPr bwMode="auto">
          <a:xfrm>
            <a:off x="3168666" y="1364456"/>
            <a:ext cx="146466" cy="57150"/>
          </a:xfrm>
          <a:custGeom>
            <a:avLst/>
            <a:gdLst>
              <a:gd name="T0" fmla="*/ 2147483647 w 92"/>
              <a:gd name="T1" fmla="*/ 2147483647 h 48"/>
              <a:gd name="T2" fmla="*/ 2147483647 w 92"/>
              <a:gd name="T3" fmla="*/ 2147483647 h 48"/>
              <a:gd name="T4" fmla="*/ 2147483647 w 92"/>
              <a:gd name="T5" fmla="*/ 0 h 48"/>
              <a:gd name="T6" fmla="*/ 2147483647 w 92"/>
              <a:gd name="T7" fmla="*/ 2147483647 h 48"/>
              <a:gd name="T8" fmla="*/ 2147483647 w 92"/>
              <a:gd name="T9" fmla="*/ 2147483647 h 48"/>
              <a:gd name="T10" fmla="*/ 2147483647 w 92"/>
              <a:gd name="T11" fmla="*/ 2147483647 h 48"/>
              <a:gd name="T12" fmla="*/ 2147483647 w 92"/>
              <a:gd name="T13" fmla="*/ 2147483647 h 48"/>
              <a:gd name="T14" fmla="*/ 2147483647 w 92"/>
              <a:gd name="T15" fmla="*/ 2147483647 h 4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2"/>
              <a:gd name="T25" fmla="*/ 0 h 48"/>
              <a:gd name="T26" fmla="*/ 92 w 92"/>
              <a:gd name="T27" fmla="*/ 48 h 48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92" h="48">
                <a:moveTo>
                  <a:pt x="20" y="3"/>
                </a:moveTo>
                <a:cubicBezTo>
                  <a:pt x="24" y="20"/>
                  <a:pt x="20" y="21"/>
                  <a:pt x="47" y="12"/>
                </a:cubicBezTo>
                <a:cubicBezTo>
                  <a:pt x="54" y="10"/>
                  <a:pt x="65" y="0"/>
                  <a:pt x="65" y="0"/>
                </a:cubicBezTo>
                <a:cubicBezTo>
                  <a:pt x="79" y="3"/>
                  <a:pt x="84" y="3"/>
                  <a:pt x="92" y="15"/>
                </a:cubicBezTo>
                <a:cubicBezTo>
                  <a:pt x="87" y="33"/>
                  <a:pt x="80" y="27"/>
                  <a:pt x="62" y="33"/>
                </a:cubicBezTo>
                <a:cubicBezTo>
                  <a:pt x="44" y="48"/>
                  <a:pt x="23" y="43"/>
                  <a:pt x="2" y="36"/>
                </a:cubicBezTo>
                <a:cubicBezTo>
                  <a:pt x="4" y="21"/>
                  <a:pt x="0" y="3"/>
                  <a:pt x="17" y="9"/>
                </a:cubicBezTo>
                <a:cubicBezTo>
                  <a:pt x="21" y="20"/>
                  <a:pt x="17" y="17"/>
                  <a:pt x="26" y="21"/>
                </a:cubicBez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1" tIns="45716" rIns="91431" bIns="45716"/>
          <a:lstStyle/>
          <a:p>
            <a:endParaRPr lang="en-US"/>
          </a:p>
        </p:txBody>
      </p:sp>
      <p:sp>
        <p:nvSpPr>
          <p:cNvPr id="11292" name="Freeform 28"/>
          <p:cNvSpPr>
            <a:spLocks/>
          </p:cNvSpPr>
          <p:nvPr/>
        </p:nvSpPr>
        <p:spPr bwMode="auto">
          <a:xfrm>
            <a:off x="4136770" y="1190626"/>
            <a:ext cx="207196" cy="117872"/>
          </a:xfrm>
          <a:custGeom>
            <a:avLst/>
            <a:gdLst>
              <a:gd name="T0" fmla="*/ 2147483647 w 130"/>
              <a:gd name="T1" fmla="*/ 2147483647 h 99"/>
              <a:gd name="T2" fmla="*/ 2147483647 w 130"/>
              <a:gd name="T3" fmla="*/ 2147483647 h 99"/>
              <a:gd name="T4" fmla="*/ 2147483647 w 130"/>
              <a:gd name="T5" fmla="*/ 2147483647 h 99"/>
              <a:gd name="T6" fmla="*/ 2147483647 w 130"/>
              <a:gd name="T7" fmla="*/ 2147483647 h 99"/>
              <a:gd name="T8" fmla="*/ 2147483647 w 130"/>
              <a:gd name="T9" fmla="*/ 2147483647 h 99"/>
              <a:gd name="T10" fmla="*/ 2147483647 w 130"/>
              <a:gd name="T11" fmla="*/ 2147483647 h 99"/>
              <a:gd name="T12" fmla="*/ 2147483647 w 130"/>
              <a:gd name="T13" fmla="*/ 2147483647 h 99"/>
              <a:gd name="T14" fmla="*/ 2147483647 w 130"/>
              <a:gd name="T15" fmla="*/ 2147483647 h 99"/>
              <a:gd name="T16" fmla="*/ 2147483647 w 130"/>
              <a:gd name="T17" fmla="*/ 2147483647 h 99"/>
              <a:gd name="T18" fmla="*/ 2147483647 w 130"/>
              <a:gd name="T19" fmla="*/ 2147483647 h 99"/>
              <a:gd name="T20" fmla="*/ 2147483647 w 130"/>
              <a:gd name="T21" fmla="*/ 2147483647 h 99"/>
              <a:gd name="T22" fmla="*/ 2147483647 w 130"/>
              <a:gd name="T23" fmla="*/ 2147483647 h 99"/>
              <a:gd name="T24" fmla="*/ 2147483647 w 130"/>
              <a:gd name="T25" fmla="*/ 2147483647 h 99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w 130"/>
              <a:gd name="T40" fmla="*/ 0 h 99"/>
              <a:gd name="T41" fmla="*/ 130 w 130"/>
              <a:gd name="T42" fmla="*/ 99 h 99"/>
            </a:gdLst>
            <a:ahLst/>
            <a:cxnLst>
              <a:cxn ang="T26">
                <a:pos x="T0" y="T1"/>
              </a:cxn>
              <a:cxn ang="T27">
                <a:pos x="T2" y="T3"/>
              </a:cxn>
              <a:cxn ang="T28">
                <a:pos x="T4" y="T5"/>
              </a:cxn>
              <a:cxn ang="T29">
                <a:pos x="T6" y="T7"/>
              </a:cxn>
              <a:cxn ang="T30">
                <a:pos x="T8" y="T9"/>
              </a:cxn>
              <a:cxn ang="T31">
                <a:pos x="T10" y="T11"/>
              </a:cxn>
              <a:cxn ang="T32">
                <a:pos x="T12" y="T13"/>
              </a:cxn>
              <a:cxn ang="T33">
                <a:pos x="T14" y="T15"/>
              </a:cxn>
              <a:cxn ang="T34">
                <a:pos x="T16" y="T17"/>
              </a:cxn>
              <a:cxn ang="T35">
                <a:pos x="T18" y="T19"/>
              </a:cxn>
              <a:cxn ang="T36">
                <a:pos x="T20" y="T21"/>
              </a:cxn>
              <a:cxn ang="T37">
                <a:pos x="T22" y="T23"/>
              </a:cxn>
              <a:cxn ang="T38">
                <a:pos x="T24" y="T25"/>
              </a:cxn>
            </a:cxnLst>
            <a:rect l="T39" t="T40" r="T41" b="T42"/>
            <a:pathLst>
              <a:path w="130" h="99">
                <a:moveTo>
                  <a:pt x="103" y="2"/>
                </a:moveTo>
                <a:cubicBezTo>
                  <a:pt x="104" y="5"/>
                  <a:pt x="104" y="9"/>
                  <a:pt x="106" y="11"/>
                </a:cubicBezTo>
                <a:cubicBezTo>
                  <a:pt x="108" y="14"/>
                  <a:pt x="115" y="13"/>
                  <a:pt x="115" y="17"/>
                </a:cubicBezTo>
                <a:cubicBezTo>
                  <a:pt x="115" y="26"/>
                  <a:pt x="99" y="24"/>
                  <a:pt x="91" y="26"/>
                </a:cubicBezTo>
                <a:cubicBezTo>
                  <a:pt x="83" y="28"/>
                  <a:pt x="67" y="32"/>
                  <a:pt x="67" y="32"/>
                </a:cubicBezTo>
                <a:cubicBezTo>
                  <a:pt x="53" y="41"/>
                  <a:pt x="52" y="52"/>
                  <a:pt x="43" y="65"/>
                </a:cubicBezTo>
                <a:cubicBezTo>
                  <a:pt x="64" y="72"/>
                  <a:pt x="44" y="67"/>
                  <a:pt x="58" y="77"/>
                </a:cubicBezTo>
                <a:cubicBezTo>
                  <a:pt x="54" y="98"/>
                  <a:pt x="61" y="99"/>
                  <a:pt x="40" y="95"/>
                </a:cubicBezTo>
                <a:cubicBezTo>
                  <a:pt x="24" y="84"/>
                  <a:pt x="29" y="81"/>
                  <a:pt x="7" y="77"/>
                </a:cubicBezTo>
                <a:cubicBezTo>
                  <a:pt x="0" y="55"/>
                  <a:pt x="29" y="40"/>
                  <a:pt x="46" y="29"/>
                </a:cubicBezTo>
                <a:cubicBezTo>
                  <a:pt x="53" y="19"/>
                  <a:pt x="58" y="15"/>
                  <a:pt x="70" y="11"/>
                </a:cubicBezTo>
                <a:cubicBezTo>
                  <a:pt x="114" y="14"/>
                  <a:pt x="112" y="0"/>
                  <a:pt x="112" y="20"/>
                </a:cubicBezTo>
                <a:lnTo>
                  <a:pt x="130" y="8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1" tIns="45716" rIns="91431" bIns="45716"/>
          <a:lstStyle/>
          <a:p>
            <a:endParaRPr lang="en-US"/>
          </a:p>
        </p:txBody>
      </p:sp>
      <p:sp>
        <p:nvSpPr>
          <p:cNvPr id="11293" name="Freeform 29"/>
          <p:cNvSpPr>
            <a:spLocks/>
          </p:cNvSpPr>
          <p:nvPr/>
        </p:nvSpPr>
        <p:spPr bwMode="auto">
          <a:xfrm>
            <a:off x="5479969" y="2884885"/>
            <a:ext cx="729949" cy="558403"/>
          </a:xfrm>
          <a:custGeom>
            <a:avLst/>
            <a:gdLst>
              <a:gd name="T0" fmla="*/ 2147483647 w 460"/>
              <a:gd name="T1" fmla="*/ 2147483647 h 469"/>
              <a:gd name="T2" fmla="*/ 2147483647 w 460"/>
              <a:gd name="T3" fmla="*/ 2147483647 h 469"/>
              <a:gd name="T4" fmla="*/ 2147483647 w 460"/>
              <a:gd name="T5" fmla="*/ 2147483647 h 469"/>
              <a:gd name="T6" fmla="*/ 2147483647 w 460"/>
              <a:gd name="T7" fmla="*/ 2147483647 h 469"/>
              <a:gd name="T8" fmla="*/ 2147483647 w 460"/>
              <a:gd name="T9" fmla="*/ 2147483647 h 469"/>
              <a:gd name="T10" fmla="*/ 2147483647 w 460"/>
              <a:gd name="T11" fmla="*/ 2147483647 h 469"/>
              <a:gd name="T12" fmla="*/ 2147483647 w 460"/>
              <a:gd name="T13" fmla="*/ 2147483647 h 469"/>
              <a:gd name="T14" fmla="*/ 2147483647 w 460"/>
              <a:gd name="T15" fmla="*/ 2147483647 h 469"/>
              <a:gd name="T16" fmla="*/ 2147483647 w 460"/>
              <a:gd name="T17" fmla="*/ 2147483647 h 469"/>
              <a:gd name="T18" fmla="*/ 2147483647 w 460"/>
              <a:gd name="T19" fmla="*/ 2147483647 h 469"/>
              <a:gd name="T20" fmla="*/ 2147483647 w 460"/>
              <a:gd name="T21" fmla="*/ 2147483647 h 469"/>
              <a:gd name="T22" fmla="*/ 2147483647 w 460"/>
              <a:gd name="T23" fmla="*/ 2147483647 h 469"/>
              <a:gd name="T24" fmla="*/ 2147483647 w 460"/>
              <a:gd name="T25" fmla="*/ 2147483647 h 469"/>
              <a:gd name="T26" fmla="*/ 2147483647 w 460"/>
              <a:gd name="T27" fmla="*/ 2147483647 h 469"/>
              <a:gd name="T28" fmla="*/ 2147483647 w 460"/>
              <a:gd name="T29" fmla="*/ 2147483647 h 469"/>
              <a:gd name="T30" fmla="*/ 2147483647 w 460"/>
              <a:gd name="T31" fmla="*/ 2147483647 h 469"/>
              <a:gd name="T32" fmla="*/ 2147483647 w 460"/>
              <a:gd name="T33" fmla="*/ 2147483647 h 469"/>
              <a:gd name="T34" fmla="*/ 2147483647 w 460"/>
              <a:gd name="T35" fmla="*/ 2147483647 h 469"/>
              <a:gd name="T36" fmla="*/ 2147483647 w 460"/>
              <a:gd name="T37" fmla="*/ 2147483647 h 469"/>
              <a:gd name="T38" fmla="*/ 2147483647 w 460"/>
              <a:gd name="T39" fmla="*/ 2147483647 h 469"/>
              <a:gd name="T40" fmla="*/ 2147483647 w 460"/>
              <a:gd name="T41" fmla="*/ 2147483647 h 469"/>
              <a:gd name="T42" fmla="*/ 2147483647 w 460"/>
              <a:gd name="T43" fmla="*/ 2147483647 h 469"/>
              <a:gd name="T44" fmla="*/ 2147483647 w 460"/>
              <a:gd name="T45" fmla="*/ 2147483647 h 469"/>
              <a:gd name="T46" fmla="*/ 2147483647 w 460"/>
              <a:gd name="T47" fmla="*/ 2147483647 h 469"/>
              <a:gd name="T48" fmla="*/ 2147483647 w 460"/>
              <a:gd name="T49" fmla="*/ 2147483647 h 469"/>
              <a:gd name="T50" fmla="*/ 2147483647 w 460"/>
              <a:gd name="T51" fmla="*/ 2147483647 h 469"/>
              <a:gd name="T52" fmla="*/ 2147483647 w 460"/>
              <a:gd name="T53" fmla="*/ 2147483647 h 469"/>
              <a:gd name="T54" fmla="*/ 2147483647 w 460"/>
              <a:gd name="T55" fmla="*/ 2147483647 h 469"/>
              <a:gd name="T56" fmla="*/ 2147483647 w 460"/>
              <a:gd name="T57" fmla="*/ 2147483647 h 469"/>
              <a:gd name="T58" fmla="*/ 2147483647 w 460"/>
              <a:gd name="T59" fmla="*/ 2147483647 h 469"/>
              <a:gd name="T60" fmla="*/ 2147483647 w 460"/>
              <a:gd name="T61" fmla="*/ 2147483647 h 469"/>
              <a:gd name="T62" fmla="*/ 2147483647 w 460"/>
              <a:gd name="T63" fmla="*/ 2147483647 h 469"/>
              <a:gd name="T64" fmla="*/ 2147483647 w 460"/>
              <a:gd name="T65" fmla="*/ 2147483647 h 469"/>
              <a:gd name="T66" fmla="*/ 2147483647 w 460"/>
              <a:gd name="T67" fmla="*/ 2147483647 h 469"/>
              <a:gd name="T68" fmla="*/ 2147483647 w 460"/>
              <a:gd name="T69" fmla="*/ 2147483647 h 469"/>
              <a:gd name="T70" fmla="*/ 2147483647 w 460"/>
              <a:gd name="T71" fmla="*/ 2147483647 h 469"/>
              <a:gd name="T72" fmla="*/ 2147483647 w 460"/>
              <a:gd name="T73" fmla="*/ 2147483647 h 469"/>
              <a:gd name="T74" fmla="*/ 2147483647 w 460"/>
              <a:gd name="T75" fmla="*/ 2147483647 h 469"/>
              <a:gd name="T76" fmla="*/ 2147483647 w 460"/>
              <a:gd name="T77" fmla="*/ 2147483647 h 469"/>
              <a:gd name="T78" fmla="*/ 2147483647 w 460"/>
              <a:gd name="T79" fmla="*/ 2147483647 h 469"/>
              <a:gd name="T80" fmla="*/ 2147483647 w 460"/>
              <a:gd name="T81" fmla="*/ 2147483647 h 469"/>
              <a:gd name="T82" fmla="*/ 2147483647 w 460"/>
              <a:gd name="T83" fmla="*/ 2147483647 h 469"/>
              <a:gd name="T84" fmla="*/ 2147483647 w 460"/>
              <a:gd name="T85" fmla="*/ 2147483647 h 469"/>
              <a:gd name="T86" fmla="*/ 2147483647 w 460"/>
              <a:gd name="T87" fmla="*/ 2147483647 h 469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w 460"/>
              <a:gd name="T133" fmla="*/ 0 h 469"/>
              <a:gd name="T134" fmla="*/ 460 w 460"/>
              <a:gd name="T135" fmla="*/ 469 h 469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T132" t="T133" r="T134" b="T135"/>
            <a:pathLst>
              <a:path w="460" h="469">
                <a:moveTo>
                  <a:pt x="313" y="22"/>
                </a:moveTo>
                <a:cubicBezTo>
                  <a:pt x="307" y="40"/>
                  <a:pt x="295" y="49"/>
                  <a:pt x="289" y="67"/>
                </a:cubicBezTo>
                <a:cubicBezTo>
                  <a:pt x="297" y="92"/>
                  <a:pt x="310" y="101"/>
                  <a:pt x="334" y="109"/>
                </a:cubicBezTo>
                <a:cubicBezTo>
                  <a:pt x="362" y="102"/>
                  <a:pt x="347" y="71"/>
                  <a:pt x="355" y="46"/>
                </a:cubicBezTo>
                <a:cubicBezTo>
                  <a:pt x="357" y="25"/>
                  <a:pt x="356" y="17"/>
                  <a:pt x="367" y="1"/>
                </a:cubicBezTo>
                <a:cubicBezTo>
                  <a:pt x="380" y="21"/>
                  <a:pt x="369" y="0"/>
                  <a:pt x="376" y="40"/>
                </a:cubicBezTo>
                <a:cubicBezTo>
                  <a:pt x="379" y="58"/>
                  <a:pt x="392" y="69"/>
                  <a:pt x="397" y="85"/>
                </a:cubicBezTo>
                <a:cubicBezTo>
                  <a:pt x="399" y="118"/>
                  <a:pt x="388" y="140"/>
                  <a:pt x="418" y="148"/>
                </a:cubicBezTo>
                <a:cubicBezTo>
                  <a:pt x="421" y="150"/>
                  <a:pt x="425" y="151"/>
                  <a:pt x="427" y="154"/>
                </a:cubicBezTo>
                <a:cubicBezTo>
                  <a:pt x="430" y="159"/>
                  <a:pt x="433" y="172"/>
                  <a:pt x="433" y="172"/>
                </a:cubicBezTo>
                <a:cubicBezTo>
                  <a:pt x="434" y="191"/>
                  <a:pt x="432" y="210"/>
                  <a:pt x="436" y="229"/>
                </a:cubicBezTo>
                <a:cubicBezTo>
                  <a:pt x="437" y="236"/>
                  <a:pt x="448" y="247"/>
                  <a:pt x="448" y="247"/>
                </a:cubicBezTo>
                <a:cubicBezTo>
                  <a:pt x="446" y="291"/>
                  <a:pt x="460" y="311"/>
                  <a:pt x="430" y="331"/>
                </a:cubicBezTo>
                <a:cubicBezTo>
                  <a:pt x="421" y="354"/>
                  <a:pt x="402" y="369"/>
                  <a:pt x="394" y="382"/>
                </a:cubicBezTo>
                <a:cubicBezTo>
                  <a:pt x="386" y="395"/>
                  <a:pt x="387" y="403"/>
                  <a:pt x="382" y="409"/>
                </a:cubicBezTo>
                <a:cubicBezTo>
                  <a:pt x="377" y="415"/>
                  <a:pt x="371" y="414"/>
                  <a:pt x="364" y="421"/>
                </a:cubicBezTo>
                <a:cubicBezTo>
                  <a:pt x="357" y="431"/>
                  <a:pt x="348" y="446"/>
                  <a:pt x="337" y="454"/>
                </a:cubicBezTo>
                <a:cubicBezTo>
                  <a:pt x="325" y="462"/>
                  <a:pt x="305" y="465"/>
                  <a:pt x="292" y="469"/>
                </a:cubicBezTo>
                <a:cubicBezTo>
                  <a:pt x="271" y="455"/>
                  <a:pt x="281" y="455"/>
                  <a:pt x="262" y="460"/>
                </a:cubicBezTo>
                <a:cubicBezTo>
                  <a:pt x="247" y="457"/>
                  <a:pt x="240" y="457"/>
                  <a:pt x="235" y="442"/>
                </a:cubicBezTo>
                <a:cubicBezTo>
                  <a:pt x="230" y="435"/>
                  <a:pt x="238" y="425"/>
                  <a:pt x="238" y="415"/>
                </a:cubicBezTo>
                <a:cubicBezTo>
                  <a:pt x="238" y="405"/>
                  <a:pt x="234" y="384"/>
                  <a:pt x="232" y="379"/>
                </a:cubicBezTo>
                <a:cubicBezTo>
                  <a:pt x="231" y="375"/>
                  <a:pt x="227" y="384"/>
                  <a:pt x="223" y="385"/>
                </a:cubicBezTo>
                <a:cubicBezTo>
                  <a:pt x="220" y="386"/>
                  <a:pt x="217" y="383"/>
                  <a:pt x="214" y="382"/>
                </a:cubicBezTo>
                <a:cubicBezTo>
                  <a:pt x="206" y="359"/>
                  <a:pt x="207" y="361"/>
                  <a:pt x="184" y="355"/>
                </a:cubicBezTo>
                <a:cubicBezTo>
                  <a:pt x="178" y="353"/>
                  <a:pt x="166" y="349"/>
                  <a:pt x="166" y="349"/>
                </a:cubicBezTo>
                <a:cubicBezTo>
                  <a:pt x="157" y="351"/>
                  <a:pt x="136" y="360"/>
                  <a:pt x="127" y="364"/>
                </a:cubicBezTo>
                <a:cubicBezTo>
                  <a:pt x="118" y="368"/>
                  <a:pt x="127" y="370"/>
                  <a:pt x="112" y="373"/>
                </a:cubicBezTo>
                <a:cubicBezTo>
                  <a:pt x="86" y="384"/>
                  <a:pt x="62" y="383"/>
                  <a:pt x="34" y="385"/>
                </a:cubicBezTo>
                <a:cubicBezTo>
                  <a:pt x="13" y="399"/>
                  <a:pt x="23" y="399"/>
                  <a:pt x="7" y="394"/>
                </a:cubicBezTo>
                <a:cubicBezTo>
                  <a:pt x="1" y="391"/>
                  <a:pt x="0" y="383"/>
                  <a:pt x="1" y="376"/>
                </a:cubicBezTo>
                <a:cubicBezTo>
                  <a:pt x="2" y="369"/>
                  <a:pt x="6" y="379"/>
                  <a:pt x="10" y="352"/>
                </a:cubicBezTo>
                <a:cubicBezTo>
                  <a:pt x="9" y="324"/>
                  <a:pt x="22" y="241"/>
                  <a:pt x="25" y="214"/>
                </a:cubicBezTo>
                <a:cubicBezTo>
                  <a:pt x="28" y="187"/>
                  <a:pt x="20" y="199"/>
                  <a:pt x="25" y="190"/>
                </a:cubicBezTo>
                <a:cubicBezTo>
                  <a:pt x="33" y="178"/>
                  <a:pt x="46" y="168"/>
                  <a:pt x="58" y="160"/>
                </a:cubicBezTo>
                <a:cubicBezTo>
                  <a:pt x="69" y="150"/>
                  <a:pt x="85" y="155"/>
                  <a:pt x="97" y="148"/>
                </a:cubicBezTo>
                <a:cubicBezTo>
                  <a:pt x="109" y="141"/>
                  <a:pt x="119" y="132"/>
                  <a:pt x="130" y="118"/>
                </a:cubicBezTo>
                <a:cubicBezTo>
                  <a:pt x="150" y="98"/>
                  <a:pt x="139" y="79"/>
                  <a:pt x="166" y="61"/>
                </a:cubicBezTo>
                <a:cubicBezTo>
                  <a:pt x="173" y="50"/>
                  <a:pt x="176" y="44"/>
                  <a:pt x="190" y="49"/>
                </a:cubicBezTo>
                <a:cubicBezTo>
                  <a:pt x="198" y="82"/>
                  <a:pt x="223" y="47"/>
                  <a:pt x="238" y="37"/>
                </a:cubicBezTo>
                <a:cubicBezTo>
                  <a:pt x="247" y="23"/>
                  <a:pt x="248" y="16"/>
                  <a:pt x="265" y="10"/>
                </a:cubicBezTo>
                <a:cubicBezTo>
                  <a:pt x="283" y="12"/>
                  <a:pt x="300" y="10"/>
                  <a:pt x="310" y="25"/>
                </a:cubicBezTo>
                <a:cubicBezTo>
                  <a:pt x="307" y="44"/>
                  <a:pt x="307" y="43"/>
                  <a:pt x="295" y="55"/>
                </a:cubicBezTo>
                <a:lnTo>
                  <a:pt x="292" y="73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1" tIns="45716" rIns="91431" bIns="45716"/>
          <a:lstStyle/>
          <a:p>
            <a:endParaRPr lang="en-US"/>
          </a:p>
        </p:txBody>
      </p:sp>
      <p:sp>
        <p:nvSpPr>
          <p:cNvPr id="11294" name="Freeform 30"/>
          <p:cNvSpPr>
            <a:spLocks/>
          </p:cNvSpPr>
          <p:nvPr/>
        </p:nvSpPr>
        <p:spPr bwMode="auto">
          <a:xfrm>
            <a:off x="6051544" y="2714625"/>
            <a:ext cx="177427" cy="160735"/>
          </a:xfrm>
          <a:custGeom>
            <a:avLst/>
            <a:gdLst>
              <a:gd name="T0" fmla="*/ 2147483647 w 112"/>
              <a:gd name="T1" fmla="*/ 0 h 135"/>
              <a:gd name="T2" fmla="*/ 2147483647 w 112"/>
              <a:gd name="T3" fmla="*/ 2147483647 h 135"/>
              <a:gd name="T4" fmla="*/ 2147483647 w 112"/>
              <a:gd name="T5" fmla="*/ 2147483647 h 135"/>
              <a:gd name="T6" fmla="*/ 2147483647 w 112"/>
              <a:gd name="T7" fmla="*/ 2147483647 h 135"/>
              <a:gd name="T8" fmla="*/ 2147483647 w 112"/>
              <a:gd name="T9" fmla="*/ 2147483647 h 135"/>
              <a:gd name="T10" fmla="*/ 2147483647 w 112"/>
              <a:gd name="T11" fmla="*/ 2147483647 h 135"/>
              <a:gd name="T12" fmla="*/ 2147483647 w 112"/>
              <a:gd name="T13" fmla="*/ 2147483647 h 135"/>
              <a:gd name="T14" fmla="*/ 2147483647 w 112"/>
              <a:gd name="T15" fmla="*/ 2147483647 h 135"/>
              <a:gd name="T16" fmla="*/ 2147483647 w 112"/>
              <a:gd name="T17" fmla="*/ 2147483647 h 135"/>
              <a:gd name="T18" fmla="*/ 2147483647 w 112"/>
              <a:gd name="T19" fmla="*/ 2147483647 h 135"/>
              <a:gd name="T20" fmla="*/ 2147483647 w 112"/>
              <a:gd name="T21" fmla="*/ 2147483647 h 135"/>
              <a:gd name="T22" fmla="*/ 2147483647 w 112"/>
              <a:gd name="T23" fmla="*/ 0 h 135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  <a:gd name="T36" fmla="*/ 0 w 112"/>
              <a:gd name="T37" fmla="*/ 0 h 135"/>
              <a:gd name="T38" fmla="*/ 112 w 112"/>
              <a:gd name="T39" fmla="*/ 135 h 135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T36" t="T37" r="T38" b="T39"/>
            <a:pathLst>
              <a:path w="112" h="135">
                <a:moveTo>
                  <a:pt x="7" y="0"/>
                </a:moveTo>
                <a:cubicBezTo>
                  <a:pt x="0" y="51"/>
                  <a:pt x="1" y="38"/>
                  <a:pt x="4" y="117"/>
                </a:cubicBezTo>
                <a:cubicBezTo>
                  <a:pt x="21" y="114"/>
                  <a:pt x="27" y="105"/>
                  <a:pt x="40" y="96"/>
                </a:cubicBezTo>
                <a:cubicBezTo>
                  <a:pt x="60" y="101"/>
                  <a:pt x="58" y="108"/>
                  <a:pt x="70" y="126"/>
                </a:cubicBezTo>
                <a:cubicBezTo>
                  <a:pt x="72" y="129"/>
                  <a:pt x="76" y="135"/>
                  <a:pt x="76" y="135"/>
                </a:cubicBezTo>
                <a:cubicBezTo>
                  <a:pt x="112" y="131"/>
                  <a:pt x="102" y="125"/>
                  <a:pt x="82" y="105"/>
                </a:cubicBezTo>
                <a:cubicBezTo>
                  <a:pt x="78" y="93"/>
                  <a:pt x="81" y="84"/>
                  <a:pt x="85" y="72"/>
                </a:cubicBezTo>
                <a:cubicBezTo>
                  <a:pt x="75" y="65"/>
                  <a:pt x="71" y="58"/>
                  <a:pt x="61" y="51"/>
                </a:cubicBezTo>
                <a:cubicBezTo>
                  <a:pt x="58" y="39"/>
                  <a:pt x="55" y="29"/>
                  <a:pt x="43" y="24"/>
                </a:cubicBezTo>
                <a:cubicBezTo>
                  <a:pt x="34" y="20"/>
                  <a:pt x="25" y="18"/>
                  <a:pt x="16" y="15"/>
                </a:cubicBezTo>
                <a:cubicBezTo>
                  <a:pt x="13" y="14"/>
                  <a:pt x="7" y="12"/>
                  <a:pt x="7" y="12"/>
                </a:cubicBezTo>
                <a:cubicBezTo>
                  <a:pt x="4" y="2"/>
                  <a:pt x="2" y="5"/>
                  <a:pt x="7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1" tIns="45716" rIns="91431" bIns="45716"/>
          <a:lstStyle/>
          <a:p>
            <a:endParaRPr lang="en-US"/>
          </a:p>
        </p:txBody>
      </p:sp>
      <p:sp>
        <p:nvSpPr>
          <p:cNvPr id="11295" name="Freeform 31"/>
          <p:cNvSpPr>
            <a:spLocks/>
          </p:cNvSpPr>
          <p:nvPr/>
        </p:nvSpPr>
        <p:spPr bwMode="auto">
          <a:xfrm>
            <a:off x="1643277" y="3921919"/>
            <a:ext cx="4023646" cy="301229"/>
          </a:xfrm>
          <a:custGeom>
            <a:avLst/>
            <a:gdLst>
              <a:gd name="T0" fmla="*/ 2147483647 w 2535"/>
              <a:gd name="T1" fmla="*/ 2147483647 h 253"/>
              <a:gd name="T2" fmla="*/ 2147483647 w 2535"/>
              <a:gd name="T3" fmla="*/ 2147483647 h 253"/>
              <a:gd name="T4" fmla="*/ 2147483647 w 2535"/>
              <a:gd name="T5" fmla="*/ 2147483647 h 253"/>
              <a:gd name="T6" fmla="*/ 2147483647 w 2535"/>
              <a:gd name="T7" fmla="*/ 2147483647 h 253"/>
              <a:gd name="T8" fmla="*/ 2147483647 w 2535"/>
              <a:gd name="T9" fmla="*/ 2147483647 h 253"/>
              <a:gd name="T10" fmla="*/ 2147483647 w 2535"/>
              <a:gd name="T11" fmla="*/ 2147483647 h 253"/>
              <a:gd name="T12" fmla="*/ 2147483647 w 2535"/>
              <a:gd name="T13" fmla="*/ 2147483647 h 253"/>
              <a:gd name="T14" fmla="*/ 2147483647 w 2535"/>
              <a:gd name="T15" fmla="*/ 2147483647 h 253"/>
              <a:gd name="T16" fmla="*/ 2147483647 w 2535"/>
              <a:gd name="T17" fmla="*/ 2147483647 h 253"/>
              <a:gd name="T18" fmla="*/ 2147483647 w 2535"/>
              <a:gd name="T19" fmla="*/ 2147483647 h 253"/>
              <a:gd name="T20" fmla="*/ 2147483647 w 2535"/>
              <a:gd name="T21" fmla="*/ 2147483647 h 253"/>
              <a:gd name="T22" fmla="*/ 2147483647 w 2535"/>
              <a:gd name="T23" fmla="*/ 2147483647 h 253"/>
              <a:gd name="T24" fmla="*/ 2147483647 w 2535"/>
              <a:gd name="T25" fmla="*/ 2147483647 h 253"/>
              <a:gd name="T26" fmla="*/ 2147483647 w 2535"/>
              <a:gd name="T27" fmla="*/ 2147483647 h 253"/>
              <a:gd name="T28" fmla="*/ 2147483647 w 2535"/>
              <a:gd name="T29" fmla="*/ 2147483647 h 253"/>
              <a:gd name="T30" fmla="*/ 2147483647 w 2535"/>
              <a:gd name="T31" fmla="*/ 2147483647 h 253"/>
              <a:gd name="T32" fmla="*/ 2147483647 w 2535"/>
              <a:gd name="T33" fmla="*/ 2147483647 h 253"/>
              <a:gd name="T34" fmla="*/ 2147483647 w 2535"/>
              <a:gd name="T35" fmla="*/ 2147483647 h 253"/>
              <a:gd name="T36" fmla="*/ 2147483647 w 2535"/>
              <a:gd name="T37" fmla="*/ 2147483647 h 253"/>
              <a:gd name="T38" fmla="*/ 2147483647 w 2535"/>
              <a:gd name="T39" fmla="*/ 2147483647 h 253"/>
              <a:gd name="T40" fmla="*/ 2147483647 w 2535"/>
              <a:gd name="T41" fmla="*/ 2147483647 h 253"/>
              <a:gd name="T42" fmla="*/ 2147483647 w 2535"/>
              <a:gd name="T43" fmla="*/ 2147483647 h 253"/>
              <a:gd name="T44" fmla="*/ 2147483647 w 2535"/>
              <a:gd name="T45" fmla="*/ 2147483647 h 253"/>
              <a:gd name="T46" fmla="*/ 2147483647 w 2535"/>
              <a:gd name="T47" fmla="*/ 2147483647 h 253"/>
              <a:gd name="T48" fmla="*/ 2147483647 w 2535"/>
              <a:gd name="T49" fmla="*/ 2147483647 h 253"/>
              <a:gd name="T50" fmla="*/ 2147483647 w 2535"/>
              <a:gd name="T51" fmla="*/ 2147483647 h 253"/>
              <a:gd name="T52" fmla="*/ 2147483647 w 2535"/>
              <a:gd name="T53" fmla="*/ 2147483647 h 253"/>
              <a:gd name="T54" fmla="*/ 2147483647 w 2535"/>
              <a:gd name="T55" fmla="*/ 2147483647 h 253"/>
              <a:gd name="T56" fmla="*/ 2147483647 w 2535"/>
              <a:gd name="T57" fmla="*/ 2147483647 h 253"/>
              <a:gd name="T58" fmla="*/ 2147483647 w 2535"/>
              <a:gd name="T59" fmla="*/ 2147483647 h 253"/>
              <a:gd name="T60" fmla="*/ 2147483647 w 2535"/>
              <a:gd name="T61" fmla="*/ 2147483647 h 253"/>
              <a:gd name="T62" fmla="*/ 2147483647 w 2535"/>
              <a:gd name="T63" fmla="*/ 2147483647 h 253"/>
              <a:gd name="T64" fmla="*/ 2147483647 w 2535"/>
              <a:gd name="T65" fmla="*/ 2147483647 h 253"/>
              <a:gd name="T66" fmla="*/ 2147483647 w 2535"/>
              <a:gd name="T67" fmla="*/ 2147483647 h 253"/>
              <a:gd name="T68" fmla="*/ 2147483647 w 2535"/>
              <a:gd name="T69" fmla="*/ 2147483647 h 253"/>
              <a:gd name="T70" fmla="*/ 2147483647 w 2535"/>
              <a:gd name="T71" fmla="*/ 2147483647 h 253"/>
              <a:gd name="T72" fmla="*/ 2147483647 w 2535"/>
              <a:gd name="T73" fmla="*/ 2147483647 h 253"/>
              <a:gd name="T74" fmla="*/ 2147483647 w 2535"/>
              <a:gd name="T75" fmla="*/ 2147483647 h 253"/>
              <a:gd name="T76" fmla="*/ 2147483647 w 2535"/>
              <a:gd name="T77" fmla="*/ 2147483647 h 253"/>
              <a:gd name="T78" fmla="*/ 2147483647 w 2535"/>
              <a:gd name="T79" fmla="*/ 2147483647 h 253"/>
              <a:gd name="T80" fmla="*/ 2147483647 w 2535"/>
              <a:gd name="T81" fmla="*/ 2147483647 h 253"/>
              <a:gd name="T82" fmla="*/ 2147483647 w 2535"/>
              <a:gd name="T83" fmla="*/ 2147483647 h 253"/>
              <a:gd name="T84" fmla="*/ 2147483647 w 2535"/>
              <a:gd name="T85" fmla="*/ 2147483647 h 253"/>
              <a:gd name="T86" fmla="*/ 2147483647 w 2535"/>
              <a:gd name="T87" fmla="*/ 2147483647 h 253"/>
              <a:gd name="T88" fmla="*/ 2147483647 w 2535"/>
              <a:gd name="T89" fmla="*/ 2147483647 h 253"/>
              <a:gd name="T90" fmla="*/ 2147483647 w 2535"/>
              <a:gd name="T91" fmla="*/ 2147483647 h 253"/>
              <a:gd name="T92" fmla="*/ 2147483647 w 2535"/>
              <a:gd name="T93" fmla="*/ 2147483647 h 253"/>
              <a:gd name="T94" fmla="*/ 2147483647 w 2535"/>
              <a:gd name="T95" fmla="*/ 2147483647 h 253"/>
              <a:gd name="T96" fmla="*/ 2147483647 w 2535"/>
              <a:gd name="T97" fmla="*/ 2147483647 h 253"/>
              <a:gd name="T98" fmla="*/ 2147483647 w 2535"/>
              <a:gd name="T99" fmla="*/ 2147483647 h 253"/>
              <a:gd name="T100" fmla="*/ 2147483647 w 2535"/>
              <a:gd name="T101" fmla="*/ 2147483647 h 253"/>
              <a:gd name="T102" fmla="*/ 2147483647 w 2535"/>
              <a:gd name="T103" fmla="*/ 2147483647 h 253"/>
              <a:gd name="T104" fmla="*/ 2147483647 w 2535"/>
              <a:gd name="T105" fmla="*/ 2147483647 h 253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w 2535"/>
              <a:gd name="T160" fmla="*/ 0 h 253"/>
              <a:gd name="T161" fmla="*/ 2535 w 2535"/>
              <a:gd name="T162" fmla="*/ 253 h 253"/>
            </a:gdLst>
            <a:ahLst/>
            <a:cxnLst>
              <a:cxn ang="T106">
                <a:pos x="T0" y="T1"/>
              </a:cxn>
              <a:cxn ang="T107">
                <a:pos x="T2" y="T3"/>
              </a:cxn>
              <a:cxn ang="T108">
                <a:pos x="T4" y="T5"/>
              </a:cxn>
              <a:cxn ang="T109">
                <a:pos x="T6" y="T7"/>
              </a:cxn>
              <a:cxn ang="T110">
                <a:pos x="T8" y="T9"/>
              </a:cxn>
              <a:cxn ang="T111">
                <a:pos x="T10" y="T11"/>
              </a:cxn>
              <a:cxn ang="T112">
                <a:pos x="T12" y="T13"/>
              </a:cxn>
              <a:cxn ang="T113">
                <a:pos x="T14" y="T15"/>
              </a:cxn>
              <a:cxn ang="T114">
                <a:pos x="T16" y="T17"/>
              </a:cxn>
              <a:cxn ang="T115">
                <a:pos x="T18" y="T19"/>
              </a:cxn>
              <a:cxn ang="T116">
                <a:pos x="T20" y="T21"/>
              </a:cxn>
              <a:cxn ang="T117">
                <a:pos x="T22" y="T23"/>
              </a:cxn>
              <a:cxn ang="T118">
                <a:pos x="T24" y="T25"/>
              </a:cxn>
              <a:cxn ang="T119">
                <a:pos x="T26" y="T27"/>
              </a:cxn>
              <a:cxn ang="T120">
                <a:pos x="T28" y="T29"/>
              </a:cxn>
              <a:cxn ang="T121">
                <a:pos x="T30" y="T31"/>
              </a:cxn>
              <a:cxn ang="T122">
                <a:pos x="T32" y="T33"/>
              </a:cxn>
              <a:cxn ang="T123">
                <a:pos x="T34" y="T35"/>
              </a:cxn>
              <a:cxn ang="T124">
                <a:pos x="T36" y="T37"/>
              </a:cxn>
              <a:cxn ang="T125">
                <a:pos x="T38" y="T39"/>
              </a:cxn>
              <a:cxn ang="T126">
                <a:pos x="T40" y="T41"/>
              </a:cxn>
              <a:cxn ang="T127">
                <a:pos x="T42" y="T43"/>
              </a:cxn>
              <a:cxn ang="T128">
                <a:pos x="T44" y="T45"/>
              </a:cxn>
              <a:cxn ang="T129">
                <a:pos x="T46" y="T47"/>
              </a:cxn>
              <a:cxn ang="T130">
                <a:pos x="T48" y="T49"/>
              </a:cxn>
              <a:cxn ang="T131">
                <a:pos x="T50" y="T51"/>
              </a:cxn>
              <a:cxn ang="T132">
                <a:pos x="T52" y="T53"/>
              </a:cxn>
              <a:cxn ang="T133">
                <a:pos x="T54" y="T55"/>
              </a:cxn>
              <a:cxn ang="T134">
                <a:pos x="T56" y="T57"/>
              </a:cxn>
              <a:cxn ang="T135">
                <a:pos x="T58" y="T59"/>
              </a:cxn>
              <a:cxn ang="T136">
                <a:pos x="T60" y="T61"/>
              </a:cxn>
              <a:cxn ang="T137">
                <a:pos x="T62" y="T63"/>
              </a:cxn>
              <a:cxn ang="T138">
                <a:pos x="T64" y="T65"/>
              </a:cxn>
              <a:cxn ang="T139">
                <a:pos x="T66" y="T67"/>
              </a:cxn>
              <a:cxn ang="T140">
                <a:pos x="T68" y="T69"/>
              </a:cxn>
              <a:cxn ang="T141">
                <a:pos x="T70" y="T71"/>
              </a:cxn>
              <a:cxn ang="T142">
                <a:pos x="T72" y="T73"/>
              </a:cxn>
              <a:cxn ang="T143">
                <a:pos x="T74" y="T75"/>
              </a:cxn>
              <a:cxn ang="T144">
                <a:pos x="T76" y="T77"/>
              </a:cxn>
              <a:cxn ang="T145">
                <a:pos x="T78" y="T79"/>
              </a:cxn>
              <a:cxn ang="T146">
                <a:pos x="T80" y="T81"/>
              </a:cxn>
              <a:cxn ang="T147">
                <a:pos x="T82" y="T83"/>
              </a:cxn>
              <a:cxn ang="T148">
                <a:pos x="T84" y="T85"/>
              </a:cxn>
              <a:cxn ang="T149">
                <a:pos x="T86" y="T87"/>
              </a:cxn>
              <a:cxn ang="T150">
                <a:pos x="T88" y="T89"/>
              </a:cxn>
              <a:cxn ang="T151">
                <a:pos x="T90" y="T91"/>
              </a:cxn>
              <a:cxn ang="T152">
                <a:pos x="T92" y="T93"/>
              </a:cxn>
              <a:cxn ang="T153">
                <a:pos x="T94" y="T95"/>
              </a:cxn>
              <a:cxn ang="T154">
                <a:pos x="T96" y="T97"/>
              </a:cxn>
              <a:cxn ang="T155">
                <a:pos x="T98" y="T99"/>
              </a:cxn>
              <a:cxn ang="T156">
                <a:pos x="T100" y="T101"/>
              </a:cxn>
              <a:cxn ang="T157">
                <a:pos x="T102" y="T103"/>
              </a:cxn>
              <a:cxn ang="T158">
                <a:pos x="T104" y="T105"/>
              </a:cxn>
            </a:cxnLst>
            <a:rect l="T159" t="T160" r="T161" b="T162"/>
            <a:pathLst>
              <a:path w="2535" h="253">
                <a:moveTo>
                  <a:pt x="2361" y="234"/>
                </a:moveTo>
                <a:cubicBezTo>
                  <a:pt x="2331" y="244"/>
                  <a:pt x="2307" y="244"/>
                  <a:pt x="2289" y="216"/>
                </a:cubicBezTo>
                <a:cubicBezTo>
                  <a:pt x="2334" y="201"/>
                  <a:pt x="2364" y="177"/>
                  <a:pt x="2397" y="144"/>
                </a:cubicBezTo>
                <a:cubicBezTo>
                  <a:pt x="2412" y="129"/>
                  <a:pt x="2467" y="125"/>
                  <a:pt x="2487" y="120"/>
                </a:cubicBezTo>
                <a:cubicBezTo>
                  <a:pt x="2505" y="116"/>
                  <a:pt x="2519" y="104"/>
                  <a:pt x="2535" y="96"/>
                </a:cubicBezTo>
                <a:cubicBezTo>
                  <a:pt x="2529" y="86"/>
                  <a:pt x="2528" y="71"/>
                  <a:pt x="2517" y="66"/>
                </a:cubicBezTo>
                <a:cubicBezTo>
                  <a:pt x="2499" y="58"/>
                  <a:pt x="2477" y="65"/>
                  <a:pt x="2457" y="60"/>
                </a:cubicBezTo>
                <a:cubicBezTo>
                  <a:pt x="2440" y="56"/>
                  <a:pt x="2420" y="34"/>
                  <a:pt x="2403" y="30"/>
                </a:cubicBezTo>
                <a:cubicBezTo>
                  <a:pt x="2383" y="25"/>
                  <a:pt x="2363" y="26"/>
                  <a:pt x="2343" y="24"/>
                </a:cubicBezTo>
                <a:cubicBezTo>
                  <a:pt x="2309" y="1"/>
                  <a:pt x="2272" y="12"/>
                  <a:pt x="2235" y="24"/>
                </a:cubicBezTo>
                <a:cubicBezTo>
                  <a:pt x="2123" y="17"/>
                  <a:pt x="2018" y="17"/>
                  <a:pt x="1905" y="24"/>
                </a:cubicBezTo>
                <a:cubicBezTo>
                  <a:pt x="1871" y="35"/>
                  <a:pt x="1839" y="43"/>
                  <a:pt x="1803" y="48"/>
                </a:cubicBezTo>
                <a:cubicBezTo>
                  <a:pt x="1792" y="59"/>
                  <a:pt x="1786" y="76"/>
                  <a:pt x="1773" y="84"/>
                </a:cubicBezTo>
                <a:cubicBezTo>
                  <a:pt x="1762" y="91"/>
                  <a:pt x="1737" y="96"/>
                  <a:pt x="1737" y="96"/>
                </a:cubicBezTo>
                <a:cubicBezTo>
                  <a:pt x="1708" y="52"/>
                  <a:pt x="1753" y="96"/>
                  <a:pt x="1737" y="48"/>
                </a:cubicBezTo>
                <a:cubicBezTo>
                  <a:pt x="1704" y="56"/>
                  <a:pt x="1682" y="46"/>
                  <a:pt x="1653" y="30"/>
                </a:cubicBezTo>
                <a:cubicBezTo>
                  <a:pt x="1640" y="23"/>
                  <a:pt x="1617" y="6"/>
                  <a:pt x="1617" y="6"/>
                </a:cubicBezTo>
                <a:cubicBezTo>
                  <a:pt x="1574" y="20"/>
                  <a:pt x="1626" y="0"/>
                  <a:pt x="1581" y="30"/>
                </a:cubicBezTo>
                <a:cubicBezTo>
                  <a:pt x="1571" y="37"/>
                  <a:pt x="1532" y="41"/>
                  <a:pt x="1527" y="42"/>
                </a:cubicBezTo>
                <a:cubicBezTo>
                  <a:pt x="1419" y="69"/>
                  <a:pt x="1508" y="59"/>
                  <a:pt x="1311" y="66"/>
                </a:cubicBezTo>
                <a:cubicBezTo>
                  <a:pt x="1222" y="96"/>
                  <a:pt x="1373" y="47"/>
                  <a:pt x="1089" y="78"/>
                </a:cubicBezTo>
                <a:cubicBezTo>
                  <a:pt x="1078" y="79"/>
                  <a:pt x="1065" y="108"/>
                  <a:pt x="1059" y="114"/>
                </a:cubicBezTo>
                <a:cubicBezTo>
                  <a:pt x="1036" y="137"/>
                  <a:pt x="997" y="131"/>
                  <a:pt x="969" y="150"/>
                </a:cubicBezTo>
                <a:cubicBezTo>
                  <a:pt x="935" y="201"/>
                  <a:pt x="993" y="123"/>
                  <a:pt x="909" y="174"/>
                </a:cubicBezTo>
                <a:cubicBezTo>
                  <a:pt x="903" y="178"/>
                  <a:pt x="920" y="184"/>
                  <a:pt x="927" y="186"/>
                </a:cubicBezTo>
                <a:cubicBezTo>
                  <a:pt x="939" y="190"/>
                  <a:pt x="951" y="190"/>
                  <a:pt x="963" y="192"/>
                </a:cubicBezTo>
                <a:cubicBezTo>
                  <a:pt x="927" y="204"/>
                  <a:pt x="893" y="200"/>
                  <a:pt x="861" y="222"/>
                </a:cubicBezTo>
                <a:cubicBezTo>
                  <a:pt x="815" y="220"/>
                  <a:pt x="769" y="219"/>
                  <a:pt x="723" y="216"/>
                </a:cubicBezTo>
                <a:cubicBezTo>
                  <a:pt x="698" y="214"/>
                  <a:pt x="669" y="194"/>
                  <a:pt x="645" y="186"/>
                </a:cubicBezTo>
                <a:cubicBezTo>
                  <a:pt x="622" y="178"/>
                  <a:pt x="597" y="180"/>
                  <a:pt x="573" y="174"/>
                </a:cubicBezTo>
                <a:cubicBezTo>
                  <a:pt x="552" y="143"/>
                  <a:pt x="568" y="148"/>
                  <a:pt x="597" y="138"/>
                </a:cubicBezTo>
                <a:cubicBezTo>
                  <a:pt x="630" y="141"/>
                  <a:pt x="680" y="160"/>
                  <a:pt x="693" y="120"/>
                </a:cubicBezTo>
                <a:cubicBezTo>
                  <a:pt x="689" y="114"/>
                  <a:pt x="684" y="109"/>
                  <a:pt x="681" y="102"/>
                </a:cubicBezTo>
                <a:cubicBezTo>
                  <a:pt x="676" y="90"/>
                  <a:pt x="680" y="73"/>
                  <a:pt x="669" y="66"/>
                </a:cubicBezTo>
                <a:cubicBezTo>
                  <a:pt x="657" y="58"/>
                  <a:pt x="633" y="42"/>
                  <a:pt x="633" y="42"/>
                </a:cubicBezTo>
                <a:cubicBezTo>
                  <a:pt x="600" y="53"/>
                  <a:pt x="618" y="61"/>
                  <a:pt x="633" y="84"/>
                </a:cubicBezTo>
                <a:cubicBezTo>
                  <a:pt x="610" y="153"/>
                  <a:pt x="560" y="118"/>
                  <a:pt x="483" y="114"/>
                </a:cubicBezTo>
                <a:cubicBezTo>
                  <a:pt x="477" y="112"/>
                  <a:pt x="471" y="111"/>
                  <a:pt x="465" y="108"/>
                </a:cubicBezTo>
                <a:cubicBezTo>
                  <a:pt x="459" y="105"/>
                  <a:pt x="454" y="99"/>
                  <a:pt x="447" y="96"/>
                </a:cubicBezTo>
                <a:cubicBezTo>
                  <a:pt x="435" y="91"/>
                  <a:pt x="411" y="84"/>
                  <a:pt x="411" y="84"/>
                </a:cubicBezTo>
                <a:cubicBezTo>
                  <a:pt x="401" y="86"/>
                  <a:pt x="388" y="83"/>
                  <a:pt x="381" y="90"/>
                </a:cubicBezTo>
                <a:cubicBezTo>
                  <a:pt x="372" y="99"/>
                  <a:pt x="380" y="119"/>
                  <a:pt x="369" y="126"/>
                </a:cubicBezTo>
                <a:cubicBezTo>
                  <a:pt x="363" y="130"/>
                  <a:pt x="357" y="134"/>
                  <a:pt x="351" y="138"/>
                </a:cubicBezTo>
                <a:cubicBezTo>
                  <a:pt x="329" y="131"/>
                  <a:pt x="307" y="127"/>
                  <a:pt x="285" y="120"/>
                </a:cubicBezTo>
                <a:cubicBezTo>
                  <a:pt x="210" y="126"/>
                  <a:pt x="99" y="104"/>
                  <a:pt x="39" y="144"/>
                </a:cubicBezTo>
                <a:cubicBezTo>
                  <a:pt x="23" y="209"/>
                  <a:pt x="82" y="164"/>
                  <a:pt x="129" y="180"/>
                </a:cubicBezTo>
                <a:cubicBezTo>
                  <a:pt x="177" y="252"/>
                  <a:pt x="97" y="251"/>
                  <a:pt x="207" y="240"/>
                </a:cubicBezTo>
                <a:cubicBezTo>
                  <a:pt x="221" y="235"/>
                  <a:pt x="269" y="222"/>
                  <a:pt x="225" y="252"/>
                </a:cubicBezTo>
                <a:cubicBezTo>
                  <a:pt x="197" y="250"/>
                  <a:pt x="168" y="253"/>
                  <a:pt x="141" y="246"/>
                </a:cubicBezTo>
                <a:cubicBezTo>
                  <a:pt x="127" y="243"/>
                  <a:pt x="117" y="230"/>
                  <a:pt x="105" y="222"/>
                </a:cubicBezTo>
                <a:cubicBezTo>
                  <a:pt x="94" y="215"/>
                  <a:pt x="51" y="240"/>
                  <a:pt x="51" y="240"/>
                </a:cubicBezTo>
                <a:cubicBezTo>
                  <a:pt x="37" y="245"/>
                  <a:pt x="0" y="231"/>
                  <a:pt x="21" y="252"/>
                </a:cubicBezTo>
                <a:lnTo>
                  <a:pt x="21" y="210"/>
                </a:lnTo>
              </a:path>
            </a:pathLst>
          </a:custGeom>
          <a:noFill/>
          <a:ln w="2857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91431" tIns="45716" rIns="91431" bIns="45716"/>
          <a:lstStyle/>
          <a:p>
            <a:endParaRPr lang="en-US"/>
          </a:p>
        </p:txBody>
      </p:sp>
      <p:sp>
        <p:nvSpPr>
          <p:cNvPr id="3094" name="TextBox 2"/>
          <p:cNvSpPr txBox="1">
            <a:spLocks noChangeArrowheads="1"/>
          </p:cNvSpPr>
          <p:nvPr/>
        </p:nvSpPr>
        <p:spPr bwMode="auto">
          <a:xfrm>
            <a:off x="821638" y="195263"/>
            <a:ext cx="5947782" cy="4847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68580" tIns="34290" rIns="68580" bIns="34290">
            <a:spAutoFit/>
          </a:bodyPr>
          <a:lstStyle>
            <a:lvl1pPr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2700" i="1" dirty="0" smtClean="0">
                <a:latin typeface="Times New Roman" pitchFamily="18" charset="0"/>
                <a:cs typeface="Times New Roman" pitchFamily="18" charset="0"/>
              </a:rPr>
              <a:t>THẾ </a:t>
            </a:r>
            <a:r>
              <a:rPr lang="en-US" sz="2700" i="1" dirty="0">
                <a:latin typeface="Times New Roman" pitchFamily="18" charset="0"/>
                <a:cs typeface="Times New Roman" pitchFamily="18" charset="0"/>
              </a:rPr>
              <a:t>GIỚI RỘNG LỚN VÀ ĐA DẠNG</a:t>
            </a:r>
          </a:p>
        </p:txBody>
      </p:sp>
      <p:sp>
        <p:nvSpPr>
          <p:cNvPr id="32" name="AutoShape 27"/>
          <p:cNvSpPr>
            <a:spLocks noChangeArrowheads="1"/>
          </p:cNvSpPr>
          <p:nvPr/>
        </p:nvSpPr>
        <p:spPr bwMode="auto">
          <a:xfrm>
            <a:off x="6933912" y="961232"/>
            <a:ext cx="2174592" cy="2762646"/>
          </a:xfrm>
          <a:prstGeom prst="cloudCallout">
            <a:avLst>
              <a:gd name="adj1" fmla="val -70255"/>
              <a:gd name="adj2" fmla="val 58625"/>
            </a:avLst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000" b="1" dirty="0" err="1">
                <a:latin typeface="Times New Roman" pitchFamily="18" charset="0"/>
              </a:rPr>
              <a:t>Châu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lục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nào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không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nằm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trong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phạm</a:t>
            </a:r>
            <a:r>
              <a:rPr lang="en-US" sz="2000" b="1" dirty="0">
                <a:latin typeface="Times New Roman" pitchFamily="18" charset="0"/>
              </a:rPr>
              <a:t> vi </a:t>
            </a:r>
            <a:r>
              <a:rPr lang="en-US" sz="2000" b="1" dirty="0" err="1">
                <a:latin typeface="Times New Roman" pitchFamily="18" charset="0"/>
              </a:rPr>
              <a:t>đới</a:t>
            </a:r>
            <a:r>
              <a:rPr lang="en-US" sz="2000" b="1" dirty="0">
                <a:latin typeface="Times New Roman" pitchFamily="18" charset="0"/>
              </a:rPr>
              <a:t> </a:t>
            </a:r>
            <a:r>
              <a:rPr lang="en-US" sz="2000" b="1" dirty="0" err="1">
                <a:latin typeface="Times New Roman" pitchFamily="18" charset="0"/>
              </a:rPr>
              <a:t>nóng</a:t>
            </a:r>
            <a:r>
              <a:rPr lang="en-US" sz="2000" b="1" dirty="0">
                <a:latin typeface="Times New Roman" pitchFamily="18" charset="0"/>
              </a:rPr>
              <a:t>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3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3528" y="2010966"/>
              <a:ext cx="6336704" cy="198130"/>
            </p14:xfrm>
          </p:contentPart>
        </mc:Choice>
        <mc:Fallback>
          <p:pic>
            <p:nvPicPr>
              <p:cNvPr id="33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85368" y="1972781"/>
                <a:ext cx="6413024" cy="2745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34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5536" y="3164086"/>
              <a:ext cx="6264696" cy="343768"/>
            </p14:xfrm>
          </p:contentPart>
        </mc:Choice>
        <mc:Fallback xmlns="">
          <p:pic>
            <p:nvPicPr>
              <p:cNvPr id="34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357376" y="3125930"/>
                <a:ext cx="6341016" cy="420081"/>
              </a:xfrm>
              <a:prstGeom prst="rect">
                <a:avLst/>
              </a:prstGeom>
            </p:spPr>
          </p:pic>
        </mc:Fallback>
      </mc:AlternateContent>
      <p:sp>
        <p:nvSpPr>
          <p:cNvPr id="35" name="AutoShape 27"/>
          <p:cNvSpPr>
            <a:spLocks noChangeArrowheads="1"/>
          </p:cNvSpPr>
          <p:nvPr/>
        </p:nvSpPr>
        <p:spPr bwMode="auto">
          <a:xfrm>
            <a:off x="6732240" y="914400"/>
            <a:ext cx="2592288" cy="2881486"/>
          </a:xfrm>
          <a:prstGeom prst="cloudCallout">
            <a:avLst>
              <a:gd name="adj1" fmla="val -70255"/>
              <a:gd name="adj2" fmla="val 58625"/>
            </a:avLst>
          </a:prstGeom>
          <a:solidFill>
            <a:srgbClr val="99FF66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algn="ctr"/>
            <a:r>
              <a:rPr lang="en-US" sz="2400" b="1" dirty="0" err="1" smtClean="0">
                <a:latin typeface="Times New Roman" pitchFamily="18" charset="0"/>
              </a:rPr>
              <a:t>Đới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nóng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chiếm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hầu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hết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diện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tích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của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châu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lục</a:t>
            </a:r>
            <a:r>
              <a:rPr lang="en-US" sz="2400" b="1" dirty="0" smtClean="0">
                <a:latin typeface="Times New Roman" pitchFamily="18" charset="0"/>
              </a:rPr>
              <a:t> </a:t>
            </a:r>
            <a:r>
              <a:rPr lang="en-US" sz="2400" b="1" dirty="0" err="1" smtClean="0">
                <a:latin typeface="Times New Roman" pitchFamily="18" charset="0"/>
              </a:rPr>
              <a:t>nào</a:t>
            </a:r>
            <a:r>
              <a:rPr lang="en-US" sz="2400" b="1" dirty="0" smtClean="0">
                <a:latin typeface="Times New Roman" pitchFamily="18" charset="0"/>
              </a:rPr>
              <a:t>?</a:t>
            </a:r>
            <a:endParaRPr lang="en-US" sz="2400" b="1" dirty="0">
              <a:latin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01577" y="4587974"/>
            <a:ext cx="8107925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Đới nóng chiếm 1 phần khá lớn diện tích đất nổi trên Trái Đất </a:t>
            </a:r>
            <a:endParaRPr lang="en-US" sz="24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03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1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11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11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11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1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11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11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2" dur="500"/>
                                        <p:tgtEl>
                                          <p:spTgt spid="11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1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0" dur="500"/>
                                        <p:tgtEl>
                                          <p:spTgt spid="11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85" grpId="0" animBg="1"/>
      <p:bldP spid="11286" grpId="0" animBg="1"/>
      <p:bldP spid="11287" grpId="0" animBg="1"/>
      <p:bldP spid="11289" grpId="0" animBg="1"/>
      <p:bldP spid="11290" grpId="0" animBg="1"/>
      <p:bldP spid="11291" grpId="0" animBg="1"/>
      <p:bldP spid="11292" grpId="0" animBg="1"/>
      <p:bldP spid="11293" grpId="0" animBg="1"/>
      <p:bldP spid="11294" grpId="0" animBg="1"/>
      <p:bldP spid="11295" grpId="0" animBg="1"/>
      <p:bldP spid="32" grpId="0" animBg="1"/>
      <p:bldP spid="35" grpId="0" animBg="1"/>
      <p:bldP spid="3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Content Placeholder 3" descr="hinh-nen-powerpoint-4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2" descr="ha-cam-la-benh-gi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851670"/>
            <a:ext cx="259228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8" name="Cloud Callout 3"/>
          <p:cNvSpPr>
            <a:spLocks noChangeArrowheads="1"/>
          </p:cNvSpPr>
          <p:nvPr/>
        </p:nvSpPr>
        <p:spPr bwMode="auto">
          <a:xfrm>
            <a:off x="2594669" y="1563638"/>
            <a:ext cx="4857652" cy="2906742"/>
          </a:xfrm>
          <a:prstGeom prst="cloudCallout">
            <a:avLst>
              <a:gd name="adj1" fmla="val 46"/>
              <a:gd name="adj2" fmla="val 93208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3200" b="1" dirty="0" err="1" smtClean="0">
                <a:latin typeface="Times New Roman" pitchFamily="18" charset="0"/>
              </a:rPr>
              <a:t>Đới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nóng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chịu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hoạt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động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của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loài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gió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nào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là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chủ</a:t>
            </a:r>
            <a:r>
              <a:rPr lang="en-US" sz="3200" b="1" dirty="0" smtClean="0">
                <a:latin typeface="Times New Roman" pitchFamily="18" charset="0"/>
              </a:rPr>
              <a:t> </a:t>
            </a:r>
            <a:r>
              <a:rPr lang="en-US" sz="3200" b="1" dirty="0" err="1" smtClean="0">
                <a:latin typeface="Times New Roman" pitchFamily="18" charset="0"/>
              </a:rPr>
              <a:t>yếu</a:t>
            </a:r>
            <a:r>
              <a:rPr lang="en-US" sz="3200" b="1" dirty="0" smtClean="0">
                <a:latin typeface="Times New Roman" pitchFamily="18" charset="0"/>
              </a:rPr>
              <a:t>?</a:t>
            </a:r>
            <a:endParaRPr lang="en-US" sz="3200" b="1" dirty="0">
              <a:latin typeface="Times New Roman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5536" y="195486"/>
            <a:ext cx="871296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u="sng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u="sng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5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ĐỚI NÓNG. MÔI TRƯỜNG XÍCH ĐẠO </a:t>
            </a: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ẨM</a:t>
            </a:r>
          </a:p>
          <a:p>
            <a:endParaRPr lang="en-US" sz="2800" b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699542"/>
            <a:ext cx="191110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I.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u="sng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800" b="1" u="sng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Cloud Callout 3"/>
          <p:cNvSpPr>
            <a:spLocks noChangeArrowheads="1"/>
          </p:cNvSpPr>
          <p:nvPr/>
        </p:nvSpPr>
        <p:spPr bwMode="auto">
          <a:xfrm>
            <a:off x="2555776" y="1563638"/>
            <a:ext cx="4857652" cy="2906742"/>
          </a:xfrm>
          <a:prstGeom prst="cloudCallout">
            <a:avLst>
              <a:gd name="adj1" fmla="val 46"/>
              <a:gd name="adj2" fmla="val 93208"/>
            </a:avLst>
          </a:prstGeom>
          <a:gradFill rotWithShape="1">
            <a:gsLst>
              <a:gs pos="0">
                <a:srgbClr val="FFA2A1"/>
              </a:gs>
              <a:gs pos="35001">
                <a:srgbClr val="FFBEBD"/>
              </a:gs>
              <a:gs pos="100000">
                <a:srgbClr val="FFE5E5"/>
              </a:gs>
            </a:gsLst>
            <a:lin ang="16200000" scaled="1"/>
          </a:gradFill>
          <a:ln w="9525" algn="ctr">
            <a:solidFill>
              <a:srgbClr val="BE4B48"/>
            </a:solidFill>
            <a:round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anchor="ctr"/>
          <a:lstStyle/>
          <a:p>
            <a:pPr algn="ctr"/>
            <a:r>
              <a:rPr lang="en-US" sz="2800" b="1" dirty="0" err="1" smtClean="0">
                <a:latin typeface="Times New Roman" pitchFamily="18" charset="0"/>
              </a:rPr>
              <a:t>Chịu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hoạt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động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của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gió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Tín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Phong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thì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động-thực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vât</a:t>
            </a:r>
            <a:r>
              <a:rPr lang="en-US" sz="2800" b="1" dirty="0" smtClean="0">
                <a:latin typeface="Times New Roman" pitchFamily="18" charset="0"/>
              </a:rPr>
              <a:t> ở </a:t>
            </a:r>
            <a:r>
              <a:rPr lang="en-US" sz="2800" b="1" dirty="0" err="1" smtClean="0">
                <a:latin typeface="Times New Roman" pitchFamily="18" charset="0"/>
              </a:rPr>
              <a:t>đây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có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đặc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điểm</a:t>
            </a:r>
            <a:r>
              <a:rPr lang="en-US" sz="2800" b="1" dirty="0" smtClean="0">
                <a:latin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</a:rPr>
              <a:t>gì</a:t>
            </a:r>
            <a:r>
              <a:rPr lang="en-US" sz="2800" b="1" dirty="0" smtClean="0">
                <a:latin typeface="Times New Roman" pitchFamily="18" charset="0"/>
              </a:rPr>
              <a:t>?</a:t>
            </a:r>
            <a:endParaRPr lang="en-US" sz="2800" b="1" dirty="0"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081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Kết quả hình ảnh cho sinh vật rừng nhiệt đới gió mùa ẩ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771550"/>
            <a:ext cx="9036496" cy="4371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35496" y="51470"/>
            <a:ext cx="9108504" cy="648072"/>
          </a:xfrm>
          <a:prstGeom prst="rect">
            <a:avLst/>
          </a:prstGeom>
          <a:solidFill>
            <a:srgbClr val="FFFF99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2000" smtClean="0">
                <a:latin typeface="Times New Roman" pitchFamily="18" charset="0"/>
                <a:cs typeface="Times New Roman" pitchFamily="18" charset="0"/>
              </a:rPr>
              <a:t>- 70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%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loài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chim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thú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Trái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Đất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rừng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rậm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đới</a:t>
            </a:r>
            <a:r>
              <a:rPr lang="en-US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>
                <a:latin typeface="Times New Roman" pitchFamily="18" charset="0"/>
                <a:cs typeface="Times New Roman" pitchFamily="18" charset="0"/>
              </a:rPr>
              <a:t>nóng</a:t>
            </a:r>
            <a:endParaRPr lang="en-US" sz="20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344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4460</TotalTime>
  <Words>1334</Words>
  <Application>Microsoft Office PowerPoint</Application>
  <PresentationFormat>On-screen Show (16:9)</PresentationFormat>
  <Paragraphs>167</Paragraphs>
  <Slides>25</Slides>
  <Notes>4</Notes>
  <HiddenSlides>0</HiddenSlides>
  <MMClips>2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2" baseType="lpstr">
      <vt:lpstr>Arial</vt:lpstr>
      <vt:lpstr>Calibri</vt:lpstr>
      <vt:lpstr>Times New Roman</vt:lpstr>
      <vt:lpstr>VNI-Cooper</vt:lpstr>
      <vt:lpstr>Wingdings 2</vt:lpstr>
      <vt:lpstr>Office Theme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tập 3 (SGK):  Qua đoạn văn dưới đây, nêu một số đặc điểm của rừng rậm xanh quanh năm </vt:lpstr>
      <vt:lpstr>PowerPoint Presentation</vt:lpstr>
    </vt:vector>
  </TitlesOfParts>
  <Company>Computer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DuyTan</dc:creator>
  <cp:lastModifiedBy>SONTHUY</cp:lastModifiedBy>
  <cp:revision>138</cp:revision>
  <dcterms:created xsi:type="dcterms:W3CDTF">2015-08-26T03:40:12Z</dcterms:created>
  <dcterms:modified xsi:type="dcterms:W3CDTF">2021-09-19T15:12:20Z</dcterms:modified>
</cp:coreProperties>
</file>