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68" r:id="rId1"/>
  </p:sldMasterIdLst>
  <p:notesMasterIdLst>
    <p:notesMasterId r:id="rId24"/>
  </p:notesMasterIdLst>
  <p:sldIdLst>
    <p:sldId id="281" r:id="rId2"/>
    <p:sldId id="256" r:id="rId3"/>
    <p:sldId id="257" r:id="rId4"/>
    <p:sldId id="258" r:id="rId5"/>
    <p:sldId id="261" r:id="rId6"/>
    <p:sldId id="262" r:id="rId7"/>
    <p:sldId id="263" r:id="rId8"/>
    <p:sldId id="264" r:id="rId9"/>
    <p:sldId id="265" r:id="rId10"/>
    <p:sldId id="266" r:id="rId11"/>
    <p:sldId id="267" r:id="rId12"/>
    <p:sldId id="268" r:id="rId13"/>
    <p:sldId id="269" r:id="rId14"/>
    <p:sldId id="270" r:id="rId15"/>
    <p:sldId id="271" r:id="rId16"/>
    <p:sldId id="277" r:id="rId17"/>
    <p:sldId id="272" r:id="rId18"/>
    <p:sldId id="274" r:id="rId19"/>
    <p:sldId id="275" r:id="rId20"/>
    <p:sldId id="273" r:id="rId21"/>
    <p:sldId id="276" r:id="rId22"/>
    <p:sldId id="279" r:id="rId23"/>
  </p:sldIdLst>
  <p:sldSz cx="9144000" cy="6858000" type="screen4x3"/>
  <p:notesSz cx="6858000" cy="9144000"/>
  <p:embeddedFontLst>
    <p:embeddedFont>
      <p:font typeface="Wingdings 2" panose="05020102010507070707" pitchFamily="18" charset="2"/>
      <p:regular r:id="rId25"/>
    </p:embeddedFont>
    <p:embeddedFont>
      <p:font typeface="Constantia" panose="02030602050306030303" pitchFamily="18" charset="0"/>
      <p:regular r:id="rId26"/>
      <p:bold r:id="rId27"/>
      <p:italic r:id="rId28"/>
      <p:boldItalic r:id="rId29"/>
    </p:embeddedFont>
    <p:embeddedFont>
      <p:font typeface="Calibri" panose="020F0502020204030204" pitchFamily="34" charset="0"/>
      <p:regular r:id="rId30"/>
      <p:bold r:id="rId31"/>
      <p:italic r:id="rId32"/>
      <p:bold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74" d="100"/>
          <a:sy n="74" d="100"/>
        </p:scale>
        <p:origin x="1290"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viewProps" Target="viewProps.xml"/></Relationships>
</file>

<file path=ppt/diagrams/_rels/data1.xml.rels><?xml version="1.0" encoding="UTF-8" standalone="yes"?>
<Relationships xmlns="http://schemas.openxmlformats.org/package/2006/relationships"><Relationship Id="rId1"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9F90F57-7217-450A-9474-A2BF950370EC}" type="doc">
      <dgm:prSet loTypeId="urn:microsoft.com/office/officeart/2005/8/layout/hierarchy2" loCatId="hierarchy" qsTypeId="urn:microsoft.com/office/officeart/2005/8/quickstyle/simple2" qsCatId="simple" csTypeId="urn:microsoft.com/office/officeart/2005/8/colors/accent1_2" csCatId="accent1" phldr="1"/>
      <dgm:spPr/>
      <dgm:t>
        <a:bodyPr/>
        <a:lstStyle/>
        <a:p>
          <a:endParaRPr lang="en-GB"/>
        </a:p>
      </dgm:t>
    </dgm:pt>
    <dgm:pt modelId="{944A18C2-8E87-49A8-B182-6D7801C91FD4}">
      <dgm:prSet phldrT="[Text]" custT="1"/>
      <dgm:spPr/>
      <dgm:t>
        <a:bodyPr/>
        <a:lstStyle/>
        <a:p>
          <a:r>
            <a:rPr lang="en-US" sz="3200" b="1" dirty="0" smtClean="0">
              <a:latin typeface="Times New Roman" pitchFamily="18" charset="0"/>
              <a:cs typeface="Times New Roman" pitchFamily="18" charset="0"/>
            </a:rPr>
            <a:t>PHƯƠNG PHÁP GIẢNG DẠY </a:t>
          </a:r>
          <a:endParaRPr lang="en-GB" sz="3200" b="1" dirty="0">
            <a:latin typeface="Times New Roman" pitchFamily="18" charset="0"/>
            <a:cs typeface="Times New Roman" pitchFamily="18" charset="0"/>
          </a:endParaRPr>
        </a:p>
      </dgm:t>
    </dgm:pt>
    <dgm:pt modelId="{BA8B6061-C325-4F43-B905-634127CE2829}" type="parTrans" cxnId="{3C5C5DFE-1912-45F1-AABE-A1513D945E4A}">
      <dgm:prSet/>
      <dgm:spPr/>
      <dgm:t>
        <a:bodyPr/>
        <a:lstStyle/>
        <a:p>
          <a:endParaRPr lang="en-GB"/>
        </a:p>
      </dgm:t>
    </dgm:pt>
    <dgm:pt modelId="{B35B9207-2F91-4768-8849-F8D18806878B}" type="sibTrans" cxnId="{3C5C5DFE-1912-45F1-AABE-A1513D945E4A}">
      <dgm:prSet/>
      <dgm:spPr/>
      <dgm:t>
        <a:bodyPr/>
        <a:lstStyle/>
        <a:p>
          <a:endParaRPr lang="en-GB"/>
        </a:p>
      </dgm:t>
    </dgm:pt>
    <dgm:pt modelId="{384C8514-0E93-4C84-9678-F05A18BF06ED}">
      <dgm:prSet phldrT="[Text]"/>
      <dgm:spPr/>
      <dgm:t>
        <a:bodyPr/>
        <a:lstStyle/>
        <a:p>
          <a:r>
            <a:rPr lang="en-US" dirty="0" err="1" smtClean="0">
              <a:latin typeface="Times New Roman" pitchFamily="18" charset="0"/>
              <a:cs typeface="Times New Roman" pitchFamily="18" charset="0"/>
            </a:rPr>
            <a:t>Thực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PP </a:t>
          </a:r>
          <a:r>
            <a:rPr lang="en-US" dirty="0" err="1" smtClean="0">
              <a:latin typeface="Times New Roman" pitchFamily="18" charset="0"/>
              <a:cs typeface="Times New Roman" pitchFamily="18" charset="0"/>
            </a:rPr>
            <a:t>giảng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dạy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theo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đoạn</a:t>
          </a:r>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tạp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dễ</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chưa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biết</a:t>
          </a:r>
          <a:r>
            <a:rPr lang="en-US" dirty="0" smtClean="0">
              <a:latin typeface="Times New Roman" pitchFamily="18" charset="0"/>
              <a:cs typeface="Times New Roman" pitchFamily="18" charset="0"/>
            </a:rPr>
            <a:t>.</a:t>
          </a:r>
          <a:endParaRPr lang="en-GB" dirty="0">
            <a:latin typeface="Times New Roman" pitchFamily="18" charset="0"/>
            <a:cs typeface="Times New Roman" pitchFamily="18" charset="0"/>
          </a:endParaRPr>
        </a:p>
      </dgm:t>
    </dgm:pt>
    <dgm:pt modelId="{EE24D41F-65B5-4557-914D-B4ECE36844E2}" type="parTrans" cxnId="{444322FA-0ABE-4E61-9511-497FE11C8C09}">
      <dgm:prSet/>
      <dgm:spPr/>
      <dgm:t>
        <a:bodyPr/>
        <a:lstStyle/>
        <a:p>
          <a:endParaRPr lang="en-GB"/>
        </a:p>
      </dgm:t>
    </dgm:pt>
    <dgm:pt modelId="{F18FDA55-3E7D-4A3B-B083-7CEE8371FA75}" type="sibTrans" cxnId="{444322FA-0ABE-4E61-9511-497FE11C8C09}">
      <dgm:prSet/>
      <dgm:spPr/>
      <dgm:t>
        <a:bodyPr/>
        <a:lstStyle/>
        <a:p>
          <a:endParaRPr lang="en-GB"/>
        </a:p>
      </dgm:t>
    </dgm:pt>
    <dgm:pt modelId="{4738B696-4035-4F00-9AB0-7632546FC9AC}">
      <dgm:prSet phldrT="[Text]" custT="1"/>
      <dgm:spPr/>
      <dgm:t>
        <a:bodyPr/>
        <a:lstStyle/>
        <a:p>
          <a:r>
            <a:rPr lang="en-US" sz="2400" dirty="0" smtClean="0">
              <a:latin typeface="Times New Roman" pitchFamily="18" charset="0"/>
              <a:cs typeface="Times New Roman" pitchFamily="18" charset="0"/>
            </a:rPr>
            <a:t>PP </a:t>
          </a:r>
          <a:r>
            <a:rPr lang="en-US" sz="2400" dirty="0" err="1" smtClean="0">
              <a:latin typeface="Times New Roman" pitchFamily="18" charset="0"/>
              <a:cs typeface="Times New Roman" pitchFamily="18" charset="0"/>
            </a:rPr>
            <a:t>lời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nói</a:t>
          </a:r>
          <a:r>
            <a:rPr lang="en-US" sz="2400" dirty="0" smtClean="0">
              <a:latin typeface="Times New Roman" pitchFamily="18" charset="0"/>
              <a:cs typeface="Times New Roman" pitchFamily="18" charset="0"/>
            </a:rPr>
            <a:t>, PP </a:t>
          </a:r>
          <a:r>
            <a:rPr lang="en-US" sz="2400" dirty="0" err="1" smtClean="0">
              <a:latin typeface="Times New Roman" pitchFamily="18" charset="0"/>
              <a:cs typeface="Times New Roman" pitchFamily="18" charset="0"/>
            </a:rPr>
            <a:t>trực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quan</a:t>
          </a:r>
          <a:r>
            <a:rPr lang="en-US" sz="2400" dirty="0" smtClean="0">
              <a:latin typeface="Times New Roman" pitchFamily="18" charset="0"/>
              <a:cs typeface="Times New Roman" pitchFamily="18" charset="0"/>
            </a:rPr>
            <a:t>, PP </a:t>
          </a:r>
          <a:r>
            <a:rPr lang="en-US" sz="2400" dirty="0" err="1" smtClean="0">
              <a:latin typeface="Times New Roman" pitchFamily="18" charset="0"/>
              <a:cs typeface="Times New Roman" pitchFamily="18" charset="0"/>
            </a:rPr>
            <a:t>bài</a:t>
          </a:r>
          <a:r>
            <a:rPr lang="en-US" sz="2400" dirty="0" smtClean="0">
              <a:latin typeface="Times New Roman" pitchFamily="18" charset="0"/>
              <a:cs typeface="Times New Roman" pitchFamily="18" charset="0"/>
            </a:rPr>
            <a:t> t</a:t>
          </a:r>
          <a:r>
            <a:rPr lang="vi-VN" sz="2400" dirty="0" smtClean="0">
              <a:latin typeface="Times New Roman" pitchFamily="18" charset="0"/>
              <a:cs typeface="Times New Roman" pitchFamily="18" charset="0"/>
            </a:rPr>
            <a:t>ập</a:t>
          </a:r>
          <a:r>
            <a:rPr lang="en-US" sz="2400" dirty="0" smtClean="0">
              <a:latin typeface="Times New Roman" pitchFamily="18" charset="0"/>
              <a:cs typeface="Times New Roman" pitchFamily="18" charset="0"/>
            </a:rPr>
            <a:t>, PP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chơi</a:t>
          </a:r>
          <a:r>
            <a:rPr lang="en-US" sz="2400" dirty="0" smtClean="0">
              <a:latin typeface="Times New Roman" pitchFamily="18" charset="0"/>
              <a:cs typeface="Times New Roman" pitchFamily="18" charset="0"/>
            </a:rPr>
            <a:t>, PP </a:t>
          </a:r>
          <a:r>
            <a:rPr lang="en-US" sz="2400" dirty="0" err="1" smtClean="0">
              <a:latin typeface="Times New Roman" pitchFamily="18" charset="0"/>
              <a:cs typeface="Times New Roman" pitchFamily="18" charset="0"/>
            </a:rPr>
            <a:t>thi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đấu</a:t>
          </a:r>
          <a:r>
            <a:rPr lang="en-US" sz="2400" dirty="0" smtClean="0">
              <a:latin typeface="Times New Roman" pitchFamily="18" charset="0"/>
              <a:cs typeface="Times New Roman" pitchFamily="18" charset="0"/>
            </a:rPr>
            <a:t>, PP </a:t>
          </a:r>
          <a:r>
            <a:rPr lang="en-US" sz="2400" dirty="0" err="1" smtClean="0">
              <a:latin typeface="Times New Roman" pitchFamily="18" charset="0"/>
              <a:cs typeface="Times New Roman" pitchFamily="18" charset="0"/>
            </a:rPr>
            <a:t>kết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hợp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nhạ</a:t>
          </a:r>
          <a:r>
            <a:rPr lang="en-US" sz="2300" dirty="0" err="1" smtClean="0">
              <a:latin typeface="Times New Roman" pitchFamily="18" charset="0"/>
              <a:cs typeface="Times New Roman" pitchFamily="18" charset="0"/>
            </a:rPr>
            <a:t>c</a:t>
          </a:r>
          <a:r>
            <a:rPr lang="en-US" sz="2300" dirty="0" smtClean="0">
              <a:latin typeface="Times New Roman" pitchFamily="18" charset="0"/>
              <a:cs typeface="Times New Roman" pitchFamily="18" charset="0"/>
            </a:rPr>
            <a:t>.</a:t>
          </a:r>
          <a:endParaRPr lang="en-GB" sz="2300" dirty="0">
            <a:latin typeface="Times New Roman" pitchFamily="18" charset="0"/>
            <a:cs typeface="Times New Roman" pitchFamily="18" charset="0"/>
          </a:endParaRPr>
        </a:p>
      </dgm:t>
    </dgm:pt>
    <dgm:pt modelId="{B208C7A9-4082-440A-AB74-31A0E95AF8DC}" type="parTrans" cxnId="{8A03BEC9-1490-43B7-8179-2FC3F971AAFE}">
      <dgm:prSet/>
      <dgm:spPr/>
      <dgm:t>
        <a:bodyPr/>
        <a:lstStyle/>
        <a:p>
          <a:endParaRPr lang="en-GB"/>
        </a:p>
      </dgm:t>
    </dgm:pt>
    <dgm:pt modelId="{607B8D63-76E7-482D-BD6F-B44955B670A4}" type="sibTrans" cxnId="{8A03BEC9-1490-43B7-8179-2FC3F971AAFE}">
      <dgm:prSet/>
      <dgm:spPr/>
      <dgm:t>
        <a:bodyPr/>
        <a:lstStyle/>
        <a:p>
          <a:endParaRPr lang="en-GB"/>
        </a:p>
      </dgm:t>
    </dgm:pt>
    <dgm:pt modelId="{43FE0251-2CC9-4BB2-BE8D-D16D51861507}">
      <dgm:prSet phldrT="[Text]" custT="1"/>
      <dgm:spPr/>
      <dgm:t>
        <a:bodyPr/>
        <a:lstStyle/>
        <a:p>
          <a:r>
            <a:rPr lang="en-US" sz="2400" smtClean="0">
              <a:latin typeface="Times New Roman" pitchFamily="18" charset="0"/>
              <a:cs typeface="Times New Roman" pitchFamily="18" charset="0"/>
            </a:rPr>
            <a:t>Giáo viên quan sát học sinh trong quá trình giảng dạy.</a:t>
          </a:r>
          <a:endParaRPr lang="en-GB" sz="2400" dirty="0">
            <a:latin typeface="Times New Roman" pitchFamily="18" charset="0"/>
            <a:cs typeface="Times New Roman" pitchFamily="18" charset="0"/>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F06F293F-B1FC-4C83-BD8C-29CA6F3DF2E6}" type="parTrans" cxnId="{E3509FCA-BE90-4938-94BE-8F08BF32FE0F}">
      <dgm:prSet/>
      <dgm:spPr/>
      <dgm:t>
        <a:bodyPr/>
        <a:lstStyle/>
        <a:p>
          <a:endParaRPr lang="en-GB"/>
        </a:p>
      </dgm:t>
    </dgm:pt>
    <dgm:pt modelId="{1DE7B2A9-81C2-4010-A355-0364F8A2AD12}" type="sibTrans" cxnId="{E3509FCA-BE90-4938-94BE-8F08BF32FE0F}">
      <dgm:prSet/>
      <dgm:spPr/>
      <dgm:t>
        <a:bodyPr/>
        <a:lstStyle/>
        <a:p>
          <a:endParaRPr lang="en-GB"/>
        </a:p>
      </dgm:t>
    </dgm:pt>
    <dgm:pt modelId="{F05B94C3-B2D8-483B-BA6F-EB56A56ED82A}" type="pres">
      <dgm:prSet presAssocID="{A9F90F57-7217-450A-9474-A2BF950370EC}" presName="diagram" presStyleCnt="0">
        <dgm:presLayoutVars>
          <dgm:chPref val="1"/>
          <dgm:dir/>
          <dgm:animOne val="branch"/>
          <dgm:animLvl val="lvl"/>
          <dgm:resizeHandles val="exact"/>
        </dgm:presLayoutVars>
      </dgm:prSet>
      <dgm:spPr/>
      <dgm:t>
        <a:bodyPr/>
        <a:lstStyle/>
        <a:p>
          <a:endParaRPr lang="en-GB"/>
        </a:p>
      </dgm:t>
    </dgm:pt>
    <dgm:pt modelId="{B40341C4-BD49-4995-B930-66A4D2A3369F}" type="pres">
      <dgm:prSet presAssocID="{944A18C2-8E87-49A8-B182-6D7801C91FD4}" presName="root1" presStyleCnt="0"/>
      <dgm:spPr/>
      <dgm:t>
        <a:bodyPr/>
        <a:lstStyle/>
        <a:p>
          <a:endParaRPr lang="en-GB"/>
        </a:p>
      </dgm:t>
    </dgm:pt>
    <dgm:pt modelId="{5FEB01E0-3B69-4FA4-B3E2-7DAEA8DFD4D9}" type="pres">
      <dgm:prSet presAssocID="{944A18C2-8E87-49A8-B182-6D7801C91FD4}" presName="LevelOneTextNode" presStyleLbl="node0" presStyleIdx="0" presStyleCnt="1" custScaleY="113024" custLinFactNeighborX="2108" custLinFactNeighborY="-251">
        <dgm:presLayoutVars>
          <dgm:chPref val="3"/>
        </dgm:presLayoutVars>
      </dgm:prSet>
      <dgm:spPr/>
      <dgm:t>
        <a:bodyPr/>
        <a:lstStyle/>
        <a:p>
          <a:endParaRPr lang="en-GB"/>
        </a:p>
      </dgm:t>
    </dgm:pt>
    <dgm:pt modelId="{6CA6784C-D1BD-4688-A270-658A24297F82}" type="pres">
      <dgm:prSet presAssocID="{944A18C2-8E87-49A8-B182-6D7801C91FD4}" presName="level2hierChild" presStyleCnt="0"/>
      <dgm:spPr/>
      <dgm:t>
        <a:bodyPr/>
        <a:lstStyle/>
        <a:p>
          <a:endParaRPr lang="en-GB"/>
        </a:p>
      </dgm:t>
    </dgm:pt>
    <dgm:pt modelId="{0BFBBE57-3CAD-42B4-AAB3-2B4147B9E1F4}" type="pres">
      <dgm:prSet presAssocID="{EE24D41F-65B5-4557-914D-B4ECE36844E2}" presName="conn2-1" presStyleLbl="parChTrans1D2" presStyleIdx="0" presStyleCnt="3"/>
      <dgm:spPr/>
      <dgm:t>
        <a:bodyPr/>
        <a:lstStyle/>
        <a:p>
          <a:endParaRPr lang="en-GB"/>
        </a:p>
      </dgm:t>
    </dgm:pt>
    <dgm:pt modelId="{D99BFAE0-E8B7-4233-B848-691BC443E186}" type="pres">
      <dgm:prSet presAssocID="{EE24D41F-65B5-4557-914D-B4ECE36844E2}" presName="connTx" presStyleLbl="parChTrans1D2" presStyleIdx="0" presStyleCnt="3"/>
      <dgm:spPr/>
      <dgm:t>
        <a:bodyPr/>
        <a:lstStyle/>
        <a:p>
          <a:endParaRPr lang="en-GB"/>
        </a:p>
      </dgm:t>
    </dgm:pt>
    <dgm:pt modelId="{5C7B9F0B-DC9D-4DF4-B762-7675AED860B3}" type="pres">
      <dgm:prSet presAssocID="{384C8514-0E93-4C84-9678-F05A18BF06ED}" presName="root2" presStyleCnt="0"/>
      <dgm:spPr/>
      <dgm:t>
        <a:bodyPr/>
        <a:lstStyle/>
        <a:p>
          <a:endParaRPr lang="en-GB"/>
        </a:p>
      </dgm:t>
    </dgm:pt>
    <dgm:pt modelId="{7637D5E5-BC8C-4B29-BB15-FD088E7B1F2B}" type="pres">
      <dgm:prSet presAssocID="{384C8514-0E93-4C84-9678-F05A18BF06ED}" presName="LevelTwoTextNode" presStyleLbl="node2" presStyleIdx="0" presStyleCnt="3" custLinFactNeighborX="-351" custLinFactNeighborY="3445">
        <dgm:presLayoutVars>
          <dgm:chPref val="3"/>
        </dgm:presLayoutVars>
      </dgm:prSet>
      <dgm:spPr/>
      <dgm:t>
        <a:bodyPr/>
        <a:lstStyle/>
        <a:p>
          <a:endParaRPr lang="en-GB"/>
        </a:p>
      </dgm:t>
    </dgm:pt>
    <dgm:pt modelId="{8D5E83FE-C372-422E-9A10-4ACB19EFB26B}" type="pres">
      <dgm:prSet presAssocID="{384C8514-0E93-4C84-9678-F05A18BF06ED}" presName="level3hierChild" presStyleCnt="0"/>
      <dgm:spPr/>
      <dgm:t>
        <a:bodyPr/>
        <a:lstStyle/>
        <a:p>
          <a:endParaRPr lang="en-GB"/>
        </a:p>
      </dgm:t>
    </dgm:pt>
    <dgm:pt modelId="{27501885-32E2-4412-8E84-A3A759E4BCEB}" type="pres">
      <dgm:prSet presAssocID="{B208C7A9-4082-440A-AB74-31A0E95AF8DC}" presName="conn2-1" presStyleLbl="parChTrans1D2" presStyleIdx="1" presStyleCnt="3"/>
      <dgm:spPr/>
      <dgm:t>
        <a:bodyPr/>
        <a:lstStyle/>
        <a:p>
          <a:endParaRPr lang="en-GB"/>
        </a:p>
      </dgm:t>
    </dgm:pt>
    <dgm:pt modelId="{58E3A6E6-D60D-4C06-939D-3E946F3115C0}" type="pres">
      <dgm:prSet presAssocID="{B208C7A9-4082-440A-AB74-31A0E95AF8DC}" presName="connTx" presStyleLbl="parChTrans1D2" presStyleIdx="1" presStyleCnt="3"/>
      <dgm:spPr/>
      <dgm:t>
        <a:bodyPr/>
        <a:lstStyle/>
        <a:p>
          <a:endParaRPr lang="en-GB"/>
        </a:p>
      </dgm:t>
    </dgm:pt>
    <dgm:pt modelId="{88D79147-A2D7-4160-89E2-E89076631E56}" type="pres">
      <dgm:prSet presAssocID="{4738B696-4035-4F00-9AB0-7632546FC9AC}" presName="root2" presStyleCnt="0"/>
      <dgm:spPr/>
      <dgm:t>
        <a:bodyPr/>
        <a:lstStyle/>
        <a:p>
          <a:endParaRPr lang="en-GB"/>
        </a:p>
      </dgm:t>
    </dgm:pt>
    <dgm:pt modelId="{0B3AAC8D-9969-4495-A87E-A2DED1054E20}" type="pres">
      <dgm:prSet presAssocID="{4738B696-4035-4F00-9AB0-7632546FC9AC}" presName="LevelTwoTextNode" presStyleLbl="node2" presStyleIdx="1" presStyleCnt="3">
        <dgm:presLayoutVars>
          <dgm:chPref val="3"/>
        </dgm:presLayoutVars>
      </dgm:prSet>
      <dgm:spPr/>
      <dgm:t>
        <a:bodyPr/>
        <a:lstStyle/>
        <a:p>
          <a:endParaRPr lang="en-GB"/>
        </a:p>
      </dgm:t>
    </dgm:pt>
    <dgm:pt modelId="{15156F4B-7BDC-4820-9B4E-E92055915054}" type="pres">
      <dgm:prSet presAssocID="{4738B696-4035-4F00-9AB0-7632546FC9AC}" presName="level3hierChild" presStyleCnt="0"/>
      <dgm:spPr/>
      <dgm:t>
        <a:bodyPr/>
        <a:lstStyle/>
        <a:p>
          <a:endParaRPr lang="en-GB"/>
        </a:p>
      </dgm:t>
    </dgm:pt>
    <dgm:pt modelId="{E859DAE9-5ABC-4D9C-9428-778610C18423}" type="pres">
      <dgm:prSet presAssocID="{F06F293F-B1FC-4C83-BD8C-29CA6F3DF2E6}" presName="conn2-1" presStyleLbl="parChTrans1D2" presStyleIdx="2" presStyleCnt="3"/>
      <dgm:spPr/>
      <dgm:t>
        <a:bodyPr/>
        <a:lstStyle/>
        <a:p>
          <a:endParaRPr lang="en-GB"/>
        </a:p>
      </dgm:t>
    </dgm:pt>
    <dgm:pt modelId="{A3651562-05AD-4F52-A657-28AA79D2B939}" type="pres">
      <dgm:prSet presAssocID="{F06F293F-B1FC-4C83-BD8C-29CA6F3DF2E6}" presName="connTx" presStyleLbl="parChTrans1D2" presStyleIdx="2" presStyleCnt="3"/>
      <dgm:spPr/>
      <dgm:t>
        <a:bodyPr/>
        <a:lstStyle/>
        <a:p>
          <a:endParaRPr lang="en-GB"/>
        </a:p>
      </dgm:t>
    </dgm:pt>
    <dgm:pt modelId="{1B9EA3BA-CFBB-42B9-89FA-E8862D3C4788}" type="pres">
      <dgm:prSet presAssocID="{43FE0251-2CC9-4BB2-BE8D-D16D51861507}" presName="root2" presStyleCnt="0"/>
      <dgm:spPr/>
      <dgm:t>
        <a:bodyPr/>
        <a:lstStyle/>
        <a:p>
          <a:endParaRPr lang="en-GB"/>
        </a:p>
      </dgm:t>
    </dgm:pt>
    <dgm:pt modelId="{69280351-71EE-401B-BAFF-DD7A63B4AD7D}" type="pres">
      <dgm:prSet presAssocID="{43FE0251-2CC9-4BB2-BE8D-D16D51861507}" presName="LevelTwoTextNode" presStyleLbl="node2" presStyleIdx="2" presStyleCnt="3">
        <dgm:presLayoutVars>
          <dgm:chPref val="3"/>
        </dgm:presLayoutVars>
      </dgm:prSet>
      <dgm:spPr/>
      <dgm:t>
        <a:bodyPr/>
        <a:lstStyle/>
        <a:p>
          <a:endParaRPr lang="en-GB"/>
        </a:p>
      </dgm:t>
    </dgm:pt>
    <dgm:pt modelId="{D44A01AF-9560-4F1C-ADBD-1131C450A786}" type="pres">
      <dgm:prSet presAssocID="{43FE0251-2CC9-4BB2-BE8D-D16D51861507}" presName="level3hierChild" presStyleCnt="0"/>
      <dgm:spPr/>
      <dgm:t>
        <a:bodyPr/>
        <a:lstStyle/>
        <a:p>
          <a:endParaRPr lang="en-GB"/>
        </a:p>
      </dgm:t>
    </dgm:pt>
  </dgm:ptLst>
  <dgm:cxnLst>
    <dgm:cxn modelId="{444322FA-0ABE-4E61-9511-497FE11C8C09}" srcId="{944A18C2-8E87-49A8-B182-6D7801C91FD4}" destId="{384C8514-0E93-4C84-9678-F05A18BF06ED}" srcOrd="0" destOrd="0" parTransId="{EE24D41F-65B5-4557-914D-B4ECE36844E2}" sibTransId="{F18FDA55-3E7D-4A3B-B083-7CEE8371FA75}"/>
    <dgm:cxn modelId="{6D7C539B-9C2A-4790-B772-A0E57DF1D3C9}" type="presOf" srcId="{43FE0251-2CC9-4BB2-BE8D-D16D51861507}" destId="{69280351-71EE-401B-BAFF-DD7A63B4AD7D}" srcOrd="0" destOrd="0" presId="urn:microsoft.com/office/officeart/2005/8/layout/hierarchy2"/>
    <dgm:cxn modelId="{9C5BE97E-613D-452A-A96A-FB15D8F7BC8E}" type="presOf" srcId="{B208C7A9-4082-440A-AB74-31A0E95AF8DC}" destId="{27501885-32E2-4412-8E84-A3A759E4BCEB}" srcOrd="0" destOrd="0" presId="urn:microsoft.com/office/officeart/2005/8/layout/hierarchy2"/>
    <dgm:cxn modelId="{B6B3B2AA-F6E2-4389-B0E5-FA32E3EE340D}" type="presOf" srcId="{F06F293F-B1FC-4C83-BD8C-29CA6F3DF2E6}" destId="{E859DAE9-5ABC-4D9C-9428-778610C18423}" srcOrd="0" destOrd="0" presId="urn:microsoft.com/office/officeart/2005/8/layout/hierarchy2"/>
    <dgm:cxn modelId="{56A113E4-24CD-445F-A80A-3E9AEB4E8C19}" type="presOf" srcId="{B208C7A9-4082-440A-AB74-31A0E95AF8DC}" destId="{58E3A6E6-D60D-4C06-939D-3E946F3115C0}" srcOrd="1" destOrd="0" presId="urn:microsoft.com/office/officeart/2005/8/layout/hierarchy2"/>
    <dgm:cxn modelId="{6B88D2CC-92E5-4179-9EA9-D7F7F7EA735C}" type="presOf" srcId="{EE24D41F-65B5-4557-914D-B4ECE36844E2}" destId="{0BFBBE57-3CAD-42B4-AAB3-2B4147B9E1F4}" srcOrd="0" destOrd="0" presId="urn:microsoft.com/office/officeart/2005/8/layout/hierarchy2"/>
    <dgm:cxn modelId="{3C5C5DFE-1912-45F1-AABE-A1513D945E4A}" srcId="{A9F90F57-7217-450A-9474-A2BF950370EC}" destId="{944A18C2-8E87-49A8-B182-6D7801C91FD4}" srcOrd="0" destOrd="0" parTransId="{BA8B6061-C325-4F43-B905-634127CE2829}" sibTransId="{B35B9207-2F91-4768-8849-F8D18806878B}"/>
    <dgm:cxn modelId="{A9702502-9DEC-4530-AFB3-98D36DFAF2A2}" type="presOf" srcId="{F06F293F-B1FC-4C83-BD8C-29CA6F3DF2E6}" destId="{A3651562-05AD-4F52-A657-28AA79D2B939}" srcOrd="1" destOrd="0" presId="urn:microsoft.com/office/officeart/2005/8/layout/hierarchy2"/>
    <dgm:cxn modelId="{2F486C40-8A32-47A0-890C-E2AAB22E871C}" type="presOf" srcId="{EE24D41F-65B5-4557-914D-B4ECE36844E2}" destId="{D99BFAE0-E8B7-4233-B848-691BC443E186}" srcOrd="1" destOrd="0" presId="urn:microsoft.com/office/officeart/2005/8/layout/hierarchy2"/>
    <dgm:cxn modelId="{935C86BD-E7C5-4655-84B7-E49BB45C209A}" type="presOf" srcId="{384C8514-0E93-4C84-9678-F05A18BF06ED}" destId="{7637D5E5-BC8C-4B29-BB15-FD088E7B1F2B}" srcOrd="0" destOrd="0" presId="urn:microsoft.com/office/officeart/2005/8/layout/hierarchy2"/>
    <dgm:cxn modelId="{57B9F927-DCD4-4AA6-8DC4-4A72BF294B8B}" type="presOf" srcId="{A9F90F57-7217-450A-9474-A2BF950370EC}" destId="{F05B94C3-B2D8-483B-BA6F-EB56A56ED82A}" srcOrd="0" destOrd="0" presId="urn:microsoft.com/office/officeart/2005/8/layout/hierarchy2"/>
    <dgm:cxn modelId="{E3509FCA-BE90-4938-94BE-8F08BF32FE0F}" srcId="{944A18C2-8E87-49A8-B182-6D7801C91FD4}" destId="{43FE0251-2CC9-4BB2-BE8D-D16D51861507}" srcOrd="2" destOrd="0" parTransId="{F06F293F-B1FC-4C83-BD8C-29CA6F3DF2E6}" sibTransId="{1DE7B2A9-81C2-4010-A355-0364F8A2AD12}"/>
    <dgm:cxn modelId="{1B5247A1-D89D-4FEE-A7FB-B4989FE6A316}" type="presOf" srcId="{944A18C2-8E87-49A8-B182-6D7801C91FD4}" destId="{5FEB01E0-3B69-4FA4-B3E2-7DAEA8DFD4D9}" srcOrd="0" destOrd="0" presId="urn:microsoft.com/office/officeart/2005/8/layout/hierarchy2"/>
    <dgm:cxn modelId="{8A03BEC9-1490-43B7-8179-2FC3F971AAFE}" srcId="{944A18C2-8E87-49A8-B182-6D7801C91FD4}" destId="{4738B696-4035-4F00-9AB0-7632546FC9AC}" srcOrd="1" destOrd="0" parTransId="{B208C7A9-4082-440A-AB74-31A0E95AF8DC}" sibTransId="{607B8D63-76E7-482D-BD6F-B44955B670A4}"/>
    <dgm:cxn modelId="{7797455B-D7A2-412E-A9A1-866396D79D99}" type="presOf" srcId="{4738B696-4035-4F00-9AB0-7632546FC9AC}" destId="{0B3AAC8D-9969-4495-A87E-A2DED1054E20}" srcOrd="0" destOrd="0" presId="urn:microsoft.com/office/officeart/2005/8/layout/hierarchy2"/>
    <dgm:cxn modelId="{163CC200-4E4A-4CDD-9F7E-88A4BAFB7FAA}" type="presParOf" srcId="{F05B94C3-B2D8-483B-BA6F-EB56A56ED82A}" destId="{B40341C4-BD49-4995-B930-66A4D2A3369F}" srcOrd="0" destOrd="0" presId="urn:microsoft.com/office/officeart/2005/8/layout/hierarchy2"/>
    <dgm:cxn modelId="{4C219E1F-C939-4FE8-B1BD-13FD6C51DE06}" type="presParOf" srcId="{B40341C4-BD49-4995-B930-66A4D2A3369F}" destId="{5FEB01E0-3B69-4FA4-B3E2-7DAEA8DFD4D9}" srcOrd="0" destOrd="0" presId="urn:microsoft.com/office/officeart/2005/8/layout/hierarchy2"/>
    <dgm:cxn modelId="{F65CC16E-D0F7-452A-AAB3-7789EB18ADE1}" type="presParOf" srcId="{B40341C4-BD49-4995-B930-66A4D2A3369F}" destId="{6CA6784C-D1BD-4688-A270-658A24297F82}" srcOrd="1" destOrd="0" presId="urn:microsoft.com/office/officeart/2005/8/layout/hierarchy2"/>
    <dgm:cxn modelId="{0C5D4CFE-EAD1-4909-A90F-9611D30F6862}" type="presParOf" srcId="{6CA6784C-D1BD-4688-A270-658A24297F82}" destId="{0BFBBE57-3CAD-42B4-AAB3-2B4147B9E1F4}" srcOrd="0" destOrd="0" presId="urn:microsoft.com/office/officeart/2005/8/layout/hierarchy2"/>
    <dgm:cxn modelId="{10DABF13-0227-43EE-B9DC-C3AA0970D350}" type="presParOf" srcId="{0BFBBE57-3CAD-42B4-AAB3-2B4147B9E1F4}" destId="{D99BFAE0-E8B7-4233-B848-691BC443E186}" srcOrd="0" destOrd="0" presId="urn:microsoft.com/office/officeart/2005/8/layout/hierarchy2"/>
    <dgm:cxn modelId="{1383B78B-09F5-47A9-95FF-D998DB9276B8}" type="presParOf" srcId="{6CA6784C-D1BD-4688-A270-658A24297F82}" destId="{5C7B9F0B-DC9D-4DF4-B762-7675AED860B3}" srcOrd="1" destOrd="0" presId="urn:microsoft.com/office/officeart/2005/8/layout/hierarchy2"/>
    <dgm:cxn modelId="{096B8D70-D705-4952-9752-FB3A089A04A1}" type="presParOf" srcId="{5C7B9F0B-DC9D-4DF4-B762-7675AED860B3}" destId="{7637D5E5-BC8C-4B29-BB15-FD088E7B1F2B}" srcOrd="0" destOrd="0" presId="urn:microsoft.com/office/officeart/2005/8/layout/hierarchy2"/>
    <dgm:cxn modelId="{5AA72CB4-F7D1-4080-8153-1056511E59DE}" type="presParOf" srcId="{5C7B9F0B-DC9D-4DF4-B762-7675AED860B3}" destId="{8D5E83FE-C372-422E-9A10-4ACB19EFB26B}" srcOrd="1" destOrd="0" presId="urn:microsoft.com/office/officeart/2005/8/layout/hierarchy2"/>
    <dgm:cxn modelId="{BADA4A4A-86C1-4D26-890F-6CE5C08DD574}" type="presParOf" srcId="{6CA6784C-D1BD-4688-A270-658A24297F82}" destId="{27501885-32E2-4412-8E84-A3A759E4BCEB}" srcOrd="2" destOrd="0" presId="urn:microsoft.com/office/officeart/2005/8/layout/hierarchy2"/>
    <dgm:cxn modelId="{E03814A4-E6F1-4567-9A25-860981F8BFB4}" type="presParOf" srcId="{27501885-32E2-4412-8E84-A3A759E4BCEB}" destId="{58E3A6E6-D60D-4C06-939D-3E946F3115C0}" srcOrd="0" destOrd="0" presId="urn:microsoft.com/office/officeart/2005/8/layout/hierarchy2"/>
    <dgm:cxn modelId="{2E138694-1EB2-4A7E-9F84-D62B46B96336}" type="presParOf" srcId="{6CA6784C-D1BD-4688-A270-658A24297F82}" destId="{88D79147-A2D7-4160-89E2-E89076631E56}" srcOrd="3" destOrd="0" presId="urn:microsoft.com/office/officeart/2005/8/layout/hierarchy2"/>
    <dgm:cxn modelId="{397F65AE-21B7-4BFC-9037-472F8C2E0416}" type="presParOf" srcId="{88D79147-A2D7-4160-89E2-E89076631E56}" destId="{0B3AAC8D-9969-4495-A87E-A2DED1054E20}" srcOrd="0" destOrd="0" presId="urn:microsoft.com/office/officeart/2005/8/layout/hierarchy2"/>
    <dgm:cxn modelId="{C6A552B2-D2CD-4A95-A6BE-CF6372B51D73}" type="presParOf" srcId="{88D79147-A2D7-4160-89E2-E89076631E56}" destId="{15156F4B-7BDC-4820-9B4E-E92055915054}" srcOrd="1" destOrd="0" presId="urn:microsoft.com/office/officeart/2005/8/layout/hierarchy2"/>
    <dgm:cxn modelId="{2F80EBA2-0016-4E3F-A87E-679FAF80A8DA}" type="presParOf" srcId="{6CA6784C-D1BD-4688-A270-658A24297F82}" destId="{E859DAE9-5ABC-4D9C-9428-778610C18423}" srcOrd="4" destOrd="0" presId="urn:microsoft.com/office/officeart/2005/8/layout/hierarchy2"/>
    <dgm:cxn modelId="{33896F93-51F0-4F48-ADB2-1B10F14F8588}" type="presParOf" srcId="{E859DAE9-5ABC-4D9C-9428-778610C18423}" destId="{A3651562-05AD-4F52-A657-28AA79D2B939}" srcOrd="0" destOrd="0" presId="urn:microsoft.com/office/officeart/2005/8/layout/hierarchy2"/>
    <dgm:cxn modelId="{2C5B8257-03D7-459B-A2EB-03E4031B496E}" type="presParOf" srcId="{6CA6784C-D1BD-4688-A270-658A24297F82}" destId="{1B9EA3BA-CFBB-42B9-89FA-E8862D3C4788}" srcOrd="5" destOrd="0" presId="urn:microsoft.com/office/officeart/2005/8/layout/hierarchy2"/>
    <dgm:cxn modelId="{1E899560-901F-4892-B233-F2B7CB069797}" type="presParOf" srcId="{1B9EA3BA-CFBB-42B9-89FA-E8862D3C4788}" destId="{69280351-71EE-401B-BAFF-DD7A63B4AD7D}" srcOrd="0" destOrd="0" presId="urn:microsoft.com/office/officeart/2005/8/layout/hierarchy2"/>
    <dgm:cxn modelId="{06021CF0-30FF-48C1-A015-4523114F8ECB}" type="presParOf" srcId="{1B9EA3BA-CFBB-42B9-89FA-E8862D3C4788}" destId="{D44A01AF-9560-4F1C-ADBD-1131C450A786}"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A2879F7-EA92-495B-9470-D159D4B7D91F}"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GB"/>
        </a:p>
      </dgm:t>
    </dgm:pt>
    <dgm:pt modelId="{A7D3D789-352C-4A30-9875-F8520B54776F}">
      <dgm:prSet phldrT="[Text]"/>
      <dgm:spPr>
        <a:solidFill>
          <a:schemeClr val="accent2">
            <a:lumMod val="40000"/>
            <a:lumOff val="60000"/>
          </a:schemeClr>
        </a:solidFill>
      </dgm:spPr>
      <dgm:t>
        <a:bodyPr/>
        <a:lstStyle/>
        <a:p>
          <a:r>
            <a:rPr lang="en-US" b="1" dirty="0" err="1" smtClean="0">
              <a:solidFill>
                <a:schemeClr val="tx1"/>
              </a:solidFill>
              <a:latin typeface="Times New Roman" pitchFamily="18" charset="0"/>
              <a:cs typeface="Times New Roman" pitchFamily="18" charset="0"/>
            </a:rPr>
            <a:t>Quan</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sát</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tâm</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sinh</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lý</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và</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lứa</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tuổi</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học</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sinh</a:t>
          </a:r>
          <a:r>
            <a:rPr lang="en-US" b="1" dirty="0" smtClean="0">
              <a:solidFill>
                <a:schemeClr val="tx1"/>
              </a:solidFill>
              <a:latin typeface="Times New Roman" pitchFamily="18" charset="0"/>
              <a:cs typeface="Times New Roman" pitchFamily="18" charset="0"/>
            </a:rPr>
            <a:t>.</a:t>
          </a:r>
          <a:endParaRPr lang="en-GB" b="1" dirty="0">
            <a:solidFill>
              <a:schemeClr val="tx1"/>
            </a:solidFill>
            <a:latin typeface="Times New Roman" pitchFamily="18" charset="0"/>
            <a:cs typeface="Times New Roman" pitchFamily="18" charset="0"/>
          </a:endParaRPr>
        </a:p>
      </dgm:t>
    </dgm:pt>
    <dgm:pt modelId="{182DEDE6-D01D-4D75-9205-AEA4650F4A11}" type="parTrans" cxnId="{CBDC528F-D737-4A07-A3BF-F3B529E673A2}">
      <dgm:prSet/>
      <dgm:spPr/>
      <dgm:t>
        <a:bodyPr/>
        <a:lstStyle/>
        <a:p>
          <a:endParaRPr lang="en-GB"/>
        </a:p>
      </dgm:t>
    </dgm:pt>
    <dgm:pt modelId="{CFF53415-1CC2-4502-A417-569B12974C5B}" type="sibTrans" cxnId="{CBDC528F-D737-4A07-A3BF-F3B529E673A2}">
      <dgm:prSet/>
      <dgm:spPr/>
      <dgm:t>
        <a:bodyPr/>
        <a:lstStyle/>
        <a:p>
          <a:endParaRPr lang="en-GB"/>
        </a:p>
      </dgm:t>
    </dgm:pt>
    <dgm:pt modelId="{C623912F-2226-41E0-B8E6-29429FC1071C}">
      <dgm:prSet phldrT="[Text]" custT="1"/>
      <dgm:spPr/>
      <dgm:t>
        <a:bodyPr/>
        <a:lstStyle/>
        <a:p>
          <a:r>
            <a:rPr lang="en-US" sz="2400" dirty="0" err="1" smtClean="0">
              <a:latin typeface="Times New Roman" pitchFamily="18" charset="0"/>
              <a:cs typeface="Times New Roman" pitchFamily="18" charset="0"/>
            </a:rPr>
            <a:t>Sự</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đổi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mặt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phẩu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lý</a:t>
          </a:r>
          <a:r>
            <a:rPr lang="en-US" sz="2300" dirty="0" smtClean="0"/>
            <a:t>.</a:t>
          </a:r>
          <a:endParaRPr lang="en-GB" sz="2300" dirty="0"/>
        </a:p>
      </dgm:t>
    </dgm:pt>
    <dgm:pt modelId="{B0B30CB6-90EB-4B56-AA36-F9F1759EF3CD}" type="parTrans" cxnId="{162342E3-54FE-4C33-A570-9CA508A6AAFD}">
      <dgm:prSet/>
      <dgm:spPr/>
      <dgm:t>
        <a:bodyPr/>
        <a:lstStyle/>
        <a:p>
          <a:endParaRPr lang="en-GB"/>
        </a:p>
      </dgm:t>
    </dgm:pt>
    <dgm:pt modelId="{A1D14C75-53CC-412F-8CDA-99992EDAE534}" type="sibTrans" cxnId="{162342E3-54FE-4C33-A570-9CA508A6AAFD}">
      <dgm:prSet/>
      <dgm:spPr/>
      <dgm:t>
        <a:bodyPr/>
        <a:lstStyle/>
        <a:p>
          <a:endParaRPr lang="en-GB"/>
        </a:p>
      </dgm:t>
    </dgm:pt>
    <dgm:pt modelId="{85468798-4116-418F-9D4D-973CEF03AFBF}">
      <dgm:prSet phldrT="[Text]"/>
      <dgm:spPr>
        <a:solidFill>
          <a:schemeClr val="accent2">
            <a:lumMod val="40000"/>
            <a:lumOff val="60000"/>
          </a:schemeClr>
        </a:solidFill>
      </dgm:spPr>
      <dgm:t>
        <a:bodyPr/>
        <a:lstStyle/>
        <a:p>
          <a:r>
            <a:rPr lang="en-US" b="1" dirty="0" err="1" smtClean="0">
              <a:solidFill>
                <a:schemeClr val="tx1"/>
              </a:solidFill>
              <a:latin typeface="Times New Roman" pitchFamily="18" charset="0"/>
              <a:cs typeface="Times New Roman" pitchFamily="18" charset="0"/>
            </a:rPr>
            <a:t>Quan</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sát</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và</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sửa</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sai</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kỹ</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thuật</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động</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tác</a:t>
          </a:r>
          <a:r>
            <a:rPr lang="en-US" b="1" dirty="0" smtClean="0">
              <a:solidFill>
                <a:schemeClr val="tx1"/>
              </a:solidFill>
              <a:latin typeface="Times New Roman" pitchFamily="18" charset="0"/>
              <a:cs typeface="Times New Roman" pitchFamily="18" charset="0"/>
            </a:rPr>
            <a:t>.</a:t>
          </a:r>
          <a:endParaRPr lang="en-GB" b="1" dirty="0">
            <a:solidFill>
              <a:schemeClr val="tx1"/>
            </a:solidFill>
            <a:latin typeface="Times New Roman" pitchFamily="18" charset="0"/>
            <a:cs typeface="Times New Roman" pitchFamily="18" charset="0"/>
          </a:endParaRPr>
        </a:p>
      </dgm:t>
    </dgm:pt>
    <dgm:pt modelId="{36B00A26-23A1-4388-91C8-0A4F999B61F3}" type="parTrans" cxnId="{5D759579-BBE5-4B2B-B560-C29EF8197E12}">
      <dgm:prSet/>
      <dgm:spPr/>
      <dgm:t>
        <a:bodyPr/>
        <a:lstStyle/>
        <a:p>
          <a:endParaRPr lang="en-GB"/>
        </a:p>
      </dgm:t>
    </dgm:pt>
    <dgm:pt modelId="{498C8BC8-8D09-467D-92CA-37053515BD97}" type="sibTrans" cxnId="{5D759579-BBE5-4B2B-B560-C29EF8197E12}">
      <dgm:prSet/>
      <dgm:spPr/>
      <dgm:t>
        <a:bodyPr/>
        <a:lstStyle/>
        <a:p>
          <a:endParaRPr lang="en-GB"/>
        </a:p>
      </dgm:t>
    </dgm:pt>
    <dgm:pt modelId="{5061AFF4-096A-4D3A-A09E-F63DF59A0B49}">
      <dgm:prSet phldrT="[Text]" custT="1"/>
      <dgm:spPr/>
      <dgm:t>
        <a:bodyPr/>
        <a:lstStyle/>
        <a:p>
          <a:r>
            <a:rPr lang="en-US" sz="2400" dirty="0" err="1" smtClean="0">
              <a:solidFill>
                <a:schemeClr val="tx1"/>
              </a:solidFill>
              <a:latin typeface="Times New Roman" pitchFamily="18" charset="0"/>
              <a:cs typeface="Times New Roman" pitchFamily="18" charset="0"/>
            </a:rPr>
            <a:t>Thực</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hiện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sai</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kỹ</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thuật</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động</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tác</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lâu</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dài</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sẽ</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tạo</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thành</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một</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động</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tác</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xấu</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rất</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khó</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sửa</a:t>
          </a:r>
          <a:r>
            <a:rPr lang="en-US" sz="1600" dirty="0" smtClean="0"/>
            <a:t>.</a:t>
          </a:r>
          <a:endParaRPr lang="en-GB" sz="1600" dirty="0"/>
        </a:p>
      </dgm:t>
    </dgm:pt>
    <dgm:pt modelId="{FBAC93EF-C96C-4097-ABD9-F606C3E28CDB}" type="parTrans" cxnId="{2AC5EA26-C147-4308-AA4A-DB5D15A30619}">
      <dgm:prSet/>
      <dgm:spPr/>
      <dgm:t>
        <a:bodyPr/>
        <a:lstStyle/>
        <a:p>
          <a:endParaRPr lang="en-GB"/>
        </a:p>
      </dgm:t>
    </dgm:pt>
    <dgm:pt modelId="{3CEB6AE4-87D7-49B1-AEF1-42B1E1490A07}" type="sibTrans" cxnId="{2AC5EA26-C147-4308-AA4A-DB5D15A30619}">
      <dgm:prSet/>
      <dgm:spPr/>
      <dgm:t>
        <a:bodyPr/>
        <a:lstStyle/>
        <a:p>
          <a:endParaRPr lang="en-GB"/>
        </a:p>
      </dgm:t>
    </dgm:pt>
    <dgm:pt modelId="{6949760B-274D-4EAB-9CE4-5C0DB4058BD0}">
      <dgm:prSet phldrT="[Text]" custT="1"/>
      <dgm:spPr/>
      <dgm:t>
        <a:bodyPr/>
        <a:lstStyle/>
        <a:p>
          <a:r>
            <a:rPr lang="en-US" sz="2400" dirty="0" err="1" smtClean="0">
              <a:latin typeface="Times New Roman" pitchFamily="18" charset="0"/>
              <a:cs typeface="Times New Roman" pitchFamily="18" charset="0"/>
            </a:rPr>
            <a:t>Thực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kỹ</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thuật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ảnh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hưởng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tích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tốt</a:t>
          </a:r>
          <a:r>
            <a:rPr lang="en-US" sz="2400" dirty="0" smtClean="0">
              <a:latin typeface="Times New Roman" pitchFamily="18" charset="0"/>
              <a:cs typeface="Times New Roman" pitchFamily="18" charset="0"/>
            </a:rPr>
            <a:t>.</a:t>
          </a:r>
          <a:endParaRPr lang="en-GB" sz="2400" dirty="0">
            <a:latin typeface="Times New Roman" pitchFamily="18" charset="0"/>
            <a:cs typeface="Times New Roman" pitchFamily="18" charset="0"/>
          </a:endParaRPr>
        </a:p>
      </dgm:t>
    </dgm:pt>
    <dgm:pt modelId="{08C284B9-6E21-4270-8DBE-1A00B0B945B1}" type="parTrans" cxnId="{89C4C969-5658-4E6D-BB18-2E0B72DC2610}">
      <dgm:prSet/>
      <dgm:spPr/>
      <dgm:t>
        <a:bodyPr/>
        <a:lstStyle/>
        <a:p>
          <a:endParaRPr lang="en-GB"/>
        </a:p>
      </dgm:t>
    </dgm:pt>
    <dgm:pt modelId="{A1761DAB-F3AA-4524-941A-8F8A134B2778}" type="sibTrans" cxnId="{89C4C969-5658-4E6D-BB18-2E0B72DC2610}">
      <dgm:prSet/>
      <dgm:spPr/>
      <dgm:t>
        <a:bodyPr/>
        <a:lstStyle/>
        <a:p>
          <a:endParaRPr lang="en-GB"/>
        </a:p>
      </dgm:t>
    </dgm:pt>
    <dgm:pt modelId="{9E94C69C-8ACB-4D15-9260-B316FB6E171B}">
      <dgm:prSet phldrT="[Text]" custT="1"/>
      <dgm:spPr/>
      <dgm:t>
        <a:bodyPr/>
        <a:lstStyle/>
        <a:p>
          <a:r>
            <a:rPr lang="en-US" sz="2400" dirty="0" err="1" smtClean="0">
              <a:latin typeface="Times New Roman" pitchFamily="18" charset="0"/>
              <a:cs typeface="Times New Roman" pitchFamily="18" charset="0"/>
            </a:rPr>
            <a:t>Sự</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đổi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sôn</a:t>
          </a:r>
          <a:r>
            <a:rPr lang="en-US" sz="2300" dirty="0" err="1" smtClean="0">
              <a:latin typeface="Times New Roman" pitchFamily="18" charset="0"/>
              <a:cs typeface="Times New Roman" pitchFamily="18" charset="0"/>
            </a:rPr>
            <a:t>g</a:t>
          </a:r>
          <a:r>
            <a:rPr lang="en-US" sz="2300" dirty="0" smtClean="0">
              <a:latin typeface="Times New Roman" pitchFamily="18" charset="0"/>
              <a:cs typeface="Times New Roman" pitchFamily="18" charset="0"/>
            </a:rPr>
            <a:t>.</a:t>
          </a:r>
          <a:endParaRPr lang="en-GB" sz="2300" dirty="0">
            <a:latin typeface="Times New Roman" pitchFamily="18" charset="0"/>
            <a:cs typeface="Times New Roman" pitchFamily="18" charset="0"/>
          </a:endParaRPr>
        </a:p>
      </dgm:t>
    </dgm:pt>
    <dgm:pt modelId="{9766960D-5D1C-4CCC-BDA8-CAA89A3754EC}" type="parTrans" cxnId="{BB3E0273-F723-4360-88A8-51BC512A0588}">
      <dgm:prSet/>
      <dgm:spPr/>
      <dgm:t>
        <a:bodyPr/>
        <a:lstStyle/>
        <a:p>
          <a:endParaRPr lang="en-GB"/>
        </a:p>
      </dgm:t>
    </dgm:pt>
    <dgm:pt modelId="{840CFF45-10F1-407D-870B-66CA3780852C}" type="sibTrans" cxnId="{BB3E0273-F723-4360-88A8-51BC512A0588}">
      <dgm:prSet/>
      <dgm:spPr/>
      <dgm:t>
        <a:bodyPr/>
        <a:lstStyle/>
        <a:p>
          <a:endParaRPr lang="en-GB"/>
        </a:p>
      </dgm:t>
    </dgm:pt>
    <dgm:pt modelId="{480AB30C-A366-453C-9EE7-ADBA7DC73489}">
      <dgm:prSet phldrT="[Text]"/>
      <dgm:spPr>
        <a:solidFill>
          <a:schemeClr val="accent2">
            <a:lumMod val="40000"/>
            <a:lumOff val="60000"/>
          </a:schemeClr>
        </a:solidFill>
      </dgm:spPr>
      <dgm:t>
        <a:bodyPr/>
        <a:lstStyle/>
        <a:p>
          <a:r>
            <a:rPr lang="en-US" b="1" dirty="0" err="1" smtClean="0">
              <a:solidFill>
                <a:schemeClr val="tx1"/>
              </a:solidFill>
              <a:latin typeface="Times New Roman" pitchFamily="18" charset="0"/>
              <a:cs typeface="Times New Roman" pitchFamily="18" charset="0"/>
            </a:rPr>
            <a:t>Quan</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sát</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môi</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trường</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xung</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quanh</a:t>
          </a:r>
          <a:endParaRPr lang="en-GB" b="1" dirty="0">
            <a:solidFill>
              <a:schemeClr val="tx1"/>
            </a:solidFill>
            <a:latin typeface="Times New Roman" pitchFamily="18" charset="0"/>
            <a:cs typeface="Times New Roman" pitchFamily="18" charset="0"/>
          </a:endParaRPr>
        </a:p>
      </dgm:t>
    </dgm:pt>
    <dgm:pt modelId="{722576CA-A934-4E61-B4BC-58069196E283}" type="parTrans" cxnId="{1324836F-8B37-4CCE-8F44-12147C179A00}">
      <dgm:prSet/>
      <dgm:spPr/>
      <dgm:t>
        <a:bodyPr/>
        <a:lstStyle/>
        <a:p>
          <a:endParaRPr lang="en-GB"/>
        </a:p>
      </dgm:t>
    </dgm:pt>
    <dgm:pt modelId="{E5FB1588-C519-4D0C-8BB0-C853953D8942}" type="sibTrans" cxnId="{1324836F-8B37-4CCE-8F44-12147C179A00}">
      <dgm:prSet/>
      <dgm:spPr/>
      <dgm:t>
        <a:bodyPr/>
        <a:lstStyle/>
        <a:p>
          <a:endParaRPr lang="en-GB"/>
        </a:p>
      </dgm:t>
    </dgm:pt>
    <dgm:pt modelId="{CCB7F33B-5642-4976-A1C9-1C71B74AE8A2}">
      <dgm:prSet phldrT="[Text]" custT="1"/>
      <dgm:spPr/>
      <dgm:t>
        <a:bodyPr/>
        <a:lstStyle/>
        <a:p>
          <a:r>
            <a:rPr lang="en-US" sz="2400" b="0" dirty="0" err="1" smtClean="0">
              <a:solidFill>
                <a:schemeClr val="tx1"/>
              </a:solidFill>
              <a:latin typeface="Times New Roman" pitchFamily="18" charset="0"/>
              <a:cs typeface="Times New Roman" pitchFamily="18" charset="0"/>
            </a:rPr>
            <a:t>Cơ</a:t>
          </a:r>
          <a:r>
            <a:rPr lang="en-US" sz="2400" b="0" dirty="0" smtClean="0">
              <a:solidFill>
                <a:schemeClr val="tx1"/>
              </a:solidFill>
              <a:latin typeface="Times New Roman" pitchFamily="18" charset="0"/>
              <a:cs typeface="Times New Roman" pitchFamily="18" charset="0"/>
            </a:rPr>
            <a:t> </a:t>
          </a:r>
          <a:r>
            <a:rPr lang="en-US" sz="2400" b="0" dirty="0" err="1" smtClean="0">
              <a:solidFill>
                <a:schemeClr val="tx1"/>
              </a:solidFill>
              <a:latin typeface="Times New Roman" pitchFamily="18" charset="0"/>
              <a:cs typeface="Times New Roman" pitchFamily="18" charset="0"/>
            </a:rPr>
            <a:t>sở</a:t>
          </a:r>
          <a:r>
            <a:rPr lang="en-US" sz="2400" b="0" dirty="0" smtClean="0">
              <a:solidFill>
                <a:schemeClr val="tx1"/>
              </a:solidFill>
              <a:latin typeface="Times New Roman" pitchFamily="18" charset="0"/>
              <a:cs typeface="Times New Roman" pitchFamily="18" charset="0"/>
            </a:rPr>
            <a:t> </a:t>
          </a:r>
          <a:r>
            <a:rPr lang="en-US" sz="2400" b="0" dirty="0" err="1" smtClean="0">
              <a:solidFill>
                <a:schemeClr val="tx1"/>
              </a:solidFill>
              <a:latin typeface="Times New Roman" pitchFamily="18" charset="0"/>
              <a:cs typeface="Times New Roman" pitchFamily="18" charset="0"/>
            </a:rPr>
            <a:t>vật</a:t>
          </a:r>
          <a:r>
            <a:rPr lang="en-US" sz="2400" b="0" dirty="0" smtClean="0">
              <a:solidFill>
                <a:schemeClr val="tx1"/>
              </a:solidFill>
              <a:latin typeface="Times New Roman" pitchFamily="18" charset="0"/>
              <a:cs typeface="Times New Roman" pitchFamily="18" charset="0"/>
            </a:rPr>
            <a:t> </a:t>
          </a:r>
          <a:r>
            <a:rPr lang="en-US" sz="2400" b="0" dirty="0" err="1" smtClean="0">
              <a:solidFill>
                <a:schemeClr val="tx1"/>
              </a:solidFill>
              <a:latin typeface="Times New Roman" pitchFamily="18" charset="0"/>
              <a:cs typeface="Times New Roman" pitchFamily="18" charset="0"/>
            </a:rPr>
            <a:t>chất</a:t>
          </a:r>
          <a:r>
            <a:rPr lang="en-US" sz="2400" b="0" dirty="0" smtClean="0">
              <a:solidFill>
                <a:schemeClr val="tx1"/>
              </a:solidFill>
              <a:latin typeface="Times New Roman" pitchFamily="18" charset="0"/>
              <a:cs typeface="Times New Roman" pitchFamily="18" charset="0"/>
            </a:rPr>
            <a:t>: </a:t>
          </a:r>
          <a:r>
            <a:rPr lang="en-US" sz="2400" b="0" dirty="0" err="1" smtClean="0">
              <a:solidFill>
                <a:schemeClr val="tx1"/>
              </a:solidFill>
              <a:latin typeface="Times New Roman" pitchFamily="18" charset="0"/>
              <a:cs typeface="Times New Roman" pitchFamily="18" charset="0"/>
            </a:rPr>
            <a:t>Sân</a:t>
          </a:r>
          <a:r>
            <a:rPr lang="en-US" sz="2400" b="0" dirty="0" smtClean="0">
              <a:solidFill>
                <a:schemeClr val="tx1"/>
              </a:solidFill>
              <a:latin typeface="Times New Roman" pitchFamily="18" charset="0"/>
              <a:cs typeface="Times New Roman" pitchFamily="18" charset="0"/>
            </a:rPr>
            <a:t> </a:t>
          </a:r>
          <a:r>
            <a:rPr lang="en-US" sz="2400" b="0" dirty="0" err="1" smtClean="0">
              <a:solidFill>
                <a:schemeClr val="tx1"/>
              </a:solidFill>
              <a:latin typeface="Times New Roman" pitchFamily="18" charset="0"/>
              <a:cs typeface="Times New Roman" pitchFamily="18" charset="0"/>
            </a:rPr>
            <a:t>trường</a:t>
          </a:r>
          <a:r>
            <a:rPr lang="en-US" sz="2400" b="0" dirty="0" smtClean="0">
              <a:solidFill>
                <a:schemeClr val="tx1"/>
              </a:solidFill>
              <a:latin typeface="Times New Roman" pitchFamily="18" charset="0"/>
              <a:cs typeface="Times New Roman" pitchFamily="18" charset="0"/>
            </a:rPr>
            <a:t>, </a:t>
          </a:r>
          <a:r>
            <a:rPr lang="en-US" sz="2400" b="0" dirty="0" err="1" smtClean="0">
              <a:solidFill>
                <a:schemeClr val="tx1"/>
              </a:solidFill>
              <a:latin typeface="Times New Roman" pitchFamily="18" charset="0"/>
              <a:cs typeface="Times New Roman" pitchFamily="18" charset="0"/>
            </a:rPr>
            <a:t>dụng</a:t>
          </a:r>
          <a:r>
            <a:rPr lang="en-US" sz="2400" b="0" dirty="0" smtClean="0">
              <a:solidFill>
                <a:schemeClr val="tx1"/>
              </a:solidFill>
              <a:latin typeface="Times New Roman" pitchFamily="18" charset="0"/>
              <a:cs typeface="Times New Roman" pitchFamily="18" charset="0"/>
            </a:rPr>
            <a:t> </a:t>
          </a:r>
          <a:r>
            <a:rPr lang="en-US" sz="2400" b="0" dirty="0" err="1" smtClean="0">
              <a:solidFill>
                <a:schemeClr val="tx1"/>
              </a:solidFill>
              <a:latin typeface="Times New Roman" pitchFamily="18" charset="0"/>
              <a:cs typeface="Times New Roman" pitchFamily="18" charset="0"/>
            </a:rPr>
            <a:t>cụ</a:t>
          </a:r>
          <a:r>
            <a:rPr lang="en-US" sz="2400" b="0" dirty="0" smtClean="0">
              <a:solidFill>
                <a:schemeClr val="tx1"/>
              </a:solidFill>
              <a:latin typeface="Times New Roman" pitchFamily="18" charset="0"/>
              <a:cs typeface="Times New Roman" pitchFamily="18" charset="0"/>
            </a:rPr>
            <a:t> </a:t>
          </a:r>
          <a:r>
            <a:rPr lang="en-US" sz="2400" b="0" dirty="0" err="1" smtClean="0">
              <a:solidFill>
                <a:schemeClr val="tx1"/>
              </a:solidFill>
              <a:latin typeface="Times New Roman" pitchFamily="18" charset="0"/>
              <a:cs typeface="Times New Roman" pitchFamily="18" charset="0"/>
            </a:rPr>
            <a:t>học</a:t>
          </a:r>
          <a:r>
            <a:rPr lang="en-US" sz="2400" b="0" dirty="0" smtClean="0">
              <a:solidFill>
                <a:schemeClr val="tx1"/>
              </a:solidFill>
              <a:latin typeface="Times New Roman" pitchFamily="18" charset="0"/>
              <a:cs typeface="Times New Roman" pitchFamily="18" charset="0"/>
            </a:rPr>
            <a:t> </a:t>
          </a:r>
          <a:r>
            <a:rPr lang="en-US" sz="2400" b="0" dirty="0" err="1" smtClean="0">
              <a:solidFill>
                <a:schemeClr val="tx1"/>
              </a:solidFill>
              <a:latin typeface="Times New Roman" pitchFamily="18" charset="0"/>
              <a:cs typeface="Times New Roman" pitchFamily="18" charset="0"/>
            </a:rPr>
            <a:t>tập</a:t>
          </a:r>
          <a:endParaRPr lang="en-GB" sz="2400" b="0" dirty="0">
            <a:solidFill>
              <a:schemeClr val="tx1"/>
            </a:solidFill>
            <a:latin typeface="Times New Roman" pitchFamily="18" charset="0"/>
            <a:cs typeface="Times New Roman" pitchFamily="18" charset="0"/>
          </a:endParaRPr>
        </a:p>
      </dgm:t>
    </dgm:pt>
    <dgm:pt modelId="{C35E6EDA-238B-4B0C-A0E6-D31A5E207161}" type="parTrans" cxnId="{E1D1DF06-0A32-40E1-A982-EDF5451AA006}">
      <dgm:prSet/>
      <dgm:spPr/>
      <dgm:t>
        <a:bodyPr/>
        <a:lstStyle/>
        <a:p>
          <a:endParaRPr lang="en-GB"/>
        </a:p>
      </dgm:t>
    </dgm:pt>
    <dgm:pt modelId="{C0BE4855-91A2-4207-9124-15675BBD3EF3}" type="sibTrans" cxnId="{E1D1DF06-0A32-40E1-A982-EDF5451AA006}">
      <dgm:prSet/>
      <dgm:spPr/>
      <dgm:t>
        <a:bodyPr/>
        <a:lstStyle/>
        <a:p>
          <a:endParaRPr lang="en-GB"/>
        </a:p>
      </dgm:t>
    </dgm:pt>
    <dgm:pt modelId="{CE3AB2F8-CD51-46B1-8833-A36A218C642E}">
      <dgm:prSet phldrT="[Text]" custT="1"/>
      <dgm:spPr/>
      <dgm:t>
        <a:bodyPr/>
        <a:lstStyle/>
        <a:p>
          <a:r>
            <a:rPr lang="en-US" sz="2400" b="0" dirty="0" err="1" smtClean="0">
              <a:solidFill>
                <a:schemeClr val="tx1"/>
              </a:solidFill>
              <a:latin typeface="Times New Roman" pitchFamily="18" charset="0"/>
              <a:cs typeface="Times New Roman" pitchFamily="18" charset="0"/>
            </a:rPr>
            <a:t>Thời</a:t>
          </a:r>
          <a:r>
            <a:rPr lang="en-US" sz="2400" b="0" dirty="0" smtClean="0">
              <a:solidFill>
                <a:schemeClr val="tx1"/>
              </a:solidFill>
              <a:latin typeface="Times New Roman" pitchFamily="18" charset="0"/>
              <a:cs typeface="Times New Roman" pitchFamily="18" charset="0"/>
            </a:rPr>
            <a:t> </a:t>
          </a:r>
          <a:r>
            <a:rPr lang="en-US" sz="2400" b="0" dirty="0" err="1" smtClean="0">
              <a:solidFill>
                <a:schemeClr val="tx1"/>
              </a:solidFill>
              <a:latin typeface="Times New Roman" pitchFamily="18" charset="0"/>
              <a:cs typeface="Times New Roman" pitchFamily="18" charset="0"/>
            </a:rPr>
            <a:t>tiết</a:t>
          </a:r>
          <a:r>
            <a:rPr lang="en-US" sz="2400" b="0" dirty="0" smtClean="0">
              <a:solidFill>
                <a:schemeClr val="tx1"/>
              </a:solidFill>
              <a:latin typeface="Times New Roman" pitchFamily="18" charset="0"/>
              <a:cs typeface="Times New Roman" pitchFamily="18" charset="0"/>
            </a:rPr>
            <a:t> : </a:t>
          </a:r>
          <a:r>
            <a:rPr lang="en-US" sz="2400" b="0" dirty="0" err="1" smtClean="0">
              <a:solidFill>
                <a:schemeClr val="tx1"/>
              </a:solidFill>
              <a:latin typeface="Times New Roman" pitchFamily="18" charset="0"/>
              <a:cs typeface="Times New Roman" pitchFamily="18" charset="0"/>
            </a:rPr>
            <a:t>Ánh</a:t>
          </a:r>
          <a:r>
            <a:rPr lang="en-US" sz="2400" b="0" dirty="0" smtClean="0">
              <a:solidFill>
                <a:schemeClr val="tx1"/>
              </a:solidFill>
              <a:latin typeface="Times New Roman" pitchFamily="18" charset="0"/>
              <a:cs typeface="Times New Roman" pitchFamily="18" charset="0"/>
            </a:rPr>
            <a:t> </a:t>
          </a:r>
          <a:r>
            <a:rPr lang="en-US" sz="2400" b="0" dirty="0" err="1" smtClean="0">
              <a:solidFill>
                <a:schemeClr val="tx1"/>
              </a:solidFill>
              <a:latin typeface="Times New Roman" pitchFamily="18" charset="0"/>
              <a:cs typeface="Times New Roman" pitchFamily="18" charset="0"/>
            </a:rPr>
            <a:t>nắng</a:t>
          </a:r>
          <a:r>
            <a:rPr lang="en-US" sz="2400" b="0" dirty="0" smtClean="0">
              <a:solidFill>
                <a:schemeClr val="tx1"/>
              </a:solidFill>
              <a:latin typeface="Times New Roman" pitchFamily="18" charset="0"/>
              <a:cs typeface="Times New Roman" pitchFamily="18" charset="0"/>
            </a:rPr>
            <a:t> </a:t>
          </a:r>
          <a:r>
            <a:rPr lang="en-US" sz="2400" b="0" dirty="0" err="1" smtClean="0">
              <a:solidFill>
                <a:schemeClr val="tx1"/>
              </a:solidFill>
              <a:latin typeface="Times New Roman" pitchFamily="18" charset="0"/>
              <a:cs typeface="Times New Roman" pitchFamily="18" charset="0"/>
            </a:rPr>
            <a:t>mặt</a:t>
          </a:r>
          <a:r>
            <a:rPr lang="en-US" sz="2400" b="0" dirty="0" smtClean="0">
              <a:solidFill>
                <a:schemeClr val="tx1"/>
              </a:solidFill>
              <a:latin typeface="Times New Roman" pitchFamily="18" charset="0"/>
              <a:cs typeface="Times New Roman" pitchFamily="18" charset="0"/>
            </a:rPr>
            <a:t> </a:t>
          </a:r>
          <a:r>
            <a:rPr lang="en-US" sz="2400" b="0" dirty="0" err="1" smtClean="0">
              <a:solidFill>
                <a:schemeClr val="tx1"/>
              </a:solidFill>
              <a:latin typeface="Times New Roman" pitchFamily="18" charset="0"/>
              <a:cs typeface="Times New Roman" pitchFamily="18" charset="0"/>
            </a:rPr>
            <a:t>trời</a:t>
          </a:r>
          <a:endParaRPr lang="en-GB" sz="2400" b="0" dirty="0">
            <a:solidFill>
              <a:schemeClr val="tx1"/>
            </a:solidFill>
            <a:latin typeface="Times New Roman" pitchFamily="18" charset="0"/>
            <a:cs typeface="Times New Roman" pitchFamily="18" charset="0"/>
          </a:endParaRPr>
        </a:p>
      </dgm:t>
    </dgm:pt>
    <dgm:pt modelId="{E5BFEB70-ADCE-43AC-AAAB-47482C29B3FD}" type="parTrans" cxnId="{2B8AFBA6-14F4-43C6-A4B5-26B0552DF737}">
      <dgm:prSet/>
      <dgm:spPr/>
      <dgm:t>
        <a:bodyPr/>
        <a:lstStyle/>
        <a:p>
          <a:endParaRPr lang="en-GB"/>
        </a:p>
      </dgm:t>
    </dgm:pt>
    <dgm:pt modelId="{A97B04C8-A765-465B-AC6E-CD3F8829E085}" type="sibTrans" cxnId="{2B8AFBA6-14F4-43C6-A4B5-26B0552DF737}">
      <dgm:prSet/>
      <dgm:spPr/>
      <dgm:t>
        <a:bodyPr/>
        <a:lstStyle/>
        <a:p>
          <a:endParaRPr lang="en-GB"/>
        </a:p>
      </dgm:t>
    </dgm:pt>
    <dgm:pt modelId="{D7C282A0-5C80-4341-9266-763B368C72FB}" type="pres">
      <dgm:prSet presAssocID="{DA2879F7-EA92-495B-9470-D159D4B7D91F}" presName="diagram" presStyleCnt="0">
        <dgm:presLayoutVars>
          <dgm:chPref val="1"/>
          <dgm:dir/>
          <dgm:animOne val="branch"/>
          <dgm:animLvl val="lvl"/>
          <dgm:resizeHandles/>
        </dgm:presLayoutVars>
      </dgm:prSet>
      <dgm:spPr/>
      <dgm:t>
        <a:bodyPr/>
        <a:lstStyle/>
        <a:p>
          <a:endParaRPr lang="en-GB"/>
        </a:p>
      </dgm:t>
    </dgm:pt>
    <dgm:pt modelId="{2F621824-44C2-4ED8-992A-ED65DAAA194C}" type="pres">
      <dgm:prSet presAssocID="{480AB30C-A366-453C-9EE7-ADBA7DC73489}" presName="root" presStyleCnt="0"/>
      <dgm:spPr/>
    </dgm:pt>
    <dgm:pt modelId="{2FBCA69F-FA40-4FA2-8FE6-0CCA03348807}" type="pres">
      <dgm:prSet presAssocID="{480AB30C-A366-453C-9EE7-ADBA7DC73489}" presName="rootComposite" presStyleCnt="0"/>
      <dgm:spPr/>
    </dgm:pt>
    <dgm:pt modelId="{CD87272F-CA95-4677-A88E-5C92C1894B97}" type="pres">
      <dgm:prSet presAssocID="{480AB30C-A366-453C-9EE7-ADBA7DC73489}" presName="rootText" presStyleLbl="node1" presStyleIdx="0" presStyleCnt="3"/>
      <dgm:spPr/>
      <dgm:t>
        <a:bodyPr/>
        <a:lstStyle/>
        <a:p>
          <a:endParaRPr lang="en-GB"/>
        </a:p>
      </dgm:t>
    </dgm:pt>
    <dgm:pt modelId="{B2DFF700-B324-47ED-B0B6-2D19DA16AE53}" type="pres">
      <dgm:prSet presAssocID="{480AB30C-A366-453C-9EE7-ADBA7DC73489}" presName="rootConnector" presStyleLbl="node1" presStyleIdx="0" presStyleCnt="3"/>
      <dgm:spPr/>
      <dgm:t>
        <a:bodyPr/>
        <a:lstStyle/>
        <a:p>
          <a:endParaRPr lang="en-GB"/>
        </a:p>
      </dgm:t>
    </dgm:pt>
    <dgm:pt modelId="{AA578F9E-A14D-4A17-99AC-43D29C66ABBE}" type="pres">
      <dgm:prSet presAssocID="{480AB30C-A366-453C-9EE7-ADBA7DC73489}" presName="childShape" presStyleCnt="0"/>
      <dgm:spPr/>
    </dgm:pt>
    <dgm:pt modelId="{9F904DD9-4C20-4D8D-BA45-BA3D0A42D119}" type="pres">
      <dgm:prSet presAssocID="{C35E6EDA-238B-4B0C-A0E6-D31A5E207161}" presName="Name13" presStyleLbl="parChTrans1D2" presStyleIdx="0" presStyleCnt="6"/>
      <dgm:spPr/>
      <dgm:t>
        <a:bodyPr/>
        <a:lstStyle/>
        <a:p>
          <a:endParaRPr lang="en-US"/>
        </a:p>
      </dgm:t>
    </dgm:pt>
    <dgm:pt modelId="{8BAE157E-DCEB-4AAD-915C-68D287CF3E34}" type="pres">
      <dgm:prSet presAssocID="{CCB7F33B-5642-4976-A1C9-1C71B74AE8A2}" presName="childText" presStyleLbl="bgAcc1" presStyleIdx="0" presStyleCnt="6">
        <dgm:presLayoutVars>
          <dgm:bulletEnabled val="1"/>
        </dgm:presLayoutVars>
      </dgm:prSet>
      <dgm:spPr/>
      <dgm:t>
        <a:bodyPr/>
        <a:lstStyle/>
        <a:p>
          <a:endParaRPr lang="en-GB"/>
        </a:p>
      </dgm:t>
    </dgm:pt>
    <dgm:pt modelId="{31BD73FA-9716-4690-B0BF-448EC44D576C}" type="pres">
      <dgm:prSet presAssocID="{E5BFEB70-ADCE-43AC-AAAB-47482C29B3FD}" presName="Name13" presStyleLbl="parChTrans1D2" presStyleIdx="1" presStyleCnt="6"/>
      <dgm:spPr/>
      <dgm:t>
        <a:bodyPr/>
        <a:lstStyle/>
        <a:p>
          <a:endParaRPr lang="en-US"/>
        </a:p>
      </dgm:t>
    </dgm:pt>
    <dgm:pt modelId="{F409B037-5971-4CDF-B1F3-56777575420D}" type="pres">
      <dgm:prSet presAssocID="{CE3AB2F8-CD51-46B1-8833-A36A218C642E}" presName="childText" presStyleLbl="bgAcc1" presStyleIdx="1" presStyleCnt="6">
        <dgm:presLayoutVars>
          <dgm:bulletEnabled val="1"/>
        </dgm:presLayoutVars>
      </dgm:prSet>
      <dgm:spPr/>
      <dgm:t>
        <a:bodyPr/>
        <a:lstStyle/>
        <a:p>
          <a:endParaRPr lang="en-GB"/>
        </a:p>
      </dgm:t>
    </dgm:pt>
    <dgm:pt modelId="{64D0B90E-7577-4253-82BE-57D0FFFCC6BB}" type="pres">
      <dgm:prSet presAssocID="{A7D3D789-352C-4A30-9875-F8520B54776F}" presName="root" presStyleCnt="0"/>
      <dgm:spPr/>
    </dgm:pt>
    <dgm:pt modelId="{B1EC85F9-FA92-4FC3-8E4D-D57BE749396B}" type="pres">
      <dgm:prSet presAssocID="{A7D3D789-352C-4A30-9875-F8520B54776F}" presName="rootComposite" presStyleCnt="0"/>
      <dgm:spPr/>
    </dgm:pt>
    <dgm:pt modelId="{1CC85788-D843-436C-8792-5297FC6C8759}" type="pres">
      <dgm:prSet presAssocID="{A7D3D789-352C-4A30-9875-F8520B54776F}" presName="rootText" presStyleLbl="node1" presStyleIdx="1" presStyleCnt="3"/>
      <dgm:spPr/>
      <dgm:t>
        <a:bodyPr/>
        <a:lstStyle/>
        <a:p>
          <a:endParaRPr lang="en-GB"/>
        </a:p>
      </dgm:t>
    </dgm:pt>
    <dgm:pt modelId="{DE5A43EE-D253-4BC2-9801-6893B49C56EE}" type="pres">
      <dgm:prSet presAssocID="{A7D3D789-352C-4A30-9875-F8520B54776F}" presName="rootConnector" presStyleLbl="node1" presStyleIdx="1" presStyleCnt="3"/>
      <dgm:spPr/>
      <dgm:t>
        <a:bodyPr/>
        <a:lstStyle/>
        <a:p>
          <a:endParaRPr lang="en-GB"/>
        </a:p>
      </dgm:t>
    </dgm:pt>
    <dgm:pt modelId="{D96DAE76-2C66-42ED-8A6F-2D7238B80D4F}" type="pres">
      <dgm:prSet presAssocID="{A7D3D789-352C-4A30-9875-F8520B54776F}" presName="childShape" presStyleCnt="0"/>
      <dgm:spPr/>
    </dgm:pt>
    <dgm:pt modelId="{C18CE75F-C7F6-484A-9F4C-91CA99A09FA2}" type="pres">
      <dgm:prSet presAssocID="{B0B30CB6-90EB-4B56-AA36-F9F1759EF3CD}" presName="Name13" presStyleLbl="parChTrans1D2" presStyleIdx="2" presStyleCnt="6"/>
      <dgm:spPr/>
      <dgm:t>
        <a:bodyPr/>
        <a:lstStyle/>
        <a:p>
          <a:endParaRPr lang="en-GB"/>
        </a:p>
      </dgm:t>
    </dgm:pt>
    <dgm:pt modelId="{8FFF13FE-20DB-41FE-9BD8-D560054E5D01}" type="pres">
      <dgm:prSet presAssocID="{C623912F-2226-41E0-B8E6-29429FC1071C}" presName="childText" presStyleLbl="bgAcc1" presStyleIdx="2" presStyleCnt="6">
        <dgm:presLayoutVars>
          <dgm:bulletEnabled val="1"/>
        </dgm:presLayoutVars>
      </dgm:prSet>
      <dgm:spPr/>
      <dgm:t>
        <a:bodyPr/>
        <a:lstStyle/>
        <a:p>
          <a:endParaRPr lang="en-GB"/>
        </a:p>
      </dgm:t>
    </dgm:pt>
    <dgm:pt modelId="{CD88436F-5E11-423F-9E61-38B80232987D}" type="pres">
      <dgm:prSet presAssocID="{9766960D-5D1C-4CCC-BDA8-CAA89A3754EC}" presName="Name13" presStyleLbl="parChTrans1D2" presStyleIdx="3" presStyleCnt="6"/>
      <dgm:spPr/>
      <dgm:t>
        <a:bodyPr/>
        <a:lstStyle/>
        <a:p>
          <a:endParaRPr lang="en-GB"/>
        </a:p>
      </dgm:t>
    </dgm:pt>
    <dgm:pt modelId="{552C9B4C-1FA8-4C66-856D-E801D0C91DC4}" type="pres">
      <dgm:prSet presAssocID="{9E94C69C-8ACB-4D15-9260-B316FB6E171B}" presName="childText" presStyleLbl="bgAcc1" presStyleIdx="3" presStyleCnt="6">
        <dgm:presLayoutVars>
          <dgm:bulletEnabled val="1"/>
        </dgm:presLayoutVars>
      </dgm:prSet>
      <dgm:spPr/>
      <dgm:t>
        <a:bodyPr/>
        <a:lstStyle/>
        <a:p>
          <a:endParaRPr lang="en-GB"/>
        </a:p>
      </dgm:t>
    </dgm:pt>
    <dgm:pt modelId="{135C9D68-30DB-4C50-B322-258AA31BD148}" type="pres">
      <dgm:prSet presAssocID="{85468798-4116-418F-9D4D-973CEF03AFBF}" presName="root" presStyleCnt="0"/>
      <dgm:spPr/>
    </dgm:pt>
    <dgm:pt modelId="{7CD6DF09-1A71-4F14-8EF6-F6316F5CAA40}" type="pres">
      <dgm:prSet presAssocID="{85468798-4116-418F-9D4D-973CEF03AFBF}" presName="rootComposite" presStyleCnt="0"/>
      <dgm:spPr/>
    </dgm:pt>
    <dgm:pt modelId="{886B158C-BE6F-4D67-9721-0ACF32CF5A3C}" type="pres">
      <dgm:prSet presAssocID="{85468798-4116-418F-9D4D-973CEF03AFBF}" presName="rootText" presStyleLbl="node1" presStyleIdx="2" presStyleCnt="3"/>
      <dgm:spPr/>
      <dgm:t>
        <a:bodyPr/>
        <a:lstStyle/>
        <a:p>
          <a:endParaRPr lang="en-GB"/>
        </a:p>
      </dgm:t>
    </dgm:pt>
    <dgm:pt modelId="{D3716832-B73B-4784-B4AC-2B58B52C0CAC}" type="pres">
      <dgm:prSet presAssocID="{85468798-4116-418F-9D4D-973CEF03AFBF}" presName="rootConnector" presStyleLbl="node1" presStyleIdx="2" presStyleCnt="3"/>
      <dgm:spPr/>
      <dgm:t>
        <a:bodyPr/>
        <a:lstStyle/>
        <a:p>
          <a:endParaRPr lang="en-GB"/>
        </a:p>
      </dgm:t>
    </dgm:pt>
    <dgm:pt modelId="{F9276CA8-B11F-4298-8E7C-4CF3EC025537}" type="pres">
      <dgm:prSet presAssocID="{85468798-4116-418F-9D4D-973CEF03AFBF}" presName="childShape" presStyleCnt="0"/>
      <dgm:spPr/>
    </dgm:pt>
    <dgm:pt modelId="{D53AD956-7718-4514-91D3-0674136BA228}" type="pres">
      <dgm:prSet presAssocID="{FBAC93EF-C96C-4097-ABD9-F606C3E28CDB}" presName="Name13" presStyleLbl="parChTrans1D2" presStyleIdx="4" presStyleCnt="6"/>
      <dgm:spPr/>
      <dgm:t>
        <a:bodyPr/>
        <a:lstStyle/>
        <a:p>
          <a:endParaRPr lang="en-GB"/>
        </a:p>
      </dgm:t>
    </dgm:pt>
    <dgm:pt modelId="{899CFA74-A193-4BA5-9C64-3579B81F1712}" type="pres">
      <dgm:prSet presAssocID="{5061AFF4-096A-4D3A-A09E-F63DF59A0B49}" presName="childText" presStyleLbl="bgAcc1" presStyleIdx="4" presStyleCnt="6" custScaleY="179859">
        <dgm:presLayoutVars>
          <dgm:bulletEnabled val="1"/>
        </dgm:presLayoutVars>
      </dgm:prSet>
      <dgm:spPr/>
      <dgm:t>
        <a:bodyPr/>
        <a:lstStyle/>
        <a:p>
          <a:endParaRPr lang="en-GB"/>
        </a:p>
      </dgm:t>
    </dgm:pt>
    <dgm:pt modelId="{F82D6795-3BC4-4377-98B6-E235CDD33E80}" type="pres">
      <dgm:prSet presAssocID="{08C284B9-6E21-4270-8DBE-1A00B0B945B1}" presName="Name13" presStyleLbl="parChTrans1D2" presStyleIdx="5" presStyleCnt="6"/>
      <dgm:spPr/>
      <dgm:t>
        <a:bodyPr/>
        <a:lstStyle/>
        <a:p>
          <a:endParaRPr lang="en-GB"/>
        </a:p>
      </dgm:t>
    </dgm:pt>
    <dgm:pt modelId="{42203AB7-1A66-461B-A232-467CFABCEC6A}" type="pres">
      <dgm:prSet presAssocID="{6949760B-274D-4EAB-9CE4-5C0DB4058BD0}" presName="childText" presStyleLbl="bgAcc1" presStyleIdx="5" presStyleCnt="6" custScaleY="153702">
        <dgm:presLayoutVars>
          <dgm:bulletEnabled val="1"/>
        </dgm:presLayoutVars>
      </dgm:prSet>
      <dgm:spPr/>
      <dgm:t>
        <a:bodyPr/>
        <a:lstStyle/>
        <a:p>
          <a:endParaRPr lang="en-GB"/>
        </a:p>
      </dgm:t>
    </dgm:pt>
  </dgm:ptLst>
  <dgm:cxnLst>
    <dgm:cxn modelId="{F58D1EC9-0426-44C7-A72B-7372B3D2C0DA}" type="presOf" srcId="{6949760B-274D-4EAB-9CE4-5C0DB4058BD0}" destId="{42203AB7-1A66-461B-A232-467CFABCEC6A}" srcOrd="0" destOrd="0" presId="urn:microsoft.com/office/officeart/2005/8/layout/hierarchy3"/>
    <dgm:cxn modelId="{075C44AA-DC90-438E-97C1-E2A8F6E9CAB5}" type="presOf" srcId="{08C284B9-6E21-4270-8DBE-1A00B0B945B1}" destId="{F82D6795-3BC4-4377-98B6-E235CDD33E80}" srcOrd="0" destOrd="0" presId="urn:microsoft.com/office/officeart/2005/8/layout/hierarchy3"/>
    <dgm:cxn modelId="{BB3E0273-F723-4360-88A8-51BC512A0588}" srcId="{A7D3D789-352C-4A30-9875-F8520B54776F}" destId="{9E94C69C-8ACB-4D15-9260-B316FB6E171B}" srcOrd="1" destOrd="0" parTransId="{9766960D-5D1C-4CCC-BDA8-CAA89A3754EC}" sibTransId="{840CFF45-10F1-407D-870B-66CA3780852C}"/>
    <dgm:cxn modelId="{307914C8-D031-4DA4-A474-75612D3A4B56}" type="presOf" srcId="{9E94C69C-8ACB-4D15-9260-B316FB6E171B}" destId="{552C9B4C-1FA8-4C66-856D-E801D0C91DC4}" srcOrd="0" destOrd="0" presId="urn:microsoft.com/office/officeart/2005/8/layout/hierarchy3"/>
    <dgm:cxn modelId="{30F04D5C-2E0D-43FE-B9C8-4C7D4B5D316E}" type="presOf" srcId="{480AB30C-A366-453C-9EE7-ADBA7DC73489}" destId="{CD87272F-CA95-4677-A88E-5C92C1894B97}" srcOrd="0" destOrd="0" presId="urn:microsoft.com/office/officeart/2005/8/layout/hierarchy3"/>
    <dgm:cxn modelId="{638B1773-26CA-4B1F-9670-F256D7BBF739}" type="presOf" srcId="{A7D3D789-352C-4A30-9875-F8520B54776F}" destId="{1CC85788-D843-436C-8792-5297FC6C8759}" srcOrd="0" destOrd="0" presId="urn:microsoft.com/office/officeart/2005/8/layout/hierarchy3"/>
    <dgm:cxn modelId="{2B8AFBA6-14F4-43C6-A4B5-26B0552DF737}" srcId="{480AB30C-A366-453C-9EE7-ADBA7DC73489}" destId="{CE3AB2F8-CD51-46B1-8833-A36A218C642E}" srcOrd="1" destOrd="0" parTransId="{E5BFEB70-ADCE-43AC-AAAB-47482C29B3FD}" sibTransId="{A97B04C8-A765-465B-AC6E-CD3F8829E085}"/>
    <dgm:cxn modelId="{2E3F016B-A8B0-4394-AFB4-5D7EA771EE23}" type="presOf" srcId="{CCB7F33B-5642-4976-A1C9-1C71B74AE8A2}" destId="{8BAE157E-DCEB-4AAD-915C-68D287CF3E34}" srcOrd="0" destOrd="0" presId="urn:microsoft.com/office/officeart/2005/8/layout/hierarchy3"/>
    <dgm:cxn modelId="{4C5A7CF2-636A-4573-A352-CBAA59765688}" type="presOf" srcId="{DA2879F7-EA92-495B-9470-D159D4B7D91F}" destId="{D7C282A0-5C80-4341-9266-763B368C72FB}" srcOrd="0" destOrd="0" presId="urn:microsoft.com/office/officeart/2005/8/layout/hierarchy3"/>
    <dgm:cxn modelId="{89C4C969-5658-4E6D-BB18-2E0B72DC2610}" srcId="{85468798-4116-418F-9D4D-973CEF03AFBF}" destId="{6949760B-274D-4EAB-9CE4-5C0DB4058BD0}" srcOrd="1" destOrd="0" parTransId="{08C284B9-6E21-4270-8DBE-1A00B0B945B1}" sibTransId="{A1761DAB-F3AA-4524-941A-8F8A134B2778}"/>
    <dgm:cxn modelId="{0B0549D5-5FBE-419C-80E6-9A6950F3A74C}" type="presOf" srcId="{B0B30CB6-90EB-4B56-AA36-F9F1759EF3CD}" destId="{C18CE75F-C7F6-484A-9F4C-91CA99A09FA2}" srcOrd="0" destOrd="0" presId="urn:microsoft.com/office/officeart/2005/8/layout/hierarchy3"/>
    <dgm:cxn modelId="{79C471CB-D159-41F2-883D-49CA698241E9}" type="presOf" srcId="{C623912F-2226-41E0-B8E6-29429FC1071C}" destId="{8FFF13FE-20DB-41FE-9BD8-D560054E5D01}" srcOrd="0" destOrd="0" presId="urn:microsoft.com/office/officeart/2005/8/layout/hierarchy3"/>
    <dgm:cxn modelId="{38615015-1375-4EF9-B7B6-BE3A6D566C0A}" type="presOf" srcId="{85468798-4116-418F-9D4D-973CEF03AFBF}" destId="{D3716832-B73B-4784-B4AC-2B58B52C0CAC}" srcOrd="1" destOrd="0" presId="urn:microsoft.com/office/officeart/2005/8/layout/hierarchy3"/>
    <dgm:cxn modelId="{162342E3-54FE-4C33-A570-9CA508A6AAFD}" srcId="{A7D3D789-352C-4A30-9875-F8520B54776F}" destId="{C623912F-2226-41E0-B8E6-29429FC1071C}" srcOrd="0" destOrd="0" parTransId="{B0B30CB6-90EB-4B56-AA36-F9F1759EF3CD}" sibTransId="{A1D14C75-53CC-412F-8CDA-99992EDAE534}"/>
    <dgm:cxn modelId="{557DF575-19FE-4225-8325-0349D43240B6}" type="presOf" srcId="{E5BFEB70-ADCE-43AC-AAAB-47482C29B3FD}" destId="{31BD73FA-9716-4690-B0BF-448EC44D576C}" srcOrd="0" destOrd="0" presId="urn:microsoft.com/office/officeart/2005/8/layout/hierarchy3"/>
    <dgm:cxn modelId="{E1D1DF06-0A32-40E1-A982-EDF5451AA006}" srcId="{480AB30C-A366-453C-9EE7-ADBA7DC73489}" destId="{CCB7F33B-5642-4976-A1C9-1C71B74AE8A2}" srcOrd="0" destOrd="0" parTransId="{C35E6EDA-238B-4B0C-A0E6-D31A5E207161}" sibTransId="{C0BE4855-91A2-4207-9124-15675BBD3EF3}"/>
    <dgm:cxn modelId="{C8DEF2F5-B60D-441E-B3E1-4252713AA148}" type="presOf" srcId="{FBAC93EF-C96C-4097-ABD9-F606C3E28CDB}" destId="{D53AD956-7718-4514-91D3-0674136BA228}" srcOrd="0" destOrd="0" presId="urn:microsoft.com/office/officeart/2005/8/layout/hierarchy3"/>
    <dgm:cxn modelId="{CBDC528F-D737-4A07-A3BF-F3B529E673A2}" srcId="{DA2879F7-EA92-495B-9470-D159D4B7D91F}" destId="{A7D3D789-352C-4A30-9875-F8520B54776F}" srcOrd="1" destOrd="0" parTransId="{182DEDE6-D01D-4D75-9205-AEA4650F4A11}" sibTransId="{CFF53415-1CC2-4502-A417-569B12974C5B}"/>
    <dgm:cxn modelId="{DA0C0746-7CEA-4682-A2B3-89281F63498B}" type="presOf" srcId="{C35E6EDA-238B-4B0C-A0E6-D31A5E207161}" destId="{9F904DD9-4C20-4D8D-BA45-BA3D0A42D119}" srcOrd="0" destOrd="0" presId="urn:microsoft.com/office/officeart/2005/8/layout/hierarchy3"/>
    <dgm:cxn modelId="{F22E8766-2E14-4CBC-9A7A-0771408A0D5E}" type="presOf" srcId="{9766960D-5D1C-4CCC-BDA8-CAA89A3754EC}" destId="{CD88436F-5E11-423F-9E61-38B80232987D}" srcOrd="0" destOrd="0" presId="urn:microsoft.com/office/officeart/2005/8/layout/hierarchy3"/>
    <dgm:cxn modelId="{5D759579-BBE5-4B2B-B560-C29EF8197E12}" srcId="{DA2879F7-EA92-495B-9470-D159D4B7D91F}" destId="{85468798-4116-418F-9D4D-973CEF03AFBF}" srcOrd="2" destOrd="0" parTransId="{36B00A26-23A1-4388-91C8-0A4F999B61F3}" sibTransId="{498C8BC8-8D09-467D-92CA-37053515BD97}"/>
    <dgm:cxn modelId="{362780B7-FD52-4BF1-B6C7-93B5BE9AD872}" type="presOf" srcId="{CE3AB2F8-CD51-46B1-8833-A36A218C642E}" destId="{F409B037-5971-4CDF-B1F3-56777575420D}" srcOrd="0" destOrd="0" presId="urn:microsoft.com/office/officeart/2005/8/layout/hierarchy3"/>
    <dgm:cxn modelId="{2AC5EA26-C147-4308-AA4A-DB5D15A30619}" srcId="{85468798-4116-418F-9D4D-973CEF03AFBF}" destId="{5061AFF4-096A-4D3A-A09E-F63DF59A0B49}" srcOrd="0" destOrd="0" parTransId="{FBAC93EF-C96C-4097-ABD9-F606C3E28CDB}" sibTransId="{3CEB6AE4-87D7-49B1-AEF1-42B1E1490A07}"/>
    <dgm:cxn modelId="{E459D0D1-B4BA-43BD-9149-9626D306CC0C}" type="presOf" srcId="{5061AFF4-096A-4D3A-A09E-F63DF59A0B49}" destId="{899CFA74-A193-4BA5-9C64-3579B81F1712}" srcOrd="0" destOrd="0" presId="urn:microsoft.com/office/officeart/2005/8/layout/hierarchy3"/>
    <dgm:cxn modelId="{F40DA6FB-5EB5-4524-8FCB-C7F7E3BBA10F}" type="presOf" srcId="{85468798-4116-418F-9D4D-973CEF03AFBF}" destId="{886B158C-BE6F-4D67-9721-0ACF32CF5A3C}" srcOrd="0" destOrd="0" presId="urn:microsoft.com/office/officeart/2005/8/layout/hierarchy3"/>
    <dgm:cxn modelId="{0A96AF67-0C08-4F3E-94B4-F618C2E52D44}" type="presOf" srcId="{A7D3D789-352C-4A30-9875-F8520B54776F}" destId="{DE5A43EE-D253-4BC2-9801-6893B49C56EE}" srcOrd="1" destOrd="0" presId="urn:microsoft.com/office/officeart/2005/8/layout/hierarchy3"/>
    <dgm:cxn modelId="{1324836F-8B37-4CCE-8F44-12147C179A00}" srcId="{DA2879F7-EA92-495B-9470-D159D4B7D91F}" destId="{480AB30C-A366-453C-9EE7-ADBA7DC73489}" srcOrd="0" destOrd="0" parTransId="{722576CA-A934-4E61-B4BC-58069196E283}" sibTransId="{E5FB1588-C519-4D0C-8BB0-C853953D8942}"/>
    <dgm:cxn modelId="{218C99AD-B71C-4A19-ACFE-5C0C8B319701}" type="presOf" srcId="{480AB30C-A366-453C-9EE7-ADBA7DC73489}" destId="{B2DFF700-B324-47ED-B0B6-2D19DA16AE53}" srcOrd="1" destOrd="0" presId="urn:microsoft.com/office/officeart/2005/8/layout/hierarchy3"/>
    <dgm:cxn modelId="{F74B2E2A-F25B-4193-9748-9D9CA6954722}" type="presParOf" srcId="{D7C282A0-5C80-4341-9266-763B368C72FB}" destId="{2F621824-44C2-4ED8-992A-ED65DAAA194C}" srcOrd="0" destOrd="0" presId="urn:microsoft.com/office/officeart/2005/8/layout/hierarchy3"/>
    <dgm:cxn modelId="{14BAD0C1-943B-4EA4-8F82-0753A78075AF}" type="presParOf" srcId="{2F621824-44C2-4ED8-992A-ED65DAAA194C}" destId="{2FBCA69F-FA40-4FA2-8FE6-0CCA03348807}" srcOrd="0" destOrd="0" presId="urn:microsoft.com/office/officeart/2005/8/layout/hierarchy3"/>
    <dgm:cxn modelId="{123BB727-E681-4956-8250-87B5AF5C4A3E}" type="presParOf" srcId="{2FBCA69F-FA40-4FA2-8FE6-0CCA03348807}" destId="{CD87272F-CA95-4677-A88E-5C92C1894B97}" srcOrd="0" destOrd="0" presId="urn:microsoft.com/office/officeart/2005/8/layout/hierarchy3"/>
    <dgm:cxn modelId="{736B4437-33EA-4ADD-ADD9-C77E8B8BDBC4}" type="presParOf" srcId="{2FBCA69F-FA40-4FA2-8FE6-0CCA03348807}" destId="{B2DFF700-B324-47ED-B0B6-2D19DA16AE53}" srcOrd="1" destOrd="0" presId="urn:microsoft.com/office/officeart/2005/8/layout/hierarchy3"/>
    <dgm:cxn modelId="{97DE1A25-675B-4E9A-A775-7765794CB705}" type="presParOf" srcId="{2F621824-44C2-4ED8-992A-ED65DAAA194C}" destId="{AA578F9E-A14D-4A17-99AC-43D29C66ABBE}" srcOrd="1" destOrd="0" presId="urn:microsoft.com/office/officeart/2005/8/layout/hierarchy3"/>
    <dgm:cxn modelId="{B23084E3-81E7-48CD-9469-CB24D475CF05}" type="presParOf" srcId="{AA578F9E-A14D-4A17-99AC-43D29C66ABBE}" destId="{9F904DD9-4C20-4D8D-BA45-BA3D0A42D119}" srcOrd="0" destOrd="0" presId="urn:microsoft.com/office/officeart/2005/8/layout/hierarchy3"/>
    <dgm:cxn modelId="{77229EDB-A676-4946-8FE4-E01058E074A4}" type="presParOf" srcId="{AA578F9E-A14D-4A17-99AC-43D29C66ABBE}" destId="{8BAE157E-DCEB-4AAD-915C-68D287CF3E34}" srcOrd="1" destOrd="0" presId="urn:microsoft.com/office/officeart/2005/8/layout/hierarchy3"/>
    <dgm:cxn modelId="{4DE935DC-65FF-4683-92B3-D057812B69DD}" type="presParOf" srcId="{AA578F9E-A14D-4A17-99AC-43D29C66ABBE}" destId="{31BD73FA-9716-4690-B0BF-448EC44D576C}" srcOrd="2" destOrd="0" presId="urn:microsoft.com/office/officeart/2005/8/layout/hierarchy3"/>
    <dgm:cxn modelId="{D389AFDB-4346-47F8-BDDB-BD5A23B1A5E0}" type="presParOf" srcId="{AA578F9E-A14D-4A17-99AC-43D29C66ABBE}" destId="{F409B037-5971-4CDF-B1F3-56777575420D}" srcOrd="3" destOrd="0" presId="urn:microsoft.com/office/officeart/2005/8/layout/hierarchy3"/>
    <dgm:cxn modelId="{8186290C-4FA1-4655-A9F4-693AB0D9545D}" type="presParOf" srcId="{D7C282A0-5C80-4341-9266-763B368C72FB}" destId="{64D0B90E-7577-4253-82BE-57D0FFFCC6BB}" srcOrd="1" destOrd="0" presId="urn:microsoft.com/office/officeart/2005/8/layout/hierarchy3"/>
    <dgm:cxn modelId="{14B3FB88-3B39-41E8-85F1-CC6430A09981}" type="presParOf" srcId="{64D0B90E-7577-4253-82BE-57D0FFFCC6BB}" destId="{B1EC85F9-FA92-4FC3-8E4D-D57BE749396B}" srcOrd="0" destOrd="0" presId="urn:microsoft.com/office/officeart/2005/8/layout/hierarchy3"/>
    <dgm:cxn modelId="{163041C3-423F-4B4E-A90A-A8F5DAD68781}" type="presParOf" srcId="{B1EC85F9-FA92-4FC3-8E4D-D57BE749396B}" destId="{1CC85788-D843-436C-8792-5297FC6C8759}" srcOrd="0" destOrd="0" presId="urn:microsoft.com/office/officeart/2005/8/layout/hierarchy3"/>
    <dgm:cxn modelId="{E81156A1-8083-46CD-B1BE-8303A1D6262F}" type="presParOf" srcId="{B1EC85F9-FA92-4FC3-8E4D-D57BE749396B}" destId="{DE5A43EE-D253-4BC2-9801-6893B49C56EE}" srcOrd="1" destOrd="0" presId="urn:microsoft.com/office/officeart/2005/8/layout/hierarchy3"/>
    <dgm:cxn modelId="{AAB9525B-F729-4527-A3D6-A4B8F95BB392}" type="presParOf" srcId="{64D0B90E-7577-4253-82BE-57D0FFFCC6BB}" destId="{D96DAE76-2C66-42ED-8A6F-2D7238B80D4F}" srcOrd="1" destOrd="0" presId="urn:microsoft.com/office/officeart/2005/8/layout/hierarchy3"/>
    <dgm:cxn modelId="{6C94451D-CC86-4464-95CC-1BB2D0223D8E}" type="presParOf" srcId="{D96DAE76-2C66-42ED-8A6F-2D7238B80D4F}" destId="{C18CE75F-C7F6-484A-9F4C-91CA99A09FA2}" srcOrd="0" destOrd="0" presId="urn:microsoft.com/office/officeart/2005/8/layout/hierarchy3"/>
    <dgm:cxn modelId="{1E173220-1306-4B0B-94CF-C1FBEC4DC248}" type="presParOf" srcId="{D96DAE76-2C66-42ED-8A6F-2D7238B80D4F}" destId="{8FFF13FE-20DB-41FE-9BD8-D560054E5D01}" srcOrd="1" destOrd="0" presId="urn:microsoft.com/office/officeart/2005/8/layout/hierarchy3"/>
    <dgm:cxn modelId="{2D24B1E9-AD73-47BD-91F3-782CCCBA837C}" type="presParOf" srcId="{D96DAE76-2C66-42ED-8A6F-2D7238B80D4F}" destId="{CD88436F-5E11-423F-9E61-38B80232987D}" srcOrd="2" destOrd="0" presId="urn:microsoft.com/office/officeart/2005/8/layout/hierarchy3"/>
    <dgm:cxn modelId="{F87BAE18-A8B6-4B9C-BA53-08FBDB64DE0D}" type="presParOf" srcId="{D96DAE76-2C66-42ED-8A6F-2D7238B80D4F}" destId="{552C9B4C-1FA8-4C66-856D-E801D0C91DC4}" srcOrd="3" destOrd="0" presId="urn:microsoft.com/office/officeart/2005/8/layout/hierarchy3"/>
    <dgm:cxn modelId="{74AC3075-FA9B-430D-927F-87943E0C7251}" type="presParOf" srcId="{D7C282A0-5C80-4341-9266-763B368C72FB}" destId="{135C9D68-30DB-4C50-B322-258AA31BD148}" srcOrd="2" destOrd="0" presId="urn:microsoft.com/office/officeart/2005/8/layout/hierarchy3"/>
    <dgm:cxn modelId="{0FEB906E-D2F5-47F2-8AD0-06AED46D00E0}" type="presParOf" srcId="{135C9D68-30DB-4C50-B322-258AA31BD148}" destId="{7CD6DF09-1A71-4F14-8EF6-F6316F5CAA40}" srcOrd="0" destOrd="0" presId="urn:microsoft.com/office/officeart/2005/8/layout/hierarchy3"/>
    <dgm:cxn modelId="{F53C89C3-DDB4-4BE5-93C0-4F5157370E5C}" type="presParOf" srcId="{7CD6DF09-1A71-4F14-8EF6-F6316F5CAA40}" destId="{886B158C-BE6F-4D67-9721-0ACF32CF5A3C}" srcOrd="0" destOrd="0" presId="urn:microsoft.com/office/officeart/2005/8/layout/hierarchy3"/>
    <dgm:cxn modelId="{9595D67D-6153-4090-A6A6-FC6F6EEEF619}" type="presParOf" srcId="{7CD6DF09-1A71-4F14-8EF6-F6316F5CAA40}" destId="{D3716832-B73B-4784-B4AC-2B58B52C0CAC}" srcOrd="1" destOrd="0" presId="urn:microsoft.com/office/officeart/2005/8/layout/hierarchy3"/>
    <dgm:cxn modelId="{4A71D7A1-E3DE-4F87-A8D1-62B216AC815C}" type="presParOf" srcId="{135C9D68-30DB-4C50-B322-258AA31BD148}" destId="{F9276CA8-B11F-4298-8E7C-4CF3EC025537}" srcOrd="1" destOrd="0" presId="urn:microsoft.com/office/officeart/2005/8/layout/hierarchy3"/>
    <dgm:cxn modelId="{9028A3A4-9CDC-40A8-8E54-FAB531DF7D78}" type="presParOf" srcId="{F9276CA8-B11F-4298-8E7C-4CF3EC025537}" destId="{D53AD956-7718-4514-91D3-0674136BA228}" srcOrd="0" destOrd="0" presId="urn:microsoft.com/office/officeart/2005/8/layout/hierarchy3"/>
    <dgm:cxn modelId="{FD01DF3C-FB5C-44B0-9788-808BF488E34E}" type="presParOf" srcId="{F9276CA8-B11F-4298-8E7C-4CF3EC025537}" destId="{899CFA74-A193-4BA5-9C64-3579B81F1712}" srcOrd="1" destOrd="0" presId="urn:microsoft.com/office/officeart/2005/8/layout/hierarchy3"/>
    <dgm:cxn modelId="{44791B4D-605D-4406-99A0-83A1376DB18E}" type="presParOf" srcId="{F9276CA8-B11F-4298-8E7C-4CF3EC025537}" destId="{F82D6795-3BC4-4377-98B6-E235CDD33E80}" srcOrd="2" destOrd="0" presId="urn:microsoft.com/office/officeart/2005/8/layout/hierarchy3"/>
    <dgm:cxn modelId="{1FDFEF73-30EB-40CD-AB01-AA096FC88F4F}" type="presParOf" srcId="{F9276CA8-B11F-4298-8E7C-4CF3EC025537}" destId="{42203AB7-1A66-461B-A232-467CFABCEC6A}"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AA8E383-1970-4ACF-B085-01F817787780}"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3E360945-49B6-4F2F-B286-01CD1E43D68D}">
      <dgm:prSet phldrT="[Text]" custT="1"/>
      <dgm:spPr>
        <a:solidFill>
          <a:schemeClr val="accent3">
            <a:lumMod val="60000"/>
            <a:lumOff val="40000"/>
          </a:schemeClr>
        </a:solidFill>
      </dgm:spPr>
      <dgm:t>
        <a:bodyPr/>
        <a:lstStyle/>
        <a:p>
          <a:r>
            <a:rPr lang="en-US" sz="2400" b="1" dirty="0" err="1" smtClean="0">
              <a:solidFill>
                <a:schemeClr val="tx1"/>
              </a:solidFill>
              <a:latin typeface="Times New Roman" pitchFamily="18" charset="0"/>
              <a:cs typeface="Times New Roman" pitchFamily="18" charset="0"/>
            </a:rPr>
            <a:t>Nhóm</a:t>
          </a:r>
          <a:r>
            <a:rPr lang="en-US" sz="2400" b="1" dirty="0" smtClean="0">
              <a:solidFill>
                <a:schemeClr val="tx1"/>
              </a:solidFill>
              <a:latin typeface="Times New Roman" pitchFamily="18" charset="0"/>
              <a:cs typeface="Times New Roman" pitchFamily="18" charset="0"/>
            </a:rPr>
            <a:t> 1:  </a:t>
          </a:r>
          <a:r>
            <a:rPr lang="en-US" sz="2400" b="1" dirty="0" err="1" smtClean="0">
              <a:solidFill>
                <a:schemeClr val="tx1"/>
              </a:solidFill>
              <a:latin typeface="Times New Roman" pitchFamily="18" charset="0"/>
              <a:cs typeface="Times New Roman" pitchFamily="18" charset="0"/>
            </a:rPr>
            <a:t>thực</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hiện</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đúng</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kỹ</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thuật</a:t>
          </a:r>
          <a:endParaRPr lang="en-GB" sz="2400" b="1" dirty="0">
            <a:solidFill>
              <a:schemeClr val="tx1"/>
            </a:solidFill>
            <a:latin typeface="Times New Roman" pitchFamily="18" charset="0"/>
            <a:cs typeface="Times New Roman" pitchFamily="18" charset="0"/>
          </a:endParaRPr>
        </a:p>
      </dgm:t>
    </dgm:pt>
    <dgm:pt modelId="{CE322DE4-6A44-4835-9DFD-53A0E49C9344}" type="parTrans" cxnId="{910001E3-8406-4B58-B63E-30EB263741A4}">
      <dgm:prSet/>
      <dgm:spPr/>
      <dgm:t>
        <a:bodyPr/>
        <a:lstStyle/>
        <a:p>
          <a:endParaRPr lang="en-GB"/>
        </a:p>
      </dgm:t>
    </dgm:pt>
    <dgm:pt modelId="{D24006B1-1B89-41B2-9388-D277E7BCBAF2}" type="sibTrans" cxnId="{910001E3-8406-4B58-B63E-30EB263741A4}">
      <dgm:prSet/>
      <dgm:spPr/>
      <dgm:t>
        <a:bodyPr/>
        <a:lstStyle/>
        <a:p>
          <a:endParaRPr lang="en-GB"/>
        </a:p>
      </dgm:t>
    </dgm:pt>
    <dgm:pt modelId="{11E19686-2622-4755-BEDA-36CB7DE3C3E5}">
      <dgm:prSet phldrT="[Text]" custT="1"/>
      <dgm:spPr>
        <a:solidFill>
          <a:schemeClr val="accent3">
            <a:lumMod val="60000"/>
            <a:lumOff val="40000"/>
          </a:schemeClr>
        </a:solidFill>
      </dgm:spPr>
      <dgm:t>
        <a:bodyPr/>
        <a:lstStyle/>
        <a:p>
          <a:r>
            <a:rPr lang="en-US" sz="2400" b="1" dirty="0" err="1" smtClean="0">
              <a:solidFill>
                <a:schemeClr val="tx1"/>
              </a:solidFill>
              <a:latin typeface="Times New Roman" pitchFamily="18" charset="0"/>
              <a:cs typeface="Times New Roman" pitchFamily="18" charset="0"/>
            </a:rPr>
            <a:t>Nhóm</a:t>
          </a:r>
          <a:r>
            <a:rPr lang="en-US" sz="2400" b="1" dirty="0" smtClean="0">
              <a:solidFill>
                <a:schemeClr val="tx1"/>
              </a:solidFill>
              <a:latin typeface="Times New Roman" pitchFamily="18" charset="0"/>
              <a:cs typeface="Times New Roman" pitchFamily="18" charset="0"/>
            </a:rPr>
            <a:t> 2: </a:t>
          </a:r>
          <a:r>
            <a:rPr lang="en-US" sz="2400" b="1" dirty="0" err="1" smtClean="0">
              <a:solidFill>
                <a:schemeClr val="tx1"/>
              </a:solidFill>
              <a:latin typeface="Times New Roman" pitchFamily="18" charset="0"/>
              <a:cs typeface="Times New Roman" pitchFamily="18" charset="0"/>
            </a:rPr>
            <a:t>thực</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hiện</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sai</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kỹ</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thuật</a:t>
          </a:r>
          <a:endParaRPr lang="en-GB" sz="2400" b="1" dirty="0">
            <a:solidFill>
              <a:schemeClr val="tx1"/>
            </a:solidFill>
            <a:latin typeface="Times New Roman" pitchFamily="18" charset="0"/>
            <a:cs typeface="Times New Roman" pitchFamily="18" charset="0"/>
          </a:endParaRPr>
        </a:p>
      </dgm:t>
    </dgm:pt>
    <dgm:pt modelId="{0075FEF0-327F-4780-B09E-BF1B0A170662}" type="parTrans" cxnId="{CB0E45A9-C796-4E17-92AA-40EC7B7529E8}">
      <dgm:prSet/>
      <dgm:spPr/>
      <dgm:t>
        <a:bodyPr/>
        <a:lstStyle/>
        <a:p>
          <a:endParaRPr lang="en-GB"/>
        </a:p>
      </dgm:t>
    </dgm:pt>
    <dgm:pt modelId="{D81DBEB2-21E6-46F4-AB62-A51DA97945B2}" type="sibTrans" cxnId="{CB0E45A9-C796-4E17-92AA-40EC7B7529E8}">
      <dgm:prSet/>
      <dgm:spPr/>
      <dgm:t>
        <a:bodyPr/>
        <a:lstStyle/>
        <a:p>
          <a:endParaRPr lang="en-GB"/>
        </a:p>
      </dgm:t>
    </dgm:pt>
    <dgm:pt modelId="{5C1D3454-FFC3-4D56-BC95-6C0049AE4842}">
      <dgm:prSet/>
      <dgm:spPr/>
      <dgm:t>
        <a:bodyPr/>
        <a:lstStyle/>
        <a:p>
          <a:r>
            <a:rPr lang="en-US" dirty="0" err="1" smtClean="0">
              <a:latin typeface="Times New Roman" pitchFamily="18" charset="0"/>
              <a:cs typeface="Times New Roman" pitchFamily="18" charset="0"/>
            </a:rPr>
            <a:t>Bổ</a:t>
          </a:r>
          <a:r>
            <a:rPr lang="en-US" dirty="0" smtClean="0">
              <a:latin typeface="Times New Roman" pitchFamily="18" charset="0"/>
              <a:cs typeface="Times New Roman" pitchFamily="18" charset="0"/>
            </a:rPr>
            <a:t> sung </a:t>
          </a:r>
          <a:r>
            <a:rPr lang="en-US" dirty="0" err="1" smtClean="0">
              <a:latin typeface="Times New Roman" pitchFamily="18" charset="0"/>
              <a:cs typeface="Times New Roman" pitchFamily="18" charset="0"/>
            </a:rPr>
            <a:t>thêm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bài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tập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bổ</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chât</a:t>
          </a:r>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nhanh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mạnh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bền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dẽo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khéo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léo</a:t>
          </a:r>
          <a:r>
            <a:rPr lang="en-US" dirty="0" smtClean="0"/>
            <a:t>.</a:t>
          </a:r>
          <a:endParaRPr lang="en-GB" dirty="0"/>
        </a:p>
      </dgm:t>
    </dgm:pt>
    <dgm:pt modelId="{DB489595-8648-4751-9CD8-4943C8151B08}" type="parTrans" cxnId="{2715F484-B8D5-4E71-BA41-8505755B8E4C}">
      <dgm:prSet/>
      <dgm:spPr/>
      <dgm:t>
        <a:bodyPr/>
        <a:lstStyle/>
        <a:p>
          <a:endParaRPr lang="en-GB"/>
        </a:p>
      </dgm:t>
    </dgm:pt>
    <dgm:pt modelId="{4EAA4DBE-18C7-4A40-8E0F-468570307111}" type="sibTrans" cxnId="{2715F484-B8D5-4E71-BA41-8505755B8E4C}">
      <dgm:prSet/>
      <dgm:spPr/>
      <dgm:t>
        <a:bodyPr/>
        <a:lstStyle/>
        <a:p>
          <a:endParaRPr lang="en-GB"/>
        </a:p>
      </dgm:t>
    </dgm:pt>
    <dgm:pt modelId="{B7C9706C-2D87-46FA-B348-02CC5DED28BC}">
      <dgm:prSet/>
      <dgm:spPr/>
      <dgm:t>
        <a:bodyPr/>
        <a:lstStyle/>
        <a:p>
          <a:r>
            <a:rPr lang="en-US" dirty="0" err="1" smtClean="0">
              <a:latin typeface="Times New Roman" pitchFamily="18" charset="0"/>
              <a:cs typeface="Times New Roman" pitchFamily="18" charset="0"/>
            </a:rPr>
            <a:t>Đưa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bài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tập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khắc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phục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lầm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thường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mắc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nhảy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ngồi</a:t>
          </a:r>
          <a:endParaRPr lang="en-GB" dirty="0">
            <a:latin typeface="Times New Roman" pitchFamily="18" charset="0"/>
            <a:cs typeface="Times New Roman" pitchFamily="18" charset="0"/>
          </a:endParaRPr>
        </a:p>
      </dgm:t>
    </dgm:pt>
    <dgm:pt modelId="{EE5399C9-FED0-4504-AD18-D5959D7573AC}" type="parTrans" cxnId="{B424DD9D-7E10-4DEB-B994-59CB2ED9476F}">
      <dgm:prSet/>
      <dgm:spPr/>
      <dgm:t>
        <a:bodyPr/>
        <a:lstStyle/>
        <a:p>
          <a:endParaRPr lang="en-GB"/>
        </a:p>
      </dgm:t>
    </dgm:pt>
    <dgm:pt modelId="{4BC4FB8E-7423-40DA-8328-7FB8246C54F5}" type="sibTrans" cxnId="{B424DD9D-7E10-4DEB-B994-59CB2ED9476F}">
      <dgm:prSet/>
      <dgm:spPr/>
      <dgm:t>
        <a:bodyPr/>
        <a:lstStyle/>
        <a:p>
          <a:endParaRPr lang="en-GB"/>
        </a:p>
      </dgm:t>
    </dgm:pt>
    <dgm:pt modelId="{07C89E4B-9BDC-4C5A-8EDD-08F572E08CAD}" type="pres">
      <dgm:prSet presAssocID="{CAA8E383-1970-4ACF-B085-01F817787780}" presName="linear" presStyleCnt="0">
        <dgm:presLayoutVars>
          <dgm:dir/>
          <dgm:animLvl val="lvl"/>
          <dgm:resizeHandles val="exact"/>
        </dgm:presLayoutVars>
      </dgm:prSet>
      <dgm:spPr/>
      <dgm:t>
        <a:bodyPr/>
        <a:lstStyle/>
        <a:p>
          <a:endParaRPr lang="en-GB"/>
        </a:p>
      </dgm:t>
    </dgm:pt>
    <dgm:pt modelId="{AB7F712C-9960-4B34-B7D1-CA8683C18470}" type="pres">
      <dgm:prSet presAssocID="{3E360945-49B6-4F2F-B286-01CD1E43D68D}" presName="parentLin" presStyleCnt="0"/>
      <dgm:spPr/>
    </dgm:pt>
    <dgm:pt modelId="{BC0FC50C-C1E9-465E-BE86-7F565C3E08E2}" type="pres">
      <dgm:prSet presAssocID="{3E360945-49B6-4F2F-B286-01CD1E43D68D}" presName="parentLeftMargin" presStyleLbl="node1" presStyleIdx="0" presStyleCnt="2"/>
      <dgm:spPr/>
      <dgm:t>
        <a:bodyPr/>
        <a:lstStyle/>
        <a:p>
          <a:endParaRPr lang="en-GB"/>
        </a:p>
      </dgm:t>
    </dgm:pt>
    <dgm:pt modelId="{1F6699E6-3D29-4459-A80C-E97D55731766}" type="pres">
      <dgm:prSet presAssocID="{3E360945-49B6-4F2F-B286-01CD1E43D68D}" presName="parentText" presStyleLbl="node1" presStyleIdx="0" presStyleCnt="2" custScaleY="46229">
        <dgm:presLayoutVars>
          <dgm:chMax val="0"/>
          <dgm:bulletEnabled val="1"/>
        </dgm:presLayoutVars>
      </dgm:prSet>
      <dgm:spPr/>
      <dgm:t>
        <a:bodyPr/>
        <a:lstStyle/>
        <a:p>
          <a:endParaRPr lang="en-GB"/>
        </a:p>
      </dgm:t>
    </dgm:pt>
    <dgm:pt modelId="{FB793BAE-94DC-4D59-B040-4AF9414F6F44}" type="pres">
      <dgm:prSet presAssocID="{3E360945-49B6-4F2F-B286-01CD1E43D68D}" presName="negativeSpace" presStyleCnt="0"/>
      <dgm:spPr/>
    </dgm:pt>
    <dgm:pt modelId="{5C1E2082-2141-4D46-891B-F3B8D93A1F7A}" type="pres">
      <dgm:prSet presAssocID="{3E360945-49B6-4F2F-B286-01CD1E43D68D}" presName="childText" presStyleLbl="conFgAcc1" presStyleIdx="0" presStyleCnt="2" custLinFactNeighborX="1042" custLinFactNeighborY="7028">
        <dgm:presLayoutVars>
          <dgm:bulletEnabled val="1"/>
        </dgm:presLayoutVars>
      </dgm:prSet>
      <dgm:spPr/>
      <dgm:t>
        <a:bodyPr/>
        <a:lstStyle/>
        <a:p>
          <a:endParaRPr lang="en-GB"/>
        </a:p>
      </dgm:t>
    </dgm:pt>
    <dgm:pt modelId="{5C407ADB-1B2B-4A55-94F8-D09F62185F14}" type="pres">
      <dgm:prSet presAssocID="{D24006B1-1B89-41B2-9388-D277E7BCBAF2}" presName="spaceBetweenRectangles" presStyleCnt="0"/>
      <dgm:spPr/>
    </dgm:pt>
    <dgm:pt modelId="{57BF94E9-022C-4796-9E14-86F3DA3B11F6}" type="pres">
      <dgm:prSet presAssocID="{11E19686-2622-4755-BEDA-36CB7DE3C3E5}" presName="parentLin" presStyleCnt="0"/>
      <dgm:spPr/>
    </dgm:pt>
    <dgm:pt modelId="{E415D380-18D5-477D-AC5C-780BA8A31A16}" type="pres">
      <dgm:prSet presAssocID="{11E19686-2622-4755-BEDA-36CB7DE3C3E5}" presName="parentLeftMargin" presStyleLbl="node1" presStyleIdx="0" presStyleCnt="2"/>
      <dgm:spPr/>
      <dgm:t>
        <a:bodyPr/>
        <a:lstStyle/>
        <a:p>
          <a:endParaRPr lang="en-GB"/>
        </a:p>
      </dgm:t>
    </dgm:pt>
    <dgm:pt modelId="{DBF5B8CB-D1CB-4519-982B-E1FE9932B49B}" type="pres">
      <dgm:prSet presAssocID="{11E19686-2622-4755-BEDA-36CB7DE3C3E5}" presName="parentText" presStyleLbl="node1" presStyleIdx="1" presStyleCnt="2" custScaleY="56861" custLinFactNeighborX="4167" custLinFactNeighborY="13742">
        <dgm:presLayoutVars>
          <dgm:chMax val="0"/>
          <dgm:bulletEnabled val="1"/>
        </dgm:presLayoutVars>
      </dgm:prSet>
      <dgm:spPr/>
      <dgm:t>
        <a:bodyPr/>
        <a:lstStyle/>
        <a:p>
          <a:endParaRPr lang="en-GB"/>
        </a:p>
      </dgm:t>
    </dgm:pt>
    <dgm:pt modelId="{FB145045-186F-4129-A7D6-3761AE213F88}" type="pres">
      <dgm:prSet presAssocID="{11E19686-2622-4755-BEDA-36CB7DE3C3E5}" presName="negativeSpace" presStyleCnt="0"/>
      <dgm:spPr/>
    </dgm:pt>
    <dgm:pt modelId="{77E3AB72-831E-4161-B123-3A1DA061534F}" type="pres">
      <dgm:prSet presAssocID="{11E19686-2622-4755-BEDA-36CB7DE3C3E5}" presName="childText" presStyleLbl="conFgAcc1" presStyleIdx="1" presStyleCnt="2">
        <dgm:presLayoutVars>
          <dgm:bulletEnabled val="1"/>
        </dgm:presLayoutVars>
      </dgm:prSet>
      <dgm:spPr/>
      <dgm:t>
        <a:bodyPr/>
        <a:lstStyle/>
        <a:p>
          <a:endParaRPr lang="en-GB"/>
        </a:p>
      </dgm:t>
    </dgm:pt>
  </dgm:ptLst>
  <dgm:cxnLst>
    <dgm:cxn modelId="{835BE646-F794-4F73-99D4-965F6BD6F22F}" type="presOf" srcId="{CAA8E383-1970-4ACF-B085-01F817787780}" destId="{07C89E4B-9BDC-4C5A-8EDD-08F572E08CAD}" srcOrd="0" destOrd="0" presId="urn:microsoft.com/office/officeart/2005/8/layout/list1"/>
    <dgm:cxn modelId="{3D42BFDD-33D8-4C66-A078-165070977F5C}" type="presOf" srcId="{B7C9706C-2D87-46FA-B348-02CC5DED28BC}" destId="{77E3AB72-831E-4161-B123-3A1DA061534F}" srcOrd="0" destOrd="0" presId="urn:microsoft.com/office/officeart/2005/8/layout/list1"/>
    <dgm:cxn modelId="{B424DD9D-7E10-4DEB-B994-59CB2ED9476F}" srcId="{11E19686-2622-4755-BEDA-36CB7DE3C3E5}" destId="{B7C9706C-2D87-46FA-B348-02CC5DED28BC}" srcOrd="0" destOrd="0" parTransId="{EE5399C9-FED0-4504-AD18-D5959D7573AC}" sibTransId="{4BC4FB8E-7423-40DA-8328-7FB8246C54F5}"/>
    <dgm:cxn modelId="{CB0E45A9-C796-4E17-92AA-40EC7B7529E8}" srcId="{CAA8E383-1970-4ACF-B085-01F817787780}" destId="{11E19686-2622-4755-BEDA-36CB7DE3C3E5}" srcOrd="1" destOrd="0" parTransId="{0075FEF0-327F-4780-B09E-BF1B0A170662}" sibTransId="{D81DBEB2-21E6-46F4-AB62-A51DA97945B2}"/>
    <dgm:cxn modelId="{910001E3-8406-4B58-B63E-30EB263741A4}" srcId="{CAA8E383-1970-4ACF-B085-01F817787780}" destId="{3E360945-49B6-4F2F-B286-01CD1E43D68D}" srcOrd="0" destOrd="0" parTransId="{CE322DE4-6A44-4835-9DFD-53A0E49C9344}" sibTransId="{D24006B1-1B89-41B2-9388-D277E7BCBAF2}"/>
    <dgm:cxn modelId="{00232C88-4C25-4E96-8F32-45E644EF936F}" type="presOf" srcId="{11E19686-2622-4755-BEDA-36CB7DE3C3E5}" destId="{DBF5B8CB-D1CB-4519-982B-E1FE9932B49B}" srcOrd="1" destOrd="0" presId="urn:microsoft.com/office/officeart/2005/8/layout/list1"/>
    <dgm:cxn modelId="{2715F484-B8D5-4E71-BA41-8505755B8E4C}" srcId="{3E360945-49B6-4F2F-B286-01CD1E43D68D}" destId="{5C1D3454-FFC3-4D56-BC95-6C0049AE4842}" srcOrd="0" destOrd="0" parTransId="{DB489595-8648-4751-9CD8-4943C8151B08}" sibTransId="{4EAA4DBE-18C7-4A40-8E0F-468570307111}"/>
    <dgm:cxn modelId="{DAFA1BB5-C787-4219-9C8D-AB6993D8786D}" type="presOf" srcId="{5C1D3454-FFC3-4D56-BC95-6C0049AE4842}" destId="{5C1E2082-2141-4D46-891B-F3B8D93A1F7A}" srcOrd="0" destOrd="0" presId="urn:microsoft.com/office/officeart/2005/8/layout/list1"/>
    <dgm:cxn modelId="{8C294CED-9ED6-42BA-82DE-90A3197FB90B}" type="presOf" srcId="{11E19686-2622-4755-BEDA-36CB7DE3C3E5}" destId="{E415D380-18D5-477D-AC5C-780BA8A31A16}" srcOrd="0" destOrd="0" presId="urn:microsoft.com/office/officeart/2005/8/layout/list1"/>
    <dgm:cxn modelId="{4A6A7D9E-962A-4C8B-B2FC-828CB079E614}" type="presOf" srcId="{3E360945-49B6-4F2F-B286-01CD1E43D68D}" destId="{BC0FC50C-C1E9-465E-BE86-7F565C3E08E2}" srcOrd="0" destOrd="0" presId="urn:microsoft.com/office/officeart/2005/8/layout/list1"/>
    <dgm:cxn modelId="{9B9A8F5C-27A3-45EE-9091-2F2B5BF8F209}" type="presOf" srcId="{3E360945-49B6-4F2F-B286-01CD1E43D68D}" destId="{1F6699E6-3D29-4459-A80C-E97D55731766}" srcOrd="1" destOrd="0" presId="urn:microsoft.com/office/officeart/2005/8/layout/list1"/>
    <dgm:cxn modelId="{C0FC9199-D85C-4F7C-ADDA-E415E77D2462}" type="presParOf" srcId="{07C89E4B-9BDC-4C5A-8EDD-08F572E08CAD}" destId="{AB7F712C-9960-4B34-B7D1-CA8683C18470}" srcOrd="0" destOrd="0" presId="urn:microsoft.com/office/officeart/2005/8/layout/list1"/>
    <dgm:cxn modelId="{35C95954-4284-49F8-BF1F-6435C0549AB0}" type="presParOf" srcId="{AB7F712C-9960-4B34-B7D1-CA8683C18470}" destId="{BC0FC50C-C1E9-465E-BE86-7F565C3E08E2}" srcOrd="0" destOrd="0" presId="urn:microsoft.com/office/officeart/2005/8/layout/list1"/>
    <dgm:cxn modelId="{DB01F47B-940C-4BC9-AACB-2D732D0FB744}" type="presParOf" srcId="{AB7F712C-9960-4B34-B7D1-CA8683C18470}" destId="{1F6699E6-3D29-4459-A80C-E97D55731766}" srcOrd="1" destOrd="0" presId="urn:microsoft.com/office/officeart/2005/8/layout/list1"/>
    <dgm:cxn modelId="{58A5CBBD-56E4-420E-A52B-FF33D53B6689}" type="presParOf" srcId="{07C89E4B-9BDC-4C5A-8EDD-08F572E08CAD}" destId="{FB793BAE-94DC-4D59-B040-4AF9414F6F44}" srcOrd="1" destOrd="0" presId="urn:microsoft.com/office/officeart/2005/8/layout/list1"/>
    <dgm:cxn modelId="{F78E693B-D302-43C1-9905-FC3ED4DF9D10}" type="presParOf" srcId="{07C89E4B-9BDC-4C5A-8EDD-08F572E08CAD}" destId="{5C1E2082-2141-4D46-891B-F3B8D93A1F7A}" srcOrd="2" destOrd="0" presId="urn:microsoft.com/office/officeart/2005/8/layout/list1"/>
    <dgm:cxn modelId="{83887E24-967F-4174-9DF5-FD74550407F5}" type="presParOf" srcId="{07C89E4B-9BDC-4C5A-8EDD-08F572E08CAD}" destId="{5C407ADB-1B2B-4A55-94F8-D09F62185F14}" srcOrd="3" destOrd="0" presId="urn:microsoft.com/office/officeart/2005/8/layout/list1"/>
    <dgm:cxn modelId="{8012B0EE-2710-4D9E-B7A1-59FEE34C86C4}" type="presParOf" srcId="{07C89E4B-9BDC-4C5A-8EDD-08F572E08CAD}" destId="{57BF94E9-022C-4796-9E14-86F3DA3B11F6}" srcOrd="4" destOrd="0" presId="urn:microsoft.com/office/officeart/2005/8/layout/list1"/>
    <dgm:cxn modelId="{26A4FBEA-99E1-4E0C-B596-3BED857D5D08}" type="presParOf" srcId="{57BF94E9-022C-4796-9E14-86F3DA3B11F6}" destId="{E415D380-18D5-477D-AC5C-780BA8A31A16}" srcOrd="0" destOrd="0" presId="urn:microsoft.com/office/officeart/2005/8/layout/list1"/>
    <dgm:cxn modelId="{3214C289-5531-4908-A538-8D70EC016A0D}" type="presParOf" srcId="{57BF94E9-022C-4796-9E14-86F3DA3B11F6}" destId="{DBF5B8CB-D1CB-4519-982B-E1FE9932B49B}" srcOrd="1" destOrd="0" presId="urn:microsoft.com/office/officeart/2005/8/layout/list1"/>
    <dgm:cxn modelId="{6B801174-2DB3-4AF1-A5D8-D69FC53B351F}" type="presParOf" srcId="{07C89E4B-9BDC-4C5A-8EDD-08F572E08CAD}" destId="{FB145045-186F-4129-A7D6-3761AE213F88}" srcOrd="5" destOrd="0" presId="urn:microsoft.com/office/officeart/2005/8/layout/list1"/>
    <dgm:cxn modelId="{E090C25E-7100-4F18-8204-C9B2393BCA76}" type="presParOf" srcId="{07C89E4B-9BDC-4C5A-8EDD-08F572E08CAD}" destId="{77E3AB72-831E-4161-B123-3A1DA061534F}"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499433-37DD-4D8F-9993-A0A2A74C654F}" type="datetimeFigureOut">
              <a:rPr lang="en-GB" smtClean="0"/>
              <a:t>11/04/2023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083D3A-DF62-4E1A-9833-06F41C5E1A4D}" type="slidenum">
              <a:rPr lang="en-GB" smtClean="0"/>
              <a:t>‹#›</a:t>
            </a:fld>
            <a:endParaRPr lang="en-GB"/>
          </a:p>
        </p:txBody>
      </p:sp>
    </p:spTree>
    <p:extLst>
      <p:ext uri="{BB962C8B-B14F-4D97-AF65-F5344CB8AC3E}">
        <p14:creationId xmlns:p14="http://schemas.microsoft.com/office/powerpoint/2010/main" val="40736123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8083D3A-DF62-4E1A-9833-06F41C5E1A4D}" type="slidenum">
              <a:rPr lang="en-GB" smtClean="0"/>
              <a:t>11</a:t>
            </a:fld>
            <a:endParaRPr lang="en-GB"/>
          </a:p>
        </p:txBody>
      </p:sp>
    </p:spTree>
    <p:extLst>
      <p:ext uri="{BB962C8B-B14F-4D97-AF65-F5344CB8AC3E}">
        <p14:creationId xmlns:p14="http://schemas.microsoft.com/office/powerpoint/2010/main" val="651533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43A6A633-C177-4ACA-AFA8-FBD9D83250AD}" type="datetimeFigureOut">
              <a:rPr lang="en-GB" smtClean="0"/>
              <a:t>11/04/2023</a:t>
            </a:fld>
            <a:endParaRPr lang="en-GB"/>
          </a:p>
        </p:txBody>
      </p:sp>
      <p:sp>
        <p:nvSpPr>
          <p:cNvPr id="19" name="Footer Placeholder 18"/>
          <p:cNvSpPr>
            <a:spLocks noGrp="1"/>
          </p:cNvSpPr>
          <p:nvPr>
            <p:ph type="ftr" sz="quarter" idx="11"/>
          </p:nvPr>
        </p:nvSpPr>
        <p:spPr/>
        <p:txBody>
          <a:bodyPr/>
          <a:lstStyle/>
          <a:p>
            <a:endParaRPr lang="en-GB"/>
          </a:p>
        </p:txBody>
      </p:sp>
      <p:sp>
        <p:nvSpPr>
          <p:cNvPr id="27" name="Slide Number Placeholder 26"/>
          <p:cNvSpPr>
            <a:spLocks noGrp="1"/>
          </p:cNvSpPr>
          <p:nvPr>
            <p:ph type="sldNum" sz="quarter" idx="12"/>
          </p:nvPr>
        </p:nvSpPr>
        <p:spPr/>
        <p:txBody>
          <a:bodyPr/>
          <a:lstStyle/>
          <a:p>
            <a:fld id="{5DE3252C-B175-4B33-9BAC-2A80CD47EBE5}" type="slidenum">
              <a:rPr lang="en-GB" smtClean="0"/>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3A6A633-C177-4ACA-AFA8-FBD9D83250AD}" type="datetimeFigureOut">
              <a:rPr lang="en-GB" smtClean="0"/>
              <a:t>11/04/2023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DE3252C-B175-4B33-9BAC-2A80CD47EBE5}"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3A6A633-C177-4ACA-AFA8-FBD9D83250AD}" type="datetimeFigureOut">
              <a:rPr lang="en-GB" smtClean="0"/>
              <a:t>11/04/2023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DE3252C-B175-4B33-9BAC-2A80CD47EBE5}"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3A6A633-C177-4ACA-AFA8-FBD9D83250AD}" type="datetimeFigureOut">
              <a:rPr lang="en-GB" smtClean="0"/>
              <a:t>11/04/2023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DE3252C-B175-4B33-9BAC-2A80CD47EBE5}"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3A6A633-C177-4ACA-AFA8-FBD9D83250AD}" type="datetimeFigureOut">
              <a:rPr lang="en-GB" smtClean="0"/>
              <a:t>11/04/2023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DE3252C-B175-4B33-9BAC-2A80CD47EBE5}" type="slidenum">
              <a:rPr lang="en-GB" smtClean="0"/>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3A6A633-C177-4ACA-AFA8-FBD9D83250AD}" type="datetimeFigureOut">
              <a:rPr lang="en-GB" smtClean="0"/>
              <a:t>11/04/2023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DE3252C-B175-4B33-9BAC-2A80CD47EBE5}"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3A6A633-C177-4ACA-AFA8-FBD9D83250AD}" type="datetimeFigureOut">
              <a:rPr lang="en-GB" smtClean="0"/>
              <a:t>11/04/2023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DE3252C-B175-4B33-9BAC-2A80CD47EBE5}"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3A6A633-C177-4ACA-AFA8-FBD9D83250AD}" type="datetimeFigureOut">
              <a:rPr lang="en-GB" smtClean="0"/>
              <a:t>11/04/2023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DE3252C-B175-4B33-9BAC-2A80CD47EBE5}"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A6A633-C177-4ACA-AFA8-FBD9D83250AD}" type="datetimeFigureOut">
              <a:rPr lang="en-GB" smtClean="0"/>
              <a:t>11/04/2023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DE3252C-B175-4B33-9BAC-2A80CD47EBE5}"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3A6A633-C177-4ACA-AFA8-FBD9D83250AD}" type="datetimeFigureOut">
              <a:rPr lang="en-GB" smtClean="0"/>
              <a:t>11/04/2023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DE3252C-B175-4B33-9BAC-2A80CD47EBE5}"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3A6A633-C177-4ACA-AFA8-FBD9D83250AD}" type="datetimeFigureOut">
              <a:rPr lang="en-GB" smtClean="0"/>
              <a:t>11/04/2023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8077200" y="6356350"/>
            <a:ext cx="609600" cy="365125"/>
          </a:xfrm>
        </p:spPr>
        <p:txBody>
          <a:bodyPr/>
          <a:lstStyle/>
          <a:p>
            <a:fld id="{5DE3252C-B175-4B33-9BAC-2A80CD47EBE5}" type="slidenum">
              <a:rPr lang="en-GB" smtClean="0"/>
              <a:t>‹#›</a:t>
            </a:fld>
            <a:endParaRPr lang="en-GB"/>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3A6A633-C177-4ACA-AFA8-FBD9D83250AD}" type="datetimeFigureOut">
              <a:rPr lang="en-GB" smtClean="0"/>
              <a:t>11/04/2023</a:t>
            </a:fld>
            <a:endParaRPr lang="en-GB"/>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GB"/>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DE3252C-B175-4B33-9BAC-2A80CD47EBE5}" type="slidenum">
              <a:rPr lang="en-GB" smtClean="0"/>
              <a:t>‹#›</a:t>
            </a:fld>
            <a:endParaRPr lang="en-GB"/>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4.png"/><Relationship Id="rId4" Type="http://schemas.openxmlformats.org/officeDocument/2006/relationships/hyperlink" Target="../Downloads/IMG-6166.mp4"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Downloads/IMG_6167.mp4" TargetMode="External"/><Relationship Id="rId3" Type="http://schemas.microsoft.com/office/2007/relationships/media" Target="../media/media4.mp4"/><Relationship Id="rId7" Type="http://schemas.openxmlformats.org/officeDocument/2006/relationships/hyperlink" Target="../Downloads/IMG_6171.mp4" TargetMode="Externa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notesSlide" Target="../notesSlides/notesSlide1.xml"/><Relationship Id="rId5" Type="http://schemas.openxmlformats.org/officeDocument/2006/relationships/slideLayout" Target="../slideLayouts/slideLayout5.xml"/><Relationship Id="rId10" Type="http://schemas.openxmlformats.org/officeDocument/2006/relationships/image" Target="../media/image6.png"/><Relationship Id="rId4" Type="http://schemas.openxmlformats.org/officeDocument/2006/relationships/video" Target="../media/media4.mp4"/><Relationship Id="rId9" Type="http://schemas.openxmlformats.org/officeDocument/2006/relationships/image" Target="../media/image5.png"/></Relationships>
</file>

<file path=ppt/slides/_rels/slide12.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media" Target="../media/media6.mp4"/><Relationship Id="rId7" Type="http://schemas.openxmlformats.org/officeDocument/2006/relationships/hyperlink" Target="../Downloads/IMG_6170.mp4" TargetMode="External"/><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hyperlink" Target="../Downloads/IMG_6168.mp4" TargetMode="External"/><Relationship Id="rId5" Type="http://schemas.openxmlformats.org/officeDocument/2006/relationships/slideLayout" Target="../slideLayouts/slideLayout5.xml"/><Relationship Id="rId4" Type="http://schemas.openxmlformats.org/officeDocument/2006/relationships/video" Target="../media/media6.mp4"/><Relationship Id="rId9" Type="http://schemas.openxmlformats.org/officeDocument/2006/relationships/image" Target="../media/image8.png"/></Relationships>
</file>

<file path=ppt/slides/_rels/slide13.xml.rels><?xml version="1.0" encoding="UTF-8" standalone="yes"?>
<Relationships xmlns="http://schemas.openxmlformats.org/package/2006/relationships"><Relationship Id="rId8" Type="http://schemas.openxmlformats.org/officeDocument/2006/relationships/image" Target="../media/image9.png"/><Relationship Id="rId3" Type="http://schemas.microsoft.com/office/2007/relationships/media" Target="../media/media8.mp4"/><Relationship Id="rId7" Type="http://schemas.openxmlformats.org/officeDocument/2006/relationships/hyperlink" Target="file:///C:\Users\HP\Downloads\IMG_6176.mp4" TargetMode="External"/><Relationship Id="rId2" Type="http://schemas.openxmlformats.org/officeDocument/2006/relationships/video" Target="../media/media7.mp4"/><Relationship Id="rId1" Type="http://schemas.microsoft.com/office/2007/relationships/media" Target="../media/media7.mp4"/><Relationship Id="rId6" Type="http://schemas.openxmlformats.org/officeDocument/2006/relationships/hyperlink" Target="../Downloads/IMG_6173.mp4" TargetMode="External"/><Relationship Id="rId5" Type="http://schemas.openxmlformats.org/officeDocument/2006/relationships/slideLayout" Target="../slideLayouts/slideLayout5.xml"/><Relationship Id="rId4" Type="http://schemas.openxmlformats.org/officeDocument/2006/relationships/video" Target="../media/media8.mp4"/><Relationship Id="rId9"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9.mp4"/><Relationship Id="rId1" Type="http://schemas.microsoft.com/office/2007/relationships/media" Target="../media/media9.mp4"/><Relationship Id="rId5" Type="http://schemas.openxmlformats.org/officeDocument/2006/relationships/image" Target="../media/image11.png"/><Relationship Id="rId4" Type="http://schemas.openxmlformats.org/officeDocument/2006/relationships/hyperlink" Target="file:///C:\Users\HP\Downloads\IMG_6178.mp4" TargetMode="Externa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0.mp4"/><Relationship Id="rId1" Type="http://schemas.microsoft.com/office/2007/relationships/media" Target="../media/media10.mp4"/><Relationship Id="rId5" Type="http://schemas.openxmlformats.org/officeDocument/2006/relationships/image" Target="../media/image12.png"/><Relationship Id="rId4" Type="http://schemas.openxmlformats.org/officeDocument/2006/relationships/hyperlink" Target="../Downloads/IMG_6182.mp4"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13.png"/><Relationship Id="rId3" Type="http://schemas.microsoft.com/office/2007/relationships/media" Target="../media/media12.mp4"/><Relationship Id="rId7" Type="http://schemas.openxmlformats.org/officeDocument/2006/relationships/hyperlink" Target="../Downloads/IMG_6186.mp4" TargetMode="External"/><Relationship Id="rId2" Type="http://schemas.openxmlformats.org/officeDocument/2006/relationships/video" Target="../media/media11.mp4"/><Relationship Id="rId1" Type="http://schemas.microsoft.com/office/2007/relationships/media" Target="../media/media11.mp4"/><Relationship Id="rId6" Type="http://schemas.openxmlformats.org/officeDocument/2006/relationships/hyperlink" Target="../Downloads/IMG_6184.mp4" TargetMode="External"/><Relationship Id="rId5" Type="http://schemas.openxmlformats.org/officeDocument/2006/relationships/slideLayout" Target="../slideLayouts/slideLayout5.xml"/><Relationship Id="rId4" Type="http://schemas.openxmlformats.org/officeDocument/2006/relationships/video" Target="../media/media12.mp4"/><Relationship Id="rId9" Type="http://schemas.openxmlformats.org/officeDocument/2006/relationships/image" Target="../media/image14.png"/></Relationships>
</file>

<file path=ppt/slides/_rels/slide17.xml.rels><?xml version="1.0" encoding="UTF-8" standalone="yes"?>
<Relationships xmlns="http://schemas.openxmlformats.org/package/2006/relationships"><Relationship Id="rId8" Type="http://schemas.openxmlformats.org/officeDocument/2006/relationships/image" Target="../media/image15.png"/><Relationship Id="rId3" Type="http://schemas.microsoft.com/office/2007/relationships/media" Target="../media/media14.mp4"/><Relationship Id="rId7" Type="http://schemas.openxmlformats.org/officeDocument/2006/relationships/hyperlink" Target="../Downloads/IMG_6162.mp4" TargetMode="External"/><Relationship Id="rId2" Type="http://schemas.openxmlformats.org/officeDocument/2006/relationships/video" Target="../media/media13.mp4"/><Relationship Id="rId1" Type="http://schemas.microsoft.com/office/2007/relationships/media" Target="../media/media13.mp4"/><Relationship Id="rId6" Type="http://schemas.openxmlformats.org/officeDocument/2006/relationships/hyperlink" Target="../Downloads/IMG_6189.mp4" TargetMode="External"/><Relationship Id="rId5" Type="http://schemas.openxmlformats.org/officeDocument/2006/relationships/slideLayout" Target="../slideLayouts/slideLayout5.xml"/><Relationship Id="rId4" Type="http://schemas.openxmlformats.org/officeDocument/2006/relationships/video" Target="../media/media14.mp4"/><Relationship Id="rId9"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5.mp4"/><Relationship Id="rId1" Type="http://schemas.microsoft.com/office/2007/relationships/media" Target="../media/media15.mp4"/><Relationship Id="rId5" Type="http://schemas.openxmlformats.org/officeDocument/2006/relationships/image" Target="../media/image17.png"/><Relationship Id="rId4" Type="http://schemas.openxmlformats.org/officeDocument/2006/relationships/hyperlink" Target="../Downloads/IMG_6183.mp4" TargetMode="External"/></Relationships>
</file>

<file path=ppt/slides/_rels/slide19.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media" Target="../media/media17.mp4"/><Relationship Id="rId7" Type="http://schemas.openxmlformats.org/officeDocument/2006/relationships/hyperlink" Target="file:///C:\Users\HP\Downloads\IMG_6188.mp4" TargetMode="External"/><Relationship Id="rId2" Type="http://schemas.openxmlformats.org/officeDocument/2006/relationships/video" Target="../media/media16.mp4"/><Relationship Id="rId1" Type="http://schemas.microsoft.com/office/2007/relationships/media" Target="../media/media16.mp4"/><Relationship Id="rId6" Type="http://schemas.openxmlformats.org/officeDocument/2006/relationships/hyperlink" Target="../Downloads/IMG_6161.mp4" TargetMode="External"/><Relationship Id="rId5" Type="http://schemas.openxmlformats.org/officeDocument/2006/relationships/slideLayout" Target="../slideLayouts/slideLayout5.xml"/><Relationship Id="rId4" Type="http://schemas.openxmlformats.org/officeDocument/2006/relationships/video" Target="../media/media17.mp4"/><Relationship Id="rId9"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hyperlink" Target="file:///D:\New%20folder\nhay%20xa.mp4"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Box 2"/>
          <p:cNvSpPr txBox="1"/>
          <p:nvPr/>
        </p:nvSpPr>
        <p:spPr>
          <a:xfrm>
            <a:off x="0" y="1034020"/>
            <a:ext cx="9144000" cy="615553"/>
          </a:xfrm>
          <a:prstGeom prst="rect">
            <a:avLst/>
          </a:prstGeom>
          <a:noFill/>
        </p:spPr>
        <p:txBody>
          <a:bodyPr wrap="square" lIns="0" tIns="0" rIns="0" bIns="0" rtlCol="0">
            <a:spAutoFit/>
          </a:bodyPr>
          <a:lstStyle/>
          <a:p>
            <a:pPr algn="ctr"/>
            <a:r>
              <a:rPr lang="vi-VN" sz="4000" dirty="0" smtClean="0">
                <a:solidFill>
                  <a:schemeClr val="accent1">
                    <a:lumMod val="50000"/>
                  </a:schemeClr>
                </a:solidFill>
              </a:rPr>
              <a:t>Đề tài</a:t>
            </a:r>
          </a:p>
        </p:txBody>
      </p:sp>
      <p:sp>
        <p:nvSpPr>
          <p:cNvPr id="4" name="TextBox 3"/>
          <p:cNvSpPr txBox="1"/>
          <p:nvPr/>
        </p:nvSpPr>
        <p:spPr>
          <a:xfrm>
            <a:off x="-23973" y="2088412"/>
            <a:ext cx="9144000" cy="1107996"/>
          </a:xfrm>
          <a:prstGeom prst="rect">
            <a:avLst/>
          </a:prstGeom>
          <a:noFill/>
        </p:spPr>
        <p:txBody>
          <a:bodyPr wrap="square" lIns="0" tIns="0" rIns="0" bIns="0" rtlCol="0">
            <a:spAutoFit/>
          </a:bodyPr>
          <a:lstStyle/>
          <a:p>
            <a:pPr algn="ctr"/>
            <a:r>
              <a:rPr lang="vi-VN" sz="2400" dirty="0" smtClean="0">
                <a:solidFill>
                  <a:srgbClr val="FF0000"/>
                </a:solidFill>
              </a:rPr>
              <a:t>Một số biện pháp</a:t>
            </a:r>
          </a:p>
          <a:p>
            <a:pPr algn="ctr"/>
            <a:r>
              <a:rPr lang="vi-VN" sz="2400" dirty="0" smtClean="0">
                <a:solidFill>
                  <a:srgbClr val="FF0000"/>
                </a:solidFill>
              </a:rPr>
              <a:t> khắc phục những sai lầm thường mắc trong kỹ thuật nhảy xa kiểu ngồi </a:t>
            </a:r>
          </a:p>
          <a:p>
            <a:pPr algn="ctr"/>
            <a:r>
              <a:rPr lang="vi-VN" sz="2400" dirty="0" smtClean="0">
                <a:solidFill>
                  <a:srgbClr val="FF0000"/>
                </a:solidFill>
              </a:rPr>
              <a:t>nâng cao thành tích cho học sinh trung học cơ sở</a:t>
            </a:r>
            <a:endParaRPr lang="en-US" sz="2400" dirty="0">
              <a:solidFill>
                <a:srgbClr val="FF0000"/>
              </a:solidFill>
            </a:endParaRPr>
          </a:p>
        </p:txBody>
      </p:sp>
      <p:sp>
        <p:nvSpPr>
          <p:cNvPr id="5" name="TextBox 4"/>
          <p:cNvSpPr txBox="1"/>
          <p:nvPr/>
        </p:nvSpPr>
        <p:spPr>
          <a:xfrm>
            <a:off x="2189252" y="3687709"/>
            <a:ext cx="3799117" cy="369332"/>
          </a:xfrm>
          <a:prstGeom prst="rect">
            <a:avLst/>
          </a:prstGeom>
          <a:noFill/>
        </p:spPr>
        <p:txBody>
          <a:bodyPr wrap="none" lIns="0" tIns="0" rIns="0" bIns="0" rtlCol="0">
            <a:spAutoFit/>
          </a:bodyPr>
          <a:lstStyle/>
          <a:p>
            <a:r>
              <a:rPr lang="vi-VN" sz="2400" dirty="0" smtClean="0">
                <a:solidFill>
                  <a:schemeClr val="accent5">
                    <a:lumMod val="75000"/>
                  </a:schemeClr>
                </a:solidFill>
                <a:cs typeface="Times New Roman" panose="02020603050405020304" pitchFamily="18" charset="0"/>
              </a:rPr>
              <a:t>Giáo viên : Nguyễn Phước Lợi</a:t>
            </a:r>
            <a:endParaRPr lang="en-US" sz="2400" dirty="0">
              <a:solidFill>
                <a:schemeClr val="accent5">
                  <a:lumMod val="75000"/>
                </a:schemeClr>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2212369" y="4202983"/>
            <a:ext cx="3430042" cy="369332"/>
          </a:xfrm>
          <a:prstGeom prst="rect">
            <a:avLst/>
          </a:prstGeom>
          <a:noFill/>
        </p:spPr>
        <p:txBody>
          <a:bodyPr wrap="none" lIns="0" tIns="0" rIns="0" bIns="0" rtlCol="0">
            <a:spAutoFit/>
          </a:bodyPr>
          <a:lstStyle/>
          <a:p>
            <a:r>
              <a:rPr lang="vi-VN" sz="2400" dirty="0" smtClean="0">
                <a:solidFill>
                  <a:srgbClr val="0070C0"/>
                </a:solidFill>
                <a:cs typeface="Times New Roman" panose="02020603050405020304" pitchFamily="18" charset="0"/>
              </a:rPr>
              <a:t>Trường THCS Chánh Hưng</a:t>
            </a:r>
            <a:endParaRPr lang="en-US" sz="240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78705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ctr"/>
            <a:r>
              <a:rPr lang="en-US" sz="3600" b="1" dirty="0" smtClean="0">
                <a:solidFill>
                  <a:schemeClr val="tx1"/>
                </a:solidFill>
                <a:latin typeface="Times New Roman" pitchFamily="18" charset="0"/>
                <a:cs typeface="Times New Roman" pitchFamily="18" charset="0"/>
                <a:hlinkClick r:id="rId4" action="ppaction://hlinkfile"/>
              </a:rPr>
              <a:t>Chạy </a:t>
            </a:r>
            <a:r>
              <a:rPr lang="en-US" sz="3600" b="1" dirty="0" err="1" smtClean="0">
                <a:solidFill>
                  <a:schemeClr val="tx1"/>
                </a:solidFill>
                <a:latin typeface="Times New Roman" pitchFamily="18" charset="0"/>
                <a:cs typeface="Times New Roman" pitchFamily="18" charset="0"/>
                <a:hlinkClick r:id="rId4" action="ppaction://hlinkfile"/>
              </a:rPr>
              <a:t>đà</a:t>
            </a:r>
            <a:r>
              <a:rPr lang="en-US" sz="3600" b="1" dirty="0" smtClean="0">
                <a:solidFill>
                  <a:schemeClr val="tx1"/>
                </a:solidFill>
                <a:latin typeface="Times New Roman" pitchFamily="18" charset="0"/>
                <a:cs typeface="Times New Roman" pitchFamily="18" charset="0"/>
                <a:hlinkClick r:id="rId4" action="ppaction://hlinkfile"/>
              </a:rPr>
              <a:t> </a:t>
            </a:r>
            <a:r>
              <a:rPr lang="en-US" sz="3600" b="1" dirty="0" err="1" smtClean="0">
                <a:solidFill>
                  <a:schemeClr val="tx1"/>
                </a:solidFill>
                <a:latin typeface="Times New Roman" pitchFamily="18" charset="0"/>
                <a:cs typeface="Times New Roman" pitchFamily="18" charset="0"/>
                <a:hlinkClick r:id="rId4" action="ppaction://hlinkfile"/>
              </a:rPr>
              <a:t>chậm</a:t>
            </a:r>
            <a:r>
              <a:rPr lang="en-US" sz="3600" b="1" dirty="0">
                <a:solidFill>
                  <a:schemeClr val="tx1"/>
                </a:solidFill>
                <a:latin typeface="Times New Roman" pitchFamily="18" charset="0"/>
                <a:cs typeface="Times New Roman" pitchFamily="18" charset="0"/>
                <a:hlinkClick r:id="rId4" action="ppaction://hlinkfile"/>
              </a:rPr>
              <a:t/>
            </a:r>
            <a:br>
              <a:rPr lang="en-US" sz="3600" b="1" dirty="0">
                <a:solidFill>
                  <a:schemeClr val="tx1"/>
                </a:solidFill>
                <a:latin typeface="Times New Roman" pitchFamily="18" charset="0"/>
                <a:cs typeface="Times New Roman" pitchFamily="18" charset="0"/>
                <a:hlinkClick r:id="rId4" action="ppaction://hlinkfile"/>
              </a:rPr>
            </a:br>
            <a:r>
              <a:rPr lang="en-US" sz="3600" b="1" dirty="0" smtClean="0">
                <a:solidFill>
                  <a:schemeClr val="tx1"/>
                </a:solidFill>
                <a:latin typeface="Times New Roman" pitchFamily="18" charset="0"/>
                <a:cs typeface="Times New Roman" pitchFamily="18" charset="0"/>
                <a:hlinkClick r:id="rId4" action="ppaction://hlinkfile"/>
              </a:rPr>
              <a:t>Chạy </a:t>
            </a:r>
            <a:r>
              <a:rPr lang="en-US" sz="3600" b="1" dirty="0" err="1" smtClean="0">
                <a:solidFill>
                  <a:schemeClr val="tx1"/>
                </a:solidFill>
                <a:latin typeface="Times New Roman" pitchFamily="18" charset="0"/>
                <a:cs typeface="Times New Roman" pitchFamily="18" charset="0"/>
                <a:hlinkClick r:id="rId4" action="ppaction://hlinkfile"/>
              </a:rPr>
              <a:t>đà</a:t>
            </a:r>
            <a:r>
              <a:rPr lang="en-US" sz="3600" b="1" dirty="0" smtClean="0">
                <a:solidFill>
                  <a:schemeClr val="tx1"/>
                </a:solidFill>
                <a:latin typeface="Times New Roman" pitchFamily="18" charset="0"/>
                <a:cs typeface="Times New Roman" pitchFamily="18" charset="0"/>
                <a:hlinkClick r:id="rId4" action="ppaction://hlinkfile"/>
              </a:rPr>
              <a:t> </a:t>
            </a:r>
            <a:r>
              <a:rPr lang="en-US" sz="3600" b="1" dirty="0" err="1" smtClean="0">
                <a:solidFill>
                  <a:schemeClr val="tx1"/>
                </a:solidFill>
                <a:latin typeface="Times New Roman" pitchFamily="18" charset="0"/>
                <a:cs typeface="Times New Roman" pitchFamily="18" charset="0"/>
                <a:hlinkClick r:id="rId4" action="ppaction://hlinkfile"/>
              </a:rPr>
              <a:t>xuất</a:t>
            </a:r>
            <a:r>
              <a:rPr lang="en-US" sz="3600" b="1" dirty="0" smtClean="0">
                <a:solidFill>
                  <a:schemeClr val="tx1"/>
                </a:solidFill>
                <a:latin typeface="Times New Roman" pitchFamily="18" charset="0"/>
                <a:cs typeface="Times New Roman" pitchFamily="18" charset="0"/>
                <a:hlinkClick r:id="rId4" action="ppaction://hlinkfile"/>
              </a:rPr>
              <a:t> </a:t>
            </a:r>
            <a:r>
              <a:rPr lang="en-US" sz="3600" b="1" dirty="0" err="1" smtClean="0">
                <a:solidFill>
                  <a:schemeClr val="tx1"/>
                </a:solidFill>
                <a:latin typeface="Times New Roman" pitchFamily="18" charset="0"/>
                <a:cs typeface="Times New Roman" pitchFamily="18" charset="0"/>
                <a:hlinkClick r:id="rId4" action="ppaction://hlinkfile"/>
              </a:rPr>
              <a:t>phát</a:t>
            </a:r>
            <a:r>
              <a:rPr lang="en-US" sz="3600" b="1" dirty="0" smtClean="0">
                <a:solidFill>
                  <a:schemeClr val="tx1"/>
                </a:solidFill>
                <a:latin typeface="Times New Roman" pitchFamily="18" charset="0"/>
                <a:cs typeface="Times New Roman" pitchFamily="18" charset="0"/>
                <a:hlinkClick r:id="rId4" action="ppaction://hlinkfile"/>
              </a:rPr>
              <a:t> </a:t>
            </a:r>
            <a:r>
              <a:rPr lang="en-US" sz="3600" b="1" dirty="0" err="1" smtClean="0">
                <a:solidFill>
                  <a:schemeClr val="tx1"/>
                </a:solidFill>
                <a:latin typeface="Times New Roman" pitchFamily="18" charset="0"/>
                <a:cs typeface="Times New Roman" pitchFamily="18" charset="0"/>
                <a:hlinkClick r:id="rId4" action="ppaction://hlinkfile"/>
              </a:rPr>
              <a:t>cao</a:t>
            </a:r>
            <a:r>
              <a:rPr lang="en-US" sz="3600" b="1" dirty="0" smtClean="0">
                <a:solidFill>
                  <a:schemeClr val="tx1"/>
                </a:solidFill>
                <a:latin typeface="Times New Roman" pitchFamily="18" charset="0"/>
                <a:cs typeface="Times New Roman" pitchFamily="18" charset="0"/>
                <a:hlinkClick r:id="rId4" action="ppaction://hlinkfile"/>
              </a:rPr>
              <a:t> 10m, 20m, 25m</a:t>
            </a:r>
            <a:endParaRPr lang="en-GB" sz="3600" b="1" dirty="0">
              <a:solidFill>
                <a:schemeClr val="tx1"/>
              </a:solidFill>
              <a:latin typeface="Times New Roman" pitchFamily="18" charset="0"/>
              <a:cs typeface="Times New Roman" pitchFamily="18" charset="0"/>
              <a:hlinkClick r:id="rId4" action="ppaction://hlinkfile"/>
            </a:endParaRPr>
          </a:p>
        </p:txBody>
      </p:sp>
      <p:pic>
        <p:nvPicPr>
          <p:cNvPr id="3" name="IMG-6166.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669925" y="1935163"/>
            <a:ext cx="7804150" cy="4389437"/>
          </a:xfrm>
        </p:spPr>
      </p:pic>
    </p:spTree>
    <p:extLst>
      <p:ext uri="{BB962C8B-B14F-4D97-AF65-F5344CB8AC3E}">
        <p14:creationId xmlns:p14="http://schemas.microsoft.com/office/powerpoint/2010/main" val="978677115"/>
      </p:ext>
    </p:extLst>
  </p:cSld>
  <p:clrMapOvr>
    <a:masterClrMapping/>
  </p:clrMapOvr>
  <p:transition spd="slow">
    <p:wheel spokes="1"/>
  </p:transition>
  <p:timing>
    <p:tnLst>
      <p:par>
        <p:cTn id="1" dur="indefinite" restart="never" nodeType="tmRoot">
          <p:childTnLst>
            <p:video>
              <p:cMediaNode vol="80000">
                <p:cTn id="2" fill="hold" display="0">
                  <p:stCondLst>
                    <p:cond delay="indefinite"/>
                  </p:stCondLst>
                </p:cTn>
                <p:tgtEl>
                  <p:spTgt spid="3"/>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err="1" smtClean="0">
                <a:latin typeface="Times New Roman" pitchFamily="18" charset="0"/>
                <a:cs typeface="Times New Roman" pitchFamily="18" charset="0"/>
              </a:rPr>
              <a:t>Chạy</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đà</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giảm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tốc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độ</a:t>
            </a:r>
            <a:endParaRPr lang="en-GB" b="1" dirty="0">
              <a:latin typeface="Times New Roman" pitchFamily="18" charset="0"/>
              <a:cs typeface="Times New Roman" pitchFamily="18" charset="0"/>
            </a:endParaRPr>
          </a:p>
        </p:txBody>
      </p:sp>
      <p:sp>
        <p:nvSpPr>
          <p:cNvPr id="3" name="Text Placeholder 2"/>
          <p:cNvSpPr>
            <a:spLocks noGrp="1"/>
          </p:cNvSpPr>
          <p:nvPr>
            <p:ph type="body" idx="1"/>
          </p:nvPr>
        </p:nvSpPr>
        <p:spPr/>
        <p:txBody>
          <a:bodyPr>
            <a:normAutofit/>
          </a:bodyPr>
          <a:lstStyle/>
          <a:p>
            <a:pPr algn="ctr"/>
            <a:r>
              <a:rPr lang="en-US" dirty="0" err="1" smtClean="0">
                <a:latin typeface="Times New Roman" pitchFamily="18" charset="0"/>
                <a:cs typeface="Times New Roman" pitchFamily="18" charset="0"/>
                <a:hlinkClick r:id="rId7" action="ppaction://hlinkfile"/>
              </a:rPr>
              <a:t>Chạy</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biến</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tốc</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đoạn</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nhắn</a:t>
            </a:r>
            <a:endParaRPr lang="en-GB" dirty="0">
              <a:latin typeface="Times New Roman" pitchFamily="18" charset="0"/>
              <a:cs typeface="Times New Roman" pitchFamily="18" charset="0"/>
              <a:hlinkClick r:id="rId7" action="ppaction://hlinkfile"/>
            </a:endParaRPr>
          </a:p>
        </p:txBody>
      </p:sp>
      <p:sp>
        <p:nvSpPr>
          <p:cNvPr id="5" name="Text Placeholder 4"/>
          <p:cNvSpPr>
            <a:spLocks noGrp="1"/>
          </p:cNvSpPr>
          <p:nvPr>
            <p:ph type="body" sz="half" idx="3"/>
          </p:nvPr>
        </p:nvSpPr>
        <p:spPr/>
        <p:txBody>
          <a:bodyPr/>
          <a:lstStyle/>
          <a:p>
            <a:pPr algn="ctr"/>
            <a:r>
              <a:rPr lang="en-US" dirty="0" err="1" smtClean="0">
                <a:latin typeface="Times New Roman" pitchFamily="18" charset="0"/>
                <a:cs typeface="Times New Roman" pitchFamily="18" charset="0"/>
                <a:hlinkClick r:id="rId8" action="ppaction://hlinkfile"/>
              </a:rPr>
              <a:t>Chạy</a:t>
            </a:r>
            <a:r>
              <a:rPr lang="en-US" dirty="0" smtClean="0">
                <a:latin typeface="Times New Roman" pitchFamily="18" charset="0"/>
                <a:cs typeface="Times New Roman" pitchFamily="18" charset="0"/>
                <a:hlinkClick r:id="rId8" action="ppaction://hlinkfile"/>
              </a:rPr>
              <a:t> </a:t>
            </a:r>
            <a:r>
              <a:rPr lang="en-US" dirty="0" err="1" smtClean="0">
                <a:latin typeface="Times New Roman" pitchFamily="18" charset="0"/>
                <a:cs typeface="Times New Roman" pitchFamily="18" charset="0"/>
                <a:hlinkClick r:id="rId8" action="ppaction://hlinkfile"/>
              </a:rPr>
              <a:t>đà</a:t>
            </a:r>
            <a:r>
              <a:rPr lang="en-US" dirty="0" smtClean="0">
                <a:latin typeface="Times New Roman" pitchFamily="18" charset="0"/>
                <a:cs typeface="Times New Roman" pitchFamily="18" charset="0"/>
                <a:hlinkClick r:id="rId8" action="ppaction://hlinkfile"/>
              </a:rPr>
              <a:t> </a:t>
            </a:r>
            <a:r>
              <a:rPr lang="en-US" dirty="0" err="1" smtClean="0">
                <a:latin typeface="Times New Roman" pitchFamily="18" charset="0"/>
                <a:cs typeface="Times New Roman" pitchFamily="18" charset="0"/>
                <a:hlinkClick r:id="rId8" action="ppaction://hlinkfile"/>
              </a:rPr>
              <a:t>tăng</a:t>
            </a:r>
            <a:r>
              <a:rPr lang="en-US" dirty="0" smtClean="0">
                <a:latin typeface="Times New Roman" pitchFamily="18" charset="0"/>
                <a:cs typeface="Times New Roman" pitchFamily="18" charset="0"/>
                <a:hlinkClick r:id="rId8" action="ppaction://hlinkfile"/>
              </a:rPr>
              <a:t> </a:t>
            </a:r>
            <a:r>
              <a:rPr lang="en-US" dirty="0" err="1" smtClean="0">
                <a:latin typeface="Times New Roman" pitchFamily="18" charset="0"/>
                <a:cs typeface="Times New Roman" pitchFamily="18" charset="0"/>
                <a:hlinkClick r:id="rId8" action="ppaction://hlinkfile"/>
              </a:rPr>
              <a:t>tốc</a:t>
            </a:r>
            <a:r>
              <a:rPr lang="en-US" dirty="0" smtClean="0">
                <a:latin typeface="Times New Roman" pitchFamily="18" charset="0"/>
                <a:cs typeface="Times New Roman" pitchFamily="18" charset="0"/>
                <a:hlinkClick r:id="rId8" action="ppaction://hlinkfile"/>
              </a:rPr>
              <a:t> </a:t>
            </a:r>
            <a:r>
              <a:rPr lang="en-US" dirty="0" err="1" smtClean="0">
                <a:latin typeface="Times New Roman" pitchFamily="18" charset="0"/>
                <a:cs typeface="Times New Roman" pitchFamily="18" charset="0"/>
                <a:hlinkClick r:id="rId8" action="ppaction://hlinkfile"/>
              </a:rPr>
              <a:t>dần</a:t>
            </a:r>
            <a:endParaRPr lang="en-GB" dirty="0">
              <a:latin typeface="Times New Roman" pitchFamily="18" charset="0"/>
              <a:cs typeface="Times New Roman" pitchFamily="18" charset="0"/>
              <a:hlinkClick r:id="rId8" action="ppaction://hlinkfile"/>
            </a:endParaRPr>
          </a:p>
        </p:txBody>
      </p:sp>
      <p:pic>
        <p:nvPicPr>
          <p:cNvPr id="7" name="IMG_6171.mp4">
            <a:hlinkClick r:id="" action="ppaction://media"/>
          </p:cNvPr>
          <p:cNvPicPr>
            <a:picLocks noGrp="1" noChangeAspect="1"/>
          </p:cNvPicPr>
          <p:nvPr>
            <p:ph sz="quarter" idx="2"/>
            <a:videoFile r:link="rId2"/>
            <p:extLst>
              <p:ext uri="{DAA4B4D4-6D71-4841-9C94-3DE7FCFB9230}">
                <p14:media xmlns:p14="http://schemas.microsoft.com/office/powerpoint/2010/main" r:embed="rId1"/>
              </p:ext>
            </p:extLst>
          </p:nvPr>
        </p:nvPicPr>
        <p:blipFill>
          <a:blip r:embed="rId9"/>
          <a:stretch>
            <a:fillRect/>
          </a:stretch>
        </p:blipFill>
        <p:spPr>
          <a:xfrm>
            <a:off x="457200" y="3302000"/>
            <a:ext cx="4038600" cy="2271713"/>
          </a:xfrm>
        </p:spPr>
      </p:pic>
      <p:pic>
        <p:nvPicPr>
          <p:cNvPr id="8" name="IMG_6167.mp4">
            <a:hlinkClick r:id="" action="ppaction://media"/>
          </p:cNvPr>
          <p:cNvPicPr>
            <a:picLocks noGrp="1" noChangeAspect="1"/>
          </p:cNvPicPr>
          <p:nvPr>
            <p:ph sz="quarter" idx="4"/>
            <a:videoFile r:link="rId4"/>
            <p:extLst>
              <p:ext uri="{DAA4B4D4-6D71-4841-9C94-3DE7FCFB9230}">
                <p14:media xmlns:p14="http://schemas.microsoft.com/office/powerpoint/2010/main" r:embed="rId3"/>
              </p:ext>
            </p:extLst>
          </p:nvPr>
        </p:nvPicPr>
        <p:blipFill>
          <a:blip r:embed="rId10"/>
          <a:stretch>
            <a:fillRect/>
          </a:stretch>
        </p:blipFill>
        <p:spPr>
          <a:xfrm>
            <a:off x="4645025" y="3300413"/>
            <a:ext cx="4041775" cy="2273300"/>
          </a:xfrm>
        </p:spPr>
      </p:pic>
    </p:spTree>
    <p:extLst>
      <p:ext uri="{BB962C8B-B14F-4D97-AF65-F5344CB8AC3E}">
        <p14:creationId xmlns:p14="http://schemas.microsoft.com/office/powerpoint/2010/main" val="135591874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video>
              <p:cMediaNode vol="80000">
                <p:cTn id="13" fill="hold" display="0">
                  <p:stCondLst>
                    <p:cond delay="indefinite"/>
                  </p:stCondLst>
                </p:cTn>
                <p:tgtEl>
                  <p:spTgt spid="8"/>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US" b="1" dirty="0" err="1" smtClean="0">
                <a:latin typeface="Times New Roman" pitchFamily="18" charset="0"/>
                <a:cs typeface="Times New Roman" pitchFamily="18" charset="0"/>
              </a:rPr>
              <a:t>Chạy</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đà</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giảm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tốc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độ</a:t>
            </a:r>
            <a:endParaRPr lang="en-GB" b="1" dirty="0">
              <a:latin typeface="Times New Roman" pitchFamily="18" charset="0"/>
              <a:cs typeface="Times New Roman" pitchFamily="18" charset="0"/>
            </a:endParaRPr>
          </a:p>
        </p:txBody>
      </p:sp>
      <p:sp>
        <p:nvSpPr>
          <p:cNvPr id="8" name="Text Placeholder 7"/>
          <p:cNvSpPr>
            <a:spLocks noGrp="1"/>
          </p:cNvSpPr>
          <p:nvPr>
            <p:ph type="body" idx="1"/>
          </p:nvPr>
        </p:nvSpPr>
        <p:spPr/>
        <p:txBody>
          <a:bodyPr/>
          <a:lstStyle/>
          <a:p>
            <a:pPr algn="ctr"/>
            <a:r>
              <a:rPr lang="en-US" dirty="0" err="1" smtClean="0">
                <a:latin typeface="Times New Roman" pitchFamily="18" charset="0"/>
                <a:cs typeface="Times New Roman" pitchFamily="18" charset="0"/>
                <a:hlinkClick r:id="rId6" action="ppaction://hlinkfile"/>
              </a:rPr>
              <a:t>Chạy</a:t>
            </a:r>
            <a:r>
              <a:rPr lang="en-US" dirty="0" smtClean="0">
                <a:latin typeface="Times New Roman" pitchFamily="18" charset="0"/>
                <a:cs typeface="Times New Roman" pitchFamily="18" charset="0"/>
                <a:hlinkClick r:id="rId6" action="ppaction://hlinkfile"/>
              </a:rPr>
              <a:t> </a:t>
            </a:r>
            <a:r>
              <a:rPr lang="en-US" dirty="0" err="1" smtClean="0">
                <a:latin typeface="Times New Roman" pitchFamily="18" charset="0"/>
                <a:cs typeface="Times New Roman" pitchFamily="18" charset="0"/>
                <a:hlinkClick r:id="rId6" action="ppaction://hlinkfile"/>
              </a:rPr>
              <a:t>nâng</a:t>
            </a:r>
            <a:r>
              <a:rPr lang="en-US" dirty="0" smtClean="0">
                <a:latin typeface="Times New Roman" pitchFamily="18" charset="0"/>
                <a:cs typeface="Times New Roman" pitchFamily="18" charset="0"/>
                <a:hlinkClick r:id="rId6" action="ppaction://hlinkfile"/>
              </a:rPr>
              <a:t> </a:t>
            </a:r>
            <a:r>
              <a:rPr lang="en-US" dirty="0" err="1" smtClean="0">
                <a:latin typeface="Times New Roman" pitchFamily="18" charset="0"/>
                <a:cs typeface="Times New Roman" pitchFamily="18" charset="0"/>
                <a:hlinkClick r:id="rId6" action="ppaction://hlinkfile"/>
              </a:rPr>
              <a:t>cao</a:t>
            </a:r>
            <a:r>
              <a:rPr lang="en-US" dirty="0" smtClean="0">
                <a:latin typeface="Times New Roman" pitchFamily="18" charset="0"/>
                <a:cs typeface="Times New Roman" pitchFamily="18" charset="0"/>
                <a:hlinkClick r:id="rId6" action="ppaction://hlinkfile"/>
              </a:rPr>
              <a:t> </a:t>
            </a:r>
            <a:r>
              <a:rPr lang="en-US" dirty="0" err="1" smtClean="0">
                <a:latin typeface="Times New Roman" pitchFamily="18" charset="0"/>
                <a:cs typeface="Times New Roman" pitchFamily="18" charset="0"/>
                <a:hlinkClick r:id="rId6" action="ppaction://hlinkfile"/>
              </a:rPr>
              <a:t>đùi</a:t>
            </a:r>
            <a:endParaRPr lang="en-GB" dirty="0">
              <a:latin typeface="Times New Roman" pitchFamily="18" charset="0"/>
              <a:cs typeface="Times New Roman" pitchFamily="18" charset="0"/>
              <a:hlinkClick r:id="rId6" action="ppaction://hlinkfile"/>
            </a:endParaRPr>
          </a:p>
        </p:txBody>
      </p:sp>
      <p:sp>
        <p:nvSpPr>
          <p:cNvPr id="10" name="Text Placeholder 9"/>
          <p:cNvSpPr>
            <a:spLocks noGrp="1"/>
          </p:cNvSpPr>
          <p:nvPr>
            <p:ph type="body" sz="half" idx="3"/>
          </p:nvPr>
        </p:nvSpPr>
        <p:spPr/>
        <p:txBody>
          <a:bodyPr>
            <a:normAutofit/>
          </a:bodyPr>
          <a:lstStyle/>
          <a:p>
            <a:pPr algn="ctr"/>
            <a:r>
              <a:rPr lang="en-US" dirty="0" err="1" smtClean="0">
                <a:latin typeface="Times New Roman" pitchFamily="18" charset="0"/>
                <a:cs typeface="Times New Roman" pitchFamily="18" charset="0"/>
                <a:hlinkClick r:id="rId7" action="ppaction://hlinkfile"/>
              </a:rPr>
              <a:t>Lò</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cò</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bằng</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chân</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giậm</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nhảy</a:t>
            </a:r>
            <a:endParaRPr lang="en-GB" dirty="0">
              <a:latin typeface="Times New Roman" pitchFamily="18" charset="0"/>
              <a:cs typeface="Times New Roman" pitchFamily="18" charset="0"/>
              <a:hlinkClick r:id="rId7" action="ppaction://hlinkfile"/>
            </a:endParaRPr>
          </a:p>
        </p:txBody>
      </p:sp>
      <p:pic>
        <p:nvPicPr>
          <p:cNvPr id="3" name="IMG_6168.mp4">
            <a:hlinkClick r:id="" action="ppaction://media"/>
          </p:cNvPr>
          <p:cNvPicPr>
            <a:picLocks noGrp="1" noChangeAspect="1"/>
          </p:cNvPicPr>
          <p:nvPr>
            <p:ph sz="quarter" idx="2"/>
            <a:videoFile r:link="rId2"/>
            <p:extLst>
              <p:ext uri="{DAA4B4D4-6D71-4841-9C94-3DE7FCFB9230}">
                <p14:media xmlns:p14="http://schemas.microsoft.com/office/powerpoint/2010/main" r:embed="rId1"/>
              </p:ext>
            </p:extLst>
          </p:nvPr>
        </p:nvPicPr>
        <p:blipFill>
          <a:blip r:embed="rId8"/>
          <a:stretch>
            <a:fillRect/>
          </a:stretch>
        </p:blipFill>
        <p:spPr>
          <a:xfrm>
            <a:off x="457200" y="3302000"/>
            <a:ext cx="4038600" cy="2271713"/>
          </a:xfrm>
        </p:spPr>
      </p:pic>
      <p:pic>
        <p:nvPicPr>
          <p:cNvPr id="2" name="IMG_6170.mp4">
            <a:hlinkClick r:id="" action="ppaction://media"/>
          </p:cNvPr>
          <p:cNvPicPr>
            <a:picLocks noGrp="1" noChangeAspect="1"/>
          </p:cNvPicPr>
          <p:nvPr>
            <p:ph sz="quarter" idx="4"/>
            <a:videoFile r:link="rId4"/>
            <p:extLst>
              <p:ext uri="{DAA4B4D4-6D71-4841-9C94-3DE7FCFB9230}">
                <p14:media xmlns:p14="http://schemas.microsoft.com/office/powerpoint/2010/main" r:embed="rId3"/>
              </p:ext>
            </p:extLst>
          </p:nvPr>
        </p:nvPicPr>
        <p:blipFill>
          <a:blip r:embed="rId9"/>
          <a:stretch>
            <a:fillRect/>
          </a:stretch>
        </p:blipFill>
        <p:spPr>
          <a:xfrm>
            <a:off x="4645025" y="3300413"/>
            <a:ext cx="4041775" cy="2273300"/>
          </a:xfrm>
        </p:spPr>
      </p:pic>
    </p:spTree>
    <p:extLst>
      <p:ext uri="{BB962C8B-B14F-4D97-AF65-F5344CB8AC3E}">
        <p14:creationId xmlns:p14="http://schemas.microsoft.com/office/powerpoint/2010/main" val="29644726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wheel(1)">
                                      <p:cBhvr>
                                        <p:cTn id="12" dur="20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wheel(1)">
                                      <p:cBhvr>
                                        <p:cTn id="22" dur="20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randombar(horizont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8" fill="hold" display="0">
                  <p:stCondLst>
                    <p:cond delay="indefinite"/>
                  </p:stCondLst>
                </p:cTn>
                <p:tgtEl>
                  <p:spTgt spid="2"/>
                </p:tgtEl>
              </p:cMediaNode>
            </p:video>
            <p:video>
              <p:cMediaNode vol="80000">
                <p:cTn id="29" fill="hold" display="0">
                  <p:stCondLst>
                    <p:cond delay="indefinite"/>
                  </p:stCondLst>
                </p:cTn>
                <p:tgtEl>
                  <p:spTgt spid="3"/>
                </p:tgtEl>
              </p:cMediaNode>
            </p:video>
          </p:childTnLst>
        </p:cTn>
      </p:par>
    </p:tnLst>
    <p:bldLst>
      <p:bldP spid="7" grpId="0"/>
      <p:bldP spid="8" grpId="0" build="p"/>
      <p:bldP spid="10"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err="1" smtClean="0">
                <a:latin typeface="Times New Roman" pitchFamily="18" charset="0"/>
                <a:cs typeface="Times New Roman" pitchFamily="18" charset="0"/>
              </a:rPr>
              <a:t>Chạy</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đà</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giậm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nhảy</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không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đúng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ván</a:t>
            </a:r>
            <a:endParaRPr lang="en-GB" b="1" dirty="0">
              <a:latin typeface="Times New Roman" pitchFamily="18" charset="0"/>
              <a:cs typeface="Times New Roman" pitchFamily="18" charset="0"/>
            </a:endParaRPr>
          </a:p>
        </p:txBody>
      </p:sp>
      <p:sp>
        <p:nvSpPr>
          <p:cNvPr id="3" name="Text Placeholder 2"/>
          <p:cNvSpPr>
            <a:spLocks noGrp="1"/>
          </p:cNvSpPr>
          <p:nvPr>
            <p:ph type="body" idx="1"/>
          </p:nvPr>
        </p:nvSpPr>
        <p:spPr/>
        <p:txBody>
          <a:bodyPr>
            <a:normAutofit lnSpcReduction="10000"/>
          </a:bodyPr>
          <a:lstStyle/>
          <a:p>
            <a:pPr algn="ctr"/>
            <a:r>
              <a:rPr lang="en-US" dirty="0" err="1" smtClean="0">
                <a:latin typeface="Times New Roman" pitchFamily="18" charset="0"/>
                <a:cs typeface="Times New Roman" pitchFamily="18" charset="0"/>
                <a:hlinkClick r:id="rId6" action="ppaction://hlinkfile"/>
              </a:rPr>
              <a:t>Luyện</a:t>
            </a:r>
            <a:r>
              <a:rPr lang="en-US" dirty="0" smtClean="0">
                <a:latin typeface="Times New Roman" pitchFamily="18" charset="0"/>
                <a:cs typeface="Times New Roman" pitchFamily="18" charset="0"/>
                <a:hlinkClick r:id="rId6" action="ppaction://hlinkfile"/>
              </a:rPr>
              <a:t> </a:t>
            </a:r>
            <a:r>
              <a:rPr lang="en-US" dirty="0" err="1" smtClean="0">
                <a:latin typeface="Times New Roman" pitchFamily="18" charset="0"/>
                <a:cs typeface="Times New Roman" pitchFamily="18" charset="0"/>
                <a:hlinkClick r:id="rId6" action="ppaction://hlinkfile"/>
              </a:rPr>
              <a:t>tập</a:t>
            </a:r>
            <a:r>
              <a:rPr lang="en-US" dirty="0" smtClean="0">
                <a:latin typeface="Times New Roman" pitchFamily="18" charset="0"/>
                <a:cs typeface="Times New Roman" pitchFamily="18" charset="0"/>
                <a:hlinkClick r:id="rId6" action="ppaction://hlinkfile"/>
              </a:rPr>
              <a:t> </a:t>
            </a:r>
            <a:r>
              <a:rPr lang="en-US" dirty="0" err="1" smtClean="0">
                <a:latin typeface="Times New Roman" pitchFamily="18" charset="0"/>
                <a:cs typeface="Times New Roman" pitchFamily="18" charset="0"/>
                <a:hlinkClick r:id="rId6" action="ppaction://hlinkfile"/>
              </a:rPr>
              <a:t>cách</a:t>
            </a:r>
            <a:r>
              <a:rPr lang="en-US" dirty="0" smtClean="0">
                <a:latin typeface="Times New Roman" pitchFamily="18" charset="0"/>
                <a:cs typeface="Times New Roman" pitchFamily="18" charset="0"/>
                <a:hlinkClick r:id="rId6" action="ppaction://hlinkfile"/>
              </a:rPr>
              <a:t> </a:t>
            </a:r>
            <a:r>
              <a:rPr lang="en-US" dirty="0" err="1" smtClean="0">
                <a:latin typeface="Times New Roman" pitchFamily="18" charset="0"/>
                <a:cs typeface="Times New Roman" pitchFamily="18" charset="0"/>
                <a:hlinkClick r:id="rId6" action="ppaction://hlinkfile"/>
              </a:rPr>
              <a:t>đo</a:t>
            </a:r>
            <a:r>
              <a:rPr lang="en-US" dirty="0" smtClean="0">
                <a:latin typeface="Times New Roman" pitchFamily="18" charset="0"/>
                <a:cs typeface="Times New Roman" pitchFamily="18" charset="0"/>
                <a:hlinkClick r:id="rId6" action="ppaction://hlinkfile"/>
              </a:rPr>
              <a:t> </a:t>
            </a:r>
            <a:r>
              <a:rPr lang="en-US" dirty="0" err="1" smtClean="0">
                <a:latin typeface="Times New Roman" pitchFamily="18" charset="0"/>
                <a:cs typeface="Times New Roman" pitchFamily="18" charset="0"/>
                <a:hlinkClick r:id="rId6" action="ppaction://hlinkfile"/>
              </a:rPr>
              <a:t>đà</a:t>
            </a:r>
            <a:r>
              <a:rPr lang="en-US" dirty="0" smtClean="0">
                <a:latin typeface="Times New Roman" pitchFamily="18" charset="0"/>
                <a:cs typeface="Times New Roman" pitchFamily="18" charset="0"/>
                <a:hlinkClick r:id="rId6" action="ppaction://hlinkfile"/>
              </a:rPr>
              <a:t> </a:t>
            </a:r>
            <a:r>
              <a:rPr lang="en-US" dirty="0" err="1" smtClean="0">
                <a:latin typeface="Times New Roman" pitchFamily="18" charset="0"/>
                <a:cs typeface="Times New Roman" pitchFamily="18" charset="0"/>
                <a:hlinkClick r:id="rId6" action="ppaction://hlinkfile"/>
              </a:rPr>
              <a:t>nhiều</a:t>
            </a:r>
            <a:r>
              <a:rPr lang="en-US" dirty="0" smtClean="0">
                <a:latin typeface="Times New Roman" pitchFamily="18" charset="0"/>
                <a:cs typeface="Times New Roman" pitchFamily="18" charset="0"/>
                <a:hlinkClick r:id="rId6" action="ppaction://hlinkfile"/>
              </a:rPr>
              <a:t> </a:t>
            </a:r>
            <a:r>
              <a:rPr lang="en-US" dirty="0" err="1" smtClean="0">
                <a:latin typeface="Times New Roman" pitchFamily="18" charset="0"/>
                <a:cs typeface="Times New Roman" pitchFamily="18" charset="0"/>
                <a:hlinkClick r:id="rId6" action="ppaction://hlinkfile"/>
              </a:rPr>
              <a:t>lần</a:t>
            </a:r>
            <a:endParaRPr lang="en-GB" dirty="0">
              <a:latin typeface="Times New Roman" pitchFamily="18" charset="0"/>
              <a:cs typeface="Times New Roman" pitchFamily="18" charset="0"/>
              <a:hlinkClick r:id="rId6" action="ppaction://hlinkfile"/>
            </a:endParaRPr>
          </a:p>
        </p:txBody>
      </p:sp>
      <p:sp>
        <p:nvSpPr>
          <p:cNvPr id="5" name="Text Placeholder 4"/>
          <p:cNvSpPr>
            <a:spLocks noGrp="1"/>
          </p:cNvSpPr>
          <p:nvPr>
            <p:ph type="body" sz="half" idx="3"/>
          </p:nvPr>
        </p:nvSpPr>
        <p:spPr/>
        <p:txBody>
          <a:bodyPr>
            <a:normAutofit fontScale="92500" lnSpcReduction="10000"/>
          </a:bodyPr>
          <a:lstStyle/>
          <a:p>
            <a:pPr algn="ctr"/>
            <a:r>
              <a:rPr lang="en-US" dirty="0" smtClean="0">
                <a:latin typeface="Times New Roman" pitchFamily="18" charset="0"/>
                <a:cs typeface="Times New Roman" pitchFamily="18" charset="0"/>
                <a:hlinkClick r:id="rId7" action="ppaction://hlinkfile"/>
              </a:rPr>
              <a:t>Chạy </a:t>
            </a:r>
            <a:r>
              <a:rPr lang="en-US" dirty="0" err="1" smtClean="0">
                <a:latin typeface="Times New Roman" pitchFamily="18" charset="0"/>
                <a:cs typeface="Times New Roman" pitchFamily="18" charset="0"/>
                <a:hlinkClick r:id="rId7" action="ppaction://hlinkfile"/>
              </a:rPr>
              <a:t>ba</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bước</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giậm</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vào</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ván</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liên</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tục</a:t>
            </a:r>
            <a:endParaRPr lang="en-GB" dirty="0">
              <a:latin typeface="Times New Roman" pitchFamily="18" charset="0"/>
              <a:cs typeface="Times New Roman" pitchFamily="18" charset="0"/>
              <a:hlinkClick r:id="rId7" action="ppaction://hlinkfile"/>
            </a:endParaRPr>
          </a:p>
        </p:txBody>
      </p:sp>
      <p:pic>
        <p:nvPicPr>
          <p:cNvPr id="8" name="IMG_6173.mp4">
            <a:hlinkClick r:id="" action="ppaction://media"/>
          </p:cNvPr>
          <p:cNvPicPr>
            <a:picLocks noGrp="1" noChangeAspect="1"/>
          </p:cNvPicPr>
          <p:nvPr>
            <p:ph sz="quarter" idx="2"/>
            <a:videoFile r:link="rId2"/>
            <p:extLst>
              <p:ext uri="{DAA4B4D4-6D71-4841-9C94-3DE7FCFB9230}">
                <p14:media xmlns:p14="http://schemas.microsoft.com/office/powerpoint/2010/main" r:embed="rId1"/>
              </p:ext>
            </p:extLst>
          </p:nvPr>
        </p:nvPicPr>
        <p:blipFill>
          <a:blip r:embed="rId8"/>
          <a:stretch>
            <a:fillRect/>
          </a:stretch>
        </p:blipFill>
        <p:spPr>
          <a:xfrm>
            <a:off x="457200" y="3302000"/>
            <a:ext cx="4038600" cy="2271713"/>
          </a:xfrm>
        </p:spPr>
      </p:pic>
      <p:pic>
        <p:nvPicPr>
          <p:cNvPr id="6" name="IMG_6176.mp4">
            <a:hlinkClick r:id="" action="ppaction://media"/>
          </p:cNvPr>
          <p:cNvPicPr>
            <a:picLocks noGrp="1" noChangeAspect="1"/>
          </p:cNvPicPr>
          <p:nvPr>
            <p:ph sz="quarter" idx="4"/>
            <a:videoFile r:link="rId4"/>
            <p:extLst>
              <p:ext uri="{DAA4B4D4-6D71-4841-9C94-3DE7FCFB9230}">
                <p14:media xmlns:p14="http://schemas.microsoft.com/office/powerpoint/2010/main" r:embed="rId3"/>
              </p:ext>
            </p:extLst>
          </p:nvPr>
        </p:nvPicPr>
        <p:blipFill>
          <a:blip r:embed="rId9"/>
          <a:stretch>
            <a:fillRect/>
          </a:stretch>
        </p:blipFill>
        <p:spPr>
          <a:xfrm>
            <a:off x="4645025" y="3300413"/>
            <a:ext cx="4041775" cy="2273300"/>
          </a:xfrm>
        </p:spPr>
      </p:pic>
    </p:spTree>
    <p:extLst>
      <p:ext uri="{BB962C8B-B14F-4D97-AF65-F5344CB8AC3E}">
        <p14:creationId xmlns:p14="http://schemas.microsoft.com/office/powerpoint/2010/main" val="847252470"/>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5"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fade">
                                      <p:cBhvr>
                                        <p:cTn id="25" dur="2000"/>
                                        <p:tgtEl>
                                          <p:spTgt spid="3">
                                            <p:txEl>
                                              <p:pRg st="0" end="0"/>
                                            </p:txEl>
                                          </p:spTgt>
                                        </p:tgtEl>
                                      </p:cBhvr>
                                    </p:animEffect>
                                    <p:anim calcmode="lin" valueType="num">
                                      <p:cBhvr>
                                        <p:cTn id="26"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27"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45" presetClass="entr" presetSubtype="0" fill="hold" grpId="0" nodeType="click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Effect transition="in" filter="fade">
                                      <p:cBhvr>
                                        <p:cTn id="37" dur="2000"/>
                                        <p:tgtEl>
                                          <p:spTgt spid="5">
                                            <p:txEl>
                                              <p:pRg st="0" end="0"/>
                                            </p:txEl>
                                          </p:spTgt>
                                        </p:tgtEl>
                                      </p:cBhvr>
                                    </p:animEffect>
                                    <p:anim calcmode="lin" valueType="num">
                                      <p:cBhvr>
                                        <p:cTn id="38" dur="2000" fill="hold"/>
                                        <p:tgtEl>
                                          <p:spTgt spid="5">
                                            <p:txEl>
                                              <p:pRg st="0" end="0"/>
                                            </p:txEl>
                                          </p:spTgt>
                                        </p:tgtEl>
                                        <p:attrNameLst>
                                          <p:attrName>ppt_w</p:attrName>
                                        </p:attrNameLst>
                                      </p:cBhvr>
                                      <p:tavLst>
                                        <p:tav tm="0" fmla="#ppt_w*sin(2.5*pi*$)">
                                          <p:val>
                                            <p:fltVal val="0"/>
                                          </p:val>
                                        </p:tav>
                                        <p:tav tm="100000">
                                          <p:val>
                                            <p:fltVal val="1"/>
                                          </p:val>
                                        </p:tav>
                                      </p:tavLst>
                                    </p:anim>
                                    <p:anim calcmode="lin" valueType="num">
                                      <p:cBhvr>
                                        <p:cTn id="39" dur="2000" fill="hold"/>
                                        <p:tgtEl>
                                          <p:spTgt spid="5">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randombar(horizontal)">
                                      <p:cBhvr>
                                        <p:cTn id="4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45" fill="hold" display="0">
                  <p:stCondLst>
                    <p:cond delay="indefinite"/>
                  </p:stCondLst>
                </p:cTn>
                <p:tgtEl>
                  <p:spTgt spid="8"/>
                </p:tgtEl>
              </p:cMediaNode>
            </p:video>
            <p:video>
              <p:cMediaNode vol="80000">
                <p:cTn id="46" fill="hold" display="0">
                  <p:stCondLst>
                    <p:cond delay="indefinite"/>
                  </p:stCondLst>
                </p:cTn>
                <p:tgtEl>
                  <p:spTgt spid="6"/>
                </p:tgtEl>
              </p:cMediaNode>
            </p:video>
          </p:childTnLst>
        </p:cTn>
      </p:par>
    </p:tnLst>
    <p:bldLst>
      <p:bldP spid="2" grpId="0"/>
      <p:bldP spid="3" grpId="0" build="p"/>
      <p:bldP spid="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295400"/>
            <a:ext cx="8229600" cy="1143000"/>
          </a:xfrm>
        </p:spPr>
        <p:txBody>
          <a:bodyPr>
            <a:normAutofit fontScale="90000"/>
          </a:bodyPr>
          <a:lstStyle/>
          <a:p>
            <a:pPr algn="ctr"/>
            <a:r>
              <a:rPr lang="en-US" sz="4400" b="1" dirty="0" smtClean="0">
                <a:latin typeface="Times New Roman" pitchFamily="18" charset="0"/>
                <a:cs typeface="Times New Roman" pitchFamily="18" charset="0"/>
                <a:hlinkClick r:id="rId4" action="ppaction://hlinkfile"/>
              </a:rPr>
              <a:t>Chạy </a:t>
            </a:r>
            <a:r>
              <a:rPr lang="en-US" sz="4400" b="1" dirty="0" err="1" smtClean="0">
                <a:latin typeface="Times New Roman" pitchFamily="18" charset="0"/>
                <a:cs typeface="Times New Roman" pitchFamily="18" charset="0"/>
                <a:hlinkClick r:id="rId4" action="ppaction://hlinkfile"/>
              </a:rPr>
              <a:t>đà</a:t>
            </a:r>
            <a:r>
              <a:rPr lang="en-US" sz="4400" b="1" dirty="0" smtClean="0">
                <a:latin typeface="Times New Roman" pitchFamily="18" charset="0"/>
                <a:cs typeface="Times New Roman" pitchFamily="18" charset="0"/>
                <a:hlinkClick r:id="rId4" action="ppaction://hlinkfile"/>
              </a:rPr>
              <a:t> </a:t>
            </a:r>
            <a:r>
              <a:rPr lang="en-US" sz="4400" b="1" dirty="0" err="1" smtClean="0">
                <a:latin typeface="Times New Roman" pitchFamily="18" charset="0"/>
                <a:cs typeface="Times New Roman" pitchFamily="18" charset="0"/>
                <a:hlinkClick r:id="rId4" action="ppaction://hlinkfile"/>
              </a:rPr>
              <a:t>giậm</a:t>
            </a:r>
            <a:r>
              <a:rPr lang="en-US" sz="4400" b="1" dirty="0" smtClean="0">
                <a:latin typeface="Times New Roman" pitchFamily="18" charset="0"/>
                <a:cs typeface="Times New Roman" pitchFamily="18" charset="0"/>
                <a:hlinkClick r:id="rId4" action="ppaction://hlinkfile"/>
              </a:rPr>
              <a:t> </a:t>
            </a:r>
            <a:r>
              <a:rPr lang="en-US" sz="4400" b="1" dirty="0" err="1" smtClean="0">
                <a:latin typeface="Times New Roman" pitchFamily="18" charset="0"/>
                <a:cs typeface="Times New Roman" pitchFamily="18" charset="0"/>
                <a:hlinkClick r:id="rId4" action="ppaction://hlinkfile"/>
              </a:rPr>
              <a:t>nhảy</a:t>
            </a:r>
            <a:r>
              <a:rPr lang="en-US" sz="4400" b="1" dirty="0" smtClean="0">
                <a:latin typeface="Times New Roman" pitchFamily="18" charset="0"/>
                <a:cs typeface="Times New Roman" pitchFamily="18" charset="0"/>
                <a:hlinkClick r:id="rId4" action="ppaction://hlinkfile"/>
              </a:rPr>
              <a:t> </a:t>
            </a:r>
            <a:r>
              <a:rPr lang="en-US" sz="4400" b="1" dirty="0" err="1" smtClean="0">
                <a:latin typeface="Times New Roman" pitchFamily="18" charset="0"/>
                <a:cs typeface="Times New Roman" pitchFamily="18" charset="0"/>
                <a:hlinkClick r:id="rId4" action="ppaction://hlinkfile"/>
              </a:rPr>
              <a:t>không</a:t>
            </a:r>
            <a:r>
              <a:rPr lang="en-US" sz="4400" b="1" dirty="0" smtClean="0">
                <a:latin typeface="Times New Roman" pitchFamily="18" charset="0"/>
                <a:cs typeface="Times New Roman" pitchFamily="18" charset="0"/>
                <a:hlinkClick r:id="rId4" action="ppaction://hlinkfile"/>
              </a:rPr>
              <a:t> </a:t>
            </a:r>
            <a:r>
              <a:rPr lang="en-US" sz="4400" b="1" dirty="0" err="1" smtClean="0">
                <a:latin typeface="Times New Roman" pitchFamily="18" charset="0"/>
                <a:cs typeface="Times New Roman" pitchFamily="18" charset="0"/>
                <a:hlinkClick r:id="rId4" action="ppaction://hlinkfile"/>
              </a:rPr>
              <a:t>đúng</a:t>
            </a:r>
            <a:r>
              <a:rPr lang="en-US" sz="4400" b="1" dirty="0" smtClean="0">
                <a:latin typeface="Times New Roman" pitchFamily="18" charset="0"/>
                <a:cs typeface="Times New Roman" pitchFamily="18" charset="0"/>
                <a:hlinkClick r:id="rId4" action="ppaction://hlinkfile"/>
              </a:rPr>
              <a:t> </a:t>
            </a:r>
            <a:r>
              <a:rPr lang="en-US" sz="4400" b="1" dirty="0" err="1" smtClean="0">
                <a:latin typeface="Times New Roman" pitchFamily="18" charset="0"/>
                <a:cs typeface="Times New Roman" pitchFamily="18" charset="0"/>
                <a:hlinkClick r:id="rId4" action="ppaction://hlinkfile"/>
              </a:rPr>
              <a:t>ván</a:t>
            </a:r>
            <a:r>
              <a:rPr lang="en-US" sz="4400" b="1" dirty="0" smtClean="0">
                <a:latin typeface="Times New Roman" pitchFamily="18" charset="0"/>
                <a:cs typeface="Times New Roman" pitchFamily="18" charset="0"/>
                <a:hlinkClick r:id="rId4" action="ppaction://hlinkfile"/>
              </a:rPr>
              <a:t/>
            </a:r>
            <a:br>
              <a:rPr lang="en-US" sz="4400" b="1" dirty="0" smtClean="0">
                <a:latin typeface="Times New Roman" pitchFamily="18" charset="0"/>
                <a:cs typeface="Times New Roman" pitchFamily="18" charset="0"/>
                <a:hlinkClick r:id="rId4" action="ppaction://hlinkfile"/>
              </a:rPr>
            </a:br>
            <a:r>
              <a:rPr lang="en-US" sz="2800" b="1" dirty="0" err="1">
                <a:latin typeface="Times New Roman" pitchFamily="18" charset="0"/>
                <a:cs typeface="Times New Roman" pitchFamily="18" charset="0"/>
                <a:hlinkClick r:id="rId4" action="ppaction://hlinkfile"/>
              </a:rPr>
              <a:t>tập</a:t>
            </a:r>
            <a:r>
              <a:rPr lang="en-US" sz="2800" b="1" dirty="0">
                <a:latin typeface="Times New Roman" pitchFamily="18" charset="0"/>
                <a:cs typeface="Times New Roman" pitchFamily="18" charset="0"/>
                <a:hlinkClick r:id="rId4" action="ppaction://hlinkfile"/>
              </a:rPr>
              <a:t> </a:t>
            </a:r>
            <a:r>
              <a:rPr lang="en-US" sz="2800" b="1" dirty="0" err="1">
                <a:latin typeface="Times New Roman" pitchFamily="18" charset="0"/>
                <a:cs typeface="Times New Roman" pitchFamily="18" charset="0"/>
                <a:hlinkClick r:id="rId4" action="ppaction://hlinkfile"/>
              </a:rPr>
              <a:t>luyện</a:t>
            </a:r>
            <a:r>
              <a:rPr lang="en-US" sz="2800" b="1" dirty="0">
                <a:latin typeface="Times New Roman" pitchFamily="18" charset="0"/>
                <a:cs typeface="Times New Roman" pitchFamily="18" charset="0"/>
                <a:hlinkClick r:id="rId4" action="ppaction://hlinkfile"/>
              </a:rPr>
              <a:t> </a:t>
            </a:r>
            <a:r>
              <a:rPr lang="en-US" sz="2800" b="1" dirty="0" err="1">
                <a:latin typeface="Times New Roman" pitchFamily="18" charset="0"/>
                <a:cs typeface="Times New Roman" pitchFamily="18" charset="0"/>
                <a:hlinkClick r:id="rId4" action="ppaction://hlinkfile"/>
              </a:rPr>
              <a:t>chạy</a:t>
            </a:r>
            <a:r>
              <a:rPr lang="en-US" sz="2800" b="1" dirty="0">
                <a:latin typeface="Times New Roman" pitchFamily="18" charset="0"/>
                <a:cs typeface="Times New Roman" pitchFamily="18" charset="0"/>
                <a:hlinkClick r:id="rId4" action="ppaction://hlinkfile"/>
              </a:rPr>
              <a:t> </a:t>
            </a:r>
            <a:r>
              <a:rPr lang="en-US" sz="2800" b="1" dirty="0" err="1">
                <a:latin typeface="Times New Roman" pitchFamily="18" charset="0"/>
                <a:cs typeface="Times New Roman" pitchFamily="18" charset="0"/>
                <a:hlinkClick r:id="rId4" action="ppaction://hlinkfile"/>
              </a:rPr>
              <a:t>đà</a:t>
            </a:r>
            <a:r>
              <a:rPr lang="en-US" sz="2800" b="1" dirty="0">
                <a:latin typeface="Times New Roman" pitchFamily="18" charset="0"/>
                <a:cs typeface="Times New Roman" pitchFamily="18" charset="0"/>
                <a:hlinkClick r:id="rId4" action="ppaction://hlinkfile"/>
              </a:rPr>
              <a:t> </a:t>
            </a:r>
            <a:r>
              <a:rPr lang="en-US" sz="2800" b="1" dirty="0" err="1">
                <a:latin typeface="Times New Roman" pitchFamily="18" charset="0"/>
                <a:cs typeface="Times New Roman" pitchFamily="18" charset="0"/>
                <a:hlinkClick r:id="rId4" action="ppaction://hlinkfile"/>
              </a:rPr>
              <a:t>trên</a:t>
            </a:r>
            <a:r>
              <a:rPr lang="en-US" sz="2800" b="1" dirty="0">
                <a:latin typeface="Times New Roman" pitchFamily="18" charset="0"/>
                <a:cs typeface="Times New Roman" pitchFamily="18" charset="0"/>
                <a:hlinkClick r:id="rId4" action="ppaction://hlinkfile"/>
              </a:rPr>
              <a:t> </a:t>
            </a:r>
            <a:r>
              <a:rPr lang="en-US" sz="2800" b="1" dirty="0" err="1">
                <a:latin typeface="Times New Roman" pitchFamily="18" charset="0"/>
                <a:cs typeface="Times New Roman" pitchFamily="18" charset="0"/>
                <a:hlinkClick r:id="rId4" action="ppaction://hlinkfile"/>
              </a:rPr>
              <a:t>đường</a:t>
            </a:r>
            <a:r>
              <a:rPr lang="en-US" sz="2800" b="1" dirty="0">
                <a:latin typeface="Times New Roman" pitchFamily="18" charset="0"/>
                <a:cs typeface="Times New Roman" pitchFamily="18" charset="0"/>
                <a:hlinkClick r:id="rId4" action="ppaction://hlinkfile"/>
              </a:rPr>
              <a:t> </a:t>
            </a:r>
            <a:r>
              <a:rPr lang="en-US" sz="2800" b="1" dirty="0" err="1">
                <a:latin typeface="Times New Roman" pitchFamily="18" charset="0"/>
                <a:cs typeface="Times New Roman" pitchFamily="18" charset="0"/>
                <a:hlinkClick r:id="rId4" action="ppaction://hlinkfile"/>
              </a:rPr>
              <a:t>chạy</a:t>
            </a:r>
            <a:r>
              <a:rPr lang="en-US" sz="2800" b="1" dirty="0">
                <a:latin typeface="Times New Roman" pitchFamily="18" charset="0"/>
                <a:cs typeface="Times New Roman" pitchFamily="18" charset="0"/>
                <a:hlinkClick r:id="rId4" action="ppaction://hlinkfile"/>
              </a:rPr>
              <a:t> </a:t>
            </a:r>
            <a:r>
              <a:rPr lang="en-US" sz="2800" b="1" dirty="0" err="1">
                <a:latin typeface="Times New Roman" pitchFamily="18" charset="0"/>
                <a:cs typeface="Times New Roman" pitchFamily="18" charset="0"/>
                <a:hlinkClick r:id="rId4" action="ppaction://hlinkfile"/>
              </a:rPr>
              <a:t>nhảy</a:t>
            </a:r>
            <a:r>
              <a:rPr lang="en-US" sz="2800" b="1" dirty="0">
                <a:latin typeface="Times New Roman" pitchFamily="18" charset="0"/>
                <a:cs typeface="Times New Roman" pitchFamily="18" charset="0"/>
                <a:hlinkClick r:id="rId4" action="ppaction://hlinkfile"/>
              </a:rPr>
              <a:t> </a:t>
            </a:r>
            <a:r>
              <a:rPr lang="en-US" sz="2800" b="1" dirty="0" err="1">
                <a:latin typeface="Times New Roman" pitchFamily="18" charset="0"/>
                <a:cs typeface="Times New Roman" pitchFamily="18" charset="0"/>
                <a:hlinkClick r:id="rId4" action="ppaction://hlinkfile"/>
              </a:rPr>
              <a:t>xa</a:t>
            </a:r>
            <a:r>
              <a:rPr lang="en-US" sz="2800" b="1" dirty="0">
                <a:latin typeface="Times New Roman" pitchFamily="18" charset="0"/>
                <a:cs typeface="Times New Roman" pitchFamily="18" charset="0"/>
                <a:hlinkClick r:id="rId4" action="ppaction://hlinkfile"/>
              </a:rPr>
              <a:t>. </a:t>
            </a:r>
            <a:r>
              <a:rPr lang="en-GB" sz="2800" u="sng" dirty="0">
                <a:hlinkClick r:id="rId4" action="ppaction://hlinkfile"/>
              </a:rPr>
              <a:t/>
            </a:r>
            <a:br>
              <a:rPr lang="en-GB" sz="2800" u="sng" dirty="0">
                <a:hlinkClick r:id="rId4" action="ppaction://hlinkfile"/>
              </a:rPr>
            </a:br>
            <a:endParaRPr lang="en-GB" sz="3100" u="sng" dirty="0">
              <a:hlinkClick r:id="rId4" action="ppaction://hlinkfile"/>
            </a:endParaRPr>
          </a:p>
        </p:txBody>
      </p:sp>
      <p:pic>
        <p:nvPicPr>
          <p:cNvPr id="3" name="IMG_6178.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219200" y="2743200"/>
            <a:ext cx="6705600" cy="3433603"/>
          </a:xfrm>
        </p:spPr>
      </p:pic>
    </p:spTree>
    <p:extLst>
      <p:ext uri="{BB962C8B-B14F-4D97-AF65-F5344CB8AC3E}">
        <p14:creationId xmlns:p14="http://schemas.microsoft.com/office/powerpoint/2010/main" val="278987734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 fill="hold" display="0">
                  <p:stCondLst>
                    <p:cond delay="indefinite"/>
                  </p:stCondLst>
                </p:cTn>
                <p:tgtEl>
                  <p:spTgt spid="3"/>
                </p:tgtEl>
              </p:cMediaNode>
            </p:video>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b="1" dirty="0" smtClean="0">
                <a:latin typeface="Times New Roman" pitchFamily="18" charset="0"/>
                <a:cs typeface="Times New Roman" pitchFamily="18" charset="0"/>
                <a:hlinkClick r:id="rId4" action="ppaction://hlinkfile"/>
              </a:rPr>
              <a:t>Chạy </a:t>
            </a:r>
            <a:r>
              <a:rPr lang="en-US" sz="3200" b="1" dirty="0" err="1" smtClean="0">
                <a:latin typeface="Times New Roman" pitchFamily="18" charset="0"/>
                <a:cs typeface="Times New Roman" pitchFamily="18" charset="0"/>
                <a:hlinkClick r:id="rId4" action="ppaction://hlinkfile"/>
              </a:rPr>
              <a:t>đà</a:t>
            </a:r>
            <a:r>
              <a:rPr lang="en-US" sz="3200" b="1" dirty="0" smtClean="0">
                <a:latin typeface="Times New Roman" pitchFamily="18" charset="0"/>
                <a:cs typeface="Times New Roman" pitchFamily="18" charset="0"/>
                <a:hlinkClick r:id="rId4" action="ppaction://hlinkfile"/>
              </a:rPr>
              <a:t> </a:t>
            </a:r>
            <a:r>
              <a:rPr lang="en-US" sz="3200" b="1" dirty="0" err="1" smtClean="0">
                <a:latin typeface="Times New Roman" pitchFamily="18" charset="0"/>
                <a:cs typeface="Times New Roman" pitchFamily="18" charset="0"/>
                <a:hlinkClick r:id="rId4" action="ppaction://hlinkfile"/>
              </a:rPr>
              <a:t>giậm</a:t>
            </a:r>
            <a:r>
              <a:rPr lang="en-US" sz="3200" b="1" dirty="0" smtClean="0">
                <a:latin typeface="Times New Roman" pitchFamily="18" charset="0"/>
                <a:cs typeface="Times New Roman" pitchFamily="18" charset="0"/>
                <a:hlinkClick r:id="rId4" action="ppaction://hlinkfile"/>
              </a:rPr>
              <a:t> </a:t>
            </a:r>
            <a:r>
              <a:rPr lang="en-US" sz="3200" b="1" dirty="0" err="1" smtClean="0">
                <a:latin typeface="Times New Roman" pitchFamily="18" charset="0"/>
                <a:cs typeface="Times New Roman" pitchFamily="18" charset="0"/>
                <a:hlinkClick r:id="rId4" action="ppaction://hlinkfile"/>
              </a:rPr>
              <a:t>nhảy</a:t>
            </a:r>
            <a:r>
              <a:rPr lang="en-US" sz="3200" b="1" dirty="0" smtClean="0">
                <a:latin typeface="Times New Roman" pitchFamily="18" charset="0"/>
                <a:cs typeface="Times New Roman" pitchFamily="18" charset="0"/>
                <a:hlinkClick r:id="rId4" action="ppaction://hlinkfile"/>
              </a:rPr>
              <a:t> </a:t>
            </a:r>
            <a:r>
              <a:rPr lang="en-US" sz="3200" b="1" dirty="0" err="1" smtClean="0">
                <a:latin typeface="Times New Roman" pitchFamily="18" charset="0"/>
                <a:cs typeface="Times New Roman" pitchFamily="18" charset="0"/>
                <a:hlinkClick r:id="rId4" action="ppaction://hlinkfile"/>
              </a:rPr>
              <a:t>không</a:t>
            </a:r>
            <a:r>
              <a:rPr lang="en-US" sz="3200" b="1" dirty="0" smtClean="0">
                <a:latin typeface="Times New Roman" pitchFamily="18" charset="0"/>
                <a:cs typeface="Times New Roman" pitchFamily="18" charset="0"/>
                <a:hlinkClick r:id="rId4" action="ppaction://hlinkfile"/>
              </a:rPr>
              <a:t> </a:t>
            </a:r>
            <a:r>
              <a:rPr lang="en-US" sz="3200" b="1" dirty="0" err="1" smtClean="0">
                <a:latin typeface="Times New Roman" pitchFamily="18" charset="0"/>
                <a:cs typeface="Times New Roman" pitchFamily="18" charset="0"/>
                <a:hlinkClick r:id="rId4" action="ppaction://hlinkfile"/>
              </a:rPr>
              <a:t>đúng</a:t>
            </a:r>
            <a:r>
              <a:rPr lang="en-US" sz="3200" b="1" dirty="0" smtClean="0">
                <a:latin typeface="Times New Roman" pitchFamily="18" charset="0"/>
                <a:cs typeface="Times New Roman" pitchFamily="18" charset="0"/>
                <a:hlinkClick r:id="rId4" action="ppaction://hlinkfile"/>
              </a:rPr>
              <a:t> </a:t>
            </a:r>
            <a:r>
              <a:rPr lang="en-US" sz="3200" b="1" dirty="0" err="1" smtClean="0">
                <a:latin typeface="Times New Roman" pitchFamily="18" charset="0"/>
                <a:cs typeface="Times New Roman" pitchFamily="18" charset="0"/>
                <a:hlinkClick r:id="rId4" action="ppaction://hlinkfile"/>
              </a:rPr>
              <a:t>ván</a:t>
            </a:r>
            <a:r>
              <a:rPr lang="en-US" sz="3200" b="1" dirty="0" smtClean="0">
                <a:latin typeface="Times New Roman" pitchFamily="18" charset="0"/>
                <a:cs typeface="Times New Roman" pitchFamily="18" charset="0"/>
                <a:hlinkClick r:id="rId4" action="ppaction://hlinkfile"/>
              </a:rPr>
              <a:t/>
            </a:r>
            <a:br>
              <a:rPr lang="en-US" sz="3200" b="1" dirty="0" smtClean="0">
                <a:latin typeface="Times New Roman" pitchFamily="18" charset="0"/>
                <a:cs typeface="Times New Roman" pitchFamily="18" charset="0"/>
                <a:hlinkClick r:id="rId4" action="ppaction://hlinkfile"/>
              </a:rPr>
            </a:br>
            <a:r>
              <a:rPr lang="en-US" sz="3200" b="1" dirty="0" err="1" smtClean="0">
                <a:latin typeface="Times New Roman" pitchFamily="18" charset="0"/>
                <a:cs typeface="Times New Roman" pitchFamily="18" charset="0"/>
                <a:hlinkClick r:id="rId4" action="ppaction://hlinkfile"/>
              </a:rPr>
              <a:t>xác</a:t>
            </a:r>
            <a:r>
              <a:rPr lang="en-US" sz="3200" b="1" dirty="0" smtClean="0">
                <a:latin typeface="Times New Roman" pitchFamily="18" charset="0"/>
                <a:cs typeface="Times New Roman" pitchFamily="18" charset="0"/>
                <a:hlinkClick r:id="rId4" action="ppaction://hlinkfile"/>
              </a:rPr>
              <a:t> </a:t>
            </a:r>
            <a:r>
              <a:rPr lang="en-US" sz="3200" b="1" dirty="0" err="1" smtClean="0">
                <a:latin typeface="Times New Roman" pitchFamily="18" charset="0"/>
                <a:cs typeface="Times New Roman" pitchFamily="18" charset="0"/>
                <a:hlinkClick r:id="rId4" action="ppaction://hlinkfile"/>
              </a:rPr>
              <a:t>định</a:t>
            </a:r>
            <a:r>
              <a:rPr lang="en-US" sz="3200" b="1" dirty="0" smtClean="0">
                <a:latin typeface="Times New Roman" pitchFamily="18" charset="0"/>
                <a:cs typeface="Times New Roman" pitchFamily="18" charset="0"/>
                <a:hlinkClick r:id="rId4" action="ppaction://hlinkfile"/>
              </a:rPr>
              <a:t> 6 </a:t>
            </a:r>
            <a:r>
              <a:rPr lang="en-US" sz="3200" b="1" dirty="0" err="1" smtClean="0">
                <a:latin typeface="Times New Roman" pitchFamily="18" charset="0"/>
                <a:cs typeface="Times New Roman" pitchFamily="18" charset="0"/>
                <a:hlinkClick r:id="rId4" action="ppaction://hlinkfile"/>
              </a:rPr>
              <a:t>bước</a:t>
            </a:r>
            <a:r>
              <a:rPr lang="en-US" sz="3200" b="1" dirty="0" smtClean="0">
                <a:latin typeface="Times New Roman" pitchFamily="18" charset="0"/>
                <a:cs typeface="Times New Roman" pitchFamily="18" charset="0"/>
                <a:hlinkClick r:id="rId4" action="ppaction://hlinkfile"/>
              </a:rPr>
              <a:t> </a:t>
            </a:r>
            <a:r>
              <a:rPr lang="en-US" sz="3200" b="1" dirty="0" err="1" smtClean="0">
                <a:latin typeface="Times New Roman" pitchFamily="18" charset="0"/>
                <a:cs typeface="Times New Roman" pitchFamily="18" charset="0"/>
                <a:hlinkClick r:id="rId4" action="ppaction://hlinkfile"/>
              </a:rPr>
              <a:t>cuối</a:t>
            </a:r>
            <a:r>
              <a:rPr lang="en-US" sz="3200" b="1" dirty="0" smtClean="0">
                <a:latin typeface="Times New Roman" pitchFamily="18" charset="0"/>
                <a:cs typeface="Times New Roman" pitchFamily="18" charset="0"/>
                <a:hlinkClick r:id="rId4" action="ppaction://hlinkfile"/>
              </a:rPr>
              <a:t>, </a:t>
            </a:r>
            <a:r>
              <a:rPr lang="en-US" sz="3200" b="1" dirty="0" err="1" smtClean="0">
                <a:latin typeface="Times New Roman" pitchFamily="18" charset="0"/>
                <a:cs typeface="Times New Roman" pitchFamily="18" charset="0"/>
                <a:hlinkClick r:id="rId4" action="ppaction://hlinkfile"/>
              </a:rPr>
              <a:t>để</a:t>
            </a:r>
            <a:r>
              <a:rPr lang="en-US" sz="3200" b="1" dirty="0" smtClean="0">
                <a:latin typeface="Times New Roman" pitchFamily="18" charset="0"/>
                <a:cs typeface="Times New Roman" pitchFamily="18" charset="0"/>
                <a:hlinkClick r:id="rId4" action="ppaction://hlinkfile"/>
              </a:rPr>
              <a:t> </a:t>
            </a:r>
            <a:r>
              <a:rPr lang="en-US" sz="3200" b="1" dirty="0" err="1" smtClean="0">
                <a:latin typeface="Times New Roman" pitchFamily="18" charset="0"/>
                <a:cs typeface="Times New Roman" pitchFamily="18" charset="0"/>
                <a:hlinkClick r:id="rId4" action="ppaction://hlinkfile"/>
              </a:rPr>
              <a:t>điều</a:t>
            </a:r>
            <a:r>
              <a:rPr lang="en-US" sz="3200" b="1" dirty="0" smtClean="0">
                <a:latin typeface="Times New Roman" pitchFamily="18" charset="0"/>
                <a:cs typeface="Times New Roman" pitchFamily="18" charset="0"/>
                <a:hlinkClick r:id="rId4" action="ppaction://hlinkfile"/>
              </a:rPr>
              <a:t> </a:t>
            </a:r>
            <a:r>
              <a:rPr lang="en-US" sz="3200" b="1" dirty="0" err="1" smtClean="0">
                <a:latin typeface="Times New Roman" pitchFamily="18" charset="0"/>
                <a:cs typeface="Times New Roman" pitchFamily="18" charset="0"/>
                <a:hlinkClick r:id="rId4" action="ppaction://hlinkfile"/>
              </a:rPr>
              <a:t>chỉnh</a:t>
            </a:r>
            <a:r>
              <a:rPr lang="en-US" sz="3200" b="1" dirty="0" smtClean="0">
                <a:latin typeface="Times New Roman" pitchFamily="18" charset="0"/>
                <a:cs typeface="Times New Roman" pitchFamily="18" charset="0"/>
                <a:hlinkClick r:id="rId4" action="ppaction://hlinkfile"/>
              </a:rPr>
              <a:t> </a:t>
            </a:r>
            <a:r>
              <a:rPr lang="en-US" sz="3200" b="1" dirty="0" err="1" smtClean="0">
                <a:latin typeface="Times New Roman" pitchFamily="18" charset="0"/>
                <a:cs typeface="Times New Roman" pitchFamily="18" charset="0"/>
                <a:hlinkClick r:id="rId4" action="ppaction://hlinkfile"/>
              </a:rPr>
              <a:t>cự</a:t>
            </a:r>
            <a:r>
              <a:rPr lang="en-US" sz="3200" b="1" dirty="0" smtClean="0">
                <a:latin typeface="Times New Roman" pitchFamily="18" charset="0"/>
                <a:cs typeface="Times New Roman" pitchFamily="18" charset="0"/>
                <a:hlinkClick r:id="rId4" action="ppaction://hlinkfile"/>
              </a:rPr>
              <a:t> </a:t>
            </a:r>
            <a:r>
              <a:rPr lang="en-US" sz="3200" b="1" dirty="0" err="1" smtClean="0">
                <a:latin typeface="Times New Roman" pitchFamily="18" charset="0"/>
                <a:cs typeface="Times New Roman" pitchFamily="18" charset="0"/>
                <a:hlinkClick r:id="rId4" action="ppaction://hlinkfile"/>
              </a:rPr>
              <a:t>ly</a:t>
            </a:r>
            <a:r>
              <a:rPr lang="en-US" sz="3200" b="1" dirty="0" smtClean="0">
                <a:latin typeface="Times New Roman" pitchFamily="18" charset="0"/>
                <a:cs typeface="Times New Roman" pitchFamily="18" charset="0"/>
                <a:hlinkClick r:id="rId4" action="ppaction://hlinkfile"/>
              </a:rPr>
              <a:t> </a:t>
            </a:r>
            <a:r>
              <a:rPr lang="en-US" sz="3200" b="1" dirty="0" err="1" smtClean="0">
                <a:latin typeface="Times New Roman" pitchFamily="18" charset="0"/>
                <a:cs typeface="Times New Roman" pitchFamily="18" charset="0"/>
                <a:hlinkClick r:id="rId4" action="ppaction://hlinkfile"/>
              </a:rPr>
              <a:t>lấy</a:t>
            </a:r>
            <a:r>
              <a:rPr lang="en-US" sz="3200" b="1" dirty="0" smtClean="0">
                <a:latin typeface="Times New Roman" pitchFamily="18" charset="0"/>
                <a:cs typeface="Times New Roman" pitchFamily="18" charset="0"/>
                <a:hlinkClick r:id="rId4" action="ppaction://hlinkfile"/>
              </a:rPr>
              <a:t> </a:t>
            </a:r>
            <a:r>
              <a:rPr lang="en-US" sz="3200" b="1" dirty="0" err="1" smtClean="0">
                <a:latin typeface="Times New Roman" pitchFamily="18" charset="0"/>
                <a:cs typeface="Times New Roman" pitchFamily="18" charset="0"/>
                <a:hlinkClick r:id="rId4" action="ppaction://hlinkfile"/>
              </a:rPr>
              <a:t>đà</a:t>
            </a:r>
            <a:endParaRPr lang="en-GB" sz="3200" b="1" dirty="0">
              <a:latin typeface="Times New Roman" pitchFamily="18" charset="0"/>
              <a:cs typeface="Times New Roman" pitchFamily="18" charset="0"/>
              <a:hlinkClick r:id="rId4" action="ppaction://hlinkfile"/>
            </a:endParaRPr>
          </a:p>
        </p:txBody>
      </p:sp>
      <p:pic>
        <p:nvPicPr>
          <p:cNvPr id="4" name="IMG_6182.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669925" y="1935163"/>
            <a:ext cx="7804150" cy="4389437"/>
          </a:xfrm>
        </p:spPr>
      </p:pic>
    </p:spTree>
    <p:extLst>
      <p:ext uri="{BB962C8B-B14F-4D97-AF65-F5344CB8AC3E}">
        <p14:creationId xmlns:p14="http://schemas.microsoft.com/office/powerpoint/2010/main" val="4990924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4"/>
                </p:tgtEl>
              </p:cMediaNode>
            </p:video>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gn="ctr"/>
            <a:r>
              <a:rPr lang="en-US" sz="4000" b="1" dirty="0" smtClean="0">
                <a:latin typeface="Times New Roman" pitchFamily="18" charset="0"/>
                <a:cs typeface="Times New Roman" pitchFamily="18" charset="0"/>
              </a:rPr>
              <a:t>Chạy </a:t>
            </a:r>
            <a:r>
              <a:rPr lang="en-US" sz="4000" b="1" dirty="0" err="1" smtClean="0">
                <a:latin typeface="Times New Roman" pitchFamily="18" charset="0"/>
                <a:cs typeface="Times New Roman" pitchFamily="18" charset="0"/>
              </a:rPr>
              <a:t>đà</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giậm</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nhảy</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không</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đúng</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ván</a:t>
            </a:r>
            <a:r>
              <a:rPr lang="en-US" sz="4000" b="1" dirty="0" smtClean="0">
                <a:latin typeface="Times New Roman" pitchFamily="18" charset="0"/>
                <a:cs typeface="Times New Roman" pitchFamily="18" charset="0"/>
              </a:rPr>
              <a:t/>
            </a:r>
            <a:br>
              <a:rPr lang="en-US" sz="4000" b="1" dirty="0" smtClean="0">
                <a:latin typeface="Times New Roman" pitchFamily="18" charset="0"/>
                <a:cs typeface="Times New Roman" pitchFamily="18" charset="0"/>
              </a:rPr>
            </a:br>
            <a:r>
              <a:rPr lang="en-US" sz="4000" b="1" dirty="0" err="1" smtClean="0">
                <a:latin typeface="Times New Roman" pitchFamily="18" charset="0"/>
                <a:cs typeface="Times New Roman" pitchFamily="18" charset="0"/>
              </a:rPr>
              <a:t>xác</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định</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chân</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giậm</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nhảy</a:t>
            </a:r>
            <a:endParaRPr lang="en-GB" sz="4000" b="1" dirty="0">
              <a:latin typeface="Times New Roman" pitchFamily="18" charset="0"/>
              <a:cs typeface="Times New Roman" pitchFamily="18" charset="0"/>
            </a:endParaRPr>
          </a:p>
        </p:txBody>
      </p:sp>
      <p:sp>
        <p:nvSpPr>
          <p:cNvPr id="5" name="Text Placeholder 4"/>
          <p:cNvSpPr>
            <a:spLocks noGrp="1"/>
          </p:cNvSpPr>
          <p:nvPr>
            <p:ph type="body" idx="1"/>
          </p:nvPr>
        </p:nvSpPr>
        <p:spPr/>
        <p:txBody>
          <a:bodyPr/>
          <a:lstStyle/>
          <a:p>
            <a:pPr algn="ctr"/>
            <a:r>
              <a:rPr lang="en-US" dirty="0" err="1" smtClean="0">
                <a:latin typeface="Times New Roman" pitchFamily="18" charset="0"/>
                <a:cs typeface="Times New Roman" pitchFamily="18" charset="0"/>
                <a:hlinkClick r:id="rId6" action="ppaction://hlinkfile"/>
              </a:rPr>
              <a:t>Lò</a:t>
            </a:r>
            <a:r>
              <a:rPr lang="en-US" dirty="0" smtClean="0">
                <a:latin typeface="Times New Roman" pitchFamily="18" charset="0"/>
                <a:cs typeface="Times New Roman" pitchFamily="18" charset="0"/>
                <a:hlinkClick r:id="rId6" action="ppaction://hlinkfile"/>
              </a:rPr>
              <a:t> </a:t>
            </a:r>
            <a:r>
              <a:rPr lang="en-US" dirty="0" err="1" smtClean="0">
                <a:latin typeface="Times New Roman" pitchFamily="18" charset="0"/>
                <a:cs typeface="Times New Roman" pitchFamily="18" charset="0"/>
                <a:hlinkClick r:id="rId6" action="ppaction://hlinkfile"/>
              </a:rPr>
              <a:t>cò</a:t>
            </a:r>
            <a:endParaRPr lang="en-GB" dirty="0">
              <a:latin typeface="Times New Roman" pitchFamily="18" charset="0"/>
              <a:cs typeface="Times New Roman" pitchFamily="18" charset="0"/>
              <a:hlinkClick r:id="rId6" action="ppaction://hlinkfile"/>
            </a:endParaRPr>
          </a:p>
        </p:txBody>
      </p:sp>
      <p:sp>
        <p:nvSpPr>
          <p:cNvPr id="7" name="Text Placeholder 6"/>
          <p:cNvSpPr>
            <a:spLocks noGrp="1"/>
          </p:cNvSpPr>
          <p:nvPr>
            <p:ph type="body" sz="half" idx="3"/>
          </p:nvPr>
        </p:nvSpPr>
        <p:spPr/>
        <p:txBody>
          <a:bodyPr>
            <a:normAutofit/>
          </a:bodyPr>
          <a:lstStyle/>
          <a:p>
            <a:pPr algn="ctr"/>
            <a:r>
              <a:rPr lang="en-US" dirty="0" err="1" smtClean="0">
                <a:latin typeface="Times New Roman" pitchFamily="18" charset="0"/>
                <a:cs typeface="Times New Roman" pitchFamily="18" charset="0"/>
                <a:hlinkClick r:id="rId7" action="ppaction://hlinkfile"/>
              </a:rPr>
              <a:t>Đỗ</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người</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về</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phía</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trước</a:t>
            </a:r>
            <a:endParaRPr lang="en-GB" dirty="0">
              <a:latin typeface="Times New Roman" pitchFamily="18" charset="0"/>
              <a:cs typeface="Times New Roman" pitchFamily="18" charset="0"/>
              <a:hlinkClick r:id="rId7" action="ppaction://hlinkfile"/>
            </a:endParaRPr>
          </a:p>
        </p:txBody>
      </p:sp>
      <p:pic>
        <p:nvPicPr>
          <p:cNvPr id="9" name="IMG_6184.mp4">
            <a:hlinkClick r:id="" action="ppaction://media"/>
          </p:cNvPr>
          <p:cNvPicPr>
            <a:picLocks noGrp="1" noChangeAspect="1"/>
          </p:cNvPicPr>
          <p:nvPr>
            <p:ph sz="quarter" idx="2"/>
            <a:videoFile r:link="rId2"/>
            <p:extLst>
              <p:ext uri="{DAA4B4D4-6D71-4841-9C94-3DE7FCFB9230}">
                <p14:media xmlns:p14="http://schemas.microsoft.com/office/powerpoint/2010/main" r:embed="rId1"/>
              </p:ext>
            </p:extLst>
          </p:nvPr>
        </p:nvPicPr>
        <p:blipFill>
          <a:blip r:embed="rId8"/>
          <a:stretch>
            <a:fillRect/>
          </a:stretch>
        </p:blipFill>
        <p:spPr>
          <a:xfrm>
            <a:off x="457200" y="3302000"/>
            <a:ext cx="4038600" cy="2271713"/>
          </a:xfrm>
        </p:spPr>
      </p:pic>
      <p:pic>
        <p:nvPicPr>
          <p:cNvPr id="10" name="IMG_6186.mp4">
            <a:hlinkClick r:id="" action="ppaction://media"/>
          </p:cNvPr>
          <p:cNvPicPr>
            <a:picLocks noGrp="1" noChangeAspect="1"/>
          </p:cNvPicPr>
          <p:nvPr>
            <p:ph sz="quarter" idx="4"/>
            <a:videoFile r:link="rId4"/>
            <p:extLst>
              <p:ext uri="{DAA4B4D4-6D71-4841-9C94-3DE7FCFB9230}">
                <p14:media xmlns:p14="http://schemas.microsoft.com/office/powerpoint/2010/main" r:embed="rId3"/>
              </p:ext>
            </p:extLst>
          </p:nvPr>
        </p:nvPicPr>
        <p:blipFill>
          <a:blip r:embed="rId9"/>
          <a:stretch>
            <a:fillRect/>
          </a:stretch>
        </p:blipFill>
        <p:spPr>
          <a:xfrm>
            <a:off x="4645025" y="3300413"/>
            <a:ext cx="4041775" cy="2273300"/>
          </a:xfrm>
        </p:spPr>
      </p:pic>
    </p:spTree>
    <p:extLst>
      <p:ext uri="{BB962C8B-B14F-4D97-AF65-F5344CB8AC3E}">
        <p14:creationId xmlns:p14="http://schemas.microsoft.com/office/powerpoint/2010/main" val="422629352"/>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4"/>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p:cTn id="11"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2" dur="1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13" dur="1000" fill="hold"/>
                                        <p:tgtEl>
                                          <p:spTgt spid="5">
                                            <p:txEl>
                                              <p:pRg st="0" end="0"/>
                                            </p:txEl>
                                          </p:spTgt>
                                        </p:tgtEl>
                                        <p:attrNameLst>
                                          <p:attrName>style.rotation</p:attrName>
                                        </p:attrNameLst>
                                      </p:cBhvr>
                                      <p:tavLst>
                                        <p:tav tm="0">
                                          <p:val>
                                            <p:fltVal val="90"/>
                                          </p:val>
                                        </p:tav>
                                        <p:tav tm="100000">
                                          <p:val>
                                            <p:fltVal val="0"/>
                                          </p:val>
                                        </p:tav>
                                      </p:tavLst>
                                    </p:anim>
                                    <p:animEffect transition="in" filter="fade">
                                      <p:cBhvr>
                                        <p:cTn id="14" dur="1000"/>
                                        <p:tgtEl>
                                          <p:spTgt spid="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grpId="0" nodeType="click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 calcmode="lin" valueType="num">
                                      <p:cBhvr>
                                        <p:cTn id="24" dur="1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25" dur="1000" fill="hold"/>
                                        <p:tgtEl>
                                          <p:spTgt spid="7">
                                            <p:txEl>
                                              <p:pRg st="0" end="0"/>
                                            </p:txEl>
                                          </p:spTgt>
                                        </p:tgtEl>
                                        <p:attrNameLst>
                                          <p:attrName>ppt_h</p:attrName>
                                        </p:attrNameLst>
                                      </p:cBhvr>
                                      <p:tavLst>
                                        <p:tav tm="0">
                                          <p:val>
                                            <p:fltVal val="0"/>
                                          </p:val>
                                        </p:tav>
                                        <p:tav tm="100000">
                                          <p:val>
                                            <p:strVal val="#ppt_h"/>
                                          </p:val>
                                        </p:tav>
                                      </p:tavLst>
                                    </p:anim>
                                    <p:anim calcmode="lin" valueType="num">
                                      <p:cBhvr>
                                        <p:cTn id="26" dur="1000" fill="hold"/>
                                        <p:tgtEl>
                                          <p:spTgt spid="7">
                                            <p:txEl>
                                              <p:pRg st="0" end="0"/>
                                            </p:txEl>
                                          </p:spTgt>
                                        </p:tgtEl>
                                        <p:attrNameLst>
                                          <p:attrName>style.rotation</p:attrName>
                                        </p:attrNameLst>
                                      </p:cBhvr>
                                      <p:tavLst>
                                        <p:tav tm="0">
                                          <p:val>
                                            <p:fltVal val="90"/>
                                          </p:val>
                                        </p:tav>
                                        <p:tav tm="100000">
                                          <p:val>
                                            <p:fltVal val="0"/>
                                          </p:val>
                                        </p:tav>
                                      </p:tavLst>
                                    </p:anim>
                                    <p:animEffect transition="in" filter="fade">
                                      <p:cBhvr>
                                        <p:cTn id="27" dur="10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3" fill="hold" display="0">
                  <p:stCondLst>
                    <p:cond delay="indefinite"/>
                  </p:stCondLst>
                </p:cTn>
                <p:tgtEl>
                  <p:spTgt spid="9"/>
                </p:tgtEl>
              </p:cMediaNode>
            </p:video>
            <p:video>
              <p:cMediaNode vol="80000">
                <p:cTn id="34" fill="hold" display="0">
                  <p:stCondLst>
                    <p:cond delay="indefinite"/>
                  </p:stCondLst>
                </p:cTn>
                <p:tgtEl>
                  <p:spTgt spid="10"/>
                </p:tgtEl>
              </p:cMediaNode>
            </p:video>
          </p:childTnLst>
        </p:cTn>
      </p:par>
    </p:tnLst>
    <p:bldLst>
      <p:bldP spid="4" grpId="0"/>
      <p:bldP spid="5" grpId="0" build="p"/>
      <p:bldP spid="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err="1" smtClean="0">
                <a:latin typeface="Times New Roman" pitchFamily="18" charset="0"/>
                <a:cs typeface="Times New Roman" pitchFamily="18" charset="0"/>
              </a:rPr>
              <a:t>Bật</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nhảy</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thấp</a:t>
            </a:r>
            <a:r>
              <a:rPr lang="en-US" sz="3600" b="1" dirty="0" smtClean="0">
                <a:latin typeface="Times New Roman" pitchFamily="18" charset="0"/>
                <a:cs typeface="Times New Roman" pitchFamily="18" charset="0"/>
              </a:rPr>
              <a:t> ở </a:t>
            </a:r>
            <a:r>
              <a:rPr lang="en-US" sz="3600" b="1" dirty="0" err="1" smtClean="0">
                <a:latin typeface="Times New Roman" pitchFamily="18" charset="0"/>
                <a:cs typeface="Times New Roman" pitchFamily="18" charset="0"/>
              </a:rPr>
              <a:t>giai</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đoạn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trên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không</a:t>
            </a:r>
            <a:endParaRPr lang="en-GB" sz="3600" b="1" dirty="0">
              <a:latin typeface="Times New Roman" pitchFamily="18" charset="0"/>
              <a:cs typeface="Times New Roman" pitchFamily="18" charset="0"/>
            </a:endParaRPr>
          </a:p>
        </p:txBody>
      </p:sp>
      <p:sp>
        <p:nvSpPr>
          <p:cNvPr id="3" name="Text Placeholder 2"/>
          <p:cNvSpPr>
            <a:spLocks noGrp="1"/>
          </p:cNvSpPr>
          <p:nvPr>
            <p:ph type="body" idx="1"/>
          </p:nvPr>
        </p:nvSpPr>
        <p:spPr/>
        <p:txBody>
          <a:bodyPr>
            <a:normAutofit fontScale="92500" lnSpcReduction="10000"/>
          </a:bodyPr>
          <a:lstStyle/>
          <a:p>
            <a:pPr algn="ctr"/>
            <a:r>
              <a:rPr lang="en-US" dirty="0" err="1" smtClean="0">
                <a:latin typeface="Times New Roman" pitchFamily="18" charset="0"/>
                <a:cs typeface="Times New Roman" pitchFamily="18" charset="0"/>
                <a:hlinkClick r:id="rId6" action="ppaction://hlinkfile"/>
              </a:rPr>
              <a:t>Chạy</a:t>
            </a:r>
            <a:r>
              <a:rPr lang="en-US" dirty="0" smtClean="0">
                <a:latin typeface="Times New Roman" pitchFamily="18" charset="0"/>
                <a:cs typeface="Times New Roman" pitchFamily="18" charset="0"/>
                <a:hlinkClick r:id="rId6" action="ppaction://hlinkfile"/>
              </a:rPr>
              <a:t> </a:t>
            </a:r>
            <a:r>
              <a:rPr lang="en-US" dirty="0" err="1" smtClean="0">
                <a:latin typeface="Times New Roman" pitchFamily="18" charset="0"/>
                <a:cs typeface="Times New Roman" pitchFamily="18" charset="0"/>
                <a:hlinkClick r:id="rId6" action="ppaction://hlinkfile"/>
              </a:rPr>
              <a:t>đà</a:t>
            </a:r>
            <a:r>
              <a:rPr lang="en-US" dirty="0" smtClean="0">
                <a:latin typeface="Times New Roman" pitchFamily="18" charset="0"/>
                <a:cs typeface="Times New Roman" pitchFamily="18" charset="0"/>
                <a:hlinkClick r:id="rId6" action="ppaction://hlinkfile"/>
              </a:rPr>
              <a:t> 3 – 5 – 7 – 9 </a:t>
            </a:r>
            <a:r>
              <a:rPr lang="en-US" dirty="0" err="1" smtClean="0">
                <a:latin typeface="Times New Roman" pitchFamily="18" charset="0"/>
                <a:cs typeface="Times New Roman" pitchFamily="18" charset="0"/>
                <a:hlinkClick r:id="rId6" action="ppaction://hlinkfile"/>
              </a:rPr>
              <a:t>bước</a:t>
            </a:r>
            <a:r>
              <a:rPr lang="en-US" dirty="0" smtClean="0">
                <a:latin typeface="Times New Roman" pitchFamily="18" charset="0"/>
                <a:cs typeface="Times New Roman" pitchFamily="18" charset="0"/>
                <a:hlinkClick r:id="rId6" action="ppaction://hlinkfile"/>
              </a:rPr>
              <a:t> </a:t>
            </a:r>
            <a:r>
              <a:rPr lang="en-US" dirty="0" err="1" smtClean="0">
                <a:latin typeface="Times New Roman" pitchFamily="18" charset="0"/>
                <a:cs typeface="Times New Roman" pitchFamily="18" charset="0"/>
                <a:hlinkClick r:id="rId6" action="ppaction://hlinkfile"/>
              </a:rPr>
              <a:t>thực</a:t>
            </a:r>
            <a:r>
              <a:rPr lang="en-US" dirty="0" smtClean="0">
                <a:latin typeface="Times New Roman" pitchFamily="18" charset="0"/>
                <a:cs typeface="Times New Roman" pitchFamily="18" charset="0"/>
                <a:hlinkClick r:id="rId6" action="ppaction://hlinkfile"/>
              </a:rPr>
              <a:t> </a:t>
            </a:r>
            <a:r>
              <a:rPr lang="en-US" dirty="0" err="1" smtClean="0">
                <a:latin typeface="Times New Roman" pitchFamily="18" charset="0"/>
                <a:cs typeface="Times New Roman" pitchFamily="18" charset="0"/>
                <a:hlinkClick r:id="rId6" action="ppaction://hlinkfile"/>
              </a:rPr>
              <a:t>hiện</a:t>
            </a:r>
            <a:r>
              <a:rPr lang="en-US" dirty="0" smtClean="0">
                <a:latin typeface="Times New Roman" pitchFamily="18" charset="0"/>
                <a:cs typeface="Times New Roman" pitchFamily="18" charset="0"/>
                <a:hlinkClick r:id="rId6" action="ppaction://hlinkfile"/>
              </a:rPr>
              <a:t> </a:t>
            </a:r>
            <a:r>
              <a:rPr lang="en-US" dirty="0" err="1" smtClean="0">
                <a:latin typeface="Times New Roman" pitchFamily="18" charset="0"/>
                <a:cs typeface="Times New Roman" pitchFamily="18" charset="0"/>
                <a:hlinkClick r:id="rId6" action="ppaction://hlinkfile"/>
              </a:rPr>
              <a:t>bước</a:t>
            </a:r>
            <a:r>
              <a:rPr lang="en-US" dirty="0" smtClean="0">
                <a:latin typeface="Times New Roman" pitchFamily="18" charset="0"/>
                <a:cs typeface="Times New Roman" pitchFamily="18" charset="0"/>
                <a:hlinkClick r:id="rId6" action="ppaction://hlinkfile"/>
              </a:rPr>
              <a:t> </a:t>
            </a:r>
            <a:r>
              <a:rPr lang="en-US" dirty="0" err="1" smtClean="0">
                <a:latin typeface="Times New Roman" pitchFamily="18" charset="0"/>
                <a:cs typeface="Times New Roman" pitchFamily="18" charset="0"/>
                <a:hlinkClick r:id="rId6" action="ppaction://hlinkfile"/>
              </a:rPr>
              <a:t>bộ</a:t>
            </a:r>
            <a:r>
              <a:rPr lang="en-US" dirty="0" smtClean="0">
                <a:latin typeface="Times New Roman" pitchFamily="18" charset="0"/>
                <a:cs typeface="Times New Roman" pitchFamily="18" charset="0"/>
                <a:hlinkClick r:id="rId6" action="ppaction://hlinkfile"/>
              </a:rPr>
              <a:t> </a:t>
            </a:r>
            <a:r>
              <a:rPr lang="en-US" dirty="0" err="1" smtClean="0">
                <a:latin typeface="Times New Roman" pitchFamily="18" charset="0"/>
                <a:cs typeface="Times New Roman" pitchFamily="18" charset="0"/>
                <a:hlinkClick r:id="rId6" action="ppaction://hlinkfile"/>
              </a:rPr>
              <a:t>trên</a:t>
            </a:r>
            <a:r>
              <a:rPr lang="en-US" dirty="0" smtClean="0">
                <a:latin typeface="Times New Roman" pitchFamily="18" charset="0"/>
                <a:cs typeface="Times New Roman" pitchFamily="18" charset="0"/>
                <a:hlinkClick r:id="rId6" action="ppaction://hlinkfile"/>
              </a:rPr>
              <a:t> </a:t>
            </a:r>
            <a:r>
              <a:rPr lang="en-US" dirty="0" err="1" smtClean="0">
                <a:latin typeface="Times New Roman" pitchFamily="18" charset="0"/>
                <a:cs typeface="Times New Roman" pitchFamily="18" charset="0"/>
                <a:hlinkClick r:id="rId6" action="ppaction://hlinkfile"/>
              </a:rPr>
              <a:t>không</a:t>
            </a:r>
            <a:r>
              <a:rPr lang="en-US" dirty="0" smtClean="0">
                <a:latin typeface="Times New Roman" pitchFamily="18" charset="0"/>
                <a:cs typeface="Times New Roman" pitchFamily="18" charset="0"/>
                <a:hlinkClick r:id="rId6" action="ppaction://hlinkfile"/>
              </a:rPr>
              <a:t>.</a:t>
            </a:r>
            <a:endParaRPr lang="en-GB" dirty="0">
              <a:latin typeface="Times New Roman" pitchFamily="18" charset="0"/>
              <a:cs typeface="Times New Roman" pitchFamily="18" charset="0"/>
              <a:hlinkClick r:id="rId6" action="ppaction://hlinkfile"/>
            </a:endParaRPr>
          </a:p>
        </p:txBody>
      </p:sp>
      <p:sp>
        <p:nvSpPr>
          <p:cNvPr id="5" name="Text Placeholder 4"/>
          <p:cNvSpPr>
            <a:spLocks noGrp="1"/>
          </p:cNvSpPr>
          <p:nvPr>
            <p:ph type="body" sz="half" idx="3"/>
          </p:nvPr>
        </p:nvSpPr>
        <p:spPr/>
        <p:txBody>
          <a:bodyPr>
            <a:normAutofit fontScale="92500" lnSpcReduction="10000"/>
          </a:bodyPr>
          <a:lstStyle/>
          <a:p>
            <a:pPr algn="ctr"/>
            <a:r>
              <a:rPr lang="en-US" dirty="0" err="1" smtClean="0">
                <a:latin typeface="Times New Roman" pitchFamily="18" charset="0"/>
                <a:cs typeface="Times New Roman" pitchFamily="18" charset="0"/>
                <a:hlinkClick r:id="rId7" action="ppaction://hlinkfile"/>
              </a:rPr>
              <a:t>Bật</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nhảy</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tại</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chỗ</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hai</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chân</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thu</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sát</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ngực</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trên</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không</a:t>
            </a:r>
            <a:r>
              <a:rPr lang="en-US" dirty="0" smtClean="0">
                <a:latin typeface="Times New Roman" pitchFamily="18" charset="0"/>
                <a:cs typeface="Times New Roman" pitchFamily="18" charset="0"/>
                <a:hlinkClick r:id="rId7" action="ppaction://hlinkfile"/>
              </a:rPr>
              <a:t>.</a:t>
            </a:r>
            <a:endParaRPr lang="en-GB" dirty="0">
              <a:latin typeface="Times New Roman" pitchFamily="18" charset="0"/>
              <a:cs typeface="Times New Roman" pitchFamily="18" charset="0"/>
              <a:hlinkClick r:id="rId7" action="ppaction://hlinkfile"/>
            </a:endParaRPr>
          </a:p>
        </p:txBody>
      </p:sp>
      <p:pic>
        <p:nvPicPr>
          <p:cNvPr id="7" name="IMG_6189.mp4">
            <a:hlinkClick r:id="" action="ppaction://media"/>
          </p:cNvPr>
          <p:cNvPicPr>
            <a:picLocks noGrp="1" noChangeAspect="1"/>
          </p:cNvPicPr>
          <p:nvPr>
            <p:ph sz="quarter" idx="2"/>
            <a:videoFile r:link="rId2"/>
            <p:extLst>
              <p:ext uri="{DAA4B4D4-6D71-4841-9C94-3DE7FCFB9230}">
                <p14:media xmlns:p14="http://schemas.microsoft.com/office/powerpoint/2010/main" r:embed="rId1"/>
              </p:ext>
            </p:extLst>
          </p:nvPr>
        </p:nvPicPr>
        <p:blipFill>
          <a:blip r:embed="rId8"/>
          <a:stretch>
            <a:fillRect/>
          </a:stretch>
        </p:blipFill>
        <p:spPr>
          <a:xfrm>
            <a:off x="457200" y="3302000"/>
            <a:ext cx="4038600" cy="2271713"/>
          </a:xfrm>
        </p:spPr>
      </p:pic>
      <p:pic>
        <p:nvPicPr>
          <p:cNvPr id="8" name="IMG_6162.mp4">
            <a:hlinkClick r:id="" action="ppaction://media"/>
          </p:cNvPr>
          <p:cNvPicPr>
            <a:picLocks noGrp="1" noChangeAspect="1"/>
          </p:cNvPicPr>
          <p:nvPr>
            <p:ph sz="quarter" idx="4"/>
            <a:videoFile r:link="rId4"/>
            <p:extLst>
              <p:ext uri="{DAA4B4D4-6D71-4841-9C94-3DE7FCFB9230}">
                <p14:media xmlns:p14="http://schemas.microsoft.com/office/powerpoint/2010/main" r:embed="rId3"/>
              </p:ext>
            </p:extLst>
          </p:nvPr>
        </p:nvPicPr>
        <p:blipFill>
          <a:blip r:embed="rId9"/>
          <a:stretch>
            <a:fillRect/>
          </a:stretch>
        </p:blipFill>
        <p:spPr>
          <a:xfrm>
            <a:off x="4645025" y="3300413"/>
            <a:ext cx="4041775" cy="2273300"/>
          </a:xfrm>
        </p:spPr>
      </p:pic>
    </p:spTree>
    <p:extLst>
      <p:ext uri="{BB962C8B-B14F-4D97-AF65-F5344CB8AC3E}">
        <p14:creationId xmlns:p14="http://schemas.microsoft.com/office/powerpoint/2010/main" val="107422513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heel(1)">
                                      <p:cBhvr>
                                        <p:cTn id="18" dur="2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 calcmode="lin" valueType="num">
                                      <p:cBhvr additive="base">
                                        <p:cTn id="2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heel(1)">
                                      <p:cBhvr>
                                        <p:cTn id="2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0" fill="hold" display="0">
                  <p:stCondLst>
                    <p:cond delay="indefinite"/>
                  </p:stCondLst>
                </p:cTn>
                <p:tgtEl>
                  <p:spTgt spid="7"/>
                </p:tgtEl>
              </p:cMediaNode>
            </p:video>
            <p:video>
              <p:cMediaNode vol="80000">
                <p:cTn id="31" fill="hold" display="0">
                  <p:stCondLst>
                    <p:cond delay="indefinite"/>
                  </p:stCondLst>
                </p:cTn>
                <p:tgtEl>
                  <p:spTgt spid="8"/>
                </p:tgtEl>
              </p:cMediaNode>
            </p:video>
          </p:childTnLst>
        </p:cTn>
      </p:par>
    </p:tnLst>
    <p:bldLst>
      <p:bldP spid="2" grpId="0"/>
      <p:bldP spid="3" grpId="0" build="p"/>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3600" b="1" dirty="0" err="1">
                <a:latin typeface="Times New Roman" pitchFamily="18" charset="0"/>
                <a:cs typeface="Times New Roman" pitchFamily="18" charset="0"/>
                <a:hlinkClick r:id="rId4" action="ppaction://hlinkfile"/>
              </a:rPr>
              <a:t>Bật</a:t>
            </a:r>
            <a:r>
              <a:rPr lang="en-US" sz="3600" b="1" dirty="0">
                <a:latin typeface="Times New Roman" pitchFamily="18" charset="0"/>
                <a:cs typeface="Times New Roman" pitchFamily="18" charset="0"/>
                <a:hlinkClick r:id="rId4" action="ppaction://hlinkfile"/>
              </a:rPr>
              <a:t> </a:t>
            </a:r>
            <a:r>
              <a:rPr lang="en-US" sz="3600" b="1" dirty="0" err="1">
                <a:latin typeface="Times New Roman" pitchFamily="18" charset="0"/>
                <a:cs typeface="Times New Roman" pitchFamily="18" charset="0"/>
                <a:hlinkClick r:id="rId4" action="ppaction://hlinkfile"/>
              </a:rPr>
              <a:t>nhảy</a:t>
            </a:r>
            <a:r>
              <a:rPr lang="en-US" sz="3600" b="1" dirty="0">
                <a:latin typeface="Times New Roman" pitchFamily="18" charset="0"/>
                <a:cs typeface="Times New Roman" pitchFamily="18" charset="0"/>
                <a:hlinkClick r:id="rId4" action="ppaction://hlinkfile"/>
              </a:rPr>
              <a:t> </a:t>
            </a:r>
            <a:r>
              <a:rPr lang="en-US" sz="3600" b="1" dirty="0" err="1">
                <a:latin typeface="Times New Roman" pitchFamily="18" charset="0"/>
                <a:cs typeface="Times New Roman" pitchFamily="18" charset="0"/>
                <a:hlinkClick r:id="rId4" action="ppaction://hlinkfile"/>
              </a:rPr>
              <a:t>thấp</a:t>
            </a:r>
            <a:r>
              <a:rPr lang="en-US" sz="3600" b="1" dirty="0">
                <a:latin typeface="Times New Roman" pitchFamily="18" charset="0"/>
                <a:cs typeface="Times New Roman" pitchFamily="18" charset="0"/>
                <a:hlinkClick r:id="rId4" action="ppaction://hlinkfile"/>
              </a:rPr>
              <a:t> ở </a:t>
            </a:r>
            <a:r>
              <a:rPr lang="en-US" sz="3600" b="1" dirty="0" err="1">
                <a:latin typeface="Times New Roman" pitchFamily="18" charset="0"/>
                <a:cs typeface="Times New Roman" pitchFamily="18" charset="0"/>
                <a:hlinkClick r:id="rId4" action="ppaction://hlinkfile"/>
              </a:rPr>
              <a:t>giai</a:t>
            </a:r>
            <a:r>
              <a:rPr lang="en-US" sz="3600" b="1" dirty="0">
                <a:latin typeface="Times New Roman" pitchFamily="18" charset="0"/>
                <a:cs typeface="Times New Roman" pitchFamily="18" charset="0"/>
                <a:hlinkClick r:id="rId4" action="ppaction://hlinkfile"/>
              </a:rPr>
              <a:t> </a:t>
            </a:r>
            <a:r>
              <a:rPr lang="en-US" sz="3600" b="1" dirty="0" err="1">
                <a:latin typeface="Times New Roman" pitchFamily="18" charset="0"/>
                <a:cs typeface="Times New Roman" pitchFamily="18" charset="0"/>
                <a:hlinkClick r:id="rId4" action="ppaction://hlinkfile"/>
              </a:rPr>
              <a:t>đoạn</a:t>
            </a:r>
            <a:r>
              <a:rPr lang="en-US" sz="3600" b="1" dirty="0">
                <a:latin typeface="Times New Roman" pitchFamily="18" charset="0"/>
                <a:cs typeface="Times New Roman" pitchFamily="18" charset="0"/>
                <a:hlinkClick r:id="rId4" action="ppaction://hlinkfile"/>
              </a:rPr>
              <a:t> </a:t>
            </a:r>
            <a:r>
              <a:rPr lang="en-US" sz="3600" b="1" dirty="0" err="1">
                <a:latin typeface="Times New Roman" pitchFamily="18" charset="0"/>
                <a:cs typeface="Times New Roman" pitchFamily="18" charset="0"/>
                <a:hlinkClick r:id="rId4" action="ppaction://hlinkfile"/>
              </a:rPr>
              <a:t>trên</a:t>
            </a:r>
            <a:r>
              <a:rPr lang="en-US" sz="3600" b="1" dirty="0">
                <a:latin typeface="Times New Roman" pitchFamily="18" charset="0"/>
                <a:cs typeface="Times New Roman" pitchFamily="18" charset="0"/>
                <a:hlinkClick r:id="rId4" action="ppaction://hlinkfile"/>
              </a:rPr>
              <a:t> </a:t>
            </a:r>
            <a:r>
              <a:rPr lang="en-US" sz="3600" b="1" dirty="0" err="1" smtClean="0">
                <a:latin typeface="Times New Roman" pitchFamily="18" charset="0"/>
                <a:cs typeface="Times New Roman" pitchFamily="18" charset="0"/>
                <a:hlinkClick r:id="rId4" action="ppaction://hlinkfile"/>
              </a:rPr>
              <a:t>không</a:t>
            </a:r>
            <a:r>
              <a:rPr lang="en-US" sz="3600" b="1" dirty="0" smtClean="0">
                <a:latin typeface="Times New Roman" pitchFamily="18" charset="0"/>
                <a:cs typeface="Times New Roman" pitchFamily="18" charset="0"/>
                <a:hlinkClick r:id="rId4" action="ppaction://hlinkfile"/>
              </a:rPr>
              <a:t/>
            </a:r>
            <a:br>
              <a:rPr lang="en-US" sz="3600" b="1" dirty="0" smtClean="0">
                <a:latin typeface="Times New Roman" pitchFamily="18" charset="0"/>
                <a:cs typeface="Times New Roman" pitchFamily="18" charset="0"/>
                <a:hlinkClick r:id="rId4" action="ppaction://hlinkfile"/>
              </a:rPr>
            </a:br>
            <a:r>
              <a:rPr lang="en-US" sz="3600" b="1" dirty="0" err="1">
                <a:latin typeface="Times New Roman" pitchFamily="18" charset="0"/>
                <a:cs typeface="Times New Roman" pitchFamily="18" charset="0"/>
                <a:hlinkClick r:id="rId4" action="ppaction://hlinkfile"/>
              </a:rPr>
              <a:t>L</a:t>
            </a:r>
            <a:r>
              <a:rPr lang="en-US" sz="3600" b="1" dirty="0" err="1" smtClean="0">
                <a:latin typeface="Times New Roman" pitchFamily="18" charset="0"/>
                <a:cs typeface="Times New Roman" pitchFamily="18" charset="0"/>
                <a:hlinkClick r:id="rId4" action="ppaction://hlinkfile"/>
              </a:rPr>
              <a:t>uyện</a:t>
            </a:r>
            <a:r>
              <a:rPr lang="en-US" sz="3600" b="1" dirty="0" smtClean="0">
                <a:latin typeface="Times New Roman" pitchFamily="18" charset="0"/>
                <a:cs typeface="Times New Roman" pitchFamily="18" charset="0"/>
                <a:hlinkClick r:id="rId4" action="ppaction://hlinkfile"/>
              </a:rPr>
              <a:t> </a:t>
            </a:r>
            <a:r>
              <a:rPr lang="en-US" sz="3600" b="1" dirty="0" err="1" smtClean="0">
                <a:latin typeface="Times New Roman" pitchFamily="18" charset="0"/>
                <a:cs typeface="Times New Roman" pitchFamily="18" charset="0"/>
                <a:hlinkClick r:id="rId4" action="ppaction://hlinkfile"/>
              </a:rPr>
              <a:t>tập</a:t>
            </a:r>
            <a:r>
              <a:rPr lang="en-US" sz="3600" b="1" dirty="0" smtClean="0">
                <a:latin typeface="Times New Roman" pitchFamily="18" charset="0"/>
                <a:cs typeface="Times New Roman" pitchFamily="18" charset="0"/>
                <a:hlinkClick r:id="rId4" action="ppaction://hlinkfile"/>
              </a:rPr>
              <a:t> </a:t>
            </a:r>
            <a:r>
              <a:rPr lang="en-US" sz="3600" b="1" dirty="0" err="1" smtClean="0">
                <a:latin typeface="Times New Roman" pitchFamily="18" charset="0"/>
                <a:cs typeface="Times New Roman" pitchFamily="18" charset="0"/>
                <a:hlinkClick r:id="rId4" action="ppaction://hlinkfile"/>
              </a:rPr>
              <a:t>bước</a:t>
            </a:r>
            <a:r>
              <a:rPr lang="en-US" sz="3600" b="1" dirty="0" smtClean="0">
                <a:latin typeface="Times New Roman" pitchFamily="18" charset="0"/>
                <a:cs typeface="Times New Roman" pitchFamily="18" charset="0"/>
                <a:hlinkClick r:id="rId4" action="ppaction://hlinkfile"/>
              </a:rPr>
              <a:t> </a:t>
            </a:r>
            <a:r>
              <a:rPr lang="en-US" sz="3600" b="1" dirty="0" err="1" smtClean="0">
                <a:latin typeface="Times New Roman" pitchFamily="18" charset="0"/>
                <a:cs typeface="Times New Roman" pitchFamily="18" charset="0"/>
                <a:hlinkClick r:id="rId4" action="ppaction://hlinkfile"/>
              </a:rPr>
              <a:t>bộ</a:t>
            </a:r>
            <a:r>
              <a:rPr lang="en-US" sz="3600" b="1" dirty="0" smtClean="0">
                <a:latin typeface="Times New Roman" pitchFamily="18" charset="0"/>
                <a:cs typeface="Times New Roman" pitchFamily="18" charset="0"/>
                <a:hlinkClick r:id="rId4" action="ppaction://hlinkfile"/>
              </a:rPr>
              <a:t> </a:t>
            </a:r>
            <a:r>
              <a:rPr lang="en-US" sz="3600" b="1" dirty="0" err="1" smtClean="0">
                <a:latin typeface="Times New Roman" pitchFamily="18" charset="0"/>
                <a:cs typeface="Times New Roman" pitchFamily="18" charset="0"/>
                <a:hlinkClick r:id="rId4" action="ppaction://hlinkfile"/>
              </a:rPr>
              <a:t>trên</a:t>
            </a:r>
            <a:r>
              <a:rPr lang="en-US" sz="3600" b="1" dirty="0" smtClean="0">
                <a:latin typeface="Times New Roman" pitchFamily="18" charset="0"/>
                <a:cs typeface="Times New Roman" pitchFamily="18" charset="0"/>
                <a:hlinkClick r:id="rId4" action="ppaction://hlinkfile"/>
              </a:rPr>
              <a:t> </a:t>
            </a:r>
            <a:r>
              <a:rPr lang="en-US" sz="3600" b="1" dirty="0" err="1" smtClean="0">
                <a:latin typeface="Times New Roman" pitchFamily="18" charset="0"/>
                <a:cs typeface="Times New Roman" pitchFamily="18" charset="0"/>
                <a:hlinkClick r:id="rId4" action="ppaction://hlinkfile"/>
              </a:rPr>
              <a:t>không</a:t>
            </a:r>
            <a:r>
              <a:rPr lang="en-US" sz="3600" b="1" dirty="0" smtClean="0">
                <a:latin typeface="Times New Roman" pitchFamily="18" charset="0"/>
                <a:cs typeface="Times New Roman" pitchFamily="18" charset="0"/>
                <a:hlinkClick r:id="rId4" action="ppaction://hlinkfile"/>
              </a:rPr>
              <a:t> </a:t>
            </a:r>
            <a:r>
              <a:rPr lang="en-US" sz="3600" b="1" dirty="0" err="1" smtClean="0">
                <a:latin typeface="Times New Roman" pitchFamily="18" charset="0"/>
                <a:cs typeface="Times New Roman" pitchFamily="18" charset="0"/>
                <a:hlinkClick r:id="rId4" action="ppaction://hlinkfile"/>
              </a:rPr>
              <a:t>vào</a:t>
            </a:r>
            <a:r>
              <a:rPr lang="en-US" sz="3600" b="1" dirty="0" smtClean="0">
                <a:latin typeface="Times New Roman" pitchFamily="18" charset="0"/>
                <a:cs typeface="Times New Roman" pitchFamily="18" charset="0"/>
                <a:hlinkClick r:id="rId4" action="ppaction://hlinkfile"/>
              </a:rPr>
              <a:t> </a:t>
            </a:r>
            <a:r>
              <a:rPr lang="en-US" sz="3600" b="1" dirty="0" err="1" smtClean="0">
                <a:latin typeface="Times New Roman" pitchFamily="18" charset="0"/>
                <a:cs typeface="Times New Roman" pitchFamily="18" charset="0"/>
                <a:hlinkClick r:id="rId4" action="ppaction://hlinkfile"/>
              </a:rPr>
              <a:t>nệm</a:t>
            </a:r>
            <a:endParaRPr lang="en-GB" sz="3600" b="1" dirty="0">
              <a:latin typeface="Times New Roman" pitchFamily="18" charset="0"/>
              <a:cs typeface="Times New Roman" pitchFamily="18" charset="0"/>
              <a:hlinkClick r:id="rId4" action="ppaction://hlinkfile"/>
            </a:endParaRPr>
          </a:p>
        </p:txBody>
      </p:sp>
      <p:pic>
        <p:nvPicPr>
          <p:cNvPr id="4" name="IMG_6183.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669925" y="1935163"/>
            <a:ext cx="7804150" cy="4389437"/>
          </a:xfrm>
        </p:spPr>
      </p:pic>
    </p:spTree>
    <p:extLst>
      <p:ext uri="{BB962C8B-B14F-4D97-AF65-F5344CB8AC3E}">
        <p14:creationId xmlns:p14="http://schemas.microsoft.com/office/powerpoint/2010/main" val="153609647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4"/>
                </p:tgtEl>
              </p:cMediaNode>
            </p:video>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err="1" smtClean="0">
                <a:latin typeface="Times New Roman" pitchFamily="18" charset="0"/>
                <a:cs typeface="Times New Roman" pitchFamily="18" charset="0"/>
              </a:rPr>
              <a:t>Tư</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thế</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tiếp</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đất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chưa</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đúng</a:t>
            </a:r>
            <a:endParaRPr lang="en-GB" b="1" dirty="0">
              <a:latin typeface="Times New Roman" pitchFamily="18" charset="0"/>
              <a:cs typeface="Times New Roman" pitchFamily="18" charset="0"/>
            </a:endParaRPr>
          </a:p>
        </p:txBody>
      </p:sp>
      <p:sp>
        <p:nvSpPr>
          <p:cNvPr id="4" name="Text Placeholder 3"/>
          <p:cNvSpPr>
            <a:spLocks noGrp="1"/>
          </p:cNvSpPr>
          <p:nvPr>
            <p:ph type="body" idx="1"/>
          </p:nvPr>
        </p:nvSpPr>
        <p:spPr/>
        <p:txBody>
          <a:bodyPr/>
          <a:lstStyle/>
          <a:p>
            <a:pPr algn="ctr"/>
            <a:r>
              <a:rPr lang="en-US" dirty="0" err="1" smtClean="0">
                <a:latin typeface="Times New Roman" pitchFamily="18" charset="0"/>
                <a:cs typeface="Times New Roman" pitchFamily="18" charset="0"/>
                <a:hlinkClick r:id="rId6" action="ppaction://hlinkfile"/>
              </a:rPr>
              <a:t>Bật</a:t>
            </a:r>
            <a:r>
              <a:rPr lang="en-US" dirty="0" smtClean="0">
                <a:latin typeface="Times New Roman" pitchFamily="18" charset="0"/>
                <a:cs typeface="Times New Roman" pitchFamily="18" charset="0"/>
                <a:hlinkClick r:id="rId6" action="ppaction://hlinkfile"/>
              </a:rPr>
              <a:t> </a:t>
            </a:r>
            <a:r>
              <a:rPr lang="en-US" dirty="0" err="1" smtClean="0">
                <a:latin typeface="Times New Roman" pitchFamily="18" charset="0"/>
                <a:cs typeface="Times New Roman" pitchFamily="18" charset="0"/>
                <a:hlinkClick r:id="rId6" action="ppaction://hlinkfile"/>
              </a:rPr>
              <a:t>xa</a:t>
            </a:r>
            <a:r>
              <a:rPr lang="en-US" dirty="0" smtClean="0">
                <a:latin typeface="Times New Roman" pitchFamily="18" charset="0"/>
                <a:cs typeface="Times New Roman" pitchFamily="18" charset="0"/>
                <a:hlinkClick r:id="rId6" action="ppaction://hlinkfile"/>
              </a:rPr>
              <a:t> </a:t>
            </a:r>
            <a:r>
              <a:rPr lang="en-US" dirty="0" err="1" smtClean="0">
                <a:latin typeface="Times New Roman" pitchFamily="18" charset="0"/>
                <a:cs typeface="Times New Roman" pitchFamily="18" charset="0"/>
                <a:hlinkClick r:id="rId6" action="ppaction://hlinkfile"/>
              </a:rPr>
              <a:t>tại</a:t>
            </a:r>
            <a:r>
              <a:rPr lang="en-US" dirty="0" smtClean="0">
                <a:latin typeface="Times New Roman" pitchFamily="18" charset="0"/>
                <a:cs typeface="Times New Roman" pitchFamily="18" charset="0"/>
                <a:hlinkClick r:id="rId6" action="ppaction://hlinkfile"/>
              </a:rPr>
              <a:t> </a:t>
            </a:r>
            <a:r>
              <a:rPr lang="en-US" dirty="0" err="1" smtClean="0">
                <a:latin typeface="Times New Roman" pitchFamily="18" charset="0"/>
                <a:cs typeface="Times New Roman" pitchFamily="18" charset="0"/>
                <a:hlinkClick r:id="rId6" action="ppaction://hlinkfile"/>
              </a:rPr>
              <a:t>chỗ</a:t>
            </a:r>
            <a:r>
              <a:rPr lang="en-US" dirty="0" smtClean="0">
                <a:latin typeface="Times New Roman" pitchFamily="18" charset="0"/>
                <a:cs typeface="Times New Roman" pitchFamily="18" charset="0"/>
                <a:hlinkClick r:id="rId6" action="ppaction://hlinkfile"/>
              </a:rPr>
              <a:t>.</a:t>
            </a:r>
            <a:endParaRPr lang="en-GB" dirty="0">
              <a:latin typeface="Times New Roman" pitchFamily="18" charset="0"/>
              <a:cs typeface="Times New Roman" pitchFamily="18" charset="0"/>
              <a:hlinkClick r:id="rId6" action="ppaction://hlinkfile"/>
            </a:endParaRPr>
          </a:p>
        </p:txBody>
      </p:sp>
      <p:sp>
        <p:nvSpPr>
          <p:cNvPr id="6" name="Text Placeholder 5"/>
          <p:cNvSpPr>
            <a:spLocks noGrp="1"/>
          </p:cNvSpPr>
          <p:nvPr>
            <p:ph type="body" sz="half" idx="3"/>
          </p:nvPr>
        </p:nvSpPr>
        <p:spPr/>
        <p:txBody>
          <a:bodyPr>
            <a:normAutofit fontScale="92500" lnSpcReduction="10000"/>
          </a:bodyPr>
          <a:lstStyle/>
          <a:p>
            <a:pPr algn="ctr"/>
            <a:r>
              <a:rPr lang="en-US" dirty="0" err="1" smtClean="0">
                <a:latin typeface="Times New Roman" pitchFamily="18" charset="0"/>
                <a:cs typeface="Times New Roman" pitchFamily="18" charset="0"/>
                <a:hlinkClick r:id="rId7" action="ppaction://hlinkfile"/>
              </a:rPr>
              <a:t>Nhảy</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xa</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về</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trước</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tiếp</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đất</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bằng</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hai</a:t>
            </a:r>
            <a:r>
              <a:rPr lang="en-US" dirty="0" smtClean="0">
                <a:latin typeface="Times New Roman" pitchFamily="18" charset="0"/>
                <a:cs typeface="Times New Roman" pitchFamily="18" charset="0"/>
                <a:hlinkClick r:id="rId7" action="ppaction://hlinkfile"/>
              </a:rPr>
              <a:t> </a:t>
            </a:r>
            <a:r>
              <a:rPr lang="en-US" dirty="0" err="1" smtClean="0">
                <a:latin typeface="Times New Roman" pitchFamily="18" charset="0"/>
                <a:cs typeface="Times New Roman" pitchFamily="18" charset="0"/>
                <a:hlinkClick r:id="rId7" action="ppaction://hlinkfile"/>
              </a:rPr>
              <a:t>chân</a:t>
            </a:r>
            <a:r>
              <a:rPr lang="en-US" dirty="0" smtClean="0">
                <a:latin typeface="Times New Roman" pitchFamily="18" charset="0"/>
                <a:cs typeface="Times New Roman" pitchFamily="18" charset="0"/>
                <a:hlinkClick r:id="rId7" action="ppaction://hlinkfile"/>
              </a:rPr>
              <a:t> song </a:t>
            </a:r>
            <a:r>
              <a:rPr lang="en-US" dirty="0" err="1" smtClean="0">
                <a:latin typeface="Times New Roman" pitchFamily="18" charset="0"/>
                <a:cs typeface="Times New Roman" pitchFamily="18" charset="0"/>
                <a:hlinkClick r:id="rId7" action="ppaction://hlinkfile"/>
              </a:rPr>
              <a:t>song</a:t>
            </a:r>
            <a:r>
              <a:rPr lang="en-US" dirty="0" smtClean="0">
                <a:hlinkClick r:id="rId7" action="ppaction://hlinkfile"/>
              </a:rPr>
              <a:t>.</a:t>
            </a:r>
            <a:endParaRPr lang="en-GB" dirty="0">
              <a:hlinkClick r:id="rId7" action="ppaction://hlinkfile"/>
            </a:endParaRPr>
          </a:p>
        </p:txBody>
      </p:sp>
      <p:pic>
        <p:nvPicPr>
          <p:cNvPr id="3" name="IMG_6161.mp4">
            <a:hlinkClick r:id="" action="ppaction://media"/>
          </p:cNvPr>
          <p:cNvPicPr>
            <a:picLocks noGrp="1" noChangeAspect="1"/>
          </p:cNvPicPr>
          <p:nvPr>
            <p:ph sz="quarter" idx="2"/>
            <a:videoFile r:link="rId2"/>
            <p:extLst>
              <p:ext uri="{DAA4B4D4-6D71-4841-9C94-3DE7FCFB9230}">
                <p14:media xmlns:p14="http://schemas.microsoft.com/office/powerpoint/2010/main" r:embed="rId1"/>
              </p:ext>
            </p:extLst>
          </p:nvPr>
        </p:nvPicPr>
        <p:blipFill>
          <a:blip r:embed="rId8"/>
          <a:stretch>
            <a:fillRect/>
          </a:stretch>
        </p:blipFill>
        <p:spPr>
          <a:xfrm>
            <a:off x="457200" y="3302000"/>
            <a:ext cx="4038600" cy="2271713"/>
          </a:xfrm>
        </p:spPr>
      </p:pic>
      <p:pic>
        <p:nvPicPr>
          <p:cNvPr id="5" name="IMG_6188.mp4">
            <a:hlinkClick r:id="" action="ppaction://media"/>
          </p:cNvPr>
          <p:cNvPicPr>
            <a:picLocks noGrp="1" noChangeAspect="1"/>
          </p:cNvPicPr>
          <p:nvPr>
            <p:ph sz="quarter" idx="4"/>
            <a:videoFile r:link="rId4"/>
            <p:extLst>
              <p:ext uri="{DAA4B4D4-6D71-4841-9C94-3DE7FCFB9230}">
                <p14:media xmlns:p14="http://schemas.microsoft.com/office/powerpoint/2010/main" r:embed="rId3"/>
              </p:ext>
            </p:extLst>
          </p:nvPr>
        </p:nvPicPr>
        <p:blipFill>
          <a:blip r:embed="rId9"/>
          <a:stretch>
            <a:fillRect/>
          </a:stretch>
        </p:blipFill>
        <p:spPr>
          <a:xfrm>
            <a:off x="4645025" y="3300413"/>
            <a:ext cx="4041775" cy="2273300"/>
          </a:xfrm>
        </p:spPr>
      </p:pic>
    </p:spTree>
    <p:extLst>
      <p:ext uri="{BB962C8B-B14F-4D97-AF65-F5344CB8AC3E}">
        <p14:creationId xmlns:p14="http://schemas.microsoft.com/office/powerpoint/2010/main" val="4102031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arn(inVertic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8" fill="hold" display="0">
                  <p:stCondLst>
                    <p:cond delay="indefinite"/>
                  </p:stCondLst>
                </p:cTn>
                <p:tgtEl>
                  <p:spTgt spid="3"/>
                </p:tgtEl>
              </p:cMediaNode>
            </p:video>
            <p:video>
              <p:cMediaNode vol="80000">
                <p:cTn id="29" fill="hold" display="0">
                  <p:stCondLst>
                    <p:cond delay="indefinite"/>
                  </p:stCondLst>
                </p:cTn>
                <p:tgtEl>
                  <p:spTgt spid="5"/>
                </p:tgtEl>
              </p:cMediaNode>
            </p:video>
          </p:childTnLst>
        </p:cTn>
      </p:par>
    </p:tnLst>
    <p:bldLst>
      <p:bldP spid="2" grpId="0"/>
      <p:bldP spid="4" grpId="0" build="p"/>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1470025"/>
          </a:xfrm>
        </p:spPr>
        <p:txBody>
          <a:bodyPr>
            <a:normAutofit/>
          </a:bodyPr>
          <a:lstStyle/>
          <a:p>
            <a:pPr algn="ctr"/>
            <a:r>
              <a:rPr lang="en-US" b="1" dirty="0" err="1" smtClean="0">
                <a:latin typeface="Times New Roman" pitchFamily="18" charset="0"/>
                <a:cs typeface="Times New Roman" pitchFamily="18" charset="0"/>
              </a:rPr>
              <a:t>Mục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đích</a:t>
            </a:r>
            <a:endParaRPr lang="en-GB" b="1" dirty="0">
              <a:latin typeface="Times New Roman" pitchFamily="18" charset="0"/>
              <a:cs typeface="Times New Roman" pitchFamily="18" charset="0"/>
            </a:endParaRPr>
          </a:p>
        </p:txBody>
      </p:sp>
      <p:sp>
        <p:nvSpPr>
          <p:cNvPr id="3" name="Subtitle 2"/>
          <p:cNvSpPr>
            <a:spLocks noGrp="1"/>
          </p:cNvSpPr>
          <p:nvPr>
            <p:ph type="subTitle" idx="1"/>
          </p:nvPr>
        </p:nvSpPr>
        <p:spPr>
          <a:xfrm>
            <a:off x="609600" y="1752600"/>
            <a:ext cx="7696200" cy="3962400"/>
          </a:xfrm>
        </p:spPr>
        <p:txBody>
          <a:bodyPr>
            <a:normAutofit/>
          </a:bodyPr>
          <a:lstStyle/>
          <a:p>
            <a:pPr marL="457200" indent="-457200" algn="l">
              <a:buFontTx/>
              <a:buChar char="-"/>
            </a:pPr>
            <a:r>
              <a:rPr lang="en-US" dirty="0" err="1" smtClean="0">
                <a:solidFill>
                  <a:schemeClr val="tx1"/>
                </a:solidFill>
                <a:latin typeface="Times New Roman" pitchFamily="18" charset="0"/>
                <a:cs typeface="Times New Roman" pitchFamily="18" charset="0"/>
              </a:rPr>
              <a:t>Nâng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cao</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sức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khỏe</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tăng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cường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thể</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lực</a:t>
            </a:r>
            <a:r>
              <a:rPr lang="en-US" dirty="0" smtClean="0">
                <a:solidFill>
                  <a:schemeClr val="tx1"/>
                </a:solidFill>
                <a:latin typeface="Times New Roman" pitchFamily="18" charset="0"/>
                <a:cs typeface="Times New Roman" pitchFamily="18" charset="0"/>
              </a:rPr>
              <a:t>.</a:t>
            </a:r>
          </a:p>
          <a:p>
            <a:pPr marL="457200" indent="-457200" algn="l">
              <a:buFontTx/>
              <a:buChar char="-"/>
            </a:pPr>
            <a:r>
              <a:rPr lang="en-US" dirty="0" err="1" smtClean="0">
                <a:solidFill>
                  <a:schemeClr val="tx1"/>
                </a:solidFill>
                <a:latin typeface="Times New Roman" pitchFamily="18" charset="0"/>
                <a:cs typeface="Times New Roman" pitchFamily="18" charset="0"/>
              </a:rPr>
              <a:t>Phát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triển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các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tố</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chất</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thể</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lực</a:t>
            </a:r>
            <a:r>
              <a:rPr lang="en-US" dirty="0" smtClean="0">
                <a:solidFill>
                  <a:schemeClr val="tx1"/>
                </a:solidFill>
                <a:latin typeface="Times New Roman" pitchFamily="18" charset="0"/>
                <a:cs typeface="Times New Roman" pitchFamily="18" charset="0"/>
              </a:rPr>
              <a:t> : </a:t>
            </a:r>
            <a:r>
              <a:rPr lang="en-US" dirty="0" err="1" smtClean="0">
                <a:solidFill>
                  <a:schemeClr val="tx1"/>
                </a:solidFill>
                <a:latin typeface="Times New Roman" pitchFamily="18" charset="0"/>
                <a:cs typeface="Times New Roman" pitchFamily="18" charset="0"/>
              </a:rPr>
              <a:t>Nhanh</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mạnh</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bền</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dẽo</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khéo</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léo</a:t>
            </a:r>
            <a:r>
              <a:rPr lang="en-US" dirty="0" smtClean="0">
                <a:solidFill>
                  <a:schemeClr val="tx1"/>
                </a:solidFill>
                <a:latin typeface="Times New Roman" pitchFamily="18" charset="0"/>
                <a:cs typeface="Times New Roman" pitchFamily="18" charset="0"/>
              </a:rPr>
              <a:t>.</a:t>
            </a:r>
          </a:p>
          <a:p>
            <a:pPr marL="457200" indent="-457200" algn="l">
              <a:buFontTx/>
              <a:buChar char="-"/>
            </a:pPr>
            <a:r>
              <a:rPr lang="en-US" dirty="0" err="1" smtClean="0">
                <a:solidFill>
                  <a:schemeClr val="tx1"/>
                </a:solidFill>
                <a:latin typeface="Times New Roman" pitchFamily="18" charset="0"/>
                <a:cs typeface="Times New Roman" pitchFamily="18" charset="0"/>
              </a:rPr>
              <a:t>Giúp</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các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em</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nâng</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cao</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được</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thành</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tích</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tập</a:t>
            </a: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luyện</a:t>
            </a:r>
            <a:r>
              <a:rPr lang="en-US" dirty="0" smtClean="0">
                <a:solidFill>
                  <a:schemeClr val="tx1"/>
                </a:solidFill>
                <a:latin typeface="Times New Roman" pitchFamily="18" charset="0"/>
                <a:cs typeface="Times New Roman" pitchFamily="18" charset="0"/>
              </a:rPr>
              <a:t> TDTT.</a:t>
            </a:r>
          </a:p>
          <a:p>
            <a:pPr marL="457200" indent="-457200">
              <a:buFontTx/>
              <a:buChar char="-"/>
            </a:pPr>
            <a:endParaRPr lang="en-GB" dirty="0">
              <a:solidFill>
                <a:schemeClr val="tx1"/>
              </a:solidFill>
            </a:endParaRPr>
          </a:p>
        </p:txBody>
      </p:sp>
    </p:spTree>
    <p:extLst>
      <p:ext uri="{BB962C8B-B14F-4D97-AF65-F5344CB8AC3E}">
        <p14:creationId xmlns:p14="http://schemas.microsoft.com/office/powerpoint/2010/main" val="3997290947"/>
      </p:ext>
    </p:extLst>
  </p:cSld>
  <p:clrMapOvr>
    <a:masterClrMapping/>
  </p:clrMapOvr>
  <p:transition spd="slow" advClick="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45"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2000"/>
                                        <p:tgtEl>
                                          <p:spTgt spid="3">
                                            <p:txEl>
                                              <p:pRg st="0" end="0"/>
                                            </p:txEl>
                                          </p:spTgt>
                                        </p:tgtEl>
                                      </p:cBhvr>
                                    </p:animEffect>
                                    <p:anim calcmode="lin" valueType="num">
                                      <p:cBhvr>
                                        <p:cTn id="12"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3"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45"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2000"/>
                                        <p:tgtEl>
                                          <p:spTgt spid="3">
                                            <p:txEl>
                                              <p:pRg st="1" end="1"/>
                                            </p:txEl>
                                          </p:spTgt>
                                        </p:tgtEl>
                                      </p:cBhvr>
                                    </p:animEffect>
                                    <p:anim calcmode="lin" valueType="num">
                                      <p:cBhvr>
                                        <p:cTn id="19"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20"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45"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2000"/>
                                        <p:tgtEl>
                                          <p:spTgt spid="3">
                                            <p:txEl>
                                              <p:pRg st="2" end="2"/>
                                            </p:txEl>
                                          </p:spTgt>
                                        </p:tgtEl>
                                      </p:cBhvr>
                                    </p:animEffect>
                                    <p:anim calcmode="lin" valueType="num">
                                      <p:cBhvr>
                                        <p:cTn id="26"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27"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62000" y="1066800"/>
            <a:ext cx="7772400" cy="1219200"/>
          </a:xfrm>
        </p:spPr>
        <p:txBody>
          <a:bodyPr>
            <a:normAutofit fontScale="90000"/>
          </a:bodyPr>
          <a:lstStyle/>
          <a:p>
            <a:pPr algn="ctr"/>
            <a:r>
              <a:rPr lang="en-US" b="1" dirty="0" err="1" smtClean="0">
                <a:solidFill>
                  <a:srgbClr val="FFC000"/>
                </a:solidFill>
                <a:latin typeface="Times New Roman" pitchFamily="18" charset="0"/>
                <a:cs typeface="Times New Roman" pitchFamily="18" charset="0"/>
              </a:rPr>
              <a:t>Kiểm</a:t>
            </a:r>
            <a:r>
              <a:rPr lang="en-US" b="1" dirty="0" smtClean="0">
                <a:solidFill>
                  <a:srgbClr val="FFC000"/>
                </a:solidFill>
                <a:latin typeface="Times New Roman" pitchFamily="18" charset="0"/>
                <a:cs typeface="Times New Roman" pitchFamily="18" charset="0"/>
              </a:rPr>
              <a:t> </a:t>
            </a:r>
            <a:r>
              <a:rPr lang="en-US" b="1" dirty="0" err="1" smtClean="0">
                <a:solidFill>
                  <a:srgbClr val="FFC000"/>
                </a:solidFill>
                <a:latin typeface="Times New Roman" pitchFamily="18" charset="0"/>
                <a:cs typeface="Times New Roman" pitchFamily="18" charset="0"/>
              </a:rPr>
              <a:t>tra</a:t>
            </a:r>
            <a:r>
              <a:rPr lang="en-US" b="1" dirty="0" smtClean="0">
                <a:solidFill>
                  <a:srgbClr val="FFC000"/>
                </a:solidFill>
                <a:latin typeface="Times New Roman" pitchFamily="18" charset="0"/>
                <a:cs typeface="Times New Roman" pitchFamily="18" charset="0"/>
              </a:rPr>
              <a:t> </a:t>
            </a:r>
            <a:r>
              <a:rPr lang="en-US" b="1" dirty="0" err="1" smtClean="0">
                <a:solidFill>
                  <a:srgbClr val="FFC000"/>
                </a:solidFill>
                <a:latin typeface="Times New Roman" pitchFamily="18" charset="0"/>
                <a:cs typeface="Times New Roman" pitchFamily="18" charset="0"/>
              </a:rPr>
              <a:t>kỹ</a:t>
            </a:r>
            <a:r>
              <a:rPr lang="en-US" b="1" dirty="0" smtClean="0">
                <a:solidFill>
                  <a:srgbClr val="FFC000"/>
                </a:solidFill>
                <a:latin typeface="Times New Roman" pitchFamily="18" charset="0"/>
                <a:cs typeface="Times New Roman" pitchFamily="18" charset="0"/>
              </a:rPr>
              <a:t> </a:t>
            </a:r>
            <a:r>
              <a:rPr lang="en-US" b="1" dirty="0" err="1" smtClean="0">
                <a:solidFill>
                  <a:srgbClr val="FFC000"/>
                </a:solidFill>
                <a:latin typeface="Times New Roman" pitchFamily="18" charset="0"/>
                <a:cs typeface="Times New Roman" pitchFamily="18" charset="0"/>
              </a:rPr>
              <a:t>thuật</a:t>
            </a:r>
            <a:r>
              <a:rPr lang="en-US" b="1" dirty="0" smtClean="0">
                <a:solidFill>
                  <a:srgbClr val="FFC000"/>
                </a:solidFill>
                <a:latin typeface="Times New Roman" pitchFamily="18" charset="0"/>
                <a:cs typeface="Times New Roman" pitchFamily="18" charset="0"/>
              </a:rPr>
              <a:t> </a:t>
            </a:r>
            <a:r>
              <a:rPr lang="en-US" b="1" dirty="0" err="1" smtClean="0">
                <a:solidFill>
                  <a:srgbClr val="FFC000"/>
                </a:solidFill>
                <a:latin typeface="Times New Roman" pitchFamily="18" charset="0"/>
                <a:cs typeface="Times New Roman" pitchFamily="18" charset="0"/>
              </a:rPr>
              <a:t>cuối</a:t>
            </a:r>
            <a:r>
              <a:rPr lang="en-US" b="1" dirty="0" smtClean="0">
                <a:solidFill>
                  <a:srgbClr val="FFC000"/>
                </a:solidFill>
                <a:latin typeface="Times New Roman" pitchFamily="18" charset="0"/>
                <a:cs typeface="Times New Roman" pitchFamily="18" charset="0"/>
              </a:rPr>
              <a:t> </a:t>
            </a:r>
            <a:r>
              <a:rPr lang="en-US" b="1" dirty="0" err="1" smtClean="0">
                <a:solidFill>
                  <a:srgbClr val="FFC000"/>
                </a:solidFill>
                <a:latin typeface="Times New Roman" pitchFamily="18" charset="0"/>
                <a:cs typeface="Times New Roman" pitchFamily="18" charset="0"/>
              </a:rPr>
              <a:t>kỳ</a:t>
            </a:r>
            <a:r>
              <a:rPr lang="en-US" b="1" dirty="0" smtClean="0">
                <a:solidFill>
                  <a:srgbClr val="FFC000"/>
                </a:solidFill>
                <a:latin typeface="Times New Roman" pitchFamily="18" charset="0"/>
                <a:cs typeface="Times New Roman" pitchFamily="18" charset="0"/>
              </a:rPr>
              <a:t/>
            </a:r>
            <a:br>
              <a:rPr lang="en-US" b="1" dirty="0" smtClean="0">
                <a:solidFill>
                  <a:srgbClr val="FFC000"/>
                </a:solidFill>
                <a:latin typeface="Times New Roman" pitchFamily="18" charset="0"/>
                <a:cs typeface="Times New Roman" pitchFamily="18" charset="0"/>
              </a:rPr>
            </a:br>
            <a:r>
              <a:rPr lang="en-US" b="1" dirty="0" err="1" smtClean="0">
                <a:solidFill>
                  <a:srgbClr val="FFC000"/>
                </a:solidFill>
                <a:latin typeface="Times New Roman" pitchFamily="18" charset="0"/>
                <a:cs typeface="Times New Roman" pitchFamily="18" charset="0"/>
              </a:rPr>
              <a:t>bảng</a:t>
            </a:r>
            <a:r>
              <a:rPr lang="en-US" b="1" dirty="0" smtClean="0">
                <a:solidFill>
                  <a:srgbClr val="FFC000"/>
                </a:solidFill>
                <a:latin typeface="Times New Roman" pitchFamily="18" charset="0"/>
                <a:cs typeface="Times New Roman" pitchFamily="18" charset="0"/>
              </a:rPr>
              <a:t> 2</a:t>
            </a:r>
            <a:r>
              <a:rPr lang="en-US" b="1" dirty="0" smtClean="0">
                <a:latin typeface="Times New Roman" pitchFamily="18" charset="0"/>
                <a:cs typeface="Times New Roman" pitchFamily="18" charset="0"/>
              </a:rPr>
              <a:t/>
            </a:r>
            <a:br>
              <a:rPr lang="en-US" b="1" dirty="0" smtClean="0">
                <a:latin typeface="Times New Roman" pitchFamily="18" charset="0"/>
                <a:cs typeface="Times New Roman" pitchFamily="18" charset="0"/>
              </a:rPr>
            </a:br>
            <a:endParaRPr lang="en-GB" b="1" dirty="0">
              <a:latin typeface="Times New Roman" pitchFamily="18" charset="0"/>
              <a:cs typeface="Times New Roman" pitchFamily="18" charset="0"/>
            </a:endParaRPr>
          </a:p>
        </p:txBody>
      </p:sp>
      <p:sp>
        <p:nvSpPr>
          <p:cNvPr id="7" name="Subtitle 6"/>
          <p:cNvSpPr>
            <a:spLocks noGrp="1"/>
          </p:cNvSpPr>
          <p:nvPr>
            <p:ph type="subTitle" idx="1"/>
          </p:nvPr>
        </p:nvSpPr>
        <p:spPr>
          <a:xfrm>
            <a:off x="1447800" y="4419600"/>
            <a:ext cx="6400800" cy="838200"/>
          </a:xfrm>
        </p:spPr>
        <p:txBody>
          <a:bodyPr>
            <a:noAutofit/>
          </a:bodyPr>
          <a:lstStyle/>
          <a:p>
            <a:pPr algn="ctr"/>
            <a:r>
              <a:rPr lang="en-US" sz="2400" b="1" dirty="0" err="1">
                <a:solidFill>
                  <a:schemeClr val="tx1"/>
                </a:solidFill>
                <a:latin typeface="Times New Roman" pitchFamily="18" charset="0"/>
                <a:cs typeface="Times New Roman" pitchFamily="18" charset="0"/>
              </a:rPr>
              <a:t>K</a:t>
            </a:r>
            <a:r>
              <a:rPr lang="en-US" sz="2400" b="1" dirty="0" err="1" smtClean="0">
                <a:solidFill>
                  <a:schemeClr val="tx1"/>
                </a:solidFill>
                <a:latin typeface="Times New Roman" pitchFamily="18" charset="0"/>
                <a:cs typeface="Times New Roman" pitchFamily="18" charset="0"/>
              </a:rPr>
              <a:t>ết</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quả</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bảng</a:t>
            </a:r>
            <a:r>
              <a:rPr lang="en-US" sz="2400" b="1" dirty="0" smtClean="0">
                <a:solidFill>
                  <a:schemeClr val="tx1"/>
                </a:solidFill>
                <a:latin typeface="Times New Roman" pitchFamily="18" charset="0"/>
                <a:cs typeface="Times New Roman" pitchFamily="18" charset="0"/>
              </a:rPr>
              <a:t> 2 </a:t>
            </a:r>
            <a:r>
              <a:rPr lang="en-US" sz="2400" b="1" dirty="0" err="1" smtClean="0">
                <a:solidFill>
                  <a:schemeClr val="tx1"/>
                </a:solidFill>
                <a:latin typeface="Times New Roman" pitchFamily="18" charset="0"/>
                <a:cs typeface="Times New Roman" pitchFamily="18" charset="0"/>
              </a:rPr>
              <a:t>cho</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thấy</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các</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học</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sinh</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cải</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thiện</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thành</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tích</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rõ</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rệt</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từ</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những</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bài</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tập</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trên</a:t>
            </a:r>
            <a:endParaRPr lang="en-US" sz="1800" dirty="0" smtClean="0">
              <a:solidFill>
                <a:schemeClr val="tx1"/>
              </a:solidFill>
              <a:latin typeface="Times New Roman" pitchFamily="18" charset="0"/>
              <a:cs typeface="Times New Roman" pitchFamily="18" charset="0"/>
            </a:endParaRPr>
          </a:p>
          <a:p>
            <a:pPr algn="ctr"/>
            <a:r>
              <a:rPr lang="en-US" sz="2000" dirty="0" err="1" smtClean="0">
                <a:solidFill>
                  <a:schemeClr val="tx1"/>
                </a:solidFill>
                <a:latin typeface="Times New Roman" pitchFamily="18" charset="0"/>
                <a:cs typeface="Times New Roman" pitchFamily="18" charset="0"/>
              </a:rPr>
              <a:t>Lớp</a:t>
            </a:r>
            <a:r>
              <a:rPr lang="en-US" sz="2000" dirty="0" smtClean="0">
                <a:solidFill>
                  <a:schemeClr val="tx1"/>
                </a:solidFill>
                <a:latin typeface="Times New Roman" pitchFamily="18" charset="0"/>
                <a:cs typeface="Times New Roman" pitchFamily="18" charset="0"/>
              </a:rPr>
              <a:t> 9A3 : 4 </a:t>
            </a:r>
            <a:r>
              <a:rPr lang="en-US" sz="2000" dirty="0" err="1" smtClean="0">
                <a:solidFill>
                  <a:schemeClr val="tx1"/>
                </a:solidFill>
                <a:latin typeface="Times New Roman" pitchFamily="18" charset="0"/>
                <a:cs typeface="Times New Roman" pitchFamily="18" charset="0"/>
              </a:rPr>
              <a:t>hs</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giậm</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sai</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ván</a:t>
            </a:r>
            <a:endParaRPr lang="en-GB" sz="2000" dirty="0" smtClean="0">
              <a:solidFill>
                <a:schemeClr val="tx1"/>
              </a:solidFill>
              <a:latin typeface="Times New Roman" pitchFamily="18" charset="0"/>
              <a:cs typeface="Times New Roman" pitchFamily="18" charset="0"/>
            </a:endParaRPr>
          </a:p>
          <a:p>
            <a:pPr algn="ctr"/>
            <a:r>
              <a:rPr lang="en-GB" sz="2000" dirty="0" smtClean="0">
                <a:solidFill>
                  <a:schemeClr val="tx1"/>
                </a:solidFill>
                <a:latin typeface="Times New Roman" pitchFamily="18" charset="0"/>
                <a:cs typeface="Times New Roman" pitchFamily="18" charset="0"/>
              </a:rPr>
              <a:t>                           4 </a:t>
            </a:r>
            <a:r>
              <a:rPr lang="en-GB" sz="2000" dirty="0" err="1" smtClean="0">
                <a:solidFill>
                  <a:schemeClr val="tx1"/>
                </a:solidFill>
                <a:latin typeface="Times New Roman" pitchFamily="18" charset="0"/>
                <a:cs typeface="Times New Roman" pitchFamily="18" charset="0"/>
              </a:rPr>
              <a:t>hs</a:t>
            </a:r>
            <a:r>
              <a:rPr lang="en-GB" sz="2000" dirty="0" smtClean="0">
                <a:solidFill>
                  <a:schemeClr val="tx1"/>
                </a:solidFill>
                <a:latin typeface="Times New Roman" pitchFamily="18" charset="0"/>
                <a:cs typeface="Times New Roman" pitchFamily="18" charset="0"/>
              </a:rPr>
              <a:t> </a:t>
            </a:r>
            <a:r>
              <a:rPr lang="en-GB" sz="2000" dirty="0" err="1" smtClean="0">
                <a:solidFill>
                  <a:schemeClr val="tx1"/>
                </a:solidFill>
                <a:latin typeface="Times New Roman" pitchFamily="18" charset="0"/>
                <a:cs typeface="Times New Roman" pitchFamily="18" charset="0"/>
              </a:rPr>
              <a:t>bật</a:t>
            </a:r>
            <a:r>
              <a:rPr lang="en-GB" sz="2000" dirty="0" smtClean="0">
                <a:solidFill>
                  <a:schemeClr val="tx1"/>
                </a:solidFill>
                <a:latin typeface="Times New Roman" pitchFamily="18" charset="0"/>
                <a:cs typeface="Times New Roman" pitchFamily="18" charset="0"/>
              </a:rPr>
              <a:t> </a:t>
            </a:r>
            <a:r>
              <a:rPr lang="en-GB" sz="2000" dirty="0" err="1" smtClean="0">
                <a:solidFill>
                  <a:schemeClr val="tx1"/>
                </a:solidFill>
                <a:latin typeface="Times New Roman" pitchFamily="18" charset="0"/>
                <a:cs typeface="Times New Roman" pitchFamily="18" charset="0"/>
              </a:rPr>
              <a:t>nhảy</a:t>
            </a:r>
            <a:r>
              <a:rPr lang="en-GB" sz="2000" dirty="0" smtClean="0">
                <a:solidFill>
                  <a:schemeClr val="tx1"/>
                </a:solidFill>
                <a:latin typeface="Times New Roman" pitchFamily="18" charset="0"/>
                <a:cs typeface="Times New Roman" pitchFamily="18" charset="0"/>
              </a:rPr>
              <a:t> </a:t>
            </a:r>
            <a:r>
              <a:rPr lang="en-GB" sz="2000" dirty="0" err="1" smtClean="0">
                <a:solidFill>
                  <a:schemeClr val="tx1"/>
                </a:solidFill>
                <a:latin typeface="Times New Roman" pitchFamily="18" charset="0"/>
                <a:cs typeface="Times New Roman" pitchFamily="18" charset="0"/>
              </a:rPr>
              <a:t>chưa</a:t>
            </a:r>
            <a:r>
              <a:rPr lang="en-GB" sz="2000" dirty="0" smtClean="0">
                <a:solidFill>
                  <a:schemeClr val="tx1"/>
                </a:solidFill>
                <a:latin typeface="Times New Roman" pitchFamily="18" charset="0"/>
                <a:cs typeface="Times New Roman" pitchFamily="18" charset="0"/>
              </a:rPr>
              <a:t> </a:t>
            </a:r>
            <a:r>
              <a:rPr lang="en-GB" sz="2000" dirty="0" err="1" smtClean="0">
                <a:solidFill>
                  <a:schemeClr val="tx1"/>
                </a:solidFill>
                <a:latin typeface="Times New Roman" pitchFamily="18" charset="0"/>
                <a:cs typeface="Times New Roman" pitchFamily="18" charset="0"/>
              </a:rPr>
              <a:t>cao</a:t>
            </a:r>
            <a:endParaRPr lang="en-GB" sz="2000" dirty="0" smtClean="0">
              <a:solidFill>
                <a:schemeClr val="tx1"/>
              </a:solidFill>
              <a:latin typeface="Times New Roman" pitchFamily="18" charset="0"/>
              <a:cs typeface="Times New Roman" pitchFamily="18" charset="0"/>
            </a:endParaRPr>
          </a:p>
          <a:p>
            <a:pPr algn="ctr"/>
            <a:r>
              <a:rPr lang="en-US" sz="2000" dirty="0" err="1" smtClean="0">
                <a:solidFill>
                  <a:schemeClr val="tx1"/>
                </a:solidFill>
                <a:latin typeface="Times New Roman" pitchFamily="18" charset="0"/>
                <a:cs typeface="Times New Roman" pitchFamily="18" charset="0"/>
              </a:rPr>
              <a:t>Lớp</a:t>
            </a:r>
            <a:r>
              <a:rPr lang="en-US" sz="2000" dirty="0" smtClean="0">
                <a:solidFill>
                  <a:schemeClr val="tx1"/>
                </a:solidFill>
                <a:latin typeface="Times New Roman" pitchFamily="18" charset="0"/>
                <a:cs typeface="Times New Roman" pitchFamily="18" charset="0"/>
              </a:rPr>
              <a:t> 9A4 : 3 </a:t>
            </a:r>
            <a:r>
              <a:rPr lang="en-US" sz="2000" dirty="0" err="1" smtClean="0">
                <a:solidFill>
                  <a:schemeClr val="tx1"/>
                </a:solidFill>
                <a:latin typeface="Times New Roman" pitchFamily="18" charset="0"/>
                <a:cs typeface="Times New Roman" pitchFamily="18" charset="0"/>
              </a:rPr>
              <a:t>hs</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giậm</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sai</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ván</a:t>
            </a:r>
            <a:endParaRPr lang="en-GB" sz="2000" dirty="0" smtClean="0">
              <a:solidFill>
                <a:schemeClr val="tx1"/>
              </a:solidFill>
              <a:latin typeface="Times New Roman" pitchFamily="18" charset="0"/>
              <a:cs typeface="Times New Roman" pitchFamily="18" charset="0"/>
            </a:endParaRPr>
          </a:p>
          <a:p>
            <a:pPr algn="ctr"/>
            <a:r>
              <a:rPr lang="en-US" sz="2000" dirty="0" smtClean="0">
                <a:solidFill>
                  <a:schemeClr val="tx1"/>
                </a:solidFill>
                <a:latin typeface="Times New Roman" pitchFamily="18" charset="0"/>
                <a:cs typeface="Times New Roman" pitchFamily="18" charset="0"/>
              </a:rPr>
              <a:t>                           </a:t>
            </a:r>
            <a:r>
              <a:rPr lang="en-GB" sz="2000" dirty="0" smtClean="0">
                <a:solidFill>
                  <a:schemeClr val="tx1"/>
                </a:solidFill>
                <a:latin typeface="Times New Roman" pitchFamily="18" charset="0"/>
                <a:cs typeface="Times New Roman" pitchFamily="18" charset="0"/>
              </a:rPr>
              <a:t>6 </a:t>
            </a:r>
            <a:r>
              <a:rPr lang="en-GB" sz="2000" dirty="0" err="1" smtClean="0">
                <a:solidFill>
                  <a:schemeClr val="tx1"/>
                </a:solidFill>
                <a:latin typeface="Times New Roman" pitchFamily="18" charset="0"/>
                <a:cs typeface="Times New Roman" pitchFamily="18" charset="0"/>
              </a:rPr>
              <a:t>hs</a:t>
            </a:r>
            <a:r>
              <a:rPr lang="en-GB" sz="2000" dirty="0" smtClean="0">
                <a:solidFill>
                  <a:schemeClr val="tx1"/>
                </a:solidFill>
                <a:latin typeface="Times New Roman" pitchFamily="18" charset="0"/>
                <a:cs typeface="Times New Roman" pitchFamily="18" charset="0"/>
              </a:rPr>
              <a:t> </a:t>
            </a:r>
            <a:r>
              <a:rPr lang="en-GB" sz="2000" dirty="0" err="1" smtClean="0">
                <a:solidFill>
                  <a:schemeClr val="tx1"/>
                </a:solidFill>
                <a:latin typeface="Times New Roman" pitchFamily="18" charset="0"/>
                <a:cs typeface="Times New Roman" pitchFamily="18" charset="0"/>
              </a:rPr>
              <a:t>bật</a:t>
            </a:r>
            <a:r>
              <a:rPr lang="en-GB" sz="2000" dirty="0" smtClean="0">
                <a:solidFill>
                  <a:schemeClr val="tx1"/>
                </a:solidFill>
                <a:latin typeface="Times New Roman" pitchFamily="18" charset="0"/>
                <a:cs typeface="Times New Roman" pitchFamily="18" charset="0"/>
              </a:rPr>
              <a:t> </a:t>
            </a:r>
            <a:r>
              <a:rPr lang="en-GB" sz="2000" dirty="0" err="1" smtClean="0">
                <a:solidFill>
                  <a:schemeClr val="tx1"/>
                </a:solidFill>
                <a:latin typeface="Times New Roman" pitchFamily="18" charset="0"/>
                <a:cs typeface="Times New Roman" pitchFamily="18" charset="0"/>
              </a:rPr>
              <a:t>nhảy</a:t>
            </a:r>
            <a:r>
              <a:rPr lang="en-GB" sz="2000" dirty="0" smtClean="0">
                <a:solidFill>
                  <a:schemeClr val="tx1"/>
                </a:solidFill>
                <a:latin typeface="Times New Roman" pitchFamily="18" charset="0"/>
                <a:cs typeface="Times New Roman" pitchFamily="18" charset="0"/>
              </a:rPr>
              <a:t> </a:t>
            </a:r>
            <a:r>
              <a:rPr lang="en-GB" sz="2000" dirty="0" err="1" smtClean="0">
                <a:solidFill>
                  <a:schemeClr val="tx1"/>
                </a:solidFill>
                <a:latin typeface="Times New Roman" pitchFamily="18" charset="0"/>
                <a:cs typeface="Times New Roman" pitchFamily="18" charset="0"/>
              </a:rPr>
              <a:t>chưa</a:t>
            </a:r>
            <a:r>
              <a:rPr lang="en-GB" sz="2000" dirty="0" smtClean="0">
                <a:solidFill>
                  <a:schemeClr val="tx1"/>
                </a:solidFill>
                <a:latin typeface="Times New Roman" pitchFamily="18" charset="0"/>
                <a:cs typeface="Times New Roman" pitchFamily="18" charset="0"/>
              </a:rPr>
              <a:t> </a:t>
            </a:r>
            <a:r>
              <a:rPr lang="en-GB" sz="2000" dirty="0" err="1" smtClean="0">
                <a:solidFill>
                  <a:schemeClr val="tx1"/>
                </a:solidFill>
                <a:latin typeface="Times New Roman" pitchFamily="18" charset="0"/>
                <a:cs typeface="Times New Roman" pitchFamily="18" charset="0"/>
              </a:rPr>
              <a:t>cao</a:t>
            </a:r>
            <a:endParaRPr lang="en-GB" sz="2000" dirty="0" smtClean="0">
              <a:solidFill>
                <a:schemeClr val="tx1"/>
              </a:solidFill>
              <a:latin typeface="Times New Roman" pitchFamily="18" charset="0"/>
              <a:cs typeface="Times New Roman" pitchFamily="18" charset="0"/>
            </a:endParaRPr>
          </a:p>
          <a:p>
            <a:endParaRPr lang="en-US" sz="2800" dirty="0" smtClean="0">
              <a:solidFill>
                <a:schemeClr val="tx1"/>
              </a:solidFill>
              <a:latin typeface="Times New Roman" pitchFamily="18" charset="0"/>
              <a:cs typeface="Times New Roman" pitchFamily="18" charset="0"/>
            </a:endParaRPr>
          </a:p>
          <a:p>
            <a:endParaRPr lang="en-GB" sz="2800" dirty="0">
              <a:solidFill>
                <a:schemeClr val="tx1"/>
              </a:solidFill>
              <a:latin typeface="Times New Roman" pitchFamily="18" charset="0"/>
              <a:cs typeface="Times New Roman"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878901496"/>
              </p:ext>
            </p:extLst>
          </p:nvPr>
        </p:nvGraphicFramePr>
        <p:xfrm>
          <a:off x="457200" y="1600199"/>
          <a:ext cx="8363267" cy="2657568"/>
        </p:xfrm>
        <a:graphic>
          <a:graphicData uri="http://schemas.openxmlformats.org/drawingml/2006/table">
            <a:tbl>
              <a:tblPr firstRow="1" firstCol="1" bandRow="1">
                <a:tableStyleId>{5C22544A-7EE6-4342-B048-85BDC9FD1C3A}</a:tableStyleId>
              </a:tblPr>
              <a:tblGrid>
                <a:gridCol w="606232">
                  <a:extLst>
                    <a:ext uri="{9D8B030D-6E8A-4147-A177-3AD203B41FA5}">
                      <a16:colId xmlns:a16="http://schemas.microsoft.com/office/drawing/2014/main" xmlns="" val="20000"/>
                    </a:ext>
                  </a:extLst>
                </a:gridCol>
                <a:gridCol w="848212">
                  <a:extLst>
                    <a:ext uri="{9D8B030D-6E8A-4147-A177-3AD203B41FA5}">
                      <a16:colId xmlns:a16="http://schemas.microsoft.com/office/drawing/2014/main" xmlns="" val="20001"/>
                    </a:ext>
                  </a:extLst>
                </a:gridCol>
                <a:gridCol w="1575862">
                  <a:extLst>
                    <a:ext uri="{9D8B030D-6E8A-4147-A177-3AD203B41FA5}">
                      <a16:colId xmlns:a16="http://schemas.microsoft.com/office/drawing/2014/main" xmlns="" val="20002"/>
                    </a:ext>
                  </a:extLst>
                </a:gridCol>
                <a:gridCol w="1454444">
                  <a:extLst>
                    <a:ext uri="{9D8B030D-6E8A-4147-A177-3AD203B41FA5}">
                      <a16:colId xmlns:a16="http://schemas.microsoft.com/office/drawing/2014/main" xmlns="" val="20003"/>
                    </a:ext>
                  </a:extLst>
                </a:gridCol>
                <a:gridCol w="1333026">
                  <a:extLst>
                    <a:ext uri="{9D8B030D-6E8A-4147-A177-3AD203B41FA5}">
                      <a16:colId xmlns:a16="http://schemas.microsoft.com/office/drawing/2014/main" xmlns="" val="20004"/>
                    </a:ext>
                  </a:extLst>
                </a:gridCol>
                <a:gridCol w="969629">
                  <a:extLst>
                    <a:ext uri="{9D8B030D-6E8A-4147-A177-3AD203B41FA5}">
                      <a16:colId xmlns:a16="http://schemas.microsoft.com/office/drawing/2014/main" xmlns="" val="20005"/>
                    </a:ext>
                  </a:extLst>
                </a:gridCol>
                <a:gridCol w="1575862">
                  <a:extLst>
                    <a:ext uri="{9D8B030D-6E8A-4147-A177-3AD203B41FA5}">
                      <a16:colId xmlns:a16="http://schemas.microsoft.com/office/drawing/2014/main" xmlns="" val="20006"/>
                    </a:ext>
                  </a:extLst>
                </a:gridCol>
              </a:tblGrid>
              <a:tr h="1495870">
                <a:tc>
                  <a:txBody>
                    <a:bodyPr/>
                    <a:lstStyle/>
                    <a:p>
                      <a:pPr marL="0" marR="0">
                        <a:lnSpc>
                          <a:spcPct val="115000"/>
                        </a:lnSpc>
                        <a:spcBef>
                          <a:spcPts val="0"/>
                        </a:spcBef>
                        <a:spcAft>
                          <a:spcPts val="0"/>
                        </a:spcAft>
                        <a:tabLst>
                          <a:tab pos="1857375" algn="l"/>
                        </a:tabLst>
                      </a:pPr>
                      <a:r>
                        <a:rPr lang="en-US" sz="2000" dirty="0" err="1">
                          <a:solidFill>
                            <a:schemeClr val="tx1"/>
                          </a:solidFill>
                          <a:effectLst/>
                          <a:latin typeface="Times New Roman" pitchFamily="18" charset="0"/>
                          <a:cs typeface="Times New Roman" pitchFamily="18" charset="0"/>
                        </a:rPr>
                        <a:t>Lớp</a:t>
                      </a:r>
                      <a:endParaRPr lang="en-GB" sz="2000" dirty="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err="1">
                          <a:solidFill>
                            <a:schemeClr val="tx1"/>
                          </a:solidFill>
                          <a:effectLst/>
                          <a:latin typeface="Times New Roman" pitchFamily="18" charset="0"/>
                          <a:cs typeface="Times New Roman" pitchFamily="18" charset="0"/>
                        </a:rPr>
                        <a:t>Tổng</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số</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học</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sinh</a:t>
                      </a:r>
                      <a:endParaRPr lang="en-GB" sz="2000" dirty="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err="1">
                          <a:solidFill>
                            <a:schemeClr val="tx1"/>
                          </a:solidFill>
                          <a:effectLst/>
                          <a:latin typeface="Times New Roman" pitchFamily="18" charset="0"/>
                          <a:cs typeface="Times New Roman" pitchFamily="18" charset="0"/>
                        </a:rPr>
                        <a:t>Học</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sinh</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chạy</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đà</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giậm</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nhảy</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chưa</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đúng</a:t>
                      </a:r>
                      <a:endParaRPr lang="en-GB" sz="2000" dirty="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err="1">
                          <a:solidFill>
                            <a:schemeClr val="tx1"/>
                          </a:solidFill>
                          <a:effectLst/>
                          <a:latin typeface="Times New Roman" pitchFamily="18" charset="0"/>
                          <a:cs typeface="Times New Roman" pitchFamily="18" charset="0"/>
                        </a:rPr>
                        <a:t>Học</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sinh</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chạy</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đà</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chậm</a:t>
                      </a:r>
                      <a:r>
                        <a:rPr lang="en-US" sz="2000" dirty="0">
                          <a:solidFill>
                            <a:schemeClr val="tx1"/>
                          </a:solidFill>
                          <a:effectLst/>
                          <a:latin typeface="Times New Roman" pitchFamily="18" charset="0"/>
                          <a:cs typeface="Times New Roman" pitchFamily="18" charset="0"/>
                        </a:rPr>
                        <a:t> </a:t>
                      </a:r>
                      <a:endParaRPr lang="en-GB" sz="2000" dirty="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err="1">
                          <a:solidFill>
                            <a:schemeClr val="tx1"/>
                          </a:solidFill>
                          <a:effectLst/>
                          <a:latin typeface="Times New Roman" pitchFamily="18" charset="0"/>
                          <a:cs typeface="Times New Roman" pitchFamily="18" charset="0"/>
                        </a:rPr>
                        <a:t>Học</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sinh</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chạy</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đà</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giảm</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dần</a:t>
                      </a:r>
                      <a:r>
                        <a:rPr lang="en-US" sz="2000" dirty="0">
                          <a:solidFill>
                            <a:schemeClr val="tx1"/>
                          </a:solidFill>
                          <a:effectLst/>
                          <a:latin typeface="Times New Roman" pitchFamily="18" charset="0"/>
                          <a:cs typeface="Times New Roman" pitchFamily="18" charset="0"/>
                        </a:rPr>
                        <a:t> tốc </a:t>
                      </a:r>
                      <a:r>
                        <a:rPr lang="en-US" sz="2000" dirty="0" err="1">
                          <a:solidFill>
                            <a:schemeClr val="tx1"/>
                          </a:solidFill>
                          <a:effectLst/>
                          <a:latin typeface="Times New Roman" pitchFamily="18" charset="0"/>
                          <a:cs typeface="Times New Roman" pitchFamily="18" charset="0"/>
                        </a:rPr>
                        <a:t>độ</a:t>
                      </a:r>
                      <a:endParaRPr lang="en-GB" sz="2000" dirty="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err="1">
                          <a:solidFill>
                            <a:schemeClr val="tx1"/>
                          </a:solidFill>
                          <a:effectLst/>
                          <a:latin typeface="Times New Roman" pitchFamily="18" charset="0"/>
                          <a:cs typeface="Times New Roman" pitchFamily="18" charset="0"/>
                        </a:rPr>
                        <a:t>Học</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sinh</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bật</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nhảy</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thấp</a:t>
                      </a:r>
                      <a:endParaRPr lang="en-GB" sz="2000" dirty="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err="1">
                          <a:solidFill>
                            <a:schemeClr val="tx1"/>
                          </a:solidFill>
                          <a:effectLst/>
                          <a:latin typeface="Times New Roman" pitchFamily="18" charset="0"/>
                          <a:cs typeface="Times New Roman" pitchFamily="18" charset="0"/>
                        </a:rPr>
                        <a:t>Học</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sinh</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thực</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hiện</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tiếp</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đất</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chưa</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đúng</a:t>
                      </a:r>
                      <a:endParaRPr lang="en-GB" sz="2000" dirty="0">
                        <a:solidFill>
                          <a:schemeClr val="tx1"/>
                        </a:solidFill>
                        <a:effectLst/>
                        <a:latin typeface="Times New Roman" pitchFamily="18" charset="0"/>
                        <a:ea typeface="Times New Roman"/>
                        <a:cs typeface="Times New Roman" pitchFamily="18" charset="0"/>
                      </a:endParaRPr>
                    </a:p>
                  </a:txBody>
                  <a:tcPr marL="68580" marR="68580" marT="0" marB="0"/>
                </a:tc>
                <a:extLst>
                  <a:ext uri="{0D108BD9-81ED-4DB2-BD59-A6C34878D82A}">
                    <a16:rowId xmlns:a16="http://schemas.microsoft.com/office/drawing/2014/main" xmlns="" val="10000"/>
                  </a:ext>
                </a:extLst>
              </a:tr>
              <a:tr h="466549">
                <a:tc>
                  <a:txBody>
                    <a:bodyPr/>
                    <a:lstStyle/>
                    <a:p>
                      <a:pPr marL="0" marR="0">
                        <a:lnSpc>
                          <a:spcPct val="115000"/>
                        </a:lnSpc>
                        <a:spcBef>
                          <a:spcPts val="0"/>
                        </a:spcBef>
                        <a:spcAft>
                          <a:spcPts val="0"/>
                        </a:spcAft>
                        <a:tabLst>
                          <a:tab pos="1857375" algn="l"/>
                        </a:tabLst>
                      </a:pPr>
                      <a:r>
                        <a:rPr lang="en-US" sz="2000">
                          <a:solidFill>
                            <a:schemeClr val="tx1"/>
                          </a:solidFill>
                          <a:effectLst/>
                          <a:latin typeface="Times New Roman" pitchFamily="18" charset="0"/>
                          <a:cs typeface="Times New Roman" pitchFamily="18" charset="0"/>
                        </a:rPr>
                        <a:t>9A3</a:t>
                      </a:r>
                      <a:endParaRPr lang="en-GB" sz="200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a:solidFill>
                            <a:schemeClr val="bg1"/>
                          </a:solidFill>
                          <a:effectLst/>
                          <a:latin typeface="Times New Roman" pitchFamily="18" charset="0"/>
                          <a:cs typeface="Times New Roman" pitchFamily="18" charset="0"/>
                        </a:rPr>
                        <a:t>46</a:t>
                      </a:r>
                      <a:endParaRPr lang="en-GB" sz="2000" dirty="0">
                        <a:solidFill>
                          <a:schemeClr val="bg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a:solidFill>
                            <a:schemeClr val="bg1"/>
                          </a:solidFill>
                          <a:effectLst/>
                          <a:latin typeface="Times New Roman" pitchFamily="18" charset="0"/>
                          <a:cs typeface="Times New Roman" pitchFamily="18" charset="0"/>
                        </a:rPr>
                        <a:t>4</a:t>
                      </a:r>
                      <a:endParaRPr lang="en-GB" sz="2000" dirty="0">
                        <a:solidFill>
                          <a:schemeClr val="bg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a:solidFill>
                            <a:schemeClr val="bg1"/>
                          </a:solidFill>
                          <a:effectLst/>
                          <a:latin typeface="Times New Roman" pitchFamily="18" charset="0"/>
                          <a:cs typeface="Times New Roman" pitchFamily="18" charset="0"/>
                        </a:rPr>
                        <a:t>0</a:t>
                      </a:r>
                      <a:endParaRPr lang="en-GB" sz="2000">
                        <a:solidFill>
                          <a:schemeClr val="bg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a:solidFill>
                            <a:schemeClr val="bg1"/>
                          </a:solidFill>
                          <a:effectLst/>
                          <a:latin typeface="Times New Roman" pitchFamily="18" charset="0"/>
                          <a:cs typeface="Times New Roman" pitchFamily="18" charset="0"/>
                        </a:rPr>
                        <a:t>0</a:t>
                      </a:r>
                      <a:endParaRPr lang="en-GB" sz="2000">
                        <a:solidFill>
                          <a:schemeClr val="bg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a:solidFill>
                            <a:schemeClr val="bg1"/>
                          </a:solidFill>
                          <a:effectLst/>
                          <a:latin typeface="Times New Roman" pitchFamily="18" charset="0"/>
                          <a:cs typeface="Times New Roman" pitchFamily="18" charset="0"/>
                        </a:rPr>
                        <a:t>4</a:t>
                      </a:r>
                      <a:endParaRPr lang="en-GB" sz="2000" dirty="0">
                        <a:solidFill>
                          <a:schemeClr val="bg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a:solidFill>
                            <a:schemeClr val="bg1"/>
                          </a:solidFill>
                          <a:effectLst/>
                          <a:latin typeface="Times New Roman" pitchFamily="18" charset="0"/>
                          <a:cs typeface="Times New Roman" pitchFamily="18" charset="0"/>
                        </a:rPr>
                        <a:t>0</a:t>
                      </a:r>
                      <a:endParaRPr lang="en-GB" sz="2000" dirty="0">
                        <a:solidFill>
                          <a:schemeClr val="bg1"/>
                        </a:solidFill>
                        <a:effectLst/>
                        <a:latin typeface="Times New Roman" pitchFamily="18" charset="0"/>
                        <a:ea typeface="Times New Roman"/>
                        <a:cs typeface="Times New Roman" pitchFamily="18" charset="0"/>
                      </a:endParaRPr>
                    </a:p>
                  </a:txBody>
                  <a:tcPr marL="68580" marR="68580" marT="0" marB="0"/>
                </a:tc>
                <a:extLst>
                  <a:ext uri="{0D108BD9-81ED-4DB2-BD59-A6C34878D82A}">
                    <a16:rowId xmlns:a16="http://schemas.microsoft.com/office/drawing/2014/main" xmlns="" val="10001"/>
                  </a:ext>
                </a:extLst>
              </a:tr>
              <a:tr h="466549">
                <a:tc>
                  <a:txBody>
                    <a:bodyPr/>
                    <a:lstStyle/>
                    <a:p>
                      <a:pPr marL="0" marR="0">
                        <a:lnSpc>
                          <a:spcPct val="115000"/>
                        </a:lnSpc>
                        <a:spcBef>
                          <a:spcPts val="0"/>
                        </a:spcBef>
                        <a:spcAft>
                          <a:spcPts val="0"/>
                        </a:spcAft>
                        <a:tabLst>
                          <a:tab pos="1857375" algn="l"/>
                        </a:tabLst>
                      </a:pPr>
                      <a:r>
                        <a:rPr lang="en-US" sz="2000">
                          <a:solidFill>
                            <a:schemeClr val="tx1"/>
                          </a:solidFill>
                          <a:effectLst/>
                          <a:latin typeface="Times New Roman" pitchFamily="18" charset="0"/>
                          <a:cs typeface="Times New Roman" pitchFamily="18" charset="0"/>
                        </a:rPr>
                        <a:t>9A4</a:t>
                      </a:r>
                      <a:endParaRPr lang="en-GB" sz="200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a:solidFill>
                            <a:schemeClr val="bg1"/>
                          </a:solidFill>
                          <a:effectLst/>
                          <a:latin typeface="Times New Roman" pitchFamily="18" charset="0"/>
                          <a:cs typeface="Times New Roman" pitchFamily="18" charset="0"/>
                        </a:rPr>
                        <a:t>46</a:t>
                      </a:r>
                      <a:endParaRPr lang="en-GB" sz="2000">
                        <a:solidFill>
                          <a:schemeClr val="bg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a:solidFill>
                            <a:schemeClr val="bg1"/>
                          </a:solidFill>
                          <a:effectLst/>
                          <a:latin typeface="Times New Roman" pitchFamily="18" charset="0"/>
                          <a:cs typeface="Times New Roman" pitchFamily="18" charset="0"/>
                        </a:rPr>
                        <a:t>3</a:t>
                      </a:r>
                      <a:endParaRPr lang="en-GB" sz="2000" dirty="0">
                        <a:solidFill>
                          <a:schemeClr val="bg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a:solidFill>
                            <a:schemeClr val="bg1"/>
                          </a:solidFill>
                          <a:effectLst/>
                          <a:latin typeface="Times New Roman" pitchFamily="18" charset="0"/>
                          <a:cs typeface="Times New Roman" pitchFamily="18" charset="0"/>
                        </a:rPr>
                        <a:t>0</a:t>
                      </a:r>
                      <a:endParaRPr lang="en-GB" sz="2000" dirty="0">
                        <a:solidFill>
                          <a:schemeClr val="bg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a:solidFill>
                            <a:schemeClr val="bg1"/>
                          </a:solidFill>
                          <a:effectLst/>
                          <a:latin typeface="Times New Roman" pitchFamily="18" charset="0"/>
                          <a:cs typeface="Times New Roman" pitchFamily="18" charset="0"/>
                        </a:rPr>
                        <a:t>0</a:t>
                      </a:r>
                      <a:endParaRPr lang="en-GB" sz="2000" dirty="0">
                        <a:solidFill>
                          <a:schemeClr val="bg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a:solidFill>
                            <a:schemeClr val="bg1"/>
                          </a:solidFill>
                          <a:effectLst/>
                          <a:latin typeface="Times New Roman" pitchFamily="18" charset="0"/>
                          <a:cs typeface="Times New Roman" pitchFamily="18" charset="0"/>
                        </a:rPr>
                        <a:t>6</a:t>
                      </a:r>
                      <a:endParaRPr lang="en-GB" sz="2000" dirty="0">
                        <a:solidFill>
                          <a:schemeClr val="bg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a:solidFill>
                            <a:schemeClr val="bg1"/>
                          </a:solidFill>
                          <a:effectLst/>
                          <a:latin typeface="Times New Roman" pitchFamily="18" charset="0"/>
                          <a:cs typeface="Times New Roman" pitchFamily="18" charset="0"/>
                        </a:rPr>
                        <a:t>0</a:t>
                      </a:r>
                      <a:endParaRPr lang="en-GB" sz="2000" dirty="0">
                        <a:solidFill>
                          <a:schemeClr val="bg1"/>
                        </a:solidFill>
                        <a:effectLst/>
                        <a:latin typeface="Times New Roman" pitchFamily="18" charset="0"/>
                        <a:ea typeface="Times New Roman"/>
                        <a:cs typeface="Times New Roman" pitchFamily="18" charset="0"/>
                      </a:endParaRPr>
                    </a:p>
                  </a:txBody>
                  <a:tcPr marL="68580" marR="68580" marT="0" marB="0"/>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330125620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fade">
                                      <p:cBhvr>
                                        <p:cTn id="22" dur="500"/>
                                        <p:tgtEl>
                                          <p:spTgt spid="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Effect transition="in" filter="fade">
                                      <p:cBhvr>
                                        <p:cTn id="27" dur="500"/>
                                        <p:tgtEl>
                                          <p:spTgt spid="7">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3" end="3"/>
                                            </p:txEl>
                                          </p:spTgt>
                                        </p:tgtEl>
                                        <p:attrNameLst>
                                          <p:attrName>style.visibility</p:attrName>
                                        </p:attrNameLst>
                                      </p:cBhvr>
                                      <p:to>
                                        <p:strVal val="visible"/>
                                      </p:to>
                                    </p:set>
                                    <p:animEffect transition="in" filter="fade">
                                      <p:cBhvr>
                                        <p:cTn id="32" dur="500"/>
                                        <p:tgtEl>
                                          <p:spTgt spid="7">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4" end="4"/>
                                            </p:txEl>
                                          </p:spTgt>
                                        </p:tgtEl>
                                        <p:attrNameLst>
                                          <p:attrName>style.visibility</p:attrName>
                                        </p:attrNameLst>
                                      </p:cBhvr>
                                      <p:to>
                                        <p:strVal val="visible"/>
                                      </p:to>
                                    </p:set>
                                    <p:animEffect transition="in" filter="fade">
                                      <p:cBhvr>
                                        <p:cTn id="3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5973762"/>
          </a:xfrm>
        </p:spPr>
        <p:txBody>
          <a:bodyPr>
            <a:normAutofit/>
          </a:bodyPr>
          <a:lstStyle/>
          <a:p>
            <a:r>
              <a:rPr lang="en-US" sz="3200" dirty="0" err="1" smtClean="0">
                <a:latin typeface="Times New Roman" pitchFamily="18" charset="0"/>
                <a:cs typeface="Times New Roman" pitchFamily="18" charset="0"/>
              </a:rPr>
              <a:t>Kết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luận</a:t>
            </a:r>
            <a:r>
              <a:rPr lang="en-US" sz="3200" dirty="0" smtClean="0">
                <a:latin typeface="Times New Roman" pitchFamily="18" charset="0"/>
                <a:cs typeface="Times New Roman" pitchFamily="18" charset="0"/>
              </a:rPr>
              <a:t>: Qua </a:t>
            </a:r>
            <a:r>
              <a:rPr lang="en-US" sz="3200" dirty="0" err="1" smtClean="0">
                <a:latin typeface="Times New Roman" pitchFamily="18" charset="0"/>
                <a:cs typeface="Times New Roman" pitchFamily="18" charset="0"/>
              </a:rPr>
              <a:t>đó</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tôi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áp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dụng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hiệu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một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số</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bài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tập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khắc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phục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những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sai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lầm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thường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mắc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trong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quá</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trình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giảng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dạy</a:t>
            </a:r>
            <a:r>
              <a:rPr lang="en-US" sz="3200" dirty="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đạt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được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mục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đích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trên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giúp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em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nâng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cao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sức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khỏe</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tăng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cường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thể</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lực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phát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triển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tố</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chất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cải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thiện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được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thành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tích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học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tập</a:t>
            </a:r>
            <a:r>
              <a:rPr lang="en-US" sz="3200" dirty="0" smtClean="0">
                <a:latin typeface="Times New Roman" pitchFamily="18" charset="0"/>
                <a:cs typeface="Times New Roman" pitchFamily="18" charset="0"/>
              </a:rPr>
              <a:t>.</a:t>
            </a:r>
            <a:br>
              <a:rPr lang="en-US" sz="3200" dirty="0" smtClean="0">
                <a:latin typeface="Times New Roman" pitchFamily="18" charset="0"/>
                <a:cs typeface="Times New Roman" pitchFamily="18" charset="0"/>
              </a:rPr>
            </a:br>
            <a:r>
              <a:rPr lang="en-US" sz="3200" dirty="0" err="1" smtClean="0">
                <a:latin typeface="Times New Roman" pitchFamily="18" charset="0"/>
                <a:cs typeface="Times New Roman" pitchFamily="18" charset="0"/>
              </a:rPr>
              <a:t>Không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chỉ</a:t>
            </a:r>
            <a:r>
              <a:rPr lang="en-US" sz="3200" dirty="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nói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riêng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môn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nhảy</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tất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môn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thể</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thao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nói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chung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nếu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biết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quan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sát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sửa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sai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kỹ</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thuật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động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kịp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thời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sẽ</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giúp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chúng</a:t>
            </a:r>
            <a:r>
              <a:rPr lang="en-US" sz="3200" dirty="0" smtClean="0">
                <a:latin typeface="Times New Roman" pitchFamily="18" charset="0"/>
                <a:cs typeface="Times New Roman" pitchFamily="18" charset="0"/>
              </a:rPr>
              <a:t> ta </a:t>
            </a:r>
            <a:r>
              <a:rPr lang="en-US" sz="3200" dirty="0" err="1" smtClean="0">
                <a:latin typeface="Times New Roman" pitchFamily="18" charset="0"/>
                <a:cs typeface="Times New Roman" pitchFamily="18" charset="0"/>
              </a:rPr>
              <a:t>nâng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cao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được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chất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lượng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trong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giảng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dạy</a:t>
            </a:r>
            <a:r>
              <a:rPr lang="en-US" sz="3200" dirty="0" smtClean="0">
                <a:latin typeface="Times New Roman" pitchFamily="18" charset="0"/>
                <a:cs typeface="Times New Roman" pitchFamily="18" charset="0"/>
              </a:rPr>
              <a:t>.</a:t>
            </a:r>
            <a:br>
              <a:rPr lang="en-US" sz="3200" dirty="0" smtClean="0">
                <a:latin typeface="Times New Roman" pitchFamily="18" charset="0"/>
                <a:cs typeface="Times New Roman" pitchFamily="18" charset="0"/>
              </a:rPr>
            </a:br>
            <a:endParaRPr lang="en-GB" sz="3200" dirty="0">
              <a:latin typeface="Times New Roman" pitchFamily="18" charset="0"/>
              <a:cs typeface="Times New Roman" pitchFamily="18" charset="0"/>
            </a:endParaRPr>
          </a:p>
        </p:txBody>
      </p:sp>
    </p:spTree>
    <p:extLst>
      <p:ext uri="{BB962C8B-B14F-4D97-AF65-F5344CB8AC3E}">
        <p14:creationId xmlns:p14="http://schemas.microsoft.com/office/powerpoint/2010/main" val="8271146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3840" y="1524000"/>
            <a:ext cx="7772400" cy="1470025"/>
          </a:xfrm>
        </p:spPr>
        <p:txBody>
          <a:bodyPr>
            <a:noAutofit/>
          </a:bodyPr>
          <a:lstStyle/>
          <a:p>
            <a:pPr algn="ctr"/>
            <a:r>
              <a:rPr lang="en-US" sz="4400" b="1" dirty="0" err="1" smtClean="0">
                <a:solidFill>
                  <a:srgbClr val="FFFF00"/>
                </a:solidFill>
                <a:latin typeface="Times New Roman" pitchFamily="18" charset="0"/>
                <a:cs typeface="Times New Roman" pitchFamily="18" charset="0"/>
              </a:rPr>
              <a:t>Xin</a:t>
            </a:r>
            <a:r>
              <a:rPr lang="en-US" sz="4400" b="1" dirty="0" smtClean="0">
                <a:solidFill>
                  <a:srgbClr val="FFFF00"/>
                </a:solidFill>
                <a:latin typeface="Times New Roman" pitchFamily="18" charset="0"/>
                <a:cs typeface="Times New Roman" pitchFamily="18" charset="0"/>
              </a:rPr>
              <a:t> </a:t>
            </a:r>
            <a:r>
              <a:rPr lang="en-US" sz="4400" b="1" dirty="0" err="1" smtClean="0">
                <a:solidFill>
                  <a:srgbClr val="FFFF00"/>
                </a:solidFill>
                <a:latin typeface="Times New Roman" pitchFamily="18" charset="0"/>
                <a:cs typeface="Times New Roman" pitchFamily="18" charset="0"/>
              </a:rPr>
              <a:t>Chân</a:t>
            </a:r>
            <a:r>
              <a:rPr lang="en-US" sz="4400" b="1" dirty="0" smtClean="0">
                <a:solidFill>
                  <a:srgbClr val="FFFF00"/>
                </a:solidFill>
                <a:latin typeface="Times New Roman" pitchFamily="18" charset="0"/>
                <a:cs typeface="Times New Roman" pitchFamily="18" charset="0"/>
              </a:rPr>
              <a:t> </a:t>
            </a:r>
            <a:r>
              <a:rPr lang="en-US" sz="4400" b="1" dirty="0" err="1" smtClean="0">
                <a:solidFill>
                  <a:srgbClr val="FFFF00"/>
                </a:solidFill>
                <a:latin typeface="Times New Roman" pitchFamily="18" charset="0"/>
                <a:cs typeface="Times New Roman" pitchFamily="18" charset="0"/>
              </a:rPr>
              <a:t>Thành</a:t>
            </a:r>
            <a:r>
              <a:rPr lang="en-US" sz="4400" b="1" dirty="0" smtClean="0">
                <a:solidFill>
                  <a:srgbClr val="FFFF00"/>
                </a:solidFill>
                <a:latin typeface="Times New Roman" pitchFamily="18" charset="0"/>
                <a:cs typeface="Times New Roman" pitchFamily="18" charset="0"/>
              </a:rPr>
              <a:t> </a:t>
            </a:r>
            <a:r>
              <a:rPr lang="en-US" sz="4400" b="1" dirty="0" err="1" smtClean="0">
                <a:solidFill>
                  <a:srgbClr val="FFFF00"/>
                </a:solidFill>
                <a:latin typeface="Times New Roman" pitchFamily="18" charset="0"/>
                <a:cs typeface="Times New Roman" pitchFamily="18" charset="0"/>
              </a:rPr>
              <a:t>Cảm</a:t>
            </a:r>
            <a:r>
              <a:rPr lang="en-US" sz="4400" b="1" dirty="0" smtClean="0">
                <a:solidFill>
                  <a:srgbClr val="FFFF00"/>
                </a:solidFill>
                <a:latin typeface="Times New Roman" pitchFamily="18" charset="0"/>
                <a:cs typeface="Times New Roman" pitchFamily="18" charset="0"/>
              </a:rPr>
              <a:t> </a:t>
            </a:r>
            <a:r>
              <a:rPr lang="en-US" sz="4400" b="1" dirty="0" err="1" smtClean="0">
                <a:solidFill>
                  <a:srgbClr val="FFFF00"/>
                </a:solidFill>
                <a:latin typeface="Times New Roman" pitchFamily="18" charset="0"/>
                <a:cs typeface="Times New Roman" pitchFamily="18" charset="0"/>
              </a:rPr>
              <a:t>Ơn</a:t>
            </a:r>
            <a:r>
              <a:rPr lang="en-US" sz="4400" b="1" dirty="0" smtClean="0">
                <a:solidFill>
                  <a:srgbClr val="FFFF00"/>
                </a:solidFill>
                <a:latin typeface="Times New Roman" pitchFamily="18" charset="0"/>
                <a:cs typeface="Times New Roman" pitchFamily="18" charset="0"/>
              </a:rPr>
              <a:t> </a:t>
            </a:r>
            <a:r>
              <a:rPr lang="en-US" sz="4400" b="1" dirty="0" err="1" smtClean="0">
                <a:solidFill>
                  <a:srgbClr val="FFFF00"/>
                </a:solidFill>
                <a:latin typeface="Times New Roman" pitchFamily="18" charset="0"/>
                <a:cs typeface="Times New Roman" pitchFamily="18" charset="0"/>
              </a:rPr>
              <a:t>Quý</a:t>
            </a:r>
            <a:r>
              <a:rPr lang="en-US" sz="4400" b="1" dirty="0" smtClean="0">
                <a:solidFill>
                  <a:srgbClr val="FFFF00"/>
                </a:solidFill>
                <a:latin typeface="Times New Roman" pitchFamily="18" charset="0"/>
                <a:cs typeface="Times New Roman" pitchFamily="18" charset="0"/>
              </a:rPr>
              <a:t> </a:t>
            </a:r>
            <a:r>
              <a:rPr lang="en-US" sz="4400" b="1" dirty="0" err="1" smtClean="0">
                <a:solidFill>
                  <a:srgbClr val="FFFF00"/>
                </a:solidFill>
                <a:latin typeface="Times New Roman" pitchFamily="18" charset="0"/>
                <a:cs typeface="Times New Roman" pitchFamily="18" charset="0"/>
              </a:rPr>
              <a:t>Thầy</a:t>
            </a:r>
            <a:r>
              <a:rPr lang="en-US" sz="4400" b="1" dirty="0" smtClean="0">
                <a:solidFill>
                  <a:srgbClr val="FFFF00"/>
                </a:solidFill>
                <a:latin typeface="Times New Roman" pitchFamily="18" charset="0"/>
                <a:cs typeface="Times New Roman" pitchFamily="18" charset="0"/>
              </a:rPr>
              <a:t> </a:t>
            </a:r>
            <a:r>
              <a:rPr lang="en-US" sz="4400" b="1" dirty="0" err="1" smtClean="0">
                <a:solidFill>
                  <a:srgbClr val="FFFF00"/>
                </a:solidFill>
                <a:latin typeface="Times New Roman" pitchFamily="18" charset="0"/>
                <a:cs typeface="Times New Roman" pitchFamily="18" charset="0"/>
              </a:rPr>
              <a:t>Cô</a:t>
            </a:r>
            <a:r>
              <a:rPr lang="en-US" sz="4400" b="1" dirty="0" smtClean="0">
                <a:solidFill>
                  <a:srgbClr val="FFFF00"/>
                </a:solidFill>
                <a:latin typeface="Times New Roman" pitchFamily="18" charset="0"/>
                <a:cs typeface="Times New Roman" pitchFamily="18" charset="0"/>
              </a:rPr>
              <a:t> </a:t>
            </a:r>
            <a:r>
              <a:rPr lang="en-US" sz="4400" b="1" dirty="0" err="1" smtClean="0">
                <a:solidFill>
                  <a:srgbClr val="FFFF00"/>
                </a:solidFill>
                <a:latin typeface="Times New Roman" pitchFamily="18" charset="0"/>
                <a:cs typeface="Times New Roman" pitchFamily="18" charset="0"/>
              </a:rPr>
              <a:t>Đã</a:t>
            </a:r>
            <a:r>
              <a:rPr lang="en-US" sz="4400" b="1" dirty="0" smtClean="0">
                <a:solidFill>
                  <a:srgbClr val="FFFF00"/>
                </a:solidFill>
                <a:latin typeface="Times New Roman" pitchFamily="18" charset="0"/>
                <a:cs typeface="Times New Roman" pitchFamily="18" charset="0"/>
              </a:rPr>
              <a:t> </a:t>
            </a:r>
            <a:r>
              <a:rPr lang="en-US" sz="4400" b="1" dirty="0" err="1" smtClean="0">
                <a:solidFill>
                  <a:srgbClr val="FFFF00"/>
                </a:solidFill>
                <a:latin typeface="Times New Roman" pitchFamily="18" charset="0"/>
                <a:cs typeface="Times New Roman" pitchFamily="18" charset="0"/>
              </a:rPr>
              <a:t>Lắng</a:t>
            </a:r>
            <a:r>
              <a:rPr lang="en-US" sz="4400" b="1" dirty="0" smtClean="0">
                <a:solidFill>
                  <a:srgbClr val="FFFF00"/>
                </a:solidFill>
                <a:latin typeface="Times New Roman" pitchFamily="18" charset="0"/>
                <a:cs typeface="Times New Roman" pitchFamily="18" charset="0"/>
              </a:rPr>
              <a:t> </a:t>
            </a:r>
            <a:r>
              <a:rPr lang="en-US" sz="4400" b="1" dirty="0" err="1" smtClean="0">
                <a:solidFill>
                  <a:srgbClr val="FFFF00"/>
                </a:solidFill>
                <a:latin typeface="Times New Roman" pitchFamily="18" charset="0"/>
                <a:cs typeface="Times New Roman" pitchFamily="18" charset="0"/>
              </a:rPr>
              <a:t>Nghe</a:t>
            </a:r>
            <a:r>
              <a:rPr lang="en-US" sz="4400" b="1" dirty="0" smtClean="0">
                <a:solidFill>
                  <a:srgbClr val="FFFF00"/>
                </a:solidFill>
                <a:latin typeface="Times New Roman" pitchFamily="18" charset="0"/>
                <a:cs typeface="Times New Roman" pitchFamily="18" charset="0"/>
              </a:rPr>
              <a:t> </a:t>
            </a:r>
            <a:r>
              <a:rPr lang="en-US" sz="4400" b="1" dirty="0" err="1" smtClean="0">
                <a:solidFill>
                  <a:srgbClr val="FFFF00"/>
                </a:solidFill>
                <a:latin typeface="Times New Roman" pitchFamily="18" charset="0"/>
                <a:cs typeface="Times New Roman" pitchFamily="18" charset="0"/>
              </a:rPr>
              <a:t>Phần</a:t>
            </a:r>
            <a:r>
              <a:rPr lang="en-US" sz="4400" b="1" dirty="0" smtClean="0">
                <a:solidFill>
                  <a:srgbClr val="FFFF00"/>
                </a:solidFill>
                <a:latin typeface="Times New Roman" pitchFamily="18" charset="0"/>
                <a:cs typeface="Times New Roman" pitchFamily="18" charset="0"/>
              </a:rPr>
              <a:t> </a:t>
            </a:r>
            <a:r>
              <a:rPr lang="en-US" sz="4400" b="1" dirty="0" err="1" smtClean="0">
                <a:solidFill>
                  <a:srgbClr val="FFFF00"/>
                </a:solidFill>
                <a:latin typeface="Times New Roman" pitchFamily="18" charset="0"/>
                <a:cs typeface="Times New Roman" pitchFamily="18" charset="0"/>
              </a:rPr>
              <a:t>Thuyết</a:t>
            </a:r>
            <a:r>
              <a:rPr lang="en-US" sz="4400" b="1" dirty="0" smtClean="0">
                <a:solidFill>
                  <a:srgbClr val="FFFF00"/>
                </a:solidFill>
                <a:latin typeface="Times New Roman" pitchFamily="18" charset="0"/>
                <a:cs typeface="Times New Roman" pitchFamily="18" charset="0"/>
              </a:rPr>
              <a:t> </a:t>
            </a:r>
            <a:r>
              <a:rPr lang="en-US" sz="4400" b="1" dirty="0" err="1" smtClean="0">
                <a:solidFill>
                  <a:srgbClr val="FFFF00"/>
                </a:solidFill>
                <a:latin typeface="Times New Roman" pitchFamily="18" charset="0"/>
                <a:cs typeface="Times New Roman" pitchFamily="18" charset="0"/>
              </a:rPr>
              <a:t>Trình</a:t>
            </a:r>
            <a:r>
              <a:rPr lang="en-US" sz="4800" b="1" dirty="0" smtClean="0">
                <a:solidFill>
                  <a:srgbClr val="FF0000"/>
                </a:solidFill>
              </a:rPr>
              <a:t/>
            </a:r>
            <a:br>
              <a:rPr lang="en-US" sz="4800" b="1" dirty="0" smtClean="0">
                <a:solidFill>
                  <a:srgbClr val="FF0000"/>
                </a:solidFill>
              </a:rPr>
            </a:br>
            <a:endParaRPr lang="en-GB" sz="4800" b="1" dirty="0">
              <a:solidFill>
                <a:srgbClr val="FF00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4600" y="2743200"/>
            <a:ext cx="4270880" cy="3590209"/>
          </a:xfrm>
          <a:prstGeom prst="rect">
            <a:avLst/>
          </a:prstGeom>
        </p:spPr>
      </p:pic>
    </p:spTree>
    <p:extLst>
      <p:ext uri="{BB962C8B-B14F-4D97-AF65-F5344CB8AC3E}">
        <p14:creationId xmlns:p14="http://schemas.microsoft.com/office/powerpoint/2010/main" val="760612337"/>
      </p:ext>
    </p:extLst>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hlinkClick r:id="rId2" action="ppaction://hlinksldjump"/>
          </p:cNvPr>
          <p:cNvGraphicFramePr/>
          <p:nvPr>
            <p:extLst>
              <p:ext uri="{D42A27DB-BD31-4B8C-83A1-F6EECF244321}">
                <p14:modId xmlns:p14="http://schemas.microsoft.com/office/powerpoint/2010/main" val="474173252"/>
              </p:ext>
            </p:extLst>
          </p:nvPr>
        </p:nvGraphicFramePr>
        <p:xfrm>
          <a:off x="381000" y="304800"/>
          <a:ext cx="8382000" cy="6248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1208357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591534662"/>
              </p:ext>
            </p:extLst>
          </p:nvPr>
        </p:nvGraphicFramePr>
        <p:xfrm>
          <a:off x="381000" y="304800"/>
          <a:ext cx="8458200" cy="6248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5729217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9711" y="457200"/>
            <a:ext cx="6512511" cy="1143000"/>
          </a:xfrm>
        </p:spPr>
        <p:txBody>
          <a:bodyPr/>
          <a:lstStyle/>
          <a:p>
            <a:pPr algn="ctr"/>
            <a:r>
              <a:rPr lang="en-US" b="1" dirty="0" err="1" smtClean="0">
                <a:latin typeface="Times New Roman" pitchFamily="18" charset="0"/>
                <a:cs typeface="Times New Roman" pitchFamily="18" charset="0"/>
                <a:hlinkClick r:id="rId4" action="ppaction://hlinkfile"/>
              </a:rPr>
              <a:t>Nhảy</a:t>
            </a:r>
            <a:r>
              <a:rPr lang="en-US" b="1" dirty="0" smtClean="0">
                <a:latin typeface="Times New Roman" pitchFamily="18" charset="0"/>
                <a:cs typeface="Times New Roman" pitchFamily="18" charset="0"/>
                <a:hlinkClick r:id="rId4" action="ppaction://hlinkfile"/>
              </a:rPr>
              <a:t> </a:t>
            </a:r>
            <a:r>
              <a:rPr lang="en-US" b="1" dirty="0" err="1" smtClean="0">
                <a:latin typeface="Times New Roman" pitchFamily="18" charset="0"/>
                <a:cs typeface="Times New Roman" pitchFamily="18" charset="0"/>
                <a:hlinkClick r:id="rId4" action="ppaction://hlinkfile"/>
              </a:rPr>
              <a:t>xa</a:t>
            </a:r>
            <a:r>
              <a:rPr lang="en-US" b="1" dirty="0" smtClean="0">
                <a:latin typeface="Times New Roman" pitchFamily="18" charset="0"/>
                <a:cs typeface="Times New Roman" pitchFamily="18" charset="0"/>
                <a:hlinkClick r:id="rId4" action="ppaction://hlinkfile"/>
              </a:rPr>
              <a:t> </a:t>
            </a:r>
            <a:r>
              <a:rPr lang="en-US" b="1" dirty="0" err="1" smtClean="0">
                <a:latin typeface="Times New Roman" pitchFamily="18" charset="0"/>
                <a:cs typeface="Times New Roman" pitchFamily="18" charset="0"/>
                <a:hlinkClick r:id="rId4" action="ppaction://hlinkfile"/>
              </a:rPr>
              <a:t>kiểu</a:t>
            </a:r>
            <a:r>
              <a:rPr lang="en-US" b="1" dirty="0" smtClean="0">
                <a:latin typeface="Times New Roman" pitchFamily="18" charset="0"/>
                <a:cs typeface="Times New Roman" pitchFamily="18" charset="0"/>
                <a:hlinkClick r:id="rId4" action="ppaction://hlinkfile"/>
              </a:rPr>
              <a:t> </a:t>
            </a:r>
            <a:r>
              <a:rPr lang="en-US" b="1" dirty="0" err="1" smtClean="0">
                <a:latin typeface="Times New Roman" pitchFamily="18" charset="0"/>
                <a:cs typeface="Times New Roman" pitchFamily="18" charset="0"/>
                <a:hlinkClick r:id="rId4" action="ppaction://hlinkfile"/>
              </a:rPr>
              <a:t>ngồi</a:t>
            </a:r>
            <a:endParaRPr lang="en-GB" b="1" dirty="0">
              <a:latin typeface="Times New Roman" pitchFamily="18" charset="0"/>
              <a:cs typeface="Times New Roman" pitchFamily="18" charset="0"/>
              <a:hlinkClick r:id="rId4" action="ppaction://hlinkfile"/>
            </a:endParaRPr>
          </a:p>
        </p:txBody>
      </p:sp>
      <p:pic>
        <p:nvPicPr>
          <p:cNvPr id="3" name="4295117234771838825">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rot="16200000">
            <a:off x="2552700" y="190500"/>
            <a:ext cx="4038600" cy="7162800"/>
          </a:xfrm>
          <a:prstGeom prst="rect">
            <a:avLst/>
          </a:prstGeom>
        </p:spPr>
      </p:pic>
    </p:spTree>
    <p:extLst>
      <p:ext uri="{BB962C8B-B14F-4D97-AF65-F5344CB8AC3E}">
        <p14:creationId xmlns:p14="http://schemas.microsoft.com/office/powerpoint/2010/main" val="130827233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5516562"/>
          </a:xfrm>
        </p:spPr>
        <p:txBody>
          <a:bodyPr>
            <a:normAutofit/>
          </a:bodyPr>
          <a:lstStyle/>
          <a:p>
            <a:r>
              <a:rPr lang="en-US" b="1" dirty="0" err="1" smtClean="0">
                <a:latin typeface="Times New Roman" pitchFamily="18" charset="0"/>
                <a:cs typeface="Times New Roman" pitchFamily="18" charset="0"/>
              </a:rPr>
              <a:t>Đề</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tài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Một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số</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biện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pháp</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khắc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phục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những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sai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lầm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thường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mắc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trong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kỹ</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thuật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nhảy</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xa</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kiểu</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ngồi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nâng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cao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thành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tích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cho</a:t>
            </a:r>
            <a:r>
              <a:rPr lang="en-US" b="1" dirty="0" smtClean="0">
                <a:latin typeface="Times New Roman" pitchFamily="18" charset="0"/>
                <a:cs typeface="Times New Roman" pitchFamily="18" charset="0"/>
              </a:rPr>
              <a:t> HS THCS.</a:t>
            </a:r>
            <a:endParaRPr lang="en-GB" b="1" dirty="0">
              <a:latin typeface="Times New Roman" pitchFamily="18" charset="0"/>
              <a:cs typeface="Times New Roman" pitchFamily="18" charset="0"/>
            </a:endParaRPr>
          </a:p>
        </p:txBody>
      </p:sp>
    </p:spTree>
    <p:extLst>
      <p:ext uri="{BB962C8B-B14F-4D97-AF65-F5344CB8AC3E}">
        <p14:creationId xmlns:p14="http://schemas.microsoft.com/office/powerpoint/2010/main" val="1609259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xit" presetSubtype="0" fill="hold" grpId="0" nodeType="clickEffect">
                                  <p:stCondLst>
                                    <p:cond delay="0"/>
                                  </p:stCondLst>
                                  <p:childTnLst>
                                    <p:animEffect transition="out" filter="wipe(down)">
                                      <p:cBhvr>
                                        <p:cTn id="6" dur="180" accel="50000">
                                          <p:stCondLst>
                                            <p:cond delay="1820"/>
                                          </p:stCondLst>
                                        </p:cTn>
                                        <p:tgtEl>
                                          <p:spTgt spid="4"/>
                                        </p:tgtEl>
                                      </p:cBhvr>
                                    </p:animEffect>
                                    <p:anim calcmode="lin" valueType="num">
                                      <p:cBhvr>
                                        <p:cTn id="7" dur="1822" tmFilter="0,0; 0.14,0.31; 0.43,0.73; 0.71,0.91; 1.0,1.0">
                                          <p:stCondLst>
                                            <p:cond delay="0"/>
                                          </p:stCondLst>
                                        </p:cTn>
                                        <p:tgtEl>
                                          <p:spTgt spid="4"/>
                                        </p:tgtEl>
                                        <p:attrNameLst>
                                          <p:attrName>ppt_x</p:attrName>
                                        </p:attrNameLst>
                                      </p:cBhvr>
                                      <p:tavLst>
                                        <p:tav tm="0">
                                          <p:val>
                                            <p:strVal val="ppt_x"/>
                                          </p:val>
                                        </p:tav>
                                        <p:tav tm="100000">
                                          <p:val>
                                            <p:strVal val="#ppt_x+0.25"/>
                                          </p:val>
                                        </p:tav>
                                      </p:tavLst>
                                    </p:anim>
                                    <p:anim calcmode="lin" valueType="num">
                                      <p:cBhvr>
                                        <p:cTn id="8" dur="178">
                                          <p:stCondLst>
                                            <p:cond delay="1822"/>
                                          </p:stCondLst>
                                        </p:cTn>
                                        <p:tgtEl>
                                          <p:spTgt spid="4"/>
                                        </p:tgtEl>
                                        <p:attrNameLst>
                                          <p:attrName>ppt_x</p:attrName>
                                        </p:attrNameLst>
                                      </p:cBhvr>
                                      <p:tavLst>
                                        <p:tav tm="0">
                                          <p:val>
                                            <p:strVal val="ppt_x"/>
                                          </p:val>
                                        </p:tav>
                                        <p:tav tm="100000">
                                          <p:val>
                                            <p:strVal val="ppt_x"/>
                                          </p:val>
                                        </p:tav>
                                      </p:tavLst>
                                    </p:anim>
                                    <p:anim calcmode="lin" valueType="num">
                                      <p:cBhvr>
                                        <p:cTn id="9" dur="664" tmFilter="0.0,0.0;0.25,0.07;0.50,0.2;0.75,0.467;1.0,1.0">
                                          <p:stCondLst>
                                            <p:cond delay="0"/>
                                          </p:stCondLst>
                                        </p:cTn>
                                        <p:tgtEl>
                                          <p:spTgt spid="4"/>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3" dur="180" accel="50000">
                                          <p:stCondLst>
                                            <p:cond delay="1820"/>
                                          </p:stCondLst>
                                        </p:cTn>
                                        <p:tgtEl>
                                          <p:spTgt spid="4"/>
                                        </p:tgtEl>
                                        <p:attrNameLst>
                                          <p:attrName>ppt_y</p:attrName>
                                        </p:attrNameLst>
                                      </p:cBhvr>
                                      <p:tavLst>
                                        <p:tav tm="0">
                                          <p:val>
                                            <p:strVal val="ppt_y"/>
                                          </p:val>
                                        </p:tav>
                                        <p:tav tm="100000">
                                          <p:val>
                                            <p:strVal val="ppt_y+ppt_h"/>
                                          </p:val>
                                        </p:tav>
                                      </p:tavLst>
                                    </p:anim>
                                    <p:animScale>
                                      <p:cBhvr>
                                        <p:cTn id="14" dur="26">
                                          <p:stCondLst>
                                            <p:cond delay="620"/>
                                          </p:stCondLst>
                                        </p:cTn>
                                        <p:tgtEl>
                                          <p:spTgt spid="4"/>
                                        </p:tgtEl>
                                      </p:cBhvr>
                                      <p:to x="100000" y="60000"/>
                                    </p:animScale>
                                    <p:animScale>
                                      <p:cBhvr>
                                        <p:cTn id="15" dur="166" decel="50000">
                                          <p:stCondLst>
                                            <p:cond delay="646"/>
                                          </p:stCondLst>
                                        </p:cTn>
                                        <p:tgtEl>
                                          <p:spTgt spid="4"/>
                                        </p:tgtEl>
                                      </p:cBhvr>
                                      <p:to x="100000" y="100000"/>
                                    </p:animScale>
                                    <p:animScale>
                                      <p:cBhvr>
                                        <p:cTn id="16" dur="26">
                                          <p:stCondLst>
                                            <p:cond delay="1312"/>
                                          </p:stCondLst>
                                        </p:cTn>
                                        <p:tgtEl>
                                          <p:spTgt spid="4"/>
                                        </p:tgtEl>
                                      </p:cBhvr>
                                      <p:to x="100000" y="80000"/>
                                    </p:animScale>
                                    <p:animScale>
                                      <p:cBhvr>
                                        <p:cTn id="17" dur="166" decel="50000">
                                          <p:stCondLst>
                                            <p:cond delay="1338"/>
                                          </p:stCondLst>
                                        </p:cTn>
                                        <p:tgtEl>
                                          <p:spTgt spid="4"/>
                                        </p:tgtEl>
                                      </p:cBhvr>
                                      <p:to x="100000" y="100000"/>
                                    </p:animScale>
                                    <p:animScale>
                                      <p:cBhvr>
                                        <p:cTn id="18" dur="26">
                                          <p:stCondLst>
                                            <p:cond delay="1642"/>
                                          </p:stCondLst>
                                        </p:cTn>
                                        <p:tgtEl>
                                          <p:spTgt spid="4"/>
                                        </p:tgtEl>
                                      </p:cBhvr>
                                      <p:to x="100000" y="90000"/>
                                    </p:animScale>
                                    <p:animScale>
                                      <p:cBhvr>
                                        <p:cTn id="19" dur="166" decel="50000">
                                          <p:stCondLst>
                                            <p:cond delay="1668"/>
                                          </p:stCondLst>
                                        </p:cTn>
                                        <p:tgtEl>
                                          <p:spTgt spid="4"/>
                                        </p:tgtEl>
                                      </p:cBhvr>
                                      <p:to x="100000" y="100000"/>
                                    </p:animScale>
                                    <p:animScale>
                                      <p:cBhvr>
                                        <p:cTn id="20" dur="26">
                                          <p:stCondLst>
                                            <p:cond delay="1808"/>
                                          </p:stCondLst>
                                        </p:cTn>
                                        <p:tgtEl>
                                          <p:spTgt spid="4"/>
                                        </p:tgtEl>
                                      </p:cBhvr>
                                      <p:to x="100000" y="95000"/>
                                    </p:animScale>
                                    <p:animScale>
                                      <p:cBhvr>
                                        <p:cTn id="21" dur="166" decel="50000">
                                          <p:stCondLst>
                                            <p:cond delay="1834"/>
                                          </p:stCondLst>
                                        </p:cTn>
                                        <p:tgtEl>
                                          <p:spTgt spid="4"/>
                                        </p:tgtEl>
                                      </p:cBhvr>
                                      <p:to x="100000" y="100000"/>
                                    </p:animScale>
                                    <p:set>
                                      <p:cBhvr>
                                        <p:cTn id="22" dur="1" fill="hold">
                                          <p:stCondLst>
                                            <p:cond delay="1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10600" cy="5973762"/>
          </a:xfrm>
        </p:spPr>
        <p:txBody>
          <a:bodyPr>
            <a:normAutofit fontScale="90000"/>
          </a:bodyPr>
          <a:lstStyle/>
          <a:p>
            <a:r>
              <a:rPr lang="en-US" b="1" dirty="0" err="1" smtClean="0">
                <a:latin typeface="Times New Roman" pitchFamily="18" charset="0"/>
                <a:cs typeface="Times New Roman" pitchFamily="18" charset="0"/>
              </a:rPr>
              <a:t>Đối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tượng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Học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sinh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lớp</a:t>
            </a:r>
            <a:r>
              <a:rPr lang="en-US" b="1" dirty="0" smtClean="0">
                <a:latin typeface="Times New Roman" pitchFamily="18" charset="0"/>
                <a:cs typeface="Times New Roman" pitchFamily="18" charset="0"/>
              </a:rPr>
              <a:t> 9A3 </a:t>
            </a:r>
            <a:r>
              <a:rPr lang="en-US" b="1" dirty="0" err="1" smtClean="0">
                <a:latin typeface="Times New Roman" pitchFamily="18" charset="0"/>
                <a:cs typeface="Times New Roman" pitchFamily="18" charset="0"/>
              </a:rPr>
              <a:t>và</a:t>
            </a:r>
            <a:r>
              <a:rPr lang="en-US" b="1" dirty="0" smtClean="0">
                <a:latin typeface="Times New Roman" pitchFamily="18" charset="0"/>
                <a:cs typeface="Times New Roman" pitchFamily="18" charset="0"/>
              </a:rPr>
              <a:t> 9A4 </a:t>
            </a:r>
            <a:r>
              <a:rPr lang="en-US" b="1" dirty="0" err="1" smtClean="0">
                <a:latin typeface="Times New Roman" pitchFamily="18" charset="0"/>
                <a:cs typeface="Times New Roman" pitchFamily="18" charset="0"/>
              </a:rPr>
              <a:t>trường</a:t>
            </a:r>
            <a:r>
              <a:rPr lang="en-US" b="1" dirty="0" smtClean="0">
                <a:latin typeface="Times New Roman" pitchFamily="18" charset="0"/>
                <a:cs typeface="Times New Roman" pitchFamily="18" charset="0"/>
              </a:rPr>
              <a:t> THCS </a:t>
            </a:r>
            <a:r>
              <a:rPr lang="en-US" b="1" dirty="0" err="1" smtClean="0">
                <a:latin typeface="Times New Roman" pitchFamily="18" charset="0"/>
                <a:cs typeface="Times New Roman" pitchFamily="18" charset="0"/>
              </a:rPr>
              <a:t>Chánh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Hưng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năm</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học</a:t>
            </a:r>
            <a:r>
              <a:rPr lang="en-US" b="1" dirty="0">
                <a:latin typeface="Times New Roman" pitchFamily="18" charset="0"/>
                <a:cs typeface="Times New Roman" pitchFamily="18" charset="0"/>
              </a:rPr>
              <a:t> 2019 – 2020 </a:t>
            </a:r>
            <a:r>
              <a:rPr lang="en-US" b="1" dirty="0" err="1">
                <a:latin typeface="Times New Roman" pitchFamily="18" charset="0"/>
                <a:cs typeface="Times New Roman" pitchFamily="18" charset="0"/>
              </a:rPr>
              <a:t>để</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thực</a:t>
            </a:r>
            <a:r>
              <a:rPr lang="en-US" b="1" dirty="0">
                <a:latin typeface="Times New Roman" pitchFamily="18" charset="0"/>
                <a:cs typeface="Times New Roman" pitchFamily="18" charset="0"/>
              </a:rPr>
              <a:t> </a:t>
            </a:r>
            <a:r>
              <a:rPr lang="en-US" b="1" dirty="0" err="1" smtClean="0">
                <a:latin typeface="Times New Roman" pitchFamily="18" charset="0"/>
                <a:cs typeface="Times New Roman" pitchFamily="18" charset="0"/>
              </a:rPr>
              <a:t>nghiệm</a:t>
            </a:r>
            <a:r>
              <a:rPr lang="en-US" b="1" dirty="0">
                <a:latin typeface="Times New Roman" pitchFamily="18" charset="0"/>
                <a:cs typeface="Times New Roman" pitchFamily="18" charset="0"/>
              </a:rPr>
              <a:t>.</a:t>
            </a:r>
            <a:r>
              <a:rPr lang="en-US" b="1" dirty="0" smtClean="0">
                <a:latin typeface="Times New Roman" pitchFamily="18" charset="0"/>
                <a:cs typeface="Times New Roman" pitchFamily="18" charset="0"/>
              </a:rPr>
              <a:t/>
            </a:r>
            <a:br>
              <a:rPr lang="en-US" b="1" dirty="0" smtClean="0">
                <a:latin typeface="Times New Roman" pitchFamily="18" charset="0"/>
                <a:cs typeface="Times New Roman" pitchFamily="18" charset="0"/>
              </a:rPr>
            </a:br>
            <a:r>
              <a:rPr lang="en-US" b="1" dirty="0" err="1" smtClean="0">
                <a:latin typeface="Times New Roman" pitchFamily="18" charset="0"/>
                <a:cs typeface="Times New Roman" pitchFamily="18" charset="0"/>
              </a:rPr>
              <a:t>Lấy</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kết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quả</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kiểm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tra</a:t>
            </a:r>
            <a:r>
              <a:rPr lang="en-US" b="1" dirty="0" smtClean="0">
                <a:latin typeface="Times New Roman" pitchFamily="18" charset="0"/>
                <a:cs typeface="Times New Roman" pitchFamily="18" charset="0"/>
              </a:rPr>
              <a:t> ban </a:t>
            </a:r>
            <a:r>
              <a:rPr lang="en-US" b="1" dirty="0" err="1" smtClean="0">
                <a:latin typeface="Times New Roman" pitchFamily="18" charset="0"/>
                <a:cs typeface="Times New Roman" pitchFamily="18" charset="0"/>
              </a:rPr>
              <a:t>đầu</a:t>
            </a:r>
            <a:r>
              <a:rPr lang="en-US" b="1" dirty="0" smtClean="0">
                <a:latin typeface="Times New Roman" pitchFamily="18" charset="0"/>
                <a:cs typeface="Times New Roman" pitchFamily="18" charset="0"/>
              </a:rPr>
              <a:t> so </a:t>
            </a:r>
            <a:r>
              <a:rPr lang="en-US" b="1" dirty="0" err="1" smtClean="0">
                <a:latin typeface="Times New Roman" pitchFamily="18" charset="0"/>
                <a:cs typeface="Times New Roman" pitchFamily="18" charset="0"/>
              </a:rPr>
              <a:t>sánh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với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kết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quả</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kiểm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tra</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cuối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cùng</a:t>
            </a:r>
            <a:r>
              <a:rPr lang="en-US" b="1" dirty="0" smtClean="0">
                <a:latin typeface="Times New Roman" pitchFamily="18" charset="0"/>
                <a:cs typeface="Times New Roman" pitchFamily="18" charset="0"/>
              </a:rPr>
              <a:t>.</a:t>
            </a:r>
            <a:r>
              <a:rPr lang="en-US" dirty="0" smtClean="0"/>
              <a:t/>
            </a:r>
            <a:br>
              <a:rPr lang="en-US" dirty="0" smtClean="0"/>
            </a:br>
            <a:endParaRPr lang="en-GB" dirty="0"/>
          </a:p>
        </p:txBody>
      </p:sp>
    </p:spTree>
    <p:extLst>
      <p:ext uri="{BB962C8B-B14F-4D97-AF65-F5344CB8AC3E}">
        <p14:creationId xmlns:p14="http://schemas.microsoft.com/office/powerpoint/2010/main" val="1474243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2"/>
                                        </p:tgtEl>
                                      </p:cBhvr>
                                    </p:animEffect>
                                    <p:anim calcmode="lin" valueType="num">
                                      <p:cBhvr>
                                        <p:cTn id="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
                                        </p:tgtEl>
                                        <p:attrNameLst>
                                          <p:attrName>ppt_h</p:attrName>
                                        </p:attrNameLst>
                                      </p:cBhvr>
                                      <p:tavLst>
                                        <p:tav tm="0">
                                          <p:val>
                                            <p:strVal val="ppt_h"/>
                                          </p:val>
                                        </p:tav>
                                        <p:tav tm="100000">
                                          <p:val>
                                            <p:strVal val="ppt_h"/>
                                          </p:val>
                                        </p:tav>
                                      </p:tavLst>
                                    </p:anim>
                                    <p:set>
                                      <p:cBhvr>
                                        <p:cTn id="9" dur="1" fill="hold">
                                          <p:stCondLst>
                                            <p:cond delay="1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4191000"/>
            <a:ext cx="7851648" cy="1828800"/>
          </a:xfrm>
        </p:spPr>
        <p:txBody>
          <a:bodyPr>
            <a:normAutofit fontScale="90000"/>
          </a:bodyPr>
          <a:lstStyle/>
          <a:p>
            <a:pPr algn="ctr"/>
            <a:r>
              <a:rPr lang="en-US" b="1" dirty="0" err="1" smtClean="0">
                <a:solidFill>
                  <a:srgbClr val="FFC000"/>
                </a:solidFill>
                <a:latin typeface="Times New Roman" pitchFamily="18" charset="0"/>
                <a:cs typeface="Times New Roman" pitchFamily="18" charset="0"/>
              </a:rPr>
              <a:t>Kiểm</a:t>
            </a:r>
            <a:r>
              <a:rPr lang="en-US" b="1" dirty="0" smtClean="0">
                <a:solidFill>
                  <a:srgbClr val="FFC000"/>
                </a:solidFill>
                <a:latin typeface="Times New Roman" pitchFamily="18" charset="0"/>
                <a:cs typeface="Times New Roman" pitchFamily="18" charset="0"/>
              </a:rPr>
              <a:t> </a:t>
            </a:r>
            <a:r>
              <a:rPr lang="en-US" b="1" dirty="0" err="1" smtClean="0">
                <a:solidFill>
                  <a:srgbClr val="FFC000"/>
                </a:solidFill>
                <a:latin typeface="Times New Roman" pitchFamily="18" charset="0"/>
                <a:cs typeface="Times New Roman" pitchFamily="18" charset="0"/>
              </a:rPr>
              <a:t>tra</a:t>
            </a:r>
            <a:r>
              <a:rPr lang="en-US" b="1" dirty="0" smtClean="0">
                <a:solidFill>
                  <a:srgbClr val="FFC000"/>
                </a:solidFill>
                <a:latin typeface="Times New Roman" pitchFamily="18" charset="0"/>
                <a:cs typeface="Times New Roman" pitchFamily="18" charset="0"/>
              </a:rPr>
              <a:t> </a:t>
            </a:r>
            <a:r>
              <a:rPr lang="en-US" b="1" dirty="0" err="1" smtClean="0">
                <a:solidFill>
                  <a:srgbClr val="FFC000"/>
                </a:solidFill>
                <a:latin typeface="Times New Roman" pitchFamily="18" charset="0"/>
                <a:cs typeface="Times New Roman" pitchFamily="18" charset="0"/>
              </a:rPr>
              <a:t>kỹ</a:t>
            </a:r>
            <a:r>
              <a:rPr lang="en-US" b="1" dirty="0" smtClean="0">
                <a:solidFill>
                  <a:srgbClr val="FFC000"/>
                </a:solidFill>
                <a:latin typeface="Times New Roman" pitchFamily="18" charset="0"/>
                <a:cs typeface="Times New Roman" pitchFamily="18" charset="0"/>
              </a:rPr>
              <a:t> </a:t>
            </a:r>
            <a:r>
              <a:rPr lang="en-US" b="1" dirty="0" err="1" smtClean="0">
                <a:solidFill>
                  <a:srgbClr val="FFC000"/>
                </a:solidFill>
                <a:latin typeface="Times New Roman" pitchFamily="18" charset="0"/>
                <a:cs typeface="Times New Roman" pitchFamily="18" charset="0"/>
              </a:rPr>
              <a:t>thuật</a:t>
            </a:r>
            <a:r>
              <a:rPr lang="en-US" b="1" dirty="0" smtClean="0">
                <a:solidFill>
                  <a:srgbClr val="FFC000"/>
                </a:solidFill>
                <a:latin typeface="Times New Roman" pitchFamily="18" charset="0"/>
                <a:cs typeface="Times New Roman" pitchFamily="18" charset="0"/>
              </a:rPr>
              <a:t> ban </a:t>
            </a:r>
            <a:r>
              <a:rPr lang="en-US" b="1" dirty="0" err="1" smtClean="0">
                <a:solidFill>
                  <a:srgbClr val="FFC000"/>
                </a:solidFill>
                <a:latin typeface="Times New Roman" pitchFamily="18" charset="0"/>
                <a:cs typeface="Times New Roman" pitchFamily="18" charset="0"/>
              </a:rPr>
              <a:t>đầu</a:t>
            </a:r>
            <a:r>
              <a:rPr lang="en-US" b="1" dirty="0" smtClean="0">
                <a:solidFill>
                  <a:srgbClr val="FFC000"/>
                </a:solidFill>
                <a:latin typeface="Times New Roman" pitchFamily="18" charset="0"/>
                <a:cs typeface="Times New Roman" pitchFamily="18" charset="0"/>
              </a:rPr>
              <a:t/>
            </a:r>
            <a:br>
              <a:rPr lang="en-US" b="1" dirty="0" smtClean="0">
                <a:solidFill>
                  <a:srgbClr val="FFC000"/>
                </a:solidFill>
                <a:latin typeface="Times New Roman" pitchFamily="18" charset="0"/>
                <a:cs typeface="Times New Roman" pitchFamily="18" charset="0"/>
              </a:rPr>
            </a:br>
            <a:r>
              <a:rPr lang="en-US" b="1" dirty="0" err="1" smtClean="0">
                <a:solidFill>
                  <a:srgbClr val="FFC000"/>
                </a:solidFill>
                <a:latin typeface="Times New Roman" pitchFamily="18" charset="0"/>
                <a:cs typeface="Times New Roman" pitchFamily="18" charset="0"/>
              </a:rPr>
              <a:t>bảng</a:t>
            </a:r>
            <a:r>
              <a:rPr lang="en-US" b="1" dirty="0" smtClean="0">
                <a:solidFill>
                  <a:srgbClr val="FFC000"/>
                </a:solidFill>
                <a:latin typeface="Times New Roman" pitchFamily="18" charset="0"/>
                <a:cs typeface="Times New Roman" pitchFamily="18" charset="0"/>
              </a:rPr>
              <a:t> 1 </a:t>
            </a:r>
            <a:r>
              <a:rPr lang="en-US" dirty="0" smtClean="0"/>
              <a:t/>
            </a:r>
            <a:br>
              <a:rPr lang="en-US" dirty="0" smtClean="0"/>
            </a:br>
            <a:r>
              <a:rPr lang="en-US" dirty="0"/>
              <a:t/>
            </a:r>
            <a:br>
              <a:rPr lang="en-US" dirty="0"/>
            </a:br>
            <a:r>
              <a:rPr lang="en-US" dirty="0" smtClean="0"/>
              <a:t/>
            </a:r>
            <a:br>
              <a:rPr lang="en-US" dirty="0" smtClean="0"/>
            </a:br>
            <a:r>
              <a:rPr lang="en-US" dirty="0" smtClean="0"/>
              <a:t/>
            </a:r>
            <a:br>
              <a:rPr lang="en-US" dirty="0" smtClean="0"/>
            </a:br>
            <a:r>
              <a:rPr lang="en-US" dirty="0"/>
              <a:t/>
            </a:r>
            <a:br>
              <a:rPr lang="en-US" dirty="0"/>
            </a:br>
            <a:r>
              <a:rPr lang="en-US" dirty="0" smtClean="0"/>
              <a:t/>
            </a:r>
            <a:br>
              <a:rPr lang="en-US" dirty="0" smtClean="0"/>
            </a:br>
            <a:r>
              <a:rPr lang="en-US" sz="1300" dirty="0"/>
              <a:t/>
            </a:r>
            <a:br>
              <a:rPr lang="en-US" sz="1300" dirty="0"/>
            </a:br>
            <a:endParaRPr lang="en-GB" sz="1300" dirty="0"/>
          </a:p>
        </p:txBody>
      </p:sp>
      <p:sp>
        <p:nvSpPr>
          <p:cNvPr id="5" name="Subtitle 4"/>
          <p:cNvSpPr>
            <a:spLocks noGrp="1"/>
          </p:cNvSpPr>
          <p:nvPr>
            <p:ph type="subTitle" idx="1"/>
          </p:nvPr>
        </p:nvSpPr>
        <p:spPr>
          <a:xfrm>
            <a:off x="1371600" y="4343400"/>
            <a:ext cx="6400800" cy="1752600"/>
          </a:xfrm>
        </p:spPr>
        <p:txBody>
          <a:bodyPr>
            <a:normAutofit fontScale="85000" lnSpcReduction="20000"/>
          </a:bodyPr>
          <a:lstStyle/>
          <a:p>
            <a:pPr algn="ctr"/>
            <a:r>
              <a:rPr lang="en-US" b="1" dirty="0" err="1" smtClean="0">
                <a:solidFill>
                  <a:schemeClr val="tx1"/>
                </a:solidFill>
                <a:latin typeface="Times New Roman" pitchFamily="18" charset="0"/>
                <a:cs typeface="Times New Roman" pitchFamily="18" charset="0"/>
              </a:rPr>
              <a:t>Kết</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quả</a:t>
            </a:r>
            <a:r>
              <a:rPr lang="en-US" b="1" dirty="0" smtClean="0">
                <a:solidFill>
                  <a:schemeClr val="tx1"/>
                </a:solidFill>
                <a:latin typeface="Times New Roman" pitchFamily="18" charset="0"/>
                <a:cs typeface="Times New Roman" pitchFamily="18" charset="0"/>
              </a:rPr>
              <a:t> </a:t>
            </a:r>
          </a:p>
          <a:p>
            <a:pPr algn="ctr"/>
            <a:r>
              <a:rPr lang="en-US" b="1" dirty="0" err="1" smtClean="0">
                <a:solidFill>
                  <a:schemeClr val="tx1"/>
                </a:solidFill>
                <a:latin typeface="Times New Roman" pitchFamily="18" charset="0"/>
                <a:cs typeface="Times New Roman" pitchFamily="18" charset="0"/>
              </a:rPr>
              <a:t>Lớp</a:t>
            </a:r>
            <a:r>
              <a:rPr lang="en-US" b="1" dirty="0" smtClean="0">
                <a:solidFill>
                  <a:schemeClr val="tx1"/>
                </a:solidFill>
                <a:latin typeface="Times New Roman" pitchFamily="18" charset="0"/>
                <a:cs typeface="Times New Roman" pitchFamily="18" charset="0"/>
              </a:rPr>
              <a:t> 9A3 : 22 </a:t>
            </a:r>
            <a:r>
              <a:rPr lang="en-US" b="1" dirty="0" err="1" smtClean="0">
                <a:solidFill>
                  <a:schemeClr val="tx1"/>
                </a:solidFill>
                <a:latin typeface="Times New Roman" pitchFamily="18" charset="0"/>
                <a:cs typeface="Times New Roman" pitchFamily="18" charset="0"/>
              </a:rPr>
              <a:t>hs</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thực</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hiện</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đúng</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kỹ</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thuật</a:t>
            </a:r>
            <a:endParaRPr lang="en-GB" b="1" dirty="0">
              <a:solidFill>
                <a:schemeClr val="tx1"/>
              </a:solidFill>
              <a:latin typeface="Times New Roman" pitchFamily="18" charset="0"/>
              <a:cs typeface="Times New Roman" pitchFamily="18" charset="0"/>
            </a:endParaRPr>
          </a:p>
          <a:p>
            <a:pPr algn="ctr"/>
            <a:r>
              <a:rPr lang="en-GB" b="1" dirty="0" smtClean="0">
                <a:solidFill>
                  <a:schemeClr val="tx1"/>
                </a:solidFill>
                <a:latin typeface="Times New Roman" pitchFamily="18" charset="0"/>
                <a:cs typeface="Times New Roman" pitchFamily="18" charset="0"/>
              </a:rPr>
              <a:t>             24 </a:t>
            </a:r>
            <a:r>
              <a:rPr lang="en-GB" b="1" dirty="0" err="1" smtClean="0">
                <a:solidFill>
                  <a:schemeClr val="tx1"/>
                </a:solidFill>
                <a:latin typeface="Times New Roman" pitchFamily="18" charset="0"/>
                <a:cs typeface="Times New Roman" pitchFamily="18" charset="0"/>
              </a:rPr>
              <a:t>hs</a:t>
            </a:r>
            <a:r>
              <a:rPr lang="en-GB" b="1" dirty="0" smtClean="0">
                <a:solidFill>
                  <a:schemeClr val="tx1"/>
                </a:solidFill>
                <a:latin typeface="Times New Roman" pitchFamily="18" charset="0"/>
                <a:cs typeface="Times New Roman" pitchFamily="18" charset="0"/>
              </a:rPr>
              <a:t> </a:t>
            </a:r>
            <a:r>
              <a:rPr lang="en-GB" b="1" dirty="0" err="1" smtClean="0">
                <a:solidFill>
                  <a:schemeClr val="tx1"/>
                </a:solidFill>
                <a:latin typeface="Times New Roman" pitchFamily="18" charset="0"/>
                <a:cs typeface="Times New Roman" pitchFamily="18" charset="0"/>
              </a:rPr>
              <a:t>thực</a:t>
            </a:r>
            <a:r>
              <a:rPr lang="en-GB" b="1" dirty="0" smtClean="0">
                <a:solidFill>
                  <a:schemeClr val="tx1"/>
                </a:solidFill>
                <a:latin typeface="Times New Roman" pitchFamily="18" charset="0"/>
                <a:cs typeface="Times New Roman" pitchFamily="18" charset="0"/>
              </a:rPr>
              <a:t> </a:t>
            </a:r>
            <a:r>
              <a:rPr lang="en-GB" b="1" dirty="0" err="1" smtClean="0">
                <a:solidFill>
                  <a:schemeClr val="tx1"/>
                </a:solidFill>
                <a:latin typeface="Times New Roman" pitchFamily="18" charset="0"/>
                <a:cs typeface="Times New Roman" pitchFamily="18" charset="0"/>
              </a:rPr>
              <a:t>hiện</a:t>
            </a:r>
            <a:r>
              <a:rPr lang="en-GB" b="1" dirty="0" smtClean="0">
                <a:solidFill>
                  <a:schemeClr val="tx1"/>
                </a:solidFill>
                <a:latin typeface="Times New Roman" pitchFamily="18" charset="0"/>
                <a:cs typeface="Times New Roman" pitchFamily="18" charset="0"/>
              </a:rPr>
              <a:t> </a:t>
            </a:r>
            <a:r>
              <a:rPr lang="en-GB" b="1" dirty="0" err="1" smtClean="0">
                <a:solidFill>
                  <a:schemeClr val="tx1"/>
                </a:solidFill>
                <a:latin typeface="Times New Roman" pitchFamily="18" charset="0"/>
                <a:cs typeface="Times New Roman" pitchFamily="18" charset="0"/>
              </a:rPr>
              <a:t>sai</a:t>
            </a:r>
            <a:r>
              <a:rPr lang="en-GB" b="1" dirty="0" smtClean="0">
                <a:solidFill>
                  <a:schemeClr val="tx1"/>
                </a:solidFill>
                <a:latin typeface="Times New Roman" pitchFamily="18" charset="0"/>
                <a:cs typeface="Times New Roman" pitchFamily="18" charset="0"/>
              </a:rPr>
              <a:t> </a:t>
            </a:r>
            <a:r>
              <a:rPr lang="en-GB" b="1" dirty="0" err="1" smtClean="0">
                <a:solidFill>
                  <a:schemeClr val="tx1"/>
                </a:solidFill>
                <a:latin typeface="Times New Roman" pitchFamily="18" charset="0"/>
                <a:cs typeface="Times New Roman" pitchFamily="18" charset="0"/>
              </a:rPr>
              <a:t>kỹ</a:t>
            </a:r>
            <a:r>
              <a:rPr lang="en-GB" b="1" dirty="0" smtClean="0">
                <a:solidFill>
                  <a:schemeClr val="tx1"/>
                </a:solidFill>
                <a:latin typeface="Times New Roman" pitchFamily="18" charset="0"/>
                <a:cs typeface="Times New Roman" pitchFamily="18" charset="0"/>
              </a:rPr>
              <a:t> </a:t>
            </a:r>
            <a:r>
              <a:rPr lang="en-GB" b="1" dirty="0" err="1" smtClean="0">
                <a:solidFill>
                  <a:schemeClr val="tx1"/>
                </a:solidFill>
                <a:latin typeface="Times New Roman" pitchFamily="18" charset="0"/>
                <a:cs typeface="Times New Roman" pitchFamily="18" charset="0"/>
              </a:rPr>
              <a:t>thuật</a:t>
            </a:r>
            <a:endParaRPr lang="en-GB" b="1" dirty="0" smtClean="0">
              <a:solidFill>
                <a:schemeClr val="tx1"/>
              </a:solidFill>
              <a:latin typeface="Times New Roman" pitchFamily="18" charset="0"/>
              <a:cs typeface="Times New Roman" pitchFamily="18" charset="0"/>
            </a:endParaRPr>
          </a:p>
          <a:p>
            <a:pPr algn="ctr"/>
            <a:r>
              <a:rPr lang="en-US" b="1" dirty="0" err="1" smtClean="0">
                <a:solidFill>
                  <a:schemeClr val="tx1"/>
                </a:solidFill>
                <a:latin typeface="Times New Roman" pitchFamily="18" charset="0"/>
                <a:cs typeface="Times New Roman" pitchFamily="18" charset="0"/>
              </a:rPr>
              <a:t>Lớp</a:t>
            </a:r>
            <a:r>
              <a:rPr lang="en-US" b="1" dirty="0" smtClean="0">
                <a:solidFill>
                  <a:schemeClr val="tx1"/>
                </a:solidFill>
                <a:latin typeface="Times New Roman" pitchFamily="18" charset="0"/>
                <a:cs typeface="Times New Roman" pitchFamily="18" charset="0"/>
              </a:rPr>
              <a:t> 9A4 : 19 </a:t>
            </a:r>
            <a:r>
              <a:rPr lang="en-US" b="1" dirty="0" err="1" smtClean="0">
                <a:solidFill>
                  <a:schemeClr val="tx1"/>
                </a:solidFill>
                <a:latin typeface="Times New Roman" pitchFamily="18" charset="0"/>
                <a:cs typeface="Times New Roman" pitchFamily="18" charset="0"/>
              </a:rPr>
              <a:t>hs</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thực</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hiện</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đúng</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kỹ</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thuật</a:t>
            </a:r>
            <a:endParaRPr lang="en-US" b="1" dirty="0">
              <a:solidFill>
                <a:schemeClr val="tx1"/>
              </a:solidFill>
              <a:latin typeface="Times New Roman" pitchFamily="18" charset="0"/>
              <a:cs typeface="Times New Roman" pitchFamily="18" charset="0"/>
            </a:endParaRPr>
          </a:p>
          <a:p>
            <a:pPr algn="ctr"/>
            <a:r>
              <a:rPr lang="en-US" b="1" dirty="0" smtClean="0">
                <a:solidFill>
                  <a:schemeClr val="tx1"/>
                </a:solidFill>
                <a:latin typeface="Times New Roman" pitchFamily="18" charset="0"/>
                <a:cs typeface="Times New Roman" pitchFamily="18" charset="0"/>
              </a:rPr>
              <a:t>              27 </a:t>
            </a:r>
            <a:r>
              <a:rPr lang="en-US" b="1" dirty="0" err="1" smtClean="0">
                <a:solidFill>
                  <a:schemeClr val="tx1"/>
                </a:solidFill>
                <a:latin typeface="Times New Roman" pitchFamily="18" charset="0"/>
                <a:cs typeface="Times New Roman" pitchFamily="18" charset="0"/>
              </a:rPr>
              <a:t>hs</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thực</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hiện</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sai</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kỹ</a:t>
            </a:r>
            <a:r>
              <a:rPr lang="en-US" b="1" dirty="0" smtClean="0">
                <a:solidFill>
                  <a:schemeClr val="tx1"/>
                </a:solidFill>
                <a:latin typeface="Times New Roman" pitchFamily="18" charset="0"/>
                <a:cs typeface="Times New Roman" pitchFamily="18" charset="0"/>
              </a:rPr>
              <a:t> </a:t>
            </a:r>
            <a:r>
              <a:rPr lang="en-US" b="1" dirty="0" err="1" smtClean="0">
                <a:solidFill>
                  <a:schemeClr val="tx1"/>
                </a:solidFill>
                <a:latin typeface="Times New Roman" pitchFamily="18" charset="0"/>
                <a:cs typeface="Times New Roman" pitchFamily="18" charset="0"/>
              </a:rPr>
              <a:t>thuật</a:t>
            </a:r>
            <a:endParaRPr lang="en-US" b="1" dirty="0" smtClean="0">
              <a:solidFill>
                <a:schemeClr val="tx1"/>
              </a:solidFill>
              <a:latin typeface="Times New Roman" pitchFamily="18" charset="0"/>
              <a:cs typeface="Times New Roman"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795955307"/>
              </p:ext>
            </p:extLst>
          </p:nvPr>
        </p:nvGraphicFramePr>
        <p:xfrm>
          <a:off x="228601" y="1905000"/>
          <a:ext cx="8381997" cy="2369250"/>
        </p:xfrm>
        <a:graphic>
          <a:graphicData uri="http://schemas.openxmlformats.org/drawingml/2006/table">
            <a:tbl>
              <a:tblPr firstRow="1" firstCol="1" bandRow="1">
                <a:tableStyleId>{5C22544A-7EE6-4342-B048-85BDC9FD1C3A}</a:tableStyleId>
              </a:tblPr>
              <a:tblGrid>
                <a:gridCol w="682343">
                  <a:extLst>
                    <a:ext uri="{9D8B030D-6E8A-4147-A177-3AD203B41FA5}">
                      <a16:colId xmlns:a16="http://schemas.microsoft.com/office/drawing/2014/main" xmlns="" val="20000"/>
                    </a:ext>
                  </a:extLst>
                </a:gridCol>
                <a:gridCol w="841938">
                  <a:extLst>
                    <a:ext uri="{9D8B030D-6E8A-4147-A177-3AD203B41FA5}">
                      <a16:colId xmlns:a16="http://schemas.microsoft.com/office/drawing/2014/main" xmlns="" val="20001"/>
                    </a:ext>
                  </a:extLst>
                </a:gridCol>
                <a:gridCol w="1564204">
                  <a:extLst>
                    <a:ext uri="{9D8B030D-6E8A-4147-A177-3AD203B41FA5}">
                      <a16:colId xmlns:a16="http://schemas.microsoft.com/office/drawing/2014/main" xmlns="" val="20002"/>
                    </a:ext>
                  </a:extLst>
                </a:gridCol>
                <a:gridCol w="1443686">
                  <a:extLst>
                    <a:ext uri="{9D8B030D-6E8A-4147-A177-3AD203B41FA5}">
                      <a16:colId xmlns:a16="http://schemas.microsoft.com/office/drawing/2014/main" xmlns="" val="20003"/>
                    </a:ext>
                  </a:extLst>
                </a:gridCol>
                <a:gridCol w="1323166">
                  <a:extLst>
                    <a:ext uri="{9D8B030D-6E8A-4147-A177-3AD203B41FA5}">
                      <a16:colId xmlns:a16="http://schemas.microsoft.com/office/drawing/2014/main" xmlns="" val="20004"/>
                    </a:ext>
                  </a:extLst>
                </a:gridCol>
                <a:gridCol w="962456">
                  <a:extLst>
                    <a:ext uri="{9D8B030D-6E8A-4147-A177-3AD203B41FA5}">
                      <a16:colId xmlns:a16="http://schemas.microsoft.com/office/drawing/2014/main" xmlns="" val="20005"/>
                    </a:ext>
                  </a:extLst>
                </a:gridCol>
                <a:gridCol w="1564204">
                  <a:extLst>
                    <a:ext uri="{9D8B030D-6E8A-4147-A177-3AD203B41FA5}">
                      <a16:colId xmlns:a16="http://schemas.microsoft.com/office/drawing/2014/main" xmlns="" val="20006"/>
                    </a:ext>
                  </a:extLst>
                </a:gridCol>
              </a:tblGrid>
              <a:tr h="1544992">
                <a:tc>
                  <a:txBody>
                    <a:bodyPr/>
                    <a:lstStyle/>
                    <a:p>
                      <a:pPr marL="0" marR="0">
                        <a:lnSpc>
                          <a:spcPct val="115000"/>
                        </a:lnSpc>
                        <a:spcBef>
                          <a:spcPts val="0"/>
                        </a:spcBef>
                        <a:spcAft>
                          <a:spcPts val="0"/>
                        </a:spcAft>
                        <a:tabLst>
                          <a:tab pos="1857375" algn="l"/>
                        </a:tabLst>
                      </a:pPr>
                      <a:r>
                        <a:rPr lang="en-US" sz="2000" dirty="0" err="1">
                          <a:solidFill>
                            <a:schemeClr val="tx1"/>
                          </a:solidFill>
                          <a:effectLst/>
                          <a:latin typeface="Times New Roman" pitchFamily="18" charset="0"/>
                          <a:cs typeface="Times New Roman" pitchFamily="18" charset="0"/>
                        </a:rPr>
                        <a:t>Lớp</a:t>
                      </a:r>
                      <a:endParaRPr lang="en-GB" sz="2000" dirty="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err="1">
                          <a:solidFill>
                            <a:schemeClr val="tx1"/>
                          </a:solidFill>
                          <a:effectLst/>
                          <a:latin typeface="Times New Roman" pitchFamily="18" charset="0"/>
                          <a:cs typeface="Times New Roman" pitchFamily="18" charset="0"/>
                        </a:rPr>
                        <a:t>Tổng</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số</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học</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sinh</a:t>
                      </a:r>
                      <a:endParaRPr lang="en-GB" sz="2000" dirty="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err="1">
                          <a:solidFill>
                            <a:schemeClr val="tx1"/>
                          </a:solidFill>
                          <a:effectLst/>
                          <a:latin typeface="Times New Roman" pitchFamily="18" charset="0"/>
                          <a:cs typeface="Times New Roman" pitchFamily="18" charset="0"/>
                        </a:rPr>
                        <a:t>Học</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sinh</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chạy</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đà</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giậm</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nhảy</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chưa</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đúng</a:t>
                      </a:r>
                      <a:endParaRPr lang="en-GB" sz="2000" dirty="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err="1">
                          <a:solidFill>
                            <a:schemeClr val="tx1"/>
                          </a:solidFill>
                          <a:effectLst/>
                          <a:latin typeface="Times New Roman" pitchFamily="18" charset="0"/>
                          <a:cs typeface="Times New Roman" pitchFamily="18" charset="0"/>
                        </a:rPr>
                        <a:t>Học</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sinh</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chạy</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đà</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chậm</a:t>
                      </a:r>
                      <a:r>
                        <a:rPr lang="en-US" sz="2000" dirty="0">
                          <a:solidFill>
                            <a:schemeClr val="tx1"/>
                          </a:solidFill>
                          <a:effectLst/>
                          <a:latin typeface="Times New Roman" pitchFamily="18" charset="0"/>
                          <a:cs typeface="Times New Roman" pitchFamily="18" charset="0"/>
                        </a:rPr>
                        <a:t> </a:t>
                      </a:r>
                      <a:endParaRPr lang="en-GB" sz="2000" dirty="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err="1">
                          <a:solidFill>
                            <a:schemeClr val="tx1"/>
                          </a:solidFill>
                          <a:effectLst/>
                          <a:latin typeface="Times New Roman" pitchFamily="18" charset="0"/>
                          <a:cs typeface="Times New Roman" pitchFamily="18" charset="0"/>
                        </a:rPr>
                        <a:t>Học</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sinh</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chạy</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đà</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giảm</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dần</a:t>
                      </a:r>
                      <a:r>
                        <a:rPr lang="en-US" sz="2000" dirty="0">
                          <a:solidFill>
                            <a:schemeClr val="tx1"/>
                          </a:solidFill>
                          <a:effectLst/>
                          <a:latin typeface="Times New Roman" pitchFamily="18" charset="0"/>
                          <a:cs typeface="Times New Roman" pitchFamily="18" charset="0"/>
                        </a:rPr>
                        <a:t> tốc </a:t>
                      </a:r>
                      <a:r>
                        <a:rPr lang="en-US" sz="2000" dirty="0" err="1">
                          <a:solidFill>
                            <a:schemeClr val="tx1"/>
                          </a:solidFill>
                          <a:effectLst/>
                          <a:latin typeface="Times New Roman" pitchFamily="18" charset="0"/>
                          <a:cs typeface="Times New Roman" pitchFamily="18" charset="0"/>
                        </a:rPr>
                        <a:t>độ</a:t>
                      </a:r>
                      <a:endParaRPr lang="en-GB" sz="2000" dirty="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err="1">
                          <a:solidFill>
                            <a:schemeClr val="tx1"/>
                          </a:solidFill>
                          <a:effectLst/>
                          <a:latin typeface="Times New Roman" pitchFamily="18" charset="0"/>
                          <a:cs typeface="Times New Roman" pitchFamily="18" charset="0"/>
                        </a:rPr>
                        <a:t>Học</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sinh</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bật</a:t>
                      </a:r>
                      <a:r>
                        <a:rPr lang="en-US" sz="2000" dirty="0">
                          <a:solidFill>
                            <a:schemeClr val="tx1"/>
                          </a:solidFill>
                          <a:effectLst/>
                          <a:latin typeface="Times New Roman" pitchFamily="18" charset="0"/>
                          <a:cs typeface="Times New Roman" pitchFamily="18" charset="0"/>
                        </a:rPr>
                        <a:t> </a:t>
                      </a:r>
                      <a:r>
                        <a:rPr lang="en-US" sz="2000" dirty="0" err="1" smtClean="0">
                          <a:solidFill>
                            <a:schemeClr val="tx1"/>
                          </a:solidFill>
                          <a:effectLst/>
                          <a:latin typeface="Times New Roman" pitchFamily="18" charset="0"/>
                          <a:cs typeface="Times New Roman" pitchFamily="18" charset="0"/>
                        </a:rPr>
                        <a:t>nhảy</a:t>
                      </a:r>
                      <a:r>
                        <a:rPr lang="en-US" sz="2000" dirty="0" smtClean="0">
                          <a:solidFill>
                            <a:schemeClr val="tx1"/>
                          </a:solidFill>
                          <a:effectLst/>
                          <a:latin typeface="Times New Roman" pitchFamily="18" charset="0"/>
                          <a:cs typeface="Times New Roman" pitchFamily="18" charset="0"/>
                        </a:rPr>
                        <a:t> </a:t>
                      </a:r>
                      <a:r>
                        <a:rPr lang="en-US" sz="2000" dirty="0" err="1" smtClean="0">
                          <a:solidFill>
                            <a:schemeClr val="tx1"/>
                          </a:solidFill>
                          <a:effectLst/>
                          <a:latin typeface="Times New Roman" pitchFamily="18" charset="0"/>
                          <a:cs typeface="Times New Roman" pitchFamily="18" charset="0"/>
                        </a:rPr>
                        <a:t>thấp</a:t>
                      </a:r>
                      <a:endParaRPr lang="en-GB" sz="2000" dirty="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err="1">
                          <a:solidFill>
                            <a:schemeClr val="tx1"/>
                          </a:solidFill>
                          <a:effectLst/>
                          <a:latin typeface="Times New Roman" pitchFamily="18" charset="0"/>
                          <a:cs typeface="Times New Roman" pitchFamily="18" charset="0"/>
                        </a:rPr>
                        <a:t>Học</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sinh</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thực</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hiện</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tiếp</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đất</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chưa</a:t>
                      </a:r>
                      <a:r>
                        <a:rPr lang="en-US" sz="2000" dirty="0">
                          <a:solidFill>
                            <a:schemeClr val="tx1"/>
                          </a:solidFill>
                          <a:effectLst/>
                          <a:latin typeface="Times New Roman" pitchFamily="18" charset="0"/>
                          <a:cs typeface="Times New Roman" pitchFamily="18" charset="0"/>
                        </a:rPr>
                        <a:t> </a:t>
                      </a:r>
                      <a:r>
                        <a:rPr lang="en-US" sz="2000" dirty="0" err="1">
                          <a:solidFill>
                            <a:schemeClr val="tx1"/>
                          </a:solidFill>
                          <a:effectLst/>
                          <a:latin typeface="Times New Roman" pitchFamily="18" charset="0"/>
                          <a:cs typeface="Times New Roman" pitchFamily="18" charset="0"/>
                        </a:rPr>
                        <a:t>đúng</a:t>
                      </a:r>
                      <a:endParaRPr lang="en-GB" sz="2000" dirty="0">
                        <a:solidFill>
                          <a:schemeClr val="tx1"/>
                        </a:solidFill>
                        <a:effectLst/>
                        <a:latin typeface="Times New Roman" pitchFamily="18" charset="0"/>
                        <a:ea typeface="Times New Roman"/>
                        <a:cs typeface="Times New Roman" pitchFamily="18" charset="0"/>
                      </a:endParaRPr>
                    </a:p>
                  </a:txBody>
                  <a:tcPr marL="68580" marR="68580" marT="0" marB="0"/>
                </a:tc>
                <a:extLst>
                  <a:ext uri="{0D108BD9-81ED-4DB2-BD59-A6C34878D82A}">
                    <a16:rowId xmlns:a16="http://schemas.microsoft.com/office/drawing/2014/main" xmlns="" val="10000"/>
                  </a:ext>
                </a:extLst>
              </a:tr>
              <a:tr h="294304">
                <a:tc>
                  <a:txBody>
                    <a:bodyPr/>
                    <a:lstStyle/>
                    <a:p>
                      <a:pPr marL="0" marR="0">
                        <a:lnSpc>
                          <a:spcPct val="115000"/>
                        </a:lnSpc>
                        <a:spcBef>
                          <a:spcPts val="0"/>
                        </a:spcBef>
                        <a:spcAft>
                          <a:spcPts val="0"/>
                        </a:spcAft>
                        <a:tabLst>
                          <a:tab pos="1857375" algn="l"/>
                        </a:tabLst>
                      </a:pPr>
                      <a:r>
                        <a:rPr lang="en-US" sz="2000" dirty="0">
                          <a:solidFill>
                            <a:schemeClr val="tx1"/>
                          </a:solidFill>
                          <a:effectLst/>
                          <a:latin typeface="Times New Roman" pitchFamily="18" charset="0"/>
                          <a:cs typeface="Times New Roman" pitchFamily="18" charset="0"/>
                        </a:rPr>
                        <a:t>9A3</a:t>
                      </a:r>
                      <a:endParaRPr lang="en-GB" sz="2000" dirty="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a:solidFill>
                            <a:schemeClr val="bg1"/>
                          </a:solidFill>
                          <a:effectLst/>
                          <a:latin typeface="Times New Roman" pitchFamily="18" charset="0"/>
                          <a:cs typeface="Times New Roman" pitchFamily="18" charset="0"/>
                        </a:rPr>
                        <a:t>46</a:t>
                      </a:r>
                      <a:endParaRPr lang="en-GB" sz="2000" dirty="0">
                        <a:solidFill>
                          <a:schemeClr val="bg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a:solidFill>
                            <a:schemeClr val="bg1"/>
                          </a:solidFill>
                          <a:effectLst/>
                          <a:latin typeface="Times New Roman" pitchFamily="18" charset="0"/>
                          <a:cs typeface="Times New Roman" pitchFamily="18" charset="0"/>
                        </a:rPr>
                        <a:t>15</a:t>
                      </a:r>
                      <a:endParaRPr lang="en-GB" sz="2000" dirty="0">
                        <a:solidFill>
                          <a:schemeClr val="bg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a:solidFill>
                            <a:schemeClr val="bg1"/>
                          </a:solidFill>
                          <a:effectLst/>
                          <a:latin typeface="Times New Roman" pitchFamily="18" charset="0"/>
                          <a:cs typeface="Times New Roman" pitchFamily="18" charset="0"/>
                        </a:rPr>
                        <a:t>7</a:t>
                      </a:r>
                      <a:endParaRPr lang="en-GB" sz="2000" dirty="0">
                        <a:solidFill>
                          <a:schemeClr val="bg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a:solidFill>
                            <a:schemeClr val="bg1"/>
                          </a:solidFill>
                          <a:effectLst/>
                          <a:latin typeface="Times New Roman" pitchFamily="18" charset="0"/>
                          <a:cs typeface="Times New Roman" pitchFamily="18" charset="0"/>
                        </a:rPr>
                        <a:t>5</a:t>
                      </a:r>
                      <a:endParaRPr lang="en-GB" sz="2000" dirty="0">
                        <a:solidFill>
                          <a:schemeClr val="bg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a:solidFill>
                            <a:schemeClr val="bg1"/>
                          </a:solidFill>
                          <a:effectLst/>
                          <a:latin typeface="Times New Roman" pitchFamily="18" charset="0"/>
                          <a:cs typeface="Times New Roman" pitchFamily="18" charset="0"/>
                        </a:rPr>
                        <a:t>6</a:t>
                      </a:r>
                      <a:endParaRPr lang="en-GB" sz="2000" dirty="0">
                        <a:solidFill>
                          <a:schemeClr val="bg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a:solidFill>
                            <a:schemeClr val="bg1"/>
                          </a:solidFill>
                          <a:effectLst/>
                          <a:latin typeface="Times New Roman" pitchFamily="18" charset="0"/>
                          <a:cs typeface="Times New Roman" pitchFamily="18" charset="0"/>
                        </a:rPr>
                        <a:t>2</a:t>
                      </a:r>
                      <a:endParaRPr lang="en-GB" sz="2000" dirty="0">
                        <a:solidFill>
                          <a:schemeClr val="bg1"/>
                        </a:solidFill>
                        <a:effectLst/>
                        <a:latin typeface="Times New Roman" pitchFamily="18" charset="0"/>
                        <a:ea typeface="Times New Roman"/>
                        <a:cs typeface="Times New Roman" pitchFamily="18" charset="0"/>
                      </a:endParaRPr>
                    </a:p>
                  </a:txBody>
                  <a:tcPr marL="68580" marR="68580" marT="0" marB="0"/>
                </a:tc>
                <a:extLst>
                  <a:ext uri="{0D108BD9-81ED-4DB2-BD59-A6C34878D82A}">
                    <a16:rowId xmlns:a16="http://schemas.microsoft.com/office/drawing/2014/main" xmlns="" val="10001"/>
                  </a:ext>
                </a:extLst>
              </a:tr>
              <a:tr h="294304">
                <a:tc>
                  <a:txBody>
                    <a:bodyPr/>
                    <a:lstStyle/>
                    <a:p>
                      <a:pPr marL="0" marR="0">
                        <a:lnSpc>
                          <a:spcPct val="115000"/>
                        </a:lnSpc>
                        <a:spcBef>
                          <a:spcPts val="0"/>
                        </a:spcBef>
                        <a:spcAft>
                          <a:spcPts val="0"/>
                        </a:spcAft>
                        <a:tabLst>
                          <a:tab pos="1857375" algn="l"/>
                        </a:tabLst>
                      </a:pPr>
                      <a:r>
                        <a:rPr lang="en-US" sz="2000">
                          <a:solidFill>
                            <a:schemeClr val="tx1"/>
                          </a:solidFill>
                          <a:effectLst/>
                          <a:latin typeface="Times New Roman" pitchFamily="18" charset="0"/>
                          <a:cs typeface="Times New Roman" pitchFamily="18" charset="0"/>
                        </a:rPr>
                        <a:t>9A4</a:t>
                      </a:r>
                      <a:endParaRPr lang="en-GB" sz="2000">
                        <a:solidFill>
                          <a:schemeClr val="tx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a:solidFill>
                            <a:schemeClr val="bg1"/>
                          </a:solidFill>
                          <a:effectLst/>
                          <a:latin typeface="Times New Roman" pitchFamily="18" charset="0"/>
                          <a:cs typeface="Times New Roman" pitchFamily="18" charset="0"/>
                        </a:rPr>
                        <a:t>46</a:t>
                      </a:r>
                      <a:endParaRPr lang="en-GB" sz="2000" dirty="0">
                        <a:solidFill>
                          <a:schemeClr val="bg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a:solidFill>
                            <a:schemeClr val="bg1"/>
                          </a:solidFill>
                          <a:effectLst/>
                          <a:latin typeface="Times New Roman" pitchFamily="18" charset="0"/>
                          <a:cs typeface="Times New Roman" pitchFamily="18" charset="0"/>
                        </a:rPr>
                        <a:t>18</a:t>
                      </a:r>
                      <a:endParaRPr lang="en-GB" sz="2000" dirty="0">
                        <a:solidFill>
                          <a:schemeClr val="bg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a:solidFill>
                            <a:schemeClr val="bg1"/>
                          </a:solidFill>
                          <a:effectLst/>
                          <a:latin typeface="Times New Roman" pitchFamily="18" charset="0"/>
                          <a:cs typeface="Times New Roman" pitchFamily="18" charset="0"/>
                        </a:rPr>
                        <a:t>6</a:t>
                      </a:r>
                      <a:endParaRPr lang="en-GB" sz="2000" dirty="0">
                        <a:solidFill>
                          <a:schemeClr val="bg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a:solidFill>
                            <a:schemeClr val="bg1"/>
                          </a:solidFill>
                          <a:effectLst/>
                          <a:latin typeface="Times New Roman" pitchFamily="18" charset="0"/>
                          <a:cs typeface="Times New Roman" pitchFamily="18" charset="0"/>
                        </a:rPr>
                        <a:t>7</a:t>
                      </a:r>
                      <a:endParaRPr lang="en-GB" sz="2000" dirty="0">
                        <a:solidFill>
                          <a:schemeClr val="bg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a:solidFill>
                            <a:schemeClr val="bg1"/>
                          </a:solidFill>
                          <a:effectLst/>
                          <a:latin typeface="Times New Roman" pitchFamily="18" charset="0"/>
                          <a:cs typeface="Times New Roman" pitchFamily="18" charset="0"/>
                        </a:rPr>
                        <a:t>6</a:t>
                      </a:r>
                      <a:endParaRPr lang="en-GB" sz="2000" dirty="0">
                        <a:solidFill>
                          <a:schemeClr val="bg1"/>
                        </a:solidFill>
                        <a:effectLst/>
                        <a:latin typeface="Times New Roman" pitchFamily="18" charset="0"/>
                        <a:ea typeface="Times New Roman"/>
                        <a:cs typeface="Times New Roman" pitchFamily="18" charset="0"/>
                      </a:endParaRPr>
                    </a:p>
                  </a:txBody>
                  <a:tcPr marL="68580" marR="68580" marT="0" marB="0"/>
                </a:tc>
                <a:tc>
                  <a:txBody>
                    <a:bodyPr/>
                    <a:lstStyle/>
                    <a:p>
                      <a:pPr marL="0" marR="0">
                        <a:lnSpc>
                          <a:spcPct val="115000"/>
                        </a:lnSpc>
                        <a:spcBef>
                          <a:spcPts val="0"/>
                        </a:spcBef>
                        <a:spcAft>
                          <a:spcPts val="0"/>
                        </a:spcAft>
                        <a:tabLst>
                          <a:tab pos="1857375" algn="l"/>
                        </a:tabLst>
                      </a:pPr>
                      <a:r>
                        <a:rPr lang="en-US" sz="2000" dirty="0">
                          <a:solidFill>
                            <a:schemeClr val="bg1"/>
                          </a:solidFill>
                          <a:effectLst/>
                          <a:latin typeface="Times New Roman" pitchFamily="18" charset="0"/>
                          <a:cs typeface="Times New Roman" pitchFamily="18" charset="0"/>
                        </a:rPr>
                        <a:t>3</a:t>
                      </a:r>
                      <a:endParaRPr lang="en-GB" sz="2000" dirty="0">
                        <a:solidFill>
                          <a:schemeClr val="bg1"/>
                        </a:solidFill>
                        <a:effectLst/>
                        <a:latin typeface="Times New Roman" pitchFamily="18" charset="0"/>
                        <a:ea typeface="Times New Roman"/>
                        <a:cs typeface="Times New Roman" pitchFamily="18" charset="0"/>
                      </a:endParaRPr>
                    </a:p>
                  </a:txBody>
                  <a:tcPr marL="68580" marR="68580" marT="0" marB="0"/>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291524846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ircle(in)">
                                      <p:cBhvr>
                                        <p:cTn id="14" dur="2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9" dur="500"/>
                                        <p:tgtEl>
                                          <p:spTgt spid="5">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5">
                                            <p:txEl>
                                              <p:pRg st="1" end="1"/>
                                            </p:txEl>
                                          </p:spTgt>
                                        </p:tgtEl>
                                        <p:attrNameLst>
                                          <p:attrName>style.visibility</p:attrName>
                                        </p:attrNameLst>
                                      </p:cBhvr>
                                      <p:to>
                                        <p:strVal val="visible"/>
                                      </p:to>
                                    </p:set>
                                    <p:animEffect transition="in" filter="randombar(horizontal)">
                                      <p:cBhvr>
                                        <p:cTn id="24" dur="500"/>
                                        <p:tgtEl>
                                          <p:spTgt spid="5">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Effect transition="in" filter="randombar(horizontal)">
                                      <p:cBhvr>
                                        <p:cTn id="29" dur="500"/>
                                        <p:tgtEl>
                                          <p:spTgt spid="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animEffect transition="in" filter="randombar(horizontal)">
                                      <p:cBhvr>
                                        <p:cTn id="34" dur="500"/>
                                        <p:tgtEl>
                                          <p:spTgt spid="5">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5">
                                            <p:txEl>
                                              <p:pRg st="4" end="4"/>
                                            </p:txEl>
                                          </p:spTgt>
                                        </p:tgtEl>
                                        <p:attrNameLst>
                                          <p:attrName>style.visibility</p:attrName>
                                        </p:attrNameLst>
                                      </p:cBhvr>
                                      <p:to>
                                        <p:strVal val="visible"/>
                                      </p:to>
                                    </p:set>
                                    <p:animEffect transition="in" filter="randombar(horizontal)">
                                      <p:cBhvr>
                                        <p:cTn id="39"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755024528"/>
              </p:ext>
            </p:extLst>
          </p:nvPr>
        </p:nvGraphicFramePr>
        <p:xfrm>
          <a:off x="762000" y="609600"/>
          <a:ext cx="7315200" cy="548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8798013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414</TotalTime>
  <Words>802</Words>
  <Application>Microsoft Office PowerPoint</Application>
  <PresentationFormat>On-screen Show (4:3)</PresentationFormat>
  <Paragraphs>109</Paragraphs>
  <Slides>22</Slides>
  <Notes>1</Notes>
  <HiddenSlides>0</HiddenSlides>
  <MMClips>17</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Wingdings 2</vt:lpstr>
      <vt:lpstr>Constantia</vt:lpstr>
      <vt:lpstr>Calibri</vt:lpstr>
      <vt:lpstr>Times New Roman</vt:lpstr>
      <vt:lpstr>Flow</vt:lpstr>
      <vt:lpstr>PowerPoint Presentation</vt:lpstr>
      <vt:lpstr>Mục đích</vt:lpstr>
      <vt:lpstr>PowerPoint Presentation</vt:lpstr>
      <vt:lpstr>PowerPoint Presentation</vt:lpstr>
      <vt:lpstr>Nhảy xa kiểu ngồi</vt:lpstr>
      <vt:lpstr>Đề tài: Một số biện pháp khắc phục những sai lầm thường mắc trong kỹ thuật nhảy xa kiểu ngồi nâng cao thành tích cho HS THCS.</vt:lpstr>
      <vt:lpstr>Đối tượng: Học sinh lớp 9A3 và 9A4 trường THCS Chánh Hưng năm học 2019 – 2020 để thực nghiệm. Lấy kết quả kiểm tra ban đầu so sánh với kết quả kiểm tra cuối cùng. </vt:lpstr>
      <vt:lpstr>Kiểm tra kỹ thuật ban đầu bảng 1        </vt:lpstr>
      <vt:lpstr>PowerPoint Presentation</vt:lpstr>
      <vt:lpstr>Chạy đà chậm Chạy đà xuất phát cao 10m, 20m, 25m</vt:lpstr>
      <vt:lpstr>Chạy đà giảm tốc độ</vt:lpstr>
      <vt:lpstr>Chạy đà giảm tốc độ</vt:lpstr>
      <vt:lpstr>Chạy đà giậm nhảy không đúng ván</vt:lpstr>
      <vt:lpstr>Chạy đà giậm nhảy không đúng ván tập luyện chạy đà trên đường chạy nhảy xa.  </vt:lpstr>
      <vt:lpstr>Chạy đà giậm nhảy không đúng ván xác định 6 bước cuối, để điều chỉnh cự ly lấy đà</vt:lpstr>
      <vt:lpstr>Chạy đà giậm nhảy không đúng ván xác định chân giậm nhảy</vt:lpstr>
      <vt:lpstr>Bật nhảy thấp ở giai đoạn trên không</vt:lpstr>
      <vt:lpstr>Bật nhảy thấp ở giai đoạn trên không Luyện tập bước bộ trên không vào nệm</vt:lpstr>
      <vt:lpstr>Tư thế tiếp đất chưa đúng</vt:lpstr>
      <vt:lpstr>Kiểm tra kỹ thuật cuối kỳ bảng 2 </vt:lpstr>
      <vt:lpstr>Kết luận: Qua đó tôi áp dụng hiệu quả một số bài tập khắc phục những sai lầm thường mắc trong quá trình giảng dạy và đạt được mục đích trên giúp các em nâng cao sức khỏe, tăng cường thể lực, phát triển các tố chất và cải thiện được thành tích học tập. Không chỉ nói riêng môn nhảy xa mà tất cả các môn thể thao nói chung nếu biết quan sát và sửa sai kỹ thuật động tác kịp thời sẽ giúp chúng ta nâng cao được chất lượng trong giảng dạy. </vt:lpstr>
      <vt:lpstr>Xin Chân Thành Cảm Ơn Quý Thầy Cô Đã Lắng Nghe Phần Thuyết Trình </vt:lpstr>
    </vt:vector>
  </TitlesOfParts>
  <Company>CKK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Mục đích</dc:title>
  <dc:creator>HP</dc:creator>
  <cp:lastModifiedBy>CNTT</cp:lastModifiedBy>
  <cp:revision>54</cp:revision>
  <dcterms:created xsi:type="dcterms:W3CDTF">2021-01-03T13:53:19Z</dcterms:created>
  <dcterms:modified xsi:type="dcterms:W3CDTF">2023-04-11T02:55:18Z</dcterms:modified>
</cp:coreProperties>
</file>