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1685-B885-4C66-9691-302CBABF5191}" type="datetimeFigureOut">
              <a:rPr lang="en-ZW" smtClean="0"/>
              <a:t>22/2/2021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DC99-327E-4806-A761-5D3F15F8C53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100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1685-B885-4C66-9691-302CBABF5191}" type="datetimeFigureOut">
              <a:rPr lang="en-ZW" smtClean="0"/>
              <a:t>22/2/2021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DC99-327E-4806-A761-5D3F15F8C53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733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Bài 5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PHẦN MỀM</a:t>
            </a:r>
            <a:br>
              <a:rPr lang="en-US" smtClean="0"/>
            </a:br>
            <a:r>
              <a:rPr lang="en-US" smtClean="0"/>
              <a:t>Software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Tại sao nên sử dụng phần mềm?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Làm thế nào để có được phần mềm?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Làm thế nào để có được phần mềm?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0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Làm thế nào để có được phần mềm?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Làm thế nào để có được phần mềm?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Làm thế nào để có được phần mềm?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Làm thế nào để có được phần mềm?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Bài 5 PHẦN MỀM Software</vt:lpstr>
      <vt:lpstr>Tại sao nên sử dụng phần mềm?</vt:lpstr>
      <vt:lpstr>Làm thế nào để có được phần mềm?</vt:lpstr>
      <vt:lpstr>Làm thế nào để có được phần mềm?</vt:lpstr>
      <vt:lpstr>Làm thế nào để có được phần mềm?</vt:lpstr>
      <vt:lpstr>Làm thế nào để có được phần mềm?</vt:lpstr>
      <vt:lpstr>Làm thế nào để có được phần mềm?</vt:lpstr>
      <vt:lpstr>Làm thế nào để có được phần mềm?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 PHẦN MỀM Software</dc:title>
  <dc:creator>pc</dc:creator>
  <cp:lastModifiedBy>pc</cp:lastModifiedBy>
  <cp:revision>1</cp:revision>
  <dcterms:created xsi:type="dcterms:W3CDTF">2021-02-22T00:43:45Z</dcterms:created>
  <dcterms:modified xsi:type="dcterms:W3CDTF">2021-02-22T00:43:47Z</dcterms:modified>
</cp:coreProperties>
</file>