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8"/>
  </p:notesMasterIdLst>
  <p:sldIdLst>
    <p:sldId id="613" r:id="rId2"/>
    <p:sldId id="615" r:id="rId3"/>
    <p:sldId id="614" r:id="rId4"/>
    <p:sldId id="616" r:id="rId5"/>
    <p:sldId id="622" r:id="rId6"/>
    <p:sldId id="623" r:id="rId7"/>
    <p:sldId id="631" r:id="rId8"/>
    <p:sldId id="633" r:id="rId9"/>
    <p:sldId id="624" r:id="rId10"/>
    <p:sldId id="625" r:id="rId11"/>
    <p:sldId id="618" r:id="rId12"/>
    <p:sldId id="626" r:id="rId13"/>
    <p:sldId id="627" r:id="rId14"/>
    <p:sldId id="628" r:id="rId15"/>
    <p:sldId id="629" r:id="rId16"/>
    <p:sldId id="6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73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6477-8217-4805-A09C-BCF4D2B14AB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ACE6-7DBA-4AF4-94A8-07B29CF1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9F420-DBA4-44DD-86DF-4F168613AEB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1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76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0952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13978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402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96932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996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95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372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10972801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fld id="{C388ABAE-BFE7-4442-A70E-4BEF9C5F0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3" y="1172817"/>
            <a:ext cx="2216571" cy="468823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B729-6944-4BC0-934C-23CD2DCCCB7C}" type="datetime1">
              <a:rPr lang="en-US" smtClean="0"/>
              <a:t>12/20/2021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79C4323-E1AD-4834-8B83-7D48C0574BE9}" type="datetime1">
              <a:rPr lang="en-US" smtClean="0"/>
              <a:t>12/20/2021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9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9A4F-F26D-4BAB-9553-FAC538EAC411}" type="datetime1">
              <a:rPr lang="en-US" smtClean="0"/>
              <a:t>12/20/2021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D6F2-2912-4CAC-ADE2-FD9E875697CE}" type="datetime1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231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57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21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763-27D6-4931-BA99-53548DE8A1FB}" type="datetime1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82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5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8980-4D85-4003-8ABA-6FCD48006499}" type="datetime1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657" r:id="rId18"/>
    <p:sldLayoutId id="2147483674" r:id="rId19"/>
    <p:sldLayoutId id="2147483673" r:id="rId20"/>
    <p:sldLayoutId id="214748367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TRUC%20-%20TU\Di-Hoc-Ve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465895" y="938981"/>
            <a:ext cx="8310260" cy="22958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BIỂU ĐỒ TRANH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61" y="0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3" y="184103"/>
            <a:ext cx="1201329" cy="1201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61" y="464459"/>
            <a:ext cx="11438381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61" y="464459"/>
            <a:ext cx="1143838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3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3,4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218" y="3426759"/>
            <a:ext cx="5747444" cy="311984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44466" y="3332242"/>
            <a:ext cx="5526955" cy="3308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61" y="2781810"/>
            <a:ext cx="169280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18" y="2718997"/>
            <a:ext cx="169280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745" y="170715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555" y="588298"/>
            <a:ext cx="926431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1/SGK-108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529" y="1058412"/>
            <a:ext cx="10166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52664" y="4099634"/>
            <a:ext cx="11742820" cy="243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59" y="1720020"/>
            <a:ext cx="5716071" cy="23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745" y="170715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0650" y="588298"/>
            <a:ext cx="926431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1/SGK-108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529" y="1058412"/>
            <a:ext cx="10166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287036" y="1688179"/>
            <a:ext cx="5455785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lphaLcParenR"/>
            </a:pPr>
            <a:r>
              <a:rPr lang="fr-FR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5" y="1943607"/>
            <a:ext cx="5716071" cy="34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7776" y="134620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851742"/>
            <a:ext cx="7291138" cy="610251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49146"/>
              </p:ext>
            </p:extLst>
          </p:nvPr>
        </p:nvGraphicFramePr>
        <p:xfrm>
          <a:off x="7676148" y="1164694"/>
          <a:ext cx="4174958" cy="472841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82875">
                  <a:extLst>
                    <a:ext uri="{9D8B030D-6E8A-4147-A177-3AD203B41FA5}">
                      <a16:colId xmlns:a16="http://schemas.microsoft.com/office/drawing/2014/main" val="887025975"/>
                    </a:ext>
                  </a:extLst>
                </a:gridCol>
                <a:gridCol w="2392083">
                  <a:extLst>
                    <a:ext uri="{9D8B030D-6E8A-4147-A177-3AD203B41FA5}">
                      <a16:colId xmlns:a16="http://schemas.microsoft.com/office/drawing/2014/main" val="431446034"/>
                    </a:ext>
                  </a:extLst>
                </a:gridCol>
              </a:tblGrid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553758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744237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" algn="l"/>
                          <a:tab pos="720090" algn="l"/>
                        </a:tabLst>
                        <a:defRPr/>
                      </a:pP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571226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808243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80006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67205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75944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01346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834609" y="1660357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24982" y="2273602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34609" y="2886847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4982" y="3494444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51450" y="4074606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51450" y="4649120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75514" y="5279865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64368" y="1420897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endParaRPr lang="en-US" altLang="en-US" sz="3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257676" y="4953000"/>
            <a:ext cx="5648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770061" y="3688957"/>
            <a:ext cx="1019029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2/SGK-108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Chuẩn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tiếp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 đồ cột – Biểu đồ cột kép</a:t>
            </a:r>
            <a:endParaRPr lang="en-US" sz="3200" dirty="0"/>
          </a:p>
          <a:p>
            <a:pPr>
              <a:spcBef>
                <a:spcPct val="50000"/>
              </a:spcBef>
            </a:pP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332748" y="564065"/>
            <a:ext cx="5630778" cy="650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dẫn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46318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128x128PPC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0"/>
            <a:ext cx="11999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fireworks_big_burst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91440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BAØI HOÏC KEÁT THUÙC.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Chuùc caùc em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 ngaøy caøng hoïc gioûi hôn!</a:t>
            </a:r>
          </a:p>
        </p:txBody>
      </p:sp>
      <p:pic>
        <p:nvPicPr>
          <p:cNvPr id="35846" name="Picture 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83138"/>
            <a:ext cx="2095500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Di-Hoc-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7735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8671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audio>
          </p:childTnLst>
        </p:cTn>
      </p:par>
    </p:tnLst>
    <p:bldLst>
      <p:bldP spid="358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65447" y="1014385"/>
            <a:ext cx="6559350" cy="3917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1507" y="5094482"/>
            <a:ext cx="9779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2/ SGK-105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(VD1, VD2)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8256" y="813735"/>
            <a:ext cx="1526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5" y="537086"/>
            <a:ext cx="1201329" cy="1201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0020" y="707364"/>
            <a:ext cx="9940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362708" y="2939745"/>
            <a:ext cx="4254315" cy="242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0" y="2769467"/>
            <a:ext cx="4791577" cy="27414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4998" y="5657853"/>
            <a:ext cx="1023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16495" r="81098" b="73732"/>
          <a:stretch/>
        </p:blipFill>
        <p:spPr bwMode="auto">
          <a:xfrm>
            <a:off x="817591" y="876127"/>
            <a:ext cx="891373" cy="77252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9" y="1816768"/>
            <a:ext cx="8067017" cy="4615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0020" y="707364"/>
            <a:ext cx="9862959" cy="110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51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0062" y="1251284"/>
            <a:ext cx="9232232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49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7063" y="801052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9687" y="811062"/>
            <a:ext cx="7410450" cy="4436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7413" y="5111777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642" y="6201097"/>
            <a:ext cx="923223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7063" y="801052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9687" y="811063"/>
            <a:ext cx="7358313" cy="40779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3299" y="5041605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3299" y="6141147"/>
            <a:ext cx="923223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3911" y="707364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07223" y="707365"/>
            <a:ext cx="6943785" cy="35685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9987" y="4465644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259" y="5780782"/>
            <a:ext cx="8771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25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50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hấu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70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Cam: 45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Bưởi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60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23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3334" y="865024"/>
            <a:ext cx="926431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16495" r="81098" b="73732"/>
          <a:stretch/>
        </p:blipFill>
        <p:spPr bwMode="auto">
          <a:xfrm>
            <a:off x="889299" y="865024"/>
            <a:ext cx="891373" cy="77252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4755" y="3214119"/>
            <a:ext cx="9071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057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2391</TotalTime>
  <Words>741</Words>
  <Application>Microsoft Office PowerPoint</Application>
  <PresentationFormat>Widescreen</PresentationFormat>
  <Paragraphs>86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Myriad Pro</vt:lpstr>
      <vt:lpstr>Times New Roman</vt:lpstr>
      <vt:lpstr>VNI-Times</vt:lpstr>
      <vt:lpstr>VNtimes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hao luc</dc:creator>
  <cp:lastModifiedBy>Administrator</cp:lastModifiedBy>
  <cp:revision>157</cp:revision>
  <dcterms:created xsi:type="dcterms:W3CDTF">2021-01-29T09:40:42Z</dcterms:created>
  <dcterms:modified xsi:type="dcterms:W3CDTF">2021-12-20T01:31:23Z</dcterms:modified>
</cp:coreProperties>
</file>