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5C6E-76A5-42D0-A795-F521B9F5C7C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9C713-0B0F-4AB0-BB28-E5C150C75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9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0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1E16-3FCC-4367-8048-11819D93E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8B882-A312-4095-BF9F-9DD4CE620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76095-5886-4CBA-BDFC-24A27C43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7CDA3-7AFA-46B4-9586-522F1604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42B5D-3569-4D95-9DBD-5C7C4F92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6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B1BE-B89A-442A-8C65-9271D9BA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286BB-439D-4224-8918-BE891AE04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A6FB9-6286-4B73-81FC-DD616211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47FC1-7C6A-479E-B116-2AC67270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7C187-B826-4FC6-99C6-A83C69F8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76F67-04CD-4550-B0F9-252D29981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2B915-01A1-4424-A47D-49E4A2331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D0C1-3541-4456-B27F-7A6594DB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03A4-7D8B-4E59-8395-8C8084FB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C586-C33B-4DCA-9BFB-BF48128C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54C8-5B70-4A65-A01D-7D8EC028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FFE9-30D2-40D0-BA47-8F0454CA6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2829-6A38-4036-9FB9-213B57A1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B4DDE-C2B9-4EF3-9B61-0ABF85B9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7BB18-3500-443D-85D0-DF415086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3444-C0F6-432F-A8AA-9DE7EC14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28F6-42BF-4F60-AF1B-14EC3405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A7367-BD96-47F5-9428-B3E966FC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C234A-9BB0-4BE8-9EBD-1F053650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AA1E4-A14C-47CB-878C-30472F91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F5C0-2AFB-4700-B147-28B93762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6BA7-34AE-48C7-9D0A-DB71FDFAB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40F2B-F5B7-41D4-AFA1-DDD4F5B30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2B76-E548-4C49-8F8B-7BD82F21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629BE-DBFA-420B-BBC9-988977C1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DC5F6-877A-4F33-A02D-F27C4F88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FFA-16DC-4D5D-9A43-67FCFFF3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8FAE8-C52C-4238-BD63-214FF1ADB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49C78-38CC-496F-9A50-047466457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37964-C32E-4637-BBBB-D3DADF467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76360-4763-4CE5-8945-608E4A0B5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57EF8-88AD-4C25-A3EA-2E93B4D2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0B406-FF0E-4EC3-B902-B14386F8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33A99-492B-4F2B-83D8-7E55EF3A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0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F91A-CE52-4314-94EF-1B2C188E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0407B-3338-4BC4-A6BC-FB6B0312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6A8B-A13D-472E-A242-747861A6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A31C5-2B8E-4FA6-B395-FD04061B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6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877E0-727E-4D5D-9B77-2188030C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915B8-25EF-4128-97EF-5C41BAB2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78F51-4987-49BC-8357-6D728EA0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9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7E9F-2DC0-4F5B-A37E-F7E709FD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97E-6979-4A06-8D63-2909EC43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FFE13-8D49-453E-AFA6-ABEE1E29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D658E-9D4C-4690-8CCE-347E920B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E4887-65A9-4C8B-B31A-72BD6E89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3C72F-42C2-41A9-B46C-A2A52024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1FBE-B111-41BB-B4D6-DA1F8DEA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D7EDC-7DEA-4C79-9867-5CDB5BE6C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78A8D-362A-4787-A8FF-01CE5EB83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54A83-2EFF-4341-AAE8-B6D4029B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BBA96-7713-4CDA-A87F-C0999FC4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ABF61-FA92-4DFA-849C-0F8BC34D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A7990-15EA-44E6-A5B8-FE904FA9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9B2D-3DEA-49C9-B038-365976E3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9F475-50A5-4A14-8E81-1EB7148A3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6A13-4BD6-4D2B-9379-98E53BEBCAF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B857-3EEC-4DF4-8CE9-51D2F29C0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1437-DBFA-43E7-B470-06F6314D4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0893-05F9-4668-BFB7-63E65461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CER\AppData\Local\Temp\wps\INetCache\143d441116acdec54bdeb1c535f6eb1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AFAD8DE5-1360-4440-A365-3B313A9D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5">
            <a:extLst>
              <a:ext uri="{FF2B5EF4-FFF2-40B4-BE49-F238E27FC236}">
                <a16:creationId xmlns:a16="http://schemas.microsoft.com/office/drawing/2014/main" id="{C2762ABF-5186-4B35-8F12-F35C0EED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588"/>
            <a:ext cx="3595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3356614292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giá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411428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858272-9FAF-493B-821F-2D4B19000882}"/>
              </a:ext>
            </a:extLst>
          </p:cNvPr>
          <p:cNvSpPr/>
          <p:nvPr/>
        </p:nvSpPr>
        <p:spPr>
          <a:xfrm>
            <a:off x="2634670" y="3399543"/>
            <a:ext cx="208016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845933" y="2864480"/>
            <a:ext cx="10500133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THỰC HÀNH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NÓI VÀ NGHE</a:t>
            </a:r>
          </a:p>
        </p:txBody>
      </p:sp>
    </p:spTree>
    <p:extLst>
      <p:ext uri="{BB962C8B-B14F-4D97-AF65-F5344CB8AC3E}">
        <p14:creationId xmlns:p14="http://schemas.microsoft.com/office/powerpoint/2010/main" val="62731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086600" y="647700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920" y="1803400"/>
            <a:ext cx="81940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667939"/>
      </p:ext>
    </p:extLst>
  </p:cSld>
  <p:clrMapOvr>
    <a:masterClrMapping/>
  </p:clrMapOvr>
  <p:transition advTm="1525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2710543" y="1898724"/>
            <a:ext cx="77719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Algerian" panose="04020705040A02060702" pitchFamily="82" charset="0"/>
              </a:rPr>
              <a:t> 123, 124: NÓI VÀ NGHE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lgerian" panose="04020705040A02060702" pitchFamily="82" charset="0"/>
              </a:rPr>
              <a:t>THẢO LUẬN NHÓM VỀ MỘT VẤN ĐỀ GÂY TRANH CÃI</a:t>
            </a:r>
          </a:p>
        </p:txBody>
      </p:sp>
    </p:spTree>
    <p:extLst>
      <p:ext uri="{BB962C8B-B14F-4D97-AF65-F5344CB8AC3E}">
        <p14:creationId xmlns:p14="http://schemas.microsoft.com/office/powerpoint/2010/main" val="12585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16560" y="488314"/>
            <a:ext cx="11033760" cy="4394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anose="02020404030301010803" pitchFamily="18" charset="0"/>
              <a:buNone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một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Nê-mô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Nê-mô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Quơn-cơ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tặng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4: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-chi-an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CĐ 5: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Xan-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anose="02020404030301010803" pitchFamily="18" charset="0"/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link="rId3"/>
          <a:stretch>
            <a:fillRect/>
          </a:stretch>
        </p:blipFill>
        <p:spPr>
          <a:xfrm flipV="1">
            <a:off x="6020435" y="336296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255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5760"/>
            <a:ext cx="12192000" cy="2682240"/>
          </a:xfrm>
          <a:prstGeom prst="rect">
            <a:avLst/>
          </a:prstGeom>
          <a:effectLst>
            <a:outerShdw blurRad="596900" dist="393700" dir="11160000" algn="ctr" rotWithShape="0">
              <a:srgbClr val="000000">
                <a:alpha val="30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3" name="Rectangle: Rounded Corners 2"/>
          <p:cNvSpPr/>
          <p:nvPr/>
        </p:nvSpPr>
        <p:spPr>
          <a:xfrm>
            <a:off x="211256" y="309130"/>
            <a:ext cx="2602864" cy="1900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3"/>
          <p:cNvSpPr/>
          <p:nvPr/>
        </p:nvSpPr>
        <p:spPr>
          <a:xfrm>
            <a:off x="280071" y="467336"/>
            <a:ext cx="2770985" cy="1871670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1: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326943" y="368365"/>
            <a:ext cx="2602864" cy="188277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: Rounded Corners 16"/>
          <p:cNvSpPr/>
          <p:nvPr/>
        </p:nvSpPr>
        <p:spPr>
          <a:xfrm>
            <a:off x="6335659" y="453083"/>
            <a:ext cx="2602864" cy="1900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: Rounded Corners 17"/>
          <p:cNvSpPr/>
          <p:nvPr/>
        </p:nvSpPr>
        <p:spPr>
          <a:xfrm>
            <a:off x="9309064" y="480227"/>
            <a:ext cx="2602865" cy="187303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: Shape 18"/>
          <p:cNvSpPr/>
          <p:nvPr/>
        </p:nvSpPr>
        <p:spPr>
          <a:xfrm>
            <a:off x="3503155" y="480227"/>
            <a:ext cx="2661529" cy="1939789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2: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lập dàn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20"/>
          <p:cNvSpPr/>
          <p:nvPr/>
        </p:nvSpPr>
        <p:spPr>
          <a:xfrm>
            <a:off x="9497694" y="592305"/>
            <a:ext cx="2602865" cy="1900176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4: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B420AAF-C896-232F-C1A8-291FEF4893E1}"/>
              </a:ext>
            </a:extLst>
          </p:cNvPr>
          <p:cNvSpPr/>
          <p:nvPr/>
        </p:nvSpPr>
        <p:spPr>
          <a:xfrm>
            <a:off x="6494216" y="572498"/>
            <a:ext cx="2661529" cy="1939789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381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999832" y="657337"/>
            <a:ext cx="39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67246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417635"/>
            <a:ext cx="85839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738544" y="17964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" y="5267047"/>
            <a:ext cx="1011525" cy="1096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6E4D3A-84E8-C3C3-1899-638E2A79185A}"/>
              </a:ext>
            </a:extLst>
          </p:cNvPr>
          <p:cNvSpPr/>
          <p:nvPr/>
        </p:nvSpPr>
        <p:spPr>
          <a:xfrm>
            <a:off x="1876316" y="2095141"/>
            <a:ext cx="858398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/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kern="100" noProof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2A7434-1F00-5F99-D786-56E0839F73BC}"/>
              </a:ext>
            </a:extLst>
          </p:cNvPr>
          <p:cNvSpPr/>
          <p:nvPr/>
        </p:nvSpPr>
        <p:spPr>
          <a:xfrm>
            <a:off x="1860334" y="3034059"/>
            <a:ext cx="9458960" cy="13255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6DD732-D801-D1EE-24EE-E822BED998BE}"/>
              </a:ext>
            </a:extLst>
          </p:cNvPr>
          <p:cNvSpPr/>
          <p:nvPr/>
        </p:nvSpPr>
        <p:spPr>
          <a:xfrm>
            <a:off x="3200399" y="4467542"/>
            <a:ext cx="7345681" cy="23550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CĐ….. :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:……………………………………………………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chứng1:…………………………………………..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2:………………………………………….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617950" y="105523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luận</a:t>
            </a:r>
            <a:endParaRPr lang="en-US" altLang="zh-CN" sz="32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2089006" y="677378"/>
            <a:ext cx="3647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A393D1-8908-4AEE-8D26-2C6AEC1000BD}"/>
              </a:ext>
            </a:extLst>
          </p:cNvPr>
          <p:cNvGrpSpPr/>
          <p:nvPr/>
        </p:nvGrpSpPr>
        <p:grpSpPr>
          <a:xfrm>
            <a:off x="695010" y="880968"/>
            <a:ext cx="10805021" cy="5696125"/>
            <a:chOff x="0" y="0"/>
            <a:chExt cx="6493510" cy="4064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9C1AE7-F1E5-450F-92A1-FC08C7BBE0DD}"/>
                </a:ext>
              </a:extLst>
            </p:cNvPr>
            <p:cNvSpPr/>
            <p:nvPr/>
          </p:nvSpPr>
          <p:spPr>
            <a:xfrm>
              <a:off x="0" y="0"/>
              <a:ext cx="6493510" cy="4064000"/>
            </a:xfrm>
            <a:prstGeom prst="roundRect">
              <a:avLst>
                <a:gd name="adj" fmla="val 3959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732CAA-9623-4C64-8AE4-D0CC533D0F79}"/>
                </a:ext>
              </a:extLst>
            </p:cNvPr>
            <p:cNvGrpSpPr/>
            <p:nvPr/>
          </p:nvGrpSpPr>
          <p:grpSpPr>
            <a:xfrm>
              <a:off x="143933" y="203200"/>
              <a:ext cx="6121188" cy="3682576"/>
              <a:chOff x="0" y="0"/>
              <a:chExt cx="6121188" cy="368257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3F364E5-55D1-4446-98C3-240E4D32824E}"/>
                  </a:ext>
                </a:extLst>
              </p:cNvPr>
              <p:cNvSpPr/>
              <p:nvPr/>
            </p:nvSpPr>
            <p:spPr>
              <a:xfrm>
                <a:off x="1921933" y="0"/>
                <a:ext cx="2186354" cy="661915"/>
              </a:xfrm>
              <a:prstGeom prst="roundRect">
                <a:avLst/>
              </a:prstGeom>
              <a:solidFill>
                <a:srgbClr val="E7A8E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7F9392F-5C19-44C6-9367-C21FE5C14A6C}"/>
                  </a:ext>
                </a:extLst>
              </p:cNvPr>
              <p:cNvSpPr/>
              <p:nvPr/>
            </p:nvSpPr>
            <p:spPr>
              <a:xfrm>
                <a:off x="16933" y="948266"/>
                <a:ext cx="1851025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1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5F5A741-1AF0-4742-A880-459572B59B3C}"/>
                  </a:ext>
                </a:extLst>
              </p:cNvPr>
              <p:cNvSpPr/>
              <p:nvPr/>
            </p:nvSpPr>
            <p:spPr>
              <a:xfrm>
                <a:off x="2065867" y="956733"/>
                <a:ext cx="1851660" cy="84899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2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E9D7718-212C-4CBF-ABC3-10F18750FFA5}"/>
                  </a:ext>
                </a:extLst>
              </p:cNvPr>
              <p:cNvSpPr/>
              <p:nvPr/>
            </p:nvSpPr>
            <p:spPr>
              <a:xfrm>
                <a:off x="4106333" y="948266"/>
                <a:ext cx="1851660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3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B5AFDC3-918A-4C5C-A321-8E9D4C84A2FF}"/>
                  </a:ext>
                </a:extLst>
              </p:cNvPr>
              <p:cNvSpPr/>
              <p:nvPr/>
            </p:nvSpPr>
            <p:spPr>
              <a:xfrm>
                <a:off x="0" y="2235200"/>
                <a:ext cx="185102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B0352F1-EFFE-4FDD-BA11-3AB644DD070C}"/>
                  </a:ext>
                </a:extLst>
              </p:cNvPr>
              <p:cNvSpPr/>
              <p:nvPr/>
            </p:nvSpPr>
            <p:spPr>
              <a:xfrm>
                <a:off x="2032000" y="2243666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2B2A68D-38F8-4D23-8109-A07057C6BD3B}"/>
                  </a:ext>
                </a:extLst>
              </p:cNvPr>
              <p:cNvSpPr/>
              <p:nvPr/>
            </p:nvSpPr>
            <p:spPr>
              <a:xfrm>
                <a:off x="4157133" y="2226733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F8B71F8-80BB-4367-95D2-EF4D5CFE1B3F}"/>
                  </a:ext>
                </a:extLst>
              </p:cNvPr>
              <p:cNvCxnSpPr/>
              <p:nvPr/>
            </p:nvCxnSpPr>
            <p:spPr>
              <a:xfrm flipH="1">
                <a:off x="939800" y="660400"/>
                <a:ext cx="2040467" cy="2865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E5CC37B-A6E0-4322-9453-6F1B7100680D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0" cy="29506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5E12E8C-C2EA-4034-B586-B25379AD57DA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2108412" cy="2851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DCFF796-B680-4C26-A72C-FC0B9C96B881}"/>
                  </a:ext>
                </a:extLst>
              </p:cNvPr>
              <p:cNvCxnSpPr/>
              <p:nvPr/>
            </p:nvCxnSpPr>
            <p:spPr>
              <a:xfrm>
                <a:off x="889000" y="1803400"/>
                <a:ext cx="0" cy="440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98476F5-59A1-4D6F-8801-9E656D94DB7C}"/>
                  </a:ext>
                </a:extLst>
              </p:cNvPr>
              <p:cNvCxnSpPr/>
              <p:nvPr/>
            </p:nvCxnSpPr>
            <p:spPr>
              <a:xfrm>
                <a:off x="3048000" y="1803400"/>
                <a:ext cx="0" cy="44026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0C2DE04-D069-494D-BC77-A1B4C0264C1B}"/>
                  </a:ext>
                </a:extLst>
              </p:cNvPr>
              <p:cNvCxnSpPr/>
              <p:nvPr/>
            </p:nvCxnSpPr>
            <p:spPr>
              <a:xfrm>
                <a:off x="5130800" y="1803400"/>
                <a:ext cx="0" cy="4064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1095509" y="1222929"/>
            <a:ext cx="9588617" cy="5184396"/>
            <a:chOff x="0" y="0"/>
            <a:chExt cx="3746500" cy="2311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0" y="0"/>
              <a:ext cx="3746500" cy="2311400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336550"/>
              <a:ext cx="3600450" cy="1917700"/>
              <a:chOff x="0" y="0"/>
              <a:chExt cx="3600450" cy="19177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1022350" y="0"/>
                <a:ext cx="1600200" cy="31115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 CỦA TÔI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05410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1.1, 1.2,…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1390650"/>
                <a:ext cx="109855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2.1, 2.2,…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1390650"/>
                <a:ext cx="1054100" cy="5270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3.1, 3.2,…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0" cy="4635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622300" y="317500"/>
                <a:ext cx="1187450" cy="431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1231900" cy="4508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A658D1-9AE5-D2BF-F8F4-18AC053BDB2F}"/>
              </a:ext>
            </a:extLst>
          </p:cNvPr>
          <p:cNvSpPr/>
          <p:nvPr/>
        </p:nvSpPr>
        <p:spPr>
          <a:xfrm>
            <a:off x="1291899" y="178631"/>
            <a:ext cx="526288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A658D1-9AE5-D2BF-F8F4-18AC053BDB2F}"/>
              </a:ext>
            </a:extLst>
          </p:cNvPr>
          <p:cNvSpPr/>
          <p:nvPr/>
        </p:nvSpPr>
        <p:spPr>
          <a:xfrm>
            <a:off x="1363019" y="148151"/>
            <a:ext cx="526288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19">
            <a:extLst>
              <a:ext uri="{FF2B5EF4-FFF2-40B4-BE49-F238E27FC236}">
                <a16:creationId xmlns:a16="http://schemas.microsoft.com/office/drawing/2014/main" id="{71BB243B-CFEE-A143-35AA-4F9C2C15A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160" y="1672560"/>
          <a:ext cx="10393680" cy="3997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1884">
                  <a:extLst>
                    <a:ext uri="{9D8B030D-6E8A-4147-A177-3AD203B41FA5}">
                      <a16:colId xmlns:a16="http://schemas.microsoft.com/office/drawing/2014/main" val="2675922067"/>
                    </a:ext>
                  </a:extLst>
                </a:gridCol>
                <a:gridCol w="3140898">
                  <a:extLst>
                    <a:ext uri="{9D8B030D-6E8A-4147-A177-3AD203B41FA5}">
                      <a16:colId xmlns:a16="http://schemas.microsoft.com/office/drawing/2014/main" val="1641473594"/>
                    </a:ext>
                  </a:extLst>
                </a:gridCol>
                <a:gridCol w="3140898">
                  <a:extLst>
                    <a:ext uri="{9D8B030D-6E8A-4147-A177-3AD203B41FA5}">
                      <a16:colId xmlns:a16="http://schemas.microsoft.com/office/drawing/2014/main" val="4101309102"/>
                    </a:ext>
                  </a:extLst>
                </a:gridCol>
              </a:tblGrid>
              <a:tr h="1620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972431"/>
                  </a:ext>
                </a:extLst>
              </a:tr>
              <a:tr h="566066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1:………..</a:t>
                      </a:r>
                    </a:p>
                    <a:p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19574"/>
                  </a:ext>
                </a:extLst>
              </a:tr>
              <a:tr h="566066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2:………….</a:t>
                      </a:r>
                    </a:p>
                    <a:p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1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0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2003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2BDC6-DFA1-4E80-AFC0-C47597FA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0654" b="57226"/>
          <a:stretch/>
        </p:blipFill>
        <p:spPr>
          <a:xfrm>
            <a:off x="536895" y="4586101"/>
            <a:ext cx="3884143" cy="18043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1121" y="4258747"/>
            <a:ext cx="3575714" cy="2131664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774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747724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222A70-3FD0-47F9-9210-8C280EBFCADB}"/>
              </a:ext>
            </a:extLst>
          </p:cNvPr>
          <p:cNvSpPr/>
          <p:nvPr/>
        </p:nvSpPr>
        <p:spPr>
          <a:xfrm>
            <a:off x="1952943" y="1408408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400" b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</a:t>
            </a:r>
            <a:r>
              <a:rPr lang="en-US" sz="2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896155" y="4487699"/>
            <a:ext cx="3144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những từ ngữ nối: mặt khác, hơn nữa, bên cạnh đó…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36492-F95F-43DE-AC2F-C5CEFA7F3DF8}"/>
              </a:ext>
            </a:extLst>
          </p:cNvPr>
          <p:cNvSpPr/>
          <p:nvPr/>
        </p:nvSpPr>
        <p:spPr>
          <a:xfrm>
            <a:off x="746723" y="4756653"/>
            <a:ext cx="310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phần mở đầu và phần kết thúc hấp dẫn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502235"/>
            <a:ext cx="341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hiếu hình ảnh hoặc video, đưa ra một sự vật để khơi dậy trí tò mò…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77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SimSun</vt:lpstr>
      <vt:lpstr>.VnTime</vt:lpstr>
      <vt:lpstr>Algerian</vt:lpstr>
      <vt:lpstr>Arial</vt:lpstr>
      <vt:lpstr>Calibri</vt:lpstr>
      <vt:lpstr>Calibri Light</vt:lpstr>
      <vt:lpstr>Garamond</vt:lpstr>
      <vt:lpstr>Times New Roman</vt:lpstr>
      <vt:lpstr>字魂107号-萌趣欢乐体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</dc:creator>
  <cp:lastModifiedBy>VAN</cp:lastModifiedBy>
  <cp:revision>1</cp:revision>
  <dcterms:created xsi:type="dcterms:W3CDTF">2023-03-17T02:53:03Z</dcterms:created>
  <dcterms:modified xsi:type="dcterms:W3CDTF">2023-03-17T02:53:54Z</dcterms:modified>
</cp:coreProperties>
</file>