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8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1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8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3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EAB4-35ED-42C8-AC43-CE793DDBEF15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FBE4-D6DB-4565-AF93-C16625B1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emf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emf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emf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470536"/>
            <a:ext cx="8229600" cy="40671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94026" y="4692016"/>
            <a:ext cx="64547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 : Toán</a:t>
            </a:r>
          </a:p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 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2" y="13448"/>
            <a:ext cx="9144000" cy="6165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1557618" y="6179299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100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95" y="260371"/>
            <a:ext cx="4384661" cy="646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95" y="1006196"/>
            <a:ext cx="4079176" cy="449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47" y="1755033"/>
            <a:ext cx="4330755" cy="449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75" y="2547952"/>
            <a:ext cx="2120454" cy="449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983" y="3147130"/>
            <a:ext cx="1814963" cy="988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842" y="4373572"/>
            <a:ext cx="1347746" cy="449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175" y="5024477"/>
            <a:ext cx="11216490" cy="655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175" y="5913476"/>
            <a:ext cx="4745317" cy="7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08" y="10826"/>
            <a:ext cx="2497023" cy="953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89" y="903314"/>
            <a:ext cx="3586635" cy="1021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08" y="1904423"/>
            <a:ext cx="3473134" cy="635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854" y="2669129"/>
            <a:ext cx="2814827" cy="454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726" y="3445788"/>
            <a:ext cx="3041829" cy="454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854" y="4130445"/>
            <a:ext cx="1498214" cy="454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989" y="4836089"/>
            <a:ext cx="14169034" cy="770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8921" y="5673608"/>
            <a:ext cx="6085268" cy="10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62" y="117543"/>
            <a:ext cx="3446367" cy="866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04" y="1005059"/>
            <a:ext cx="4333756" cy="928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50" y="1921036"/>
            <a:ext cx="4168663" cy="577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424" y="2649577"/>
            <a:ext cx="3611462" cy="412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142" y="3295662"/>
            <a:ext cx="3838468" cy="412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713" y="3890968"/>
            <a:ext cx="1857323" cy="412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855" y="4387826"/>
            <a:ext cx="1609680" cy="866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997" y="5176818"/>
            <a:ext cx="1362036" cy="412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0855" y="5611094"/>
            <a:ext cx="12881167" cy="700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997" y="6123543"/>
            <a:ext cx="5532156" cy="10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28" y="142900"/>
            <a:ext cx="3351720" cy="92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57" y="923657"/>
            <a:ext cx="4556586" cy="985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28" y="1871051"/>
            <a:ext cx="4403245" cy="613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036" y="2568525"/>
            <a:ext cx="3702228" cy="43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036" y="3102720"/>
            <a:ext cx="3702228" cy="43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036" y="3770905"/>
            <a:ext cx="1621093" cy="423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28" y="4228274"/>
            <a:ext cx="1511560" cy="9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608" y="5108660"/>
            <a:ext cx="1270587" cy="438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228" y="5614079"/>
            <a:ext cx="13673726" cy="743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037" y="6074420"/>
            <a:ext cx="5784892" cy="12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55" y="26095"/>
            <a:ext cx="2969595" cy="917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6" y="943176"/>
            <a:ext cx="4388889" cy="982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55" y="1857866"/>
            <a:ext cx="4214204" cy="611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720" y="2447236"/>
            <a:ext cx="3362633" cy="436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166" y="3032465"/>
            <a:ext cx="3559149" cy="43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54" y="3548189"/>
            <a:ext cx="1659482" cy="436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599" y="4151491"/>
            <a:ext cx="1506633" cy="917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455" y="5057619"/>
            <a:ext cx="1659482" cy="436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0376" y="5567494"/>
            <a:ext cx="13629150" cy="741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376" y="6245235"/>
            <a:ext cx="5766039" cy="9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0" y="2305924"/>
            <a:ext cx="10575481" cy="19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52" y="411180"/>
            <a:ext cx="2293210" cy="652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9" y="1243028"/>
            <a:ext cx="1977631" cy="568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7" y="2144747"/>
            <a:ext cx="1830360" cy="1241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94" y="3351228"/>
            <a:ext cx="1746206" cy="568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94" y="4362862"/>
            <a:ext cx="13131905" cy="811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94" y="5486398"/>
            <a:ext cx="5555668" cy="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90" y="401657"/>
            <a:ext cx="3668372" cy="699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90" y="1170005"/>
            <a:ext cx="3774392" cy="614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90" y="1953527"/>
            <a:ext cx="2056835" cy="593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33" y="2620986"/>
            <a:ext cx="1929607" cy="1314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795" y="3897547"/>
            <a:ext cx="1865991" cy="614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11" y="4732803"/>
            <a:ext cx="13235406" cy="83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511" y="5773037"/>
            <a:ext cx="5599455" cy="9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90" y="257190"/>
            <a:ext cx="3372525" cy="669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4" y="982676"/>
            <a:ext cx="3346782" cy="592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14" y="1770076"/>
            <a:ext cx="2033814" cy="592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09" y="2557476"/>
            <a:ext cx="1930836" cy="126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89" y="3687776"/>
            <a:ext cx="1647647" cy="592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009" y="4712121"/>
            <a:ext cx="16069210" cy="890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390" y="5617972"/>
            <a:ext cx="6798338" cy="14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19" y="288947"/>
            <a:ext cx="3754404" cy="797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99" y="1131051"/>
            <a:ext cx="3817324" cy="482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59" y="1945195"/>
            <a:ext cx="3817324" cy="482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18" y="2806719"/>
            <a:ext cx="1656970" cy="482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18" y="3901083"/>
            <a:ext cx="13091753" cy="711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18" y="4826517"/>
            <a:ext cx="5538682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00" y="396894"/>
            <a:ext cx="3871798" cy="696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0" y="1246200"/>
            <a:ext cx="3769372" cy="43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62" y="2073588"/>
            <a:ext cx="3769372" cy="4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19" y="2830910"/>
            <a:ext cx="1946143" cy="4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19" y="3539919"/>
            <a:ext cx="1638858" cy="1003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19" y="4654732"/>
            <a:ext cx="1393028" cy="43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019" y="5320647"/>
            <a:ext cx="12786791" cy="695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62" y="6077969"/>
            <a:ext cx="5409660" cy="8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1" y="1462099"/>
            <a:ext cx="2945023" cy="320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2" y="193695"/>
            <a:ext cx="3357016" cy="442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51" y="785049"/>
            <a:ext cx="2945023" cy="320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23" y="2249499"/>
            <a:ext cx="1632734" cy="320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13" y="3036900"/>
            <a:ext cx="1388585" cy="7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840" y="4086232"/>
            <a:ext cx="1159699" cy="320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841" y="4899031"/>
            <a:ext cx="9524479" cy="51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830" y="5807281"/>
            <a:ext cx="4090537" cy="7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38" y="234971"/>
            <a:ext cx="4647826" cy="721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38" y="973152"/>
            <a:ext cx="4347322" cy="500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38" y="1782051"/>
            <a:ext cx="4367354" cy="500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13" y="2561569"/>
            <a:ext cx="1923240" cy="500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95" y="3112136"/>
            <a:ext cx="1823072" cy="1101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995" y="4402247"/>
            <a:ext cx="1742934" cy="500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995" y="5181765"/>
            <a:ext cx="12504673" cy="731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995" y="5951599"/>
            <a:ext cx="5370464" cy="9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TIEN NGUYEN THANH</cp:lastModifiedBy>
  <cp:revision>11</cp:revision>
  <dcterms:created xsi:type="dcterms:W3CDTF">2021-06-13T15:39:46Z</dcterms:created>
  <dcterms:modified xsi:type="dcterms:W3CDTF">2022-09-20T09:41:00Z</dcterms:modified>
</cp:coreProperties>
</file>