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4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2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7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0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573E1-5E33-4D08-BED0-051F93B775A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DA73-8836-4387-B3C6-BF7650B1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image" Target="../media/image134.emf"/><Relationship Id="rId18" Type="http://schemas.openxmlformats.org/officeDocument/2006/relationships/image" Target="../media/image139.emf"/><Relationship Id="rId3" Type="http://schemas.openxmlformats.org/officeDocument/2006/relationships/image" Target="../media/image124.png"/><Relationship Id="rId7" Type="http://schemas.openxmlformats.org/officeDocument/2006/relationships/image" Target="../media/image128.emf"/><Relationship Id="rId12" Type="http://schemas.openxmlformats.org/officeDocument/2006/relationships/image" Target="../media/image133.emf"/><Relationship Id="rId17" Type="http://schemas.openxmlformats.org/officeDocument/2006/relationships/image" Target="../media/image138.emf"/><Relationship Id="rId2" Type="http://schemas.openxmlformats.org/officeDocument/2006/relationships/image" Target="../media/image123.emf"/><Relationship Id="rId16" Type="http://schemas.openxmlformats.org/officeDocument/2006/relationships/image" Target="../media/image1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emf"/><Relationship Id="rId11" Type="http://schemas.openxmlformats.org/officeDocument/2006/relationships/image" Target="../media/image132.emf"/><Relationship Id="rId5" Type="http://schemas.openxmlformats.org/officeDocument/2006/relationships/image" Target="../media/image126.emf"/><Relationship Id="rId15" Type="http://schemas.openxmlformats.org/officeDocument/2006/relationships/image" Target="../media/image136.png"/><Relationship Id="rId10" Type="http://schemas.openxmlformats.org/officeDocument/2006/relationships/image" Target="../media/image131.emf"/><Relationship Id="rId4" Type="http://schemas.openxmlformats.org/officeDocument/2006/relationships/image" Target="../media/image125.emf"/><Relationship Id="rId9" Type="http://schemas.openxmlformats.org/officeDocument/2006/relationships/image" Target="../media/image130.emf"/><Relationship Id="rId14" Type="http://schemas.openxmlformats.org/officeDocument/2006/relationships/image" Target="../media/image13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13" Type="http://schemas.openxmlformats.org/officeDocument/2006/relationships/image" Target="../media/image113.png"/><Relationship Id="rId18" Type="http://schemas.openxmlformats.org/officeDocument/2006/relationships/image" Target="../media/image155.emf"/><Relationship Id="rId3" Type="http://schemas.openxmlformats.org/officeDocument/2006/relationships/image" Target="../media/image141.png"/><Relationship Id="rId7" Type="http://schemas.openxmlformats.org/officeDocument/2006/relationships/image" Target="../media/image145.emf"/><Relationship Id="rId12" Type="http://schemas.openxmlformats.org/officeDocument/2006/relationships/image" Target="../media/image150.emf"/><Relationship Id="rId17" Type="http://schemas.openxmlformats.org/officeDocument/2006/relationships/image" Target="../media/image154.emf"/><Relationship Id="rId2" Type="http://schemas.openxmlformats.org/officeDocument/2006/relationships/image" Target="../media/image140.emf"/><Relationship Id="rId16" Type="http://schemas.openxmlformats.org/officeDocument/2006/relationships/image" Target="../media/image1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emf"/><Relationship Id="rId11" Type="http://schemas.openxmlformats.org/officeDocument/2006/relationships/image" Target="../media/image149.emf"/><Relationship Id="rId5" Type="http://schemas.openxmlformats.org/officeDocument/2006/relationships/image" Target="../media/image143.emf"/><Relationship Id="rId15" Type="http://schemas.openxmlformats.org/officeDocument/2006/relationships/image" Target="../media/image152.png"/><Relationship Id="rId10" Type="http://schemas.openxmlformats.org/officeDocument/2006/relationships/image" Target="../media/image148.emf"/><Relationship Id="rId4" Type="http://schemas.openxmlformats.org/officeDocument/2006/relationships/image" Target="../media/image142.emf"/><Relationship Id="rId9" Type="http://schemas.openxmlformats.org/officeDocument/2006/relationships/image" Target="../media/image147.emf"/><Relationship Id="rId14" Type="http://schemas.openxmlformats.org/officeDocument/2006/relationships/image" Target="../media/image15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image" Target="../media/image19.png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" Type="http://schemas.openxmlformats.org/officeDocument/2006/relationships/image" Target="../media/image36.emf"/><Relationship Id="rId16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5" Type="http://schemas.openxmlformats.org/officeDocument/2006/relationships/image" Target="../media/image49.png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4.emf"/><Relationship Id="rId18" Type="http://schemas.openxmlformats.org/officeDocument/2006/relationships/image" Target="../media/image69.emf"/><Relationship Id="rId3" Type="http://schemas.openxmlformats.org/officeDocument/2006/relationships/image" Target="../media/image54.png"/><Relationship Id="rId7" Type="http://schemas.openxmlformats.org/officeDocument/2006/relationships/image" Target="../media/image58.emf"/><Relationship Id="rId12" Type="http://schemas.openxmlformats.org/officeDocument/2006/relationships/image" Target="../media/image63.emf"/><Relationship Id="rId17" Type="http://schemas.openxmlformats.org/officeDocument/2006/relationships/image" Target="../media/image68.emf"/><Relationship Id="rId2" Type="http://schemas.openxmlformats.org/officeDocument/2006/relationships/image" Target="../media/image53.emf"/><Relationship Id="rId16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11" Type="http://schemas.openxmlformats.org/officeDocument/2006/relationships/image" Target="../media/image62.emf"/><Relationship Id="rId5" Type="http://schemas.openxmlformats.org/officeDocument/2006/relationships/image" Target="../media/image56.emf"/><Relationship Id="rId15" Type="http://schemas.openxmlformats.org/officeDocument/2006/relationships/image" Target="../media/image66.png"/><Relationship Id="rId10" Type="http://schemas.openxmlformats.org/officeDocument/2006/relationships/image" Target="../media/image61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Relationship Id="rId14" Type="http://schemas.openxmlformats.org/officeDocument/2006/relationships/image" Target="../media/image6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image" Target="../media/image81.emf"/><Relationship Id="rId18" Type="http://schemas.openxmlformats.org/officeDocument/2006/relationships/image" Target="../media/image85.emf"/><Relationship Id="rId3" Type="http://schemas.openxmlformats.org/officeDocument/2006/relationships/image" Target="../media/image71.png"/><Relationship Id="rId7" Type="http://schemas.openxmlformats.org/officeDocument/2006/relationships/image" Target="../media/image75.emf"/><Relationship Id="rId12" Type="http://schemas.openxmlformats.org/officeDocument/2006/relationships/image" Target="../media/image80.emf"/><Relationship Id="rId17" Type="http://schemas.openxmlformats.org/officeDocument/2006/relationships/image" Target="../media/image84.emf"/><Relationship Id="rId2" Type="http://schemas.openxmlformats.org/officeDocument/2006/relationships/image" Target="../media/image70.emf"/><Relationship Id="rId16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11" Type="http://schemas.openxmlformats.org/officeDocument/2006/relationships/image" Target="../media/image79.emf"/><Relationship Id="rId5" Type="http://schemas.openxmlformats.org/officeDocument/2006/relationships/image" Target="../media/image73.emf"/><Relationship Id="rId15" Type="http://schemas.openxmlformats.org/officeDocument/2006/relationships/image" Target="../media/image13.png"/><Relationship Id="rId10" Type="http://schemas.openxmlformats.org/officeDocument/2006/relationships/image" Target="../media/image78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Relationship Id="rId14" Type="http://schemas.openxmlformats.org/officeDocument/2006/relationships/image" Target="../media/image8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image" Target="../media/image97.png"/><Relationship Id="rId18" Type="http://schemas.openxmlformats.org/officeDocument/2006/relationships/image" Target="../media/image102.emf"/><Relationship Id="rId3" Type="http://schemas.openxmlformats.org/officeDocument/2006/relationships/image" Target="../media/image87.png"/><Relationship Id="rId7" Type="http://schemas.openxmlformats.org/officeDocument/2006/relationships/image" Target="../media/image91.emf"/><Relationship Id="rId12" Type="http://schemas.openxmlformats.org/officeDocument/2006/relationships/image" Target="../media/image96.emf"/><Relationship Id="rId17" Type="http://schemas.openxmlformats.org/officeDocument/2006/relationships/image" Target="../media/image101.emf"/><Relationship Id="rId2" Type="http://schemas.openxmlformats.org/officeDocument/2006/relationships/image" Target="../media/image86.emf"/><Relationship Id="rId16" Type="http://schemas.openxmlformats.org/officeDocument/2006/relationships/image" Target="../media/image10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emf"/><Relationship Id="rId11" Type="http://schemas.openxmlformats.org/officeDocument/2006/relationships/image" Target="../media/image95.emf"/><Relationship Id="rId5" Type="http://schemas.openxmlformats.org/officeDocument/2006/relationships/image" Target="../media/image89.emf"/><Relationship Id="rId15" Type="http://schemas.openxmlformats.org/officeDocument/2006/relationships/image" Target="../media/image99.emf"/><Relationship Id="rId10" Type="http://schemas.openxmlformats.org/officeDocument/2006/relationships/image" Target="../media/image94.emf"/><Relationship Id="rId4" Type="http://schemas.openxmlformats.org/officeDocument/2006/relationships/image" Target="../media/image88.emf"/><Relationship Id="rId9" Type="http://schemas.openxmlformats.org/officeDocument/2006/relationships/image" Target="../media/image93.emf"/><Relationship Id="rId14" Type="http://schemas.openxmlformats.org/officeDocument/2006/relationships/image" Target="../media/image9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13" Type="http://schemas.openxmlformats.org/officeDocument/2006/relationships/image" Target="../media/image114.emf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21" Type="http://schemas.openxmlformats.org/officeDocument/2006/relationships/image" Target="../media/image122.emf"/><Relationship Id="rId7" Type="http://schemas.openxmlformats.org/officeDocument/2006/relationships/image" Target="../media/image108.emf"/><Relationship Id="rId12" Type="http://schemas.openxmlformats.org/officeDocument/2006/relationships/image" Target="../media/image113.png"/><Relationship Id="rId17" Type="http://schemas.openxmlformats.org/officeDocument/2006/relationships/image" Target="../media/image118.emf"/><Relationship Id="rId2" Type="http://schemas.openxmlformats.org/officeDocument/2006/relationships/image" Target="../media/image103.emf"/><Relationship Id="rId16" Type="http://schemas.openxmlformats.org/officeDocument/2006/relationships/image" Target="../media/image117.emf"/><Relationship Id="rId20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emf"/><Relationship Id="rId11" Type="http://schemas.openxmlformats.org/officeDocument/2006/relationships/image" Target="../media/image112.emf"/><Relationship Id="rId5" Type="http://schemas.openxmlformats.org/officeDocument/2006/relationships/image" Target="../media/image106.emf"/><Relationship Id="rId15" Type="http://schemas.openxmlformats.org/officeDocument/2006/relationships/image" Target="../media/image116.emf"/><Relationship Id="rId10" Type="http://schemas.openxmlformats.org/officeDocument/2006/relationships/image" Target="../media/image111.emf"/><Relationship Id="rId19" Type="http://schemas.openxmlformats.org/officeDocument/2006/relationships/image" Target="../media/image120.emf"/><Relationship Id="rId4" Type="http://schemas.openxmlformats.org/officeDocument/2006/relationships/image" Target="../media/image105.emf"/><Relationship Id="rId9" Type="http://schemas.openxmlformats.org/officeDocument/2006/relationships/image" Target="../media/image110.emf"/><Relationship Id="rId14" Type="http://schemas.openxmlformats.org/officeDocument/2006/relationships/image" Target="../media/image1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470536"/>
            <a:ext cx="8229600" cy="40671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994026" y="4692016"/>
            <a:ext cx="64547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 : Toán</a:t>
            </a:r>
          </a:p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 :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2" y="13448"/>
            <a:ext cx="9144000" cy="6165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1557618" y="6179299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269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26" y="72275"/>
            <a:ext cx="10747872" cy="145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963" y="1919470"/>
            <a:ext cx="2702926" cy="2550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66" y="4948087"/>
            <a:ext cx="10747871" cy="413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14" y="5573928"/>
            <a:ext cx="10747884" cy="44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14" y="6230777"/>
            <a:ext cx="10747871" cy="413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372" y="1637536"/>
            <a:ext cx="10747869" cy="454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801" y="2107858"/>
            <a:ext cx="10747882" cy="348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5372" y="2682822"/>
            <a:ext cx="10747882" cy="348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4814" y="3194641"/>
            <a:ext cx="10747882" cy="348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5372" y="3723307"/>
            <a:ext cx="10747882" cy="348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7579" y="4292176"/>
            <a:ext cx="10747882" cy="348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0718" y="4236084"/>
            <a:ext cx="10747861" cy="374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4814" y="4822169"/>
            <a:ext cx="10747882" cy="348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8114" y="5377737"/>
            <a:ext cx="1806316" cy="6778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9010" y="5458909"/>
            <a:ext cx="10747865" cy="6640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02330" y="6116603"/>
            <a:ext cx="10747865" cy="6640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51403" y="6116603"/>
            <a:ext cx="10747868" cy="8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15" y="51291"/>
            <a:ext cx="10348160" cy="2028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4" y="2194082"/>
            <a:ext cx="2794420" cy="2679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9356"/>
            <a:ext cx="10348160" cy="415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41557"/>
            <a:ext cx="10348160" cy="41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9516" y="6228090"/>
            <a:ext cx="10348160" cy="412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799" y="1536288"/>
            <a:ext cx="10348160" cy="451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4495" y="2094997"/>
            <a:ext cx="10348160" cy="403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4495" y="2654913"/>
            <a:ext cx="10348160" cy="403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495" y="3206997"/>
            <a:ext cx="10348160" cy="403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4495" y="3801809"/>
            <a:ext cx="10348160" cy="403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0422" y="3753997"/>
            <a:ext cx="10348160" cy="451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6322" y="3893262"/>
            <a:ext cx="320368" cy="3172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44948" y="4555851"/>
            <a:ext cx="10348160" cy="412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7365" y="5179598"/>
            <a:ext cx="1739141" cy="783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0422" y="5242238"/>
            <a:ext cx="10348160" cy="767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75045" y="6072848"/>
            <a:ext cx="10348160" cy="767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29394" y="6065892"/>
            <a:ext cx="10348160" cy="10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5522" y="3127513"/>
            <a:ext cx="18539085" cy="1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91" y="80999"/>
            <a:ext cx="9125068" cy="1696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58" y="1899156"/>
            <a:ext cx="2523320" cy="2894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91" y="4787041"/>
            <a:ext cx="9125068" cy="360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56" y="5437615"/>
            <a:ext cx="9125080" cy="376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68" y="6004594"/>
            <a:ext cx="9125068" cy="360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390" y="2091778"/>
            <a:ext cx="9125068" cy="360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991" y="1667250"/>
            <a:ext cx="9125082" cy="403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4369" y="6189313"/>
            <a:ext cx="9125068" cy="886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9909" y="5593358"/>
            <a:ext cx="9125072" cy="681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9970" y="4970751"/>
            <a:ext cx="9125072" cy="6811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233" y="4943237"/>
            <a:ext cx="1575948" cy="700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3896" y="4408527"/>
            <a:ext cx="9125068" cy="3606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3896" y="3906090"/>
            <a:ext cx="9125070" cy="3953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3896" y="3454788"/>
            <a:ext cx="9125068" cy="3606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73896" y="2967349"/>
            <a:ext cx="9125068" cy="360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73896" y="2521007"/>
            <a:ext cx="9125068" cy="3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56" y="1806721"/>
            <a:ext cx="2792870" cy="2680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56" y="56337"/>
            <a:ext cx="10168715" cy="1346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47" y="4414619"/>
            <a:ext cx="10168718" cy="377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51" y="5028229"/>
            <a:ext cx="10168720" cy="394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34" y="5629790"/>
            <a:ext cx="10168718" cy="377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2345" y="1454158"/>
            <a:ext cx="9902196" cy="443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0643" y="1949179"/>
            <a:ext cx="10168718" cy="377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345" y="2399068"/>
            <a:ext cx="10168718" cy="377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1858" y="3015513"/>
            <a:ext cx="10168718" cy="377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0643" y="3622425"/>
            <a:ext cx="10168718" cy="377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6306" y="4250725"/>
            <a:ext cx="10168718" cy="3778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1864" y="4745545"/>
            <a:ext cx="10168718" cy="377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97" y="5292177"/>
            <a:ext cx="1802820" cy="681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3869" y="5313019"/>
            <a:ext cx="10168717" cy="7137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13876" y="6049547"/>
            <a:ext cx="10168717" cy="7137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23580" y="6068643"/>
            <a:ext cx="9756130" cy="875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5207" y="4211579"/>
            <a:ext cx="9871566" cy="3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03" y="185988"/>
            <a:ext cx="11114551" cy="1372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48" y="1780080"/>
            <a:ext cx="2837652" cy="2721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23" y="4654487"/>
            <a:ext cx="11114547" cy="378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07643"/>
            <a:ext cx="11114557" cy="392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9032" y="5866634"/>
            <a:ext cx="11114547" cy="378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455" y="1590568"/>
            <a:ext cx="11114545" cy="651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4797" y="2069906"/>
            <a:ext cx="11114547" cy="378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797" y="2557421"/>
            <a:ext cx="11114547" cy="378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797" y="3094832"/>
            <a:ext cx="11114547" cy="378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4797" y="3660358"/>
            <a:ext cx="11114547" cy="378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7076" y="4226885"/>
            <a:ext cx="11114547" cy="378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3622" y="4157035"/>
            <a:ext cx="11114559" cy="415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7076" y="4800348"/>
            <a:ext cx="11114547" cy="378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5356" y="5340443"/>
            <a:ext cx="1936533" cy="736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27878" y="6174126"/>
            <a:ext cx="11114547" cy="7156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45784" y="5340443"/>
            <a:ext cx="11114547" cy="7156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30235" y="6174126"/>
            <a:ext cx="11114554" cy="9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94" y="57870"/>
            <a:ext cx="11045863" cy="1175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17" y="1728843"/>
            <a:ext cx="2774605" cy="2660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88" y="4548811"/>
            <a:ext cx="11484978" cy="432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2999" y="5278442"/>
            <a:ext cx="12282024" cy="42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0631" y="6041411"/>
            <a:ext cx="12281992" cy="405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4865" y="1329890"/>
            <a:ext cx="12282007" cy="453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4219" y="1773206"/>
            <a:ext cx="12281992" cy="405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4219" y="2339264"/>
            <a:ext cx="12281992" cy="405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4777" y="2883023"/>
            <a:ext cx="12281992" cy="405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4219" y="3397086"/>
            <a:ext cx="12281992" cy="405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4219" y="3988152"/>
            <a:ext cx="12281992" cy="405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7683" y="3925714"/>
            <a:ext cx="12282007" cy="453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4219" y="4575581"/>
            <a:ext cx="12281992" cy="4057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7370" y="5163010"/>
            <a:ext cx="2196258" cy="78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02727" y="5196445"/>
            <a:ext cx="10899674" cy="7999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21659" y="6078004"/>
            <a:ext cx="11440229" cy="7723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8637" y="6041411"/>
            <a:ext cx="11024180" cy="9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1" y="230186"/>
            <a:ext cx="11217719" cy="1320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027" y="1784698"/>
            <a:ext cx="2861915" cy="2744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21" y="5053539"/>
            <a:ext cx="11217726" cy="370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21" y="5658301"/>
            <a:ext cx="11217724" cy="387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520" y="1137723"/>
            <a:ext cx="11217709" cy="414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88" y="6272214"/>
            <a:ext cx="11217726" cy="370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821" y="1701184"/>
            <a:ext cx="11217726" cy="370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8821" y="2265648"/>
            <a:ext cx="11217726" cy="37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8821" y="2845169"/>
            <a:ext cx="11217726" cy="370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8821" y="3396933"/>
            <a:ext cx="11217726" cy="3705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8820" y="4112478"/>
            <a:ext cx="11217726" cy="3705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30121" y="4114835"/>
            <a:ext cx="11217709" cy="414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8820" y="4682972"/>
            <a:ext cx="11217726" cy="370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1439" y="5259257"/>
            <a:ext cx="1937363" cy="7200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7459" y="5238822"/>
            <a:ext cx="11217721" cy="705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0339" y="6129555"/>
            <a:ext cx="11217721" cy="705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48967" y="6106753"/>
            <a:ext cx="11217714" cy="9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1" y="255285"/>
            <a:ext cx="10545179" cy="1421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35" y="2123919"/>
            <a:ext cx="2362530" cy="2229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93" y="4800599"/>
            <a:ext cx="10449520" cy="394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73" y="5380130"/>
            <a:ext cx="10449518" cy="419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49" y="6055549"/>
            <a:ext cx="10449520" cy="394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015" y="2058247"/>
            <a:ext cx="10449528" cy="332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015" y="2567421"/>
            <a:ext cx="10449528" cy="332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9015" y="3111568"/>
            <a:ext cx="10449528" cy="332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9015" y="3655715"/>
            <a:ext cx="10449528" cy="332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8414" y="3655714"/>
            <a:ext cx="10449531" cy="372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9015" y="4179473"/>
            <a:ext cx="10449528" cy="3329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7156" y="4673125"/>
            <a:ext cx="1786986" cy="64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8414" y="4862782"/>
            <a:ext cx="10449528" cy="332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9609" y="5499563"/>
            <a:ext cx="10449523" cy="6338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04314" y="6185998"/>
            <a:ext cx="10449523" cy="6338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42216" y="6247688"/>
            <a:ext cx="10449518" cy="8262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85674" y="1510748"/>
            <a:ext cx="9139190" cy="4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0" y="144806"/>
            <a:ext cx="9680407" cy="1524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6" y="1724897"/>
            <a:ext cx="2863734" cy="2792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13" y="4918005"/>
            <a:ext cx="9680408" cy="41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13" y="5588396"/>
            <a:ext cx="9680429" cy="438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13" y="6278275"/>
            <a:ext cx="9680408" cy="412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105" y="1529763"/>
            <a:ext cx="9680428" cy="433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0814" y="1893456"/>
            <a:ext cx="9680399" cy="776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4808" y="2622862"/>
            <a:ext cx="9680408" cy="412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748" y="3183991"/>
            <a:ext cx="9680406" cy="348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6259" y="3174813"/>
            <a:ext cx="9680406" cy="3481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2829" y="3241126"/>
            <a:ext cx="299694" cy="273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6259" y="3636593"/>
            <a:ext cx="9680406" cy="3481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6259" y="4085225"/>
            <a:ext cx="9680406" cy="3481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6989" y="4492410"/>
            <a:ext cx="9680406" cy="3481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8319" y="4445341"/>
            <a:ext cx="9680374" cy="4048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88954" y="5038119"/>
            <a:ext cx="9680406" cy="3481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47064" y="5473863"/>
            <a:ext cx="1655459" cy="6281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02829" y="5436245"/>
            <a:ext cx="9680415" cy="6627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92276" y="6236085"/>
            <a:ext cx="9680415" cy="6627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18292" y="6161760"/>
            <a:ext cx="9680401" cy="8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TIEN NGUYEN THANH</cp:lastModifiedBy>
  <cp:revision>21</cp:revision>
  <dcterms:created xsi:type="dcterms:W3CDTF">2021-06-21T17:16:47Z</dcterms:created>
  <dcterms:modified xsi:type="dcterms:W3CDTF">2022-09-20T09:45:28Z</dcterms:modified>
</cp:coreProperties>
</file>