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8" r:id="rId2"/>
    <p:sldId id="259" r:id="rId3"/>
    <p:sldId id="261" r:id="rId4"/>
    <p:sldId id="263" r:id="rId5"/>
    <p:sldId id="264" r:id="rId6"/>
    <p:sldId id="265" r:id="rId7"/>
    <p:sldId id="262" r:id="rId8"/>
    <p:sldId id="270" r:id="rId9"/>
    <p:sldId id="272" r:id="rId10"/>
    <p:sldId id="274" r:id="rId11"/>
    <p:sldId id="275" r:id="rId12"/>
    <p:sldId id="276" r:id="rId13"/>
    <p:sldId id="271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66FF"/>
    <a:srgbClr val="FF66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556"/>
  </p:normalViewPr>
  <p:slideViewPr>
    <p:cSldViewPr showGuides="1">
      <p:cViewPr varScale="1">
        <p:scale>
          <a:sx n="75" d="100"/>
          <a:sy n="75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3.wmf"/><Relationship Id="rId6" Type="http://schemas.openxmlformats.org/officeDocument/2006/relationships/image" Target="../media/image14.w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2.emf"/><Relationship Id="rId5" Type="http://schemas.openxmlformats.org/officeDocument/2006/relationships/image" Target="../media/image21.w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4.wmf"/><Relationship Id="rId1" Type="http://schemas.openxmlformats.org/officeDocument/2006/relationships/image" Target="../media/image23.e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8.GIF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34.wmf"/><Relationship Id="rId4" Type="http://schemas.openxmlformats.org/officeDocument/2006/relationships/image" Target="../media/image9.GIF"/><Relationship Id="rId9" Type="http://schemas.openxmlformats.org/officeDocument/2006/relationships/oleObject" Target="../embeddings/oleObject5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8.GIF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image" Target="../media/image9.GIF"/><Relationship Id="rId9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image" Target="../media/image8.GIF"/><Relationship Id="rId21" Type="http://schemas.openxmlformats.org/officeDocument/2006/relationships/image" Target="../media/image7.emf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wmf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6.wmf"/><Relationship Id="rId4" Type="http://schemas.openxmlformats.org/officeDocument/2006/relationships/image" Target="../media/image9.GIF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12.emf"/><Relationship Id="rId26" Type="http://schemas.openxmlformats.org/officeDocument/2006/relationships/oleObject" Target="../embeddings/oleObject27.bin"/><Relationship Id="rId3" Type="http://schemas.openxmlformats.org/officeDocument/2006/relationships/image" Target="../media/image8.GIF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21.bin"/><Relationship Id="rId25" Type="http://schemas.openxmlformats.org/officeDocument/2006/relationships/image" Target="../media/image1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3.bin"/><Relationship Id="rId29" Type="http://schemas.openxmlformats.org/officeDocument/2006/relationships/oleObject" Target="../embeddings/oleObject3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6.bin"/><Relationship Id="rId24" Type="http://schemas.openxmlformats.org/officeDocument/2006/relationships/oleObject" Target="../embeddings/oleObject26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5.bin"/><Relationship Id="rId28" Type="http://schemas.openxmlformats.org/officeDocument/2006/relationships/oleObject" Target="../embeddings/oleObject29.bin"/><Relationship Id="rId10" Type="http://schemas.openxmlformats.org/officeDocument/2006/relationships/oleObject" Target="../embeddings/oleObject15.bin"/><Relationship Id="rId19" Type="http://schemas.openxmlformats.org/officeDocument/2006/relationships/oleObject" Target="../embeddings/oleObject22.bin"/><Relationship Id="rId31" Type="http://schemas.openxmlformats.org/officeDocument/2006/relationships/image" Target="../media/image15.emf"/><Relationship Id="rId4" Type="http://schemas.openxmlformats.org/officeDocument/2006/relationships/image" Target="../media/image9.GIF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18.bin"/><Relationship Id="rId22" Type="http://schemas.openxmlformats.org/officeDocument/2006/relationships/image" Target="../media/image13.emf"/><Relationship Id="rId27" Type="http://schemas.openxmlformats.org/officeDocument/2006/relationships/oleObject" Target="../embeddings/oleObject28.bin"/><Relationship Id="rId30" Type="http://schemas.openxmlformats.org/officeDocument/2006/relationships/oleObject" Target="../embeddings/oleObject3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8.GI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image" Target="../media/image9.GIF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20.emf"/><Relationship Id="rId3" Type="http://schemas.openxmlformats.org/officeDocument/2006/relationships/image" Target="../media/image8.GI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.wmf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9.GIF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4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25.wmf"/><Relationship Id="rId3" Type="http://schemas.openxmlformats.org/officeDocument/2006/relationships/image" Target="../media/image8.GI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3.wmf"/><Relationship Id="rId5" Type="http://schemas.openxmlformats.org/officeDocument/2006/relationships/oleObject" Target="../embeddings/oleObject42.bin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9.GIF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4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8.GI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image" Target="../media/image9.GIF"/><Relationship Id="rId9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"/>
            <a:ext cx="8229600" cy="6179298"/>
          </a:xfrm>
          <a:prstGeom prst="rect">
            <a:avLst/>
          </a:prstGeom>
        </p:spPr>
      </p:pic>
      <p:sp>
        <p:nvSpPr>
          <p:cNvPr id="5" name="Text Box 6"/>
          <p:cNvSpPr txBox="1"/>
          <p:nvPr/>
        </p:nvSpPr>
        <p:spPr>
          <a:xfrm>
            <a:off x="33618" y="6179298"/>
            <a:ext cx="91215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b="1" dirty="0" smtClean="0">
                <a:ln/>
                <a:solidFill>
                  <a:schemeClr val="accent6">
                    <a:lumMod val="2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n/>
              <a:solidFill>
                <a:schemeClr val="accent6">
                  <a:lumMod val="2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/>
          <p:nvPr/>
        </p:nvSpPr>
        <p:spPr>
          <a:xfrm flipV="1">
            <a:off x="36513" y="1412875"/>
            <a:ext cx="5256212" cy="1588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10243" name="Line 3"/>
          <p:cNvSpPr/>
          <p:nvPr/>
        </p:nvSpPr>
        <p:spPr>
          <a:xfrm>
            <a:off x="0" y="1484313"/>
            <a:ext cx="6877050" cy="0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pic>
        <p:nvPicPr>
          <p:cNvPr id="10244" name="Picture 4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0"/>
            <a:ext cx="1403350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Rectangle 5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6" name="WordArt 6"/>
          <p:cNvSpPr>
            <a:spLocks noTextEdit="1"/>
          </p:cNvSpPr>
          <p:nvPr/>
        </p:nvSpPr>
        <p:spPr>
          <a:xfrm>
            <a:off x="179388" y="188913"/>
            <a:ext cx="1008062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64:</a:t>
            </a:r>
          </a:p>
        </p:txBody>
      </p:sp>
      <p:pic>
        <p:nvPicPr>
          <p:cNvPr id="10247" name="Picture 7" descr="Boo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33375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WordArt 8"/>
          <p:cNvSpPr>
            <a:spLocks noTextEdit="1"/>
          </p:cNvSpPr>
          <p:nvPr/>
        </p:nvSpPr>
        <p:spPr>
          <a:xfrm>
            <a:off x="2051050" y="0"/>
            <a:ext cx="5976938" cy="1316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Phương trình chứa dấu giá trị tuyệt đối</a:t>
            </a:r>
          </a:p>
        </p:txBody>
      </p:sp>
      <p:pic>
        <p:nvPicPr>
          <p:cNvPr id="10249" name="Picture 9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9951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5800" y="2133600"/>
          <a:ext cx="739140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5" imgW="3327400" imgH="660400" progId="Equation.3">
                  <p:embed/>
                </p:oleObj>
              </mc:Choice>
              <mc:Fallback>
                <p:oleObj r:id="rId5" imgW="3327400" imgH="660400" progId="Equation.3">
                  <p:embed/>
                  <p:pic>
                    <p:nvPicPr>
                      <p:cNvPr id="0" name="Picture 3133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685800" y="2133600"/>
                        <a:ext cx="7391400" cy="15065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15000" y="3429000"/>
          <a:ext cx="1906588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r:id="rId7" imgW="799465" imgH="431800" progId="Equation.3">
                  <p:embed/>
                </p:oleObj>
              </mc:Choice>
              <mc:Fallback>
                <p:oleObj r:id="rId7" imgW="799465" imgH="431800" progId="Equation.3">
                  <p:embed/>
                  <p:pic>
                    <p:nvPicPr>
                      <p:cNvPr id="0" name="Picture 3131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5715000" y="3429000"/>
                        <a:ext cx="1906588" cy="10302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2" name="Text Box 11"/>
          <p:cNvSpPr txBox="1"/>
          <p:nvPr/>
        </p:nvSpPr>
        <p:spPr>
          <a:xfrm>
            <a:off x="0" y="2438400"/>
            <a:ext cx="7127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3" name="Text Box 14"/>
          <p:cNvSpPr txBox="1"/>
          <p:nvPr/>
        </p:nvSpPr>
        <p:spPr>
          <a:xfrm>
            <a:off x="0" y="1600200"/>
            <a:ext cx="3657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2" name="Text Box 16"/>
          <p:cNvSpPr txBox="1"/>
          <p:nvPr/>
        </p:nvSpPr>
        <p:spPr>
          <a:xfrm>
            <a:off x="0" y="21082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</a:t>
            </a:r>
            <a:r>
              <a:rPr lang="en-US" altLang="en-US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28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4" name="Text Box 18"/>
          <p:cNvSpPr txBox="1"/>
          <p:nvPr/>
        </p:nvSpPr>
        <p:spPr>
          <a:xfrm>
            <a:off x="381000" y="3505200"/>
            <a:ext cx="609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tập nghiệm của phương trình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9956" name="Object 2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5800" y="4495800"/>
          <a:ext cx="81534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9" imgW="4381500" imgH="660400" progId="Equation.3">
                  <p:embed/>
                </p:oleObj>
              </mc:Choice>
              <mc:Fallback>
                <p:oleObj r:id="rId9" imgW="4381500" imgH="660400" progId="Equation.3">
                  <p:embed/>
                  <p:pic>
                    <p:nvPicPr>
                      <p:cNvPr id="0" name="Picture 3130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685800" y="4495800"/>
                        <a:ext cx="8153400" cy="12271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9" name="Text Box 23"/>
          <p:cNvSpPr txBox="1"/>
          <p:nvPr/>
        </p:nvSpPr>
        <p:spPr>
          <a:xfrm>
            <a:off x="457200" y="5867400"/>
            <a:ext cx="609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tập nghiệm của phương trình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9961" name="Object 25"/>
          <p:cNvGraphicFramePr>
            <a:graphicFrameLocks noChangeAspect="1"/>
          </p:cNvGraphicFramePr>
          <p:nvPr/>
        </p:nvGraphicFramePr>
        <p:xfrm>
          <a:off x="6019800" y="5727700"/>
          <a:ext cx="175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11" imgW="876300" imgH="431800" progId="Equation.3">
                  <p:embed/>
                </p:oleObj>
              </mc:Choice>
              <mc:Fallback>
                <p:oleObj r:id="rId11" imgW="876300" imgH="431800" progId="Equation.3">
                  <p:embed/>
                  <p:pic>
                    <p:nvPicPr>
                      <p:cNvPr id="0" name="Picture 313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19800" y="5727700"/>
                        <a:ext cx="1752600" cy="86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/>
      <p:bldP spid="39954" grpId="0"/>
      <p:bldP spid="399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/>
          <p:nvPr/>
        </p:nvSpPr>
        <p:spPr>
          <a:xfrm flipV="1">
            <a:off x="36513" y="1412875"/>
            <a:ext cx="5256212" cy="1588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11267" name="Line 3"/>
          <p:cNvSpPr/>
          <p:nvPr/>
        </p:nvSpPr>
        <p:spPr>
          <a:xfrm>
            <a:off x="0" y="1484313"/>
            <a:ext cx="6877050" cy="0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pic>
        <p:nvPicPr>
          <p:cNvPr id="11268" name="Picture 4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0"/>
            <a:ext cx="1403350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5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0" name="WordArt 6"/>
          <p:cNvSpPr>
            <a:spLocks noTextEdit="1"/>
          </p:cNvSpPr>
          <p:nvPr/>
        </p:nvSpPr>
        <p:spPr>
          <a:xfrm>
            <a:off x="179388" y="188913"/>
            <a:ext cx="1008062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64:</a:t>
            </a:r>
          </a:p>
        </p:txBody>
      </p:sp>
      <p:pic>
        <p:nvPicPr>
          <p:cNvPr id="11271" name="Picture 7" descr="Boo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33375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WordArt 8"/>
          <p:cNvSpPr>
            <a:spLocks noTextEdit="1"/>
          </p:cNvSpPr>
          <p:nvPr/>
        </p:nvSpPr>
        <p:spPr>
          <a:xfrm>
            <a:off x="2051050" y="0"/>
            <a:ext cx="5976938" cy="1316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Phương trình chứa dấu giá trị tuyệt đối</a:t>
            </a:r>
          </a:p>
        </p:txBody>
      </p:sp>
      <p:pic>
        <p:nvPicPr>
          <p:cNvPr id="11273" name="Picture 9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4" name="Text Box 10"/>
          <p:cNvSpPr txBox="1"/>
          <p:nvPr/>
        </p:nvSpPr>
        <p:spPr>
          <a:xfrm>
            <a:off x="0" y="2438400"/>
            <a:ext cx="7127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5" name="Text Box 11"/>
          <p:cNvSpPr txBox="1"/>
          <p:nvPr/>
        </p:nvSpPr>
        <p:spPr>
          <a:xfrm>
            <a:off x="0" y="16002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về giá trị tuyệt đối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6" name="Text Box 12"/>
          <p:cNvSpPr txBox="1"/>
          <p:nvPr/>
        </p:nvSpPr>
        <p:spPr>
          <a:xfrm>
            <a:off x="0" y="2438400"/>
            <a:ext cx="853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một số phương trình chứa dấu giá trị tuyệt đối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7" name="Text Box 13"/>
          <p:cNvSpPr txBox="1"/>
          <p:nvPr/>
        </p:nvSpPr>
        <p:spPr>
          <a:xfrm>
            <a:off x="0" y="3048000"/>
            <a:ext cx="3657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278" name="Text Box 19"/>
          <p:cNvSpPr txBox="1"/>
          <p:nvPr/>
        </p:nvSpPr>
        <p:spPr>
          <a:xfrm>
            <a:off x="381000" y="3733800"/>
            <a:ext cx="8763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nêu cách giải các phương trình chứa dấu giá trị tuyệt đối sau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279" name="Object 20"/>
          <p:cNvGraphicFramePr>
            <a:graphicFrameLocks noGrp="1" noChangeAspect="1"/>
          </p:cNvGraphicFramePr>
          <p:nvPr>
            <p:ph idx="1"/>
          </p:nvPr>
        </p:nvGraphicFramePr>
        <p:xfrm>
          <a:off x="2133600" y="4343400"/>
          <a:ext cx="4648200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5" imgW="1282700" imgH="508000" progId="Equation.3">
                  <p:embed/>
                </p:oleObj>
              </mc:Choice>
              <mc:Fallback>
                <p:oleObj r:id="rId5" imgW="1282700" imgH="508000" progId="Equation.3">
                  <p:embed/>
                  <p:pic>
                    <p:nvPicPr>
                      <p:cNvPr id="0" name="Picture 3129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2133600" y="4343400"/>
                        <a:ext cx="4648200" cy="18399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/>
          <p:nvPr/>
        </p:nvSpPr>
        <p:spPr>
          <a:xfrm flipV="1">
            <a:off x="36513" y="1412875"/>
            <a:ext cx="5256212" cy="1588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12291" name="Line 3"/>
          <p:cNvSpPr/>
          <p:nvPr/>
        </p:nvSpPr>
        <p:spPr>
          <a:xfrm>
            <a:off x="0" y="1484313"/>
            <a:ext cx="6877050" cy="0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pic>
        <p:nvPicPr>
          <p:cNvPr id="12292" name="Picture 4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0"/>
            <a:ext cx="1403350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Rectangle 5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294" name="WordArt 6"/>
          <p:cNvSpPr>
            <a:spLocks noTextEdit="1"/>
          </p:cNvSpPr>
          <p:nvPr/>
        </p:nvSpPr>
        <p:spPr>
          <a:xfrm>
            <a:off x="179388" y="188913"/>
            <a:ext cx="1008062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64:</a:t>
            </a:r>
          </a:p>
        </p:txBody>
      </p:sp>
      <p:pic>
        <p:nvPicPr>
          <p:cNvPr id="12295" name="Picture 7" descr="Boo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33375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6" name="WordArt 8"/>
          <p:cNvSpPr>
            <a:spLocks noTextEdit="1"/>
          </p:cNvSpPr>
          <p:nvPr/>
        </p:nvSpPr>
        <p:spPr>
          <a:xfrm>
            <a:off x="2051050" y="0"/>
            <a:ext cx="5976938" cy="1316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Phương trình chứa dấu giá trị tuyệt đối</a:t>
            </a:r>
          </a:p>
        </p:txBody>
      </p:sp>
      <p:pic>
        <p:nvPicPr>
          <p:cNvPr id="12297" name="Picture 9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298" name="Rectangle 10"/>
          <p:cNvGraphicFramePr>
            <a:graphicFrameLocks noGrp="1"/>
          </p:cNvGraphicFramePr>
          <p:nvPr>
            <p:ph sz="half" idx="1"/>
          </p:nvPr>
        </p:nvGraphicFramePr>
        <p:xfrm>
          <a:off x="2476500" y="3862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0" name="Picture 3134"/>
                      <p:cNvPicPr/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>
                      <a:xfrm>
                        <a:off x="2476500" y="3862388"/>
                        <a:ext cx="0" cy="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6" name="Object 1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66800" y="1981200"/>
          <a:ext cx="642620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6" imgW="2311400" imgH="457200" progId="Equation.3">
                  <p:embed/>
                </p:oleObj>
              </mc:Choice>
              <mc:Fallback>
                <p:oleObj r:id="rId6" imgW="2311400" imgH="457200" progId="Equation.3">
                  <p:embed/>
                  <p:pic>
                    <p:nvPicPr>
                      <p:cNvPr id="0" name="Picture 3135"/>
                      <p:cNvPicPr/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>
                      <a:xfrm>
                        <a:off x="1066800" y="1981200"/>
                        <a:ext cx="6426200" cy="12715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1"/>
          <p:cNvSpPr txBox="1"/>
          <p:nvPr/>
        </p:nvSpPr>
        <p:spPr>
          <a:xfrm>
            <a:off x="0" y="2438400"/>
            <a:ext cx="7127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3029" name="Object 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14400" y="3981450"/>
          <a:ext cx="7392988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r:id="rId8" imgW="2540000" imgH="457200" progId="Equation.3">
                  <p:embed/>
                </p:oleObj>
              </mc:Choice>
              <mc:Fallback>
                <p:oleObj r:id="rId8" imgW="2540000" imgH="457200" progId="Equation.3">
                  <p:embed/>
                  <p:pic>
                    <p:nvPicPr>
                      <p:cNvPr id="0" name="Picture 3136"/>
                      <p:cNvPicPr/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>
                      <a:xfrm>
                        <a:off x="914400" y="3981450"/>
                        <a:ext cx="7392988" cy="13303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/>
          <p:nvPr/>
        </p:nvSpPr>
        <p:spPr>
          <a:xfrm flipV="1">
            <a:off x="36513" y="1412875"/>
            <a:ext cx="5256212" cy="1588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13315" name="Line 3"/>
          <p:cNvSpPr/>
          <p:nvPr/>
        </p:nvSpPr>
        <p:spPr>
          <a:xfrm>
            <a:off x="0" y="1484313"/>
            <a:ext cx="6877050" cy="0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pic>
        <p:nvPicPr>
          <p:cNvPr id="13316" name="Picture 4" descr="nature%20(1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650" y="0"/>
            <a:ext cx="1403350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5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/>
          </a:p>
        </p:txBody>
      </p:sp>
      <p:sp>
        <p:nvSpPr>
          <p:cNvPr id="12295" name="WordArt 6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1008062" cy="719138"/>
          </a:xfrm>
          <a:prstGeom prst="rect">
            <a:avLst/>
          </a:prstGeom>
        </p:spPr>
        <p:txBody>
          <a:bodyPr wrap="none" numCol="1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0" cap="none" spc="0" normalizeH="0" baseline="0" noProof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sz="1800" b="1" i="0" u="none" strike="noStrike" kern="10" cap="none" spc="0" normalizeH="0" baseline="0" noProof="0" smtClean="0">
                <a:ln w="9525">
                  <a:solidFill>
                    <a:srgbClr val="0000FF"/>
                  </a:solidFill>
                  <a:round/>
                </a:ln>
                <a:solidFill>
                  <a:srgbClr val="FFFF00"/>
                </a:solidFill>
                <a:effectLst/>
                <a:uLnTx/>
                <a:uFillTx/>
                <a:latin typeface=".VnTime"/>
                <a:ea typeface="+mn-ea"/>
                <a:cs typeface="+mn-cs"/>
              </a:rPr>
              <a:t>64:</a:t>
            </a:r>
          </a:p>
        </p:txBody>
      </p:sp>
      <p:pic>
        <p:nvPicPr>
          <p:cNvPr id="13319" name="Picture 7" descr="Boo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333375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0" name="WordArt 8"/>
          <p:cNvSpPr>
            <a:spLocks noTextEdit="1"/>
          </p:cNvSpPr>
          <p:nvPr/>
        </p:nvSpPr>
        <p:spPr>
          <a:xfrm>
            <a:off x="2051050" y="0"/>
            <a:ext cx="5976938" cy="1316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Phương trình chứa dấu giá trị tuyệt đối</a:t>
            </a:r>
          </a:p>
        </p:txBody>
      </p:sp>
      <p:pic>
        <p:nvPicPr>
          <p:cNvPr id="13321" name="Picture 9" descr="nature%20(19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2" name="Text Box 11"/>
          <p:cNvSpPr txBox="1"/>
          <p:nvPr/>
        </p:nvSpPr>
        <p:spPr>
          <a:xfrm>
            <a:off x="0" y="2438400"/>
            <a:ext cx="7127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800" b="1" dirty="0">
              <a:ea typeface="Arial" panose="020B0604020202020204" pitchFamily="34" charset="0"/>
            </a:endParaRPr>
          </a:p>
        </p:txBody>
      </p:sp>
      <p:sp>
        <p:nvSpPr>
          <p:cNvPr id="13323" name="Text Box 12"/>
          <p:cNvSpPr txBox="1"/>
          <p:nvPr/>
        </p:nvSpPr>
        <p:spPr>
          <a:xfrm>
            <a:off x="0" y="16002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vi-VN" altLang="x-none" dirty="0"/>
              <a:t>Hướng dẫn về nhà 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:</a:t>
            </a:r>
          </a:p>
        </p:txBody>
      </p:sp>
      <p:sp>
        <p:nvSpPr>
          <p:cNvPr id="27661" name="Text Box 13"/>
          <p:cNvSpPr txBox="1"/>
          <p:nvPr/>
        </p:nvSpPr>
        <p:spPr>
          <a:xfrm>
            <a:off x="0" y="2209800"/>
            <a:ext cx="8534400" cy="2443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har char="-"/>
            </a:pPr>
            <a:r>
              <a:rPr lang="vi-VN" altLang="en-US" sz="2800" dirty="0">
                <a:solidFill>
                  <a:srgbClr val="FF0000"/>
                </a:solidFill>
                <a:latin typeface=".VnTime" pitchFamily="34" charset="0"/>
              </a:rPr>
              <a:t>Về nhà học bài cũ </a:t>
            </a:r>
          </a:p>
          <a:p>
            <a:pPr marL="0" lvl="0" indent="0" eaLnBrk="1" hangingPunct="1">
              <a:spcBef>
                <a:spcPct val="50000"/>
              </a:spcBef>
              <a:buChar char="-"/>
            </a:pPr>
            <a:r>
              <a:rPr lang="vi-VN" altLang="en-US" sz="2800" dirty="0">
                <a:solidFill>
                  <a:srgbClr val="FF0000"/>
                </a:solidFill>
                <a:latin typeface=".VnTime" pitchFamily="34" charset="0"/>
              </a:rPr>
              <a:t>Xem lại các bài đã làm </a:t>
            </a:r>
          </a:p>
          <a:p>
            <a:pPr marL="0" lvl="0" indent="0" eaLnBrk="1" hangingPunct="1">
              <a:spcBef>
                <a:spcPct val="50000"/>
              </a:spcBef>
              <a:buChar char="-"/>
            </a:pPr>
            <a:r>
              <a:rPr lang="vi-VN" altLang="en-US" sz="2800" dirty="0">
                <a:solidFill>
                  <a:srgbClr val="FF0000"/>
                </a:solidFill>
                <a:latin typeface=".VnTime" pitchFamily="34" charset="0"/>
              </a:rPr>
              <a:t>Làm các bài tập còn lại trong sách giáo khoa </a:t>
            </a:r>
          </a:p>
          <a:p>
            <a:pPr marL="0" lvl="0" indent="0" eaLnBrk="1" hangingPunct="1">
              <a:spcBef>
                <a:spcPct val="50000"/>
              </a:spcBef>
              <a:buChar char="-"/>
            </a:pPr>
            <a:r>
              <a:rPr lang="vi-VN" altLang="en-US" sz="2800" dirty="0">
                <a:solidFill>
                  <a:srgbClr val="FF0000"/>
                </a:solidFill>
                <a:latin typeface=".VnTime" pitchFamily="34" charset="0"/>
              </a:rPr>
              <a:t>Chuẩn bị tiết sau luyện tập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3"/>
          <p:cNvSpPr/>
          <p:nvPr/>
        </p:nvSpPr>
        <p:spPr>
          <a:xfrm flipV="1">
            <a:off x="36513" y="1412875"/>
            <a:ext cx="5256212" cy="1588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2051" name="Line 4"/>
          <p:cNvSpPr/>
          <p:nvPr/>
        </p:nvSpPr>
        <p:spPr>
          <a:xfrm>
            <a:off x="0" y="1484313"/>
            <a:ext cx="6877050" cy="0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pic>
        <p:nvPicPr>
          <p:cNvPr id="2052" name="Picture 5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0"/>
            <a:ext cx="1403350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Rectangle 11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4" name="WordArt 12"/>
          <p:cNvSpPr>
            <a:spLocks noTextEdit="1"/>
          </p:cNvSpPr>
          <p:nvPr/>
        </p:nvSpPr>
        <p:spPr>
          <a:xfrm>
            <a:off x="179388" y="188913"/>
            <a:ext cx="1008062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64:</a:t>
            </a:r>
          </a:p>
        </p:txBody>
      </p:sp>
      <p:pic>
        <p:nvPicPr>
          <p:cNvPr id="2055" name="Picture 13" descr="Boo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33375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WordArt 14"/>
          <p:cNvSpPr>
            <a:spLocks noTextEdit="1"/>
          </p:cNvSpPr>
          <p:nvPr/>
        </p:nvSpPr>
        <p:spPr>
          <a:xfrm>
            <a:off x="2051050" y="0"/>
            <a:ext cx="5976938" cy="1316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 b="1" dirty="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b="1" dirty="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600" b="1" dirty="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600" b="1" dirty="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600" b="1" dirty="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600" b="1" dirty="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600" b="1" dirty="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3600" b="1" dirty="0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endParaRPr lang="en-US" sz="3600" b="1" dirty="0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>
                  <a:alpha val="59999"/>
                </a:srgbClr>
              </a:soli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7" name="Picture 15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8" name="Text Box 40"/>
          <p:cNvSpPr txBox="1"/>
          <p:nvPr/>
        </p:nvSpPr>
        <p:spPr>
          <a:xfrm>
            <a:off x="0" y="2438400"/>
            <a:ext cx="7127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1" name="Text Box 41"/>
          <p:cNvSpPr txBox="1"/>
          <p:nvPr/>
        </p:nvSpPr>
        <p:spPr>
          <a:xfrm>
            <a:off x="3429000" y="3048000"/>
            <a:ext cx="496887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aI = a khi a          o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aI = -a khi a &lt; o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62" name="Object 42"/>
          <p:cNvGraphicFramePr>
            <a:graphicFrameLocks noChangeAspect="1"/>
          </p:cNvGraphicFramePr>
          <p:nvPr/>
        </p:nvGraphicFramePr>
        <p:xfrm>
          <a:off x="5486400" y="3048000"/>
          <a:ext cx="5318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5" imgW="215900" imgH="254000" progId="Equation.3">
                  <p:embed/>
                </p:oleObj>
              </mc:Choice>
              <mc:Fallback>
                <p:oleObj r:id="rId5" imgW="215900" imgH="2540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486400" y="3048000"/>
                        <a:ext cx="531813" cy="447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Text Box 43"/>
          <p:cNvSpPr txBox="1"/>
          <p:nvPr/>
        </p:nvSpPr>
        <p:spPr>
          <a:xfrm>
            <a:off x="0" y="16002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về giá trị tuyệt đối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4" name="Text Box 44"/>
          <p:cNvSpPr txBox="1"/>
          <p:nvPr/>
        </p:nvSpPr>
        <p:spPr>
          <a:xfrm>
            <a:off x="457200" y="4648200"/>
            <a:ext cx="84709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đây a được gọi l</a:t>
            </a:r>
            <a:r>
              <a:rPr lang="vi-VN" alt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thức trong dấu giá tri tuyệt đối </a:t>
            </a:r>
            <a:endParaRPr lang="vi-VN" altLang="en-US" sz="28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5" name="Text Box 45"/>
          <p:cNvSpPr txBox="1"/>
          <p:nvPr/>
        </p:nvSpPr>
        <p:spPr>
          <a:xfrm>
            <a:off x="0" y="3962400"/>
            <a:ext cx="839787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các biểu thức trong dấu giá tri tuyệt đối  rồi bỏ dấu giá trị tuyệt đối 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66" name="Text Box 46"/>
          <p:cNvSpPr txBox="1"/>
          <p:nvPr/>
        </p:nvSpPr>
        <p:spPr>
          <a:xfrm>
            <a:off x="1295400" y="5334000"/>
            <a:ext cx="3311525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 I x- 9 I 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 I 3 – 2x I 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3527425" y="4860925"/>
            <a:ext cx="5616575" cy="1997075"/>
            <a:chOff x="1292" y="1628"/>
            <a:chExt cx="3538" cy="1258"/>
          </a:xfrm>
        </p:grpSpPr>
        <p:graphicFrame>
          <p:nvGraphicFramePr>
            <p:cNvPr id="2068" name="Object 48"/>
            <p:cNvGraphicFramePr>
              <a:graphicFrameLocks noChangeAspect="1"/>
            </p:cNvGraphicFramePr>
            <p:nvPr/>
          </p:nvGraphicFramePr>
          <p:xfrm>
            <a:off x="1524" y="1628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3" r:id="rId7" imgW="114300" imgH="215900" progId="Equation.3">
                    <p:embed/>
                  </p:oleObj>
                </mc:Choice>
                <mc:Fallback>
                  <p:oleObj r:id="rId7" imgW="114300" imgH="215900" progId="Equation.3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524" y="1628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9" name="Object 49"/>
            <p:cNvGraphicFramePr>
              <a:graphicFrameLocks noChangeAspect="1"/>
            </p:cNvGraphicFramePr>
            <p:nvPr/>
          </p:nvGraphicFramePr>
          <p:xfrm>
            <a:off x="4164" y="1628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r:id="rId9" imgW="114300" imgH="215900" progId="Equation.3">
                    <p:embed/>
                  </p:oleObj>
                </mc:Choice>
                <mc:Fallback>
                  <p:oleObj r:id="rId9" imgW="114300" imgH="215900" progId="Equation.3">
                    <p:embed/>
                    <p:pic>
                      <p:nvPicPr>
                        <p:cNvPr id="0" name="Picture 308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164" y="1628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0" name="Object 50"/>
            <p:cNvGraphicFramePr>
              <a:graphicFrameLocks noChangeAspect="1"/>
            </p:cNvGraphicFramePr>
            <p:nvPr/>
          </p:nvGraphicFramePr>
          <p:xfrm>
            <a:off x="2276" y="1661"/>
            <a:ext cx="572" cy="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" r:id="rId10" imgW="330200" imgH="254000" progId="Equation.3">
                    <p:embed/>
                  </p:oleObj>
                </mc:Choice>
                <mc:Fallback>
                  <p:oleObj r:id="rId10" imgW="330200" imgH="254000" progId="Equation.3">
                    <p:embed/>
                    <p:pic>
                      <p:nvPicPr>
                        <p:cNvPr id="0" name="Picture 308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76" y="1661"/>
                          <a:ext cx="572" cy="4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1" name="Text Box 51"/>
            <p:cNvSpPr txBox="1"/>
            <p:nvPr/>
          </p:nvSpPr>
          <p:spPr>
            <a:xfrm>
              <a:off x="1338" y="1717"/>
              <a:ext cx="31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72" name="Text Box 52"/>
            <p:cNvSpPr txBox="1"/>
            <p:nvPr/>
          </p:nvSpPr>
          <p:spPr>
            <a:xfrm>
              <a:off x="3606" y="1672"/>
              <a:ext cx="122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73" name="Text Box 53"/>
            <p:cNvSpPr txBox="1"/>
            <p:nvPr/>
          </p:nvSpPr>
          <p:spPr>
            <a:xfrm>
              <a:off x="3515" y="1717"/>
              <a:ext cx="4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74" name="Text Box 54"/>
            <p:cNvSpPr txBox="1"/>
            <p:nvPr/>
          </p:nvSpPr>
          <p:spPr>
            <a:xfrm>
              <a:off x="1292" y="2069"/>
              <a:ext cx="45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2075" name="Object 55"/>
            <p:cNvGraphicFramePr>
              <a:graphicFrameLocks noChangeAspect="1"/>
            </p:cNvGraphicFramePr>
            <p:nvPr/>
          </p:nvGraphicFramePr>
          <p:xfrm>
            <a:off x="4062" y="2094"/>
            <a:ext cx="131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6" r:id="rId12" imgW="114300" imgH="215900" progId="Equation.3">
                    <p:embed/>
                  </p:oleObj>
                </mc:Choice>
                <mc:Fallback>
                  <p:oleObj r:id="rId12" imgW="114300" imgH="215900" progId="Equation.3">
                    <p:embed/>
                    <p:pic>
                      <p:nvPicPr>
                        <p:cNvPr id="0" name="Picture 3088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62" y="2094"/>
                          <a:ext cx="131" cy="24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6" name="Object 56"/>
            <p:cNvGraphicFramePr>
              <a:graphicFrameLocks noChangeAspect="1"/>
            </p:cNvGraphicFramePr>
            <p:nvPr/>
          </p:nvGraphicFramePr>
          <p:xfrm>
            <a:off x="4062" y="1725"/>
            <a:ext cx="131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7" r:id="rId13" imgW="114300" imgH="215900" progId="Equation.3">
                    <p:embed/>
                  </p:oleObj>
                </mc:Choice>
                <mc:Fallback>
                  <p:oleObj r:id="rId13" imgW="114300" imgH="215900" progId="Equation.3">
                    <p:embed/>
                    <p:pic>
                      <p:nvPicPr>
                        <p:cNvPr id="0" name="Picture 308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062" y="1725"/>
                          <a:ext cx="131" cy="3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7" name="Object 57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8" r:id="rId14" imgW="114300" imgH="215900" progId="Equation.3">
                    <p:embed/>
                  </p:oleObj>
                </mc:Choice>
                <mc:Fallback>
                  <p:oleObj r:id="rId14" imgW="114300" imgH="215900" progId="Equation.3">
                    <p:embed/>
                    <p:pic>
                      <p:nvPicPr>
                        <p:cNvPr id="0" name="Picture 308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78" name="Object 58"/>
            <p:cNvGraphicFramePr>
              <a:graphicFrameLocks noChangeAspect="1"/>
            </p:cNvGraphicFramePr>
            <p:nvPr/>
          </p:nvGraphicFramePr>
          <p:xfrm>
            <a:off x="2246" y="2079"/>
            <a:ext cx="678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r:id="rId15" imgW="482600" imgH="254000" progId="Equation.3">
                    <p:embed/>
                  </p:oleObj>
                </mc:Choice>
                <mc:Fallback>
                  <p:oleObj r:id="rId15" imgW="482600" imgH="254000" progId="Equation.3">
                    <p:embed/>
                    <p:pic>
                      <p:nvPicPr>
                        <p:cNvPr id="0" name="Picture 3078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246" y="2079"/>
                          <a:ext cx="678" cy="35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9" name="Text Box 59"/>
            <p:cNvSpPr txBox="1"/>
            <p:nvPr/>
          </p:nvSpPr>
          <p:spPr>
            <a:xfrm>
              <a:off x="3515" y="2069"/>
              <a:ext cx="4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80" name="Text Box 60"/>
            <p:cNvSpPr txBox="1"/>
            <p:nvPr/>
          </p:nvSpPr>
          <p:spPr>
            <a:xfrm>
              <a:off x="1292" y="2478"/>
              <a:ext cx="4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2081" name="Object 61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r:id="rId17" imgW="114300" imgH="215900" progId="Equation.3">
                    <p:embed/>
                  </p:oleObj>
                </mc:Choice>
                <mc:Fallback>
                  <p:oleObj r:id="rId17" imgW="114300" imgH="215900" progId="Equation.3">
                    <p:embed/>
                    <p:pic>
                      <p:nvPicPr>
                        <p:cNvPr id="0" name="Picture 308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82" name="Object 62"/>
            <p:cNvGraphicFramePr>
              <a:graphicFrameLocks noChangeAspect="1"/>
            </p:cNvGraphicFramePr>
            <p:nvPr/>
          </p:nvGraphicFramePr>
          <p:xfrm>
            <a:off x="2195" y="2432"/>
            <a:ext cx="736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r:id="rId18" imgW="482600" imgH="254000" progId="Equation.3">
                    <p:embed/>
                  </p:oleObj>
                </mc:Choice>
                <mc:Fallback>
                  <p:oleObj r:id="rId18" imgW="482600" imgH="254000" progId="Equation.3">
                    <p:embed/>
                    <p:pic>
                      <p:nvPicPr>
                        <p:cNvPr id="0" name="Picture 3082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195" y="2432"/>
                          <a:ext cx="736" cy="45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3" name="Text Box 63"/>
            <p:cNvSpPr txBox="1"/>
            <p:nvPr/>
          </p:nvSpPr>
          <p:spPr>
            <a:xfrm>
              <a:off x="3560" y="2478"/>
              <a:ext cx="113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5185" name="Text Box 65"/>
          <p:cNvSpPr txBox="1"/>
          <p:nvPr/>
        </p:nvSpPr>
        <p:spPr>
          <a:xfrm>
            <a:off x="381000" y="2209800"/>
            <a:ext cx="716597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 tuyệt đối của số a ,kí hiệu l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được định nghĩa như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86" name="Object 66"/>
          <p:cNvGraphicFramePr>
            <a:graphicFrameLocks noChangeAspect="1"/>
          </p:cNvGraphicFramePr>
          <p:nvPr/>
        </p:nvGraphicFramePr>
        <p:xfrm>
          <a:off x="5791200" y="2209800"/>
          <a:ext cx="504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20" imgW="215900" imgH="342900" progId="Equation.3">
                  <p:embed/>
                </p:oleObj>
              </mc:Choice>
              <mc:Fallback>
                <p:oleObj r:id="rId20" imgW="215900" imgH="3429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1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791200" y="2209800"/>
                        <a:ext cx="504825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" grpId="0"/>
      <p:bldP spid="5164" grpId="0"/>
      <p:bldP spid="5164" grpId="1"/>
      <p:bldP spid="5165" grpId="0"/>
      <p:bldP spid="5166" grpId="0"/>
      <p:bldP spid="51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/>
          <p:nvPr/>
        </p:nvSpPr>
        <p:spPr>
          <a:xfrm flipV="1">
            <a:off x="36513" y="1412875"/>
            <a:ext cx="5256212" cy="1588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3075" name="Line 3"/>
          <p:cNvSpPr/>
          <p:nvPr/>
        </p:nvSpPr>
        <p:spPr>
          <a:xfrm>
            <a:off x="0" y="1484313"/>
            <a:ext cx="6877050" cy="0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pic>
        <p:nvPicPr>
          <p:cNvPr id="3076" name="Picture 4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0"/>
            <a:ext cx="1403350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Rectangle 5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WordArt 6"/>
          <p:cNvSpPr>
            <a:spLocks noTextEdit="1"/>
          </p:cNvSpPr>
          <p:nvPr/>
        </p:nvSpPr>
        <p:spPr>
          <a:xfrm>
            <a:off x="179388" y="188913"/>
            <a:ext cx="1008062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64:</a:t>
            </a:r>
          </a:p>
        </p:txBody>
      </p:sp>
      <p:pic>
        <p:nvPicPr>
          <p:cNvPr id="3079" name="Picture 7" descr="Boo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33375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WordArt 8"/>
          <p:cNvSpPr>
            <a:spLocks noTextEdit="1"/>
          </p:cNvSpPr>
          <p:nvPr/>
        </p:nvSpPr>
        <p:spPr>
          <a:xfrm>
            <a:off x="2051050" y="0"/>
            <a:ext cx="5976938" cy="1316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Phương trình chứa dấu giá trị tuyệt đối</a:t>
            </a:r>
          </a:p>
        </p:txBody>
      </p:sp>
      <p:pic>
        <p:nvPicPr>
          <p:cNvPr id="3081" name="Picture 9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8" name="Text Box 10"/>
          <p:cNvSpPr txBox="1"/>
          <p:nvPr/>
        </p:nvSpPr>
        <p:spPr>
          <a:xfrm>
            <a:off x="0" y="2209800"/>
            <a:ext cx="80470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Bỏ dấu giỏ trị tuyệt đối v</a:t>
            </a:r>
            <a:r>
              <a:rPr lang="vi-VN" altLang="x-non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rỳt gọn biểu thức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838200" y="2514600"/>
            <a:ext cx="5791200" cy="1962150"/>
            <a:chOff x="1292" y="1628"/>
            <a:chExt cx="3538" cy="1224"/>
          </a:xfrm>
        </p:grpSpPr>
        <p:graphicFrame>
          <p:nvGraphicFramePr>
            <p:cNvPr id="3105" name="Object 13"/>
            <p:cNvGraphicFramePr>
              <a:graphicFrameLocks noChangeAspect="1"/>
            </p:cNvGraphicFramePr>
            <p:nvPr/>
          </p:nvGraphicFramePr>
          <p:xfrm>
            <a:off x="1524" y="1628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r:id="rId5" imgW="114300" imgH="215900" progId="Equation.3">
                    <p:embed/>
                  </p:oleObj>
                </mc:Choice>
                <mc:Fallback>
                  <p:oleObj r:id="rId5" imgW="114300" imgH="215900" progId="Equation.3">
                    <p:embed/>
                    <p:pic>
                      <p:nvPicPr>
                        <p:cNvPr id="0" name="Picture 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24" y="1628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6" name="Object 14"/>
            <p:cNvGraphicFramePr>
              <a:graphicFrameLocks noChangeAspect="1"/>
            </p:cNvGraphicFramePr>
            <p:nvPr/>
          </p:nvGraphicFramePr>
          <p:xfrm>
            <a:off x="4164" y="1628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r:id="rId7" imgW="114300" imgH="215900" progId="Equation.3">
                    <p:embed/>
                  </p:oleObj>
                </mc:Choice>
                <mc:Fallback>
                  <p:oleObj r:id="rId7" imgW="114300" imgH="215900" progId="Equation.3">
                    <p:embed/>
                    <p:pic>
                      <p:nvPicPr>
                        <p:cNvPr id="0" name="Picture 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64" y="1628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7" name="Object 15"/>
            <p:cNvGraphicFramePr>
              <a:graphicFrameLocks noChangeAspect="1"/>
            </p:cNvGraphicFramePr>
            <p:nvPr/>
          </p:nvGraphicFramePr>
          <p:xfrm>
            <a:off x="1701" y="1671"/>
            <a:ext cx="1723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r:id="rId8" imgW="1384300" imgH="342900" progId="Equation.3">
                    <p:embed/>
                  </p:oleObj>
                </mc:Choice>
                <mc:Fallback>
                  <p:oleObj r:id="rId8" imgW="1384300" imgH="342900" progId="Equation.3">
                    <p:embed/>
                    <p:pic>
                      <p:nvPicPr>
                        <p:cNvPr id="0" name="Picture 4"/>
                        <p:cNvPicPr/>
                        <p:nvPr/>
                      </p:nvPicPr>
                      <p:blipFill>
                        <a:blip r:embed="rId9">
                          <a:clrChange>
                            <a:clrFrom>
                              <a:srgbClr val="000000"/>
                            </a:clrFrom>
                            <a:clrTo>
                              <a:srgbClr val="FF66CC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01" y="1671"/>
                          <a:ext cx="1723" cy="4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8" name="Text Box 16"/>
            <p:cNvSpPr txBox="1"/>
            <p:nvPr/>
          </p:nvSpPr>
          <p:spPr>
            <a:xfrm>
              <a:off x="1338" y="1717"/>
              <a:ext cx="31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a,</a:t>
              </a:r>
              <a:endPara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09" name="Text Box 17"/>
            <p:cNvSpPr txBox="1"/>
            <p:nvPr/>
          </p:nvSpPr>
          <p:spPr>
            <a:xfrm>
              <a:off x="3606" y="1672"/>
              <a:ext cx="122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10" name="Text Box 18"/>
            <p:cNvSpPr txBox="1"/>
            <p:nvPr/>
          </p:nvSpPr>
          <p:spPr>
            <a:xfrm>
              <a:off x="3515" y="1717"/>
              <a:ext cx="4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11" name="Text Box 19"/>
            <p:cNvSpPr txBox="1"/>
            <p:nvPr/>
          </p:nvSpPr>
          <p:spPr>
            <a:xfrm>
              <a:off x="1292" y="2069"/>
              <a:ext cx="45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3112" name="Object 20"/>
            <p:cNvGraphicFramePr>
              <a:graphicFrameLocks noChangeAspect="1"/>
            </p:cNvGraphicFramePr>
            <p:nvPr/>
          </p:nvGraphicFramePr>
          <p:xfrm>
            <a:off x="4062" y="2094"/>
            <a:ext cx="131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0" r:id="rId10" imgW="114300" imgH="215900" progId="Equation.3">
                    <p:embed/>
                  </p:oleObj>
                </mc:Choice>
                <mc:Fallback>
                  <p:oleObj r:id="rId10" imgW="114300" imgH="215900" progId="Equation.3">
                    <p:embed/>
                    <p:pic>
                      <p:nvPicPr>
                        <p:cNvPr id="0" name="Picture 2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062" y="2094"/>
                          <a:ext cx="131" cy="24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13" name="Object 21"/>
            <p:cNvGraphicFramePr>
              <a:graphicFrameLocks noChangeAspect="1"/>
            </p:cNvGraphicFramePr>
            <p:nvPr/>
          </p:nvGraphicFramePr>
          <p:xfrm>
            <a:off x="3930" y="1752"/>
            <a:ext cx="394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1" r:id="rId11" imgW="354965" imgH="177800" progId="Equation.3">
                    <p:embed/>
                  </p:oleObj>
                </mc:Choice>
                <mc:Fallback>
                  <p:oleObj r:id="rId11" imgW="354965" imgH="177800" progId="Equation.3">
                    <p:embed/>
                    <p:pic>
                      <p:nvPicPr>
                        <p:cNvPr id="0" name="Picture 1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930" y="1752"/>
                          <a:ext cx="394" cy="2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14" name="Object 22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2" r:id="rId13" imgW="114300" imgH="215900" progId="Equation.3">
                    <p:embed/>
                  </p:oleObj>
                </mc:Choice>
                <mc:Fallback>
                  <p:oleObj r:id="rId13" imgW="114300" imgH="215900" progId="Equation.3">
                    <p:embed/>
                    <p:pic>
                      <p:nvPicPr>
                        <p:cNvPr id="0" name="Picture 1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15" name="Object 23"/>
            <p:cNvGraphicFramePr>
              <a:graphicFrameLocks noChangeAspect="1"/>
            </p:cNvGraphicFramePr>
            <p:nvPr/>
          </p:nvGraphicFramePr>
          <p:xfrm>
            <a:off x="2542" y="2105"/>
            <a:ext cx="84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3" r:id="rId14" imgW="114300" imgH="215900" progId="Equation.3">
                    <p:embed/>
                  </p:oleObj>
                </mc:Choice>
                <mc:Fallback>
                  <p:oleObj r:id="rId14" imgW="114300" imgH="215900" progId="Equation.3">
                    <p:embed/>
                    <p:pic>
                      <p:nvPicPr>
                        <p:cNvPr id="0" name="Picture 1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42" y="2105"/>
                          <a:ext cx="84" cy="3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6" name="Text Box 24"/>
            <p:cNvSpPr txBox="1"/>
            <p:nvPr/>
          </p:nvSpPr>
          <p:spPr>
            <a:xfrm>
              <a:off x="3515" y="2069"/>
              <a:ext cx="4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17" name="Text Box 25"/>
            <p:cNvSpPr txBox="1"/>
            <p:nvPr/>
          </p:nvSpPr>
          <p:spPr>
            <a:xfrm>
              <a:off x="1292" y="2477"/>
              <a:ext cx="40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3118" name="Object 26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r:id="rId15" imgW="114300" imgH="215900" progId="Equation.3">
                    <p:embed/>
                  </p:oleObj>
                </mc:Choice>
                <mc:Fallback>
                  <p:oleObj r:id="rId15" imgW="114300" imgH="215900" progId="Equation.3">
                    <p:embed/>
                    <p:pic>
                      <p:nvPicPr>
                        <p:cNvPr id="0" name="Picture 1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19" name="Object 27"/>
            <p:cNvGraphicFramePr>
              <a:graphicFrameLocks noChangeAspect="1"/>
            </p:cNvGraphicFramePr>
            <p:nvPr/>
          </p:nvGraphicFramePr>
          <p:xfrm>
            <a:off x="2475" y="2466"/>
            <a:ext cx="174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5" r:id="rId16" imgW="114300" imgH="215900" progId="Equation.3">
                    <p:embed/>
                  </p:oleObj>
                </mc:Choice>
                <mc:Fallback>
                  <p:oleObj r:id="rId16" imgW="114300" imgH="215900" progId="Equation.3">
                    <p:embed/>
                    <p:pic>
                      <p:nvPicPr>
                        <p:cNvPr id="0" name="Picture 1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75" y="2466"/>
                          <a:ext cx="174" cy="3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20" name="Text Box 28"/>
            <p:cNvSpPr txBox="1"/>
            <p:nvPr/>
          </p:nvSpPr>
          <p:spPr>
            <a:xfrm>
              <a:off x="3560" y="2479"/>
              <a:ext cx="113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084" name="Text Box 31"/>
          <p:cNvSpPr txBox="1"/>
          <p:nvPr/>
        </p:nvSpPr>
        <p:spPr>
          <a:xfrm>
            <a:off x="457200" y="2667000"/>
            <a:ext cx="7127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5" name="Text Box 34"/>
          <p:cNvSpPr txBox="1"/>
          <p:nvPr/>
        </p:nvSpPr>
        <p:spPr>
          <a:xfrm>
            <a:off x="0" y="16002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về giá trị tuyệt đối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205" name="Object 37"/>
          <p:cNvGraphicFramePr>
            <a:graphicFrameLocks noChangeAspect="1"/>
          </p:cNvGraphicFramePr>
          <p:nvPr/>
        </p:nvGraphicFramePr>
        <p:xfrm>
          <a:off x="444500" y="3213100"/>
          <a:ext cx="818197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17" imgW="3657600" imgH="571500" progId="Equation.3">
                  <p:embed/>
                </p:oleObj>
              </mc:Choice>
              <mc:Fallback>
                <p:oleObj r:id="rId17" imgW="3657600" imgH="571500" progId="Equation.3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18">
                        <a:clrChange>
                          <a:clrFrom>
                            <a:srgbClr val="000000"/>
                          </a:clrFrom>
                          <a:clrTo>
                            <a:srgbClr val="0066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44500" y="3213100"/>
                        <a:ext cx="8181975" cy="1130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9"/>
          <p:cNvGrpSpPr/>
          <p:nvPr/>
        </p:nvGrpSpPr>
        <p:grpSpPr>
          <a:xfrm>
            <a:off x="0" y="4343400"/>
            <a:ext cx="7620000" cy="2514600"/>
            <a:chOff x="1292" y="1628"/>
            <a:chExt cx="3538" cy="1224"/>
          </a:xfrm>
        </p:grpSpPr>
        <p:graphicFrame>
          <p:nvGraphicFramePr>
            <p:cNvPr id="3089" name="Object 40"/>
            <p:cNvGraphicFramePr>
              <a:graphicFrameLocks noChangeAspect="1"/>
            </p:cNvGraphicFramePr>
            <p:nvPr/>
          </p:nvGraphicFramePr>
          <p:xfrm>
            <a:off x="1524" y="1628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7" r:id="rId19" imgW="114300" imgH="215900" progId="Equation.3">
                    <p:embed/>
                  </p:oleObj>
                </mc:Choice>
                <mc:Fallback>
                  <p:oleObj r:id="rId19" imgW="114300" imgH="215900" progId="Equation.3">
                    <p:embed/>
                    <p:pic>
                      <p:nvPicPr>
                        <p:cNvPr id="0" name="Picture 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24" y="1628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0" name="Object 41"/>
            <p:cNvGraphicFramePr>
              <a:graphicFrameLocks noChangeAspect="1"/>
            </p:cNvGraphicFramePr>
            <p:nvPr/>
          </p:nvGraphicFramePr>
          <p:xfrm>
            <a:off x="4164" y="1628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8" r:id="rId20" imgW="114300" imgH="215900" progId="Equation.3">
                    <p:embed/>
                  </p:oleObj>
                </mc:Choice>
                <mc:Fallback>
                  <p:oleObj r:id="rId20" imgW="114300" imgH="215900" progId="Equation.3">
                    <p:embed/>
                    <p:pic>
                      <p:nvPicPr>
                        <p:cNvPr id="0" name="Picture 1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64" y="1628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1" name="Object 42"/>
            <p:cNvGraphicFramePr>
              <a:graphicFrameLocks noChangeAspect="1"/>
            </p:cNvGraphicFramePr>
            <p:nvPr/>
          </p:nvGraphicFramePr>
          <p:xfrm>
            <a:off x="1701" y="1755"/>
            <a:ext cx="1723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9" r:id="rId21" imgW="2438400" imgH="342900" progId="Equation.3">
                    <p:embed/>
                  </p:oleObj>
                </mc:Choice>
                <mc:Fallback>
                  <p:oleObj r:id="rId21" imgW="2438400" imgH="342900" progId="Equation.3">
                    <p:embed/>
                    <p:pic>
                      <p:nvPicPr>
                        <p:cNvPr id="0" name="Picture 14"/>
                        <p:cNvPicPr/>
                        <p:nvPr/>
                      </p:nvPicPr>
                      <p:blipFill>
                        <a:blip r:embed="rId22">
                          <a:clrChange>
                            <a:clrFrom>
                              <a:srgbClr val="000000"/>
                            </a:clrFrom>
                            <a:clrTo>
                              <a:srgbClr val="FF66CC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701" y="1755"/>
                          <a:ext cx="1723" cy="2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" name="Text Box 43"/>
            <p:cNvSpPr txBox="1"/>
            <p:nvPr/>
          </p:nvSpPr>
          <p:spPr>
            <a:xfrm>
              <a:off x="1338" y="1717"/>
              <a:ext cx="319" cy="2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93" name="Text Box 44"/>
            <p:cNvSpPr txBox="1"/>
            <p:nvPr/>
          </p:nvSpPr>
          <p:spPr>
            <a:xfrm>
              <a:off x="3606" y="1672"/>
              <a:ext cx="1224" cy="2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94" name="Text Box 45"/>
            <p:cNvSpPr txBox="1"/>
            <p:nvPr/>
          </p:nvSpPr>
          <p:spPr>
            <a:xfrm>
              <a:off x="3515" y="1717"/>
              <a:ext cx="408" cy="2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endPara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95" name="Text Box 46"/>
            <p:cNvSpPr txBox="1"/>
            <p:nvPr/>
          </p:nvSpPr>
          <p:spPr>
            <a:xfrm>
              <a:off x="1292" y="2069"/>
              <a:ext cx="454" cy="2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3096" name="Object 47"/>
            <p:cNvGraphicFramePr>
              <a:graphicFrameLocks noChangeAspect="1"/>
            </p:cNvGraphicFramePr>
            <p:nvPr/>
          </p:nvGraphicFramePr>
          <p:xfrm>
            <a:off x="4062" y="2094"/>
            <a:ext cx="131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" r:id="rId23" imgW="114300" imgH="215900" progId="Equation.3">
                    <p:embed/>
                  </p:oleObj>
                </mc:Choice>
                <mc:Fallback>
                  <p:oleObj r:id="rId23" imgW="114300" imgH="215900" progId="Equation.3">
                    <p:embed/>
                    <p:pic>
                      <p:nvPicPr>
                        <p:cNvPr id="0" name="Picture 21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062" y="2094"/>
                          <a:ext cx="131" cy="24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7" name="Object 48"/>
            <p:cNvGraphicFramePr>
              <a:graphicFrameLocks noChangeAspect="1"/>
            </p:cNvGraphicFramePr>
            <p:nvPr/>
          </p:nvGraphicFramePr>
          <p:xfrm>
            <a:off x="3937" y="1752"/>
            <a:ext cx="380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1" r:id="rId24" imgW="342900" imgH="177800" progId="Equation.3">
                    <p:embed/>
                  </p:oleObj>
                </mc:Choice>
                <mc:Fallback>
                  <p:oleObj r:id="rId24" imgW="342900" imgH="177800" progId="Equation.3">
                    <p:embed/>
                    <p:pic>
                      <p:nvPicPr>
                        <p:cNvPr id="0" name="Picture 16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937" y="1752"/>
                          <a:ext cx="380" cy="25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8" name="Object 49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2" r:id="rId26" imgW="114300" imgH="215900" progId="Equation.3">
                    <p:embed/>
                  </p:oleObj>
                </mc:Choice>
                <mc:Fallback>
                  <p:oleObj r:id="rId26" imgW="114300" imgH="215900" progId="Equation.3">
                    <p:embed/>
                    <p:pic>
                      <p:nvPicPr>
                        <p:cNvPr id="0" name="Picture 1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99" name="Object 50"/>
            <p:cNvGraphicFramePr>
              <a:graphicFrameLocks noChangeAspect="1"/>
            </p:cNvGraphicFramePr>
            <p:nvPr/>
          </p:nvGraphicFramePr>
          <p:xfrm>
            <a:off x="2542" y="2105"/>
            <a:ext cx="84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3" r:id="rId27" imgW="114300" imgH="215900" progId="Equation.3">
                    <p:embed/>
                  </p:oleObj>
                </mc:Choice>
                <mc:Fallback>
                  <p:oleObj r:id="rId27" imgW="114300" imgH="215900" progId="Equation.3">
                    <p:embed/>
                    <p:pic>
                      <p:nvPicPr>
                        <p:cNvPr id="0" name="Picture 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42" y="2105"/>
                          <a:ext cx="84" cy="3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0" name="Text Box 51"/>
            <p:cNvSpPr txBox="1"/>
            <p:nvPr/>
          </p:nvSpPr>
          <p:spPr>
            <a:xfrm>
              <a:off x="3515" y="2069"/>
              <a:ext cx="408" cy="2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01" name="Text Box 52"/>
            <p:cNvSpPr txBox="1"/>
            <p:nvPr/>
          </p:nvSpPr>
          <p:spPr>
            <a:xfrm>
              <a:off x="1292" y="2477"/>
              <a:ext cx="408" cy="2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3102" name="Object 53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4" r:id="rId28" imgW="114300" imgH="215900" progId="Equation.3">
                    <p:embed/>
                  </p:oleObj>
                </mc:Choice>
                <mc:Fallback>
                  <p:oleObj r:id="rId28" imgW="114300" imgH="215900" progId="Equation.3">
                    <p:embed/>
                    <p:pic>
                      <p:nvPicPr>
                        <p:cNvPr id="0" name="Picture 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3" name="Object 54"/>
            <p:cNvGraphicFramePr>
              <a:graphicFrameLocks noChangeAspect="1"/>
            </p:cNvGraphicFramePr>
            <p:nvPr/>
          </p:nvGraphicFramePr>
          <p:xfrm>
            <a:off x="2475" y="2466"/>
            <a:ext cx="174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5" r:id="rId29" imgW="114300" imgH="215900" progId="Equation.3">
                    <p:embed/>
                  </p:oleObj>
                </mc:Choice>
                <mc:Fallback>
                  <p:oleObj r:id="rId29" imgW="114300" imgH="215900" progId="Equation.3">
                    <p:embed/>
                    <p:pic>
                      <p:nvPicPr>
                        <p:cNvPr id="0" name="Picture 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475" y="2466"/>
                          <a:ext cx="174" cy="3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4" name="Text Box 55"/>
            <p:cNvSpPr txBox="1"/>
            <p:nvPr/>
          </p:nvSpPr>
          <p:spPr>
            <a:xfrm>
              <a:off x="3560" y="2479"/>
              <a:ext cx="1134" cy="2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vi-VN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7224" name="Object 56"/>
          <p:cNvGraphicFramePr>
            <a:graphicFrameLocks noChangeAspect="1"/>
          </p:cNvGraphicFramePr>
          <p:nvPr/>
        </p:nvGraphicFramePr>
        <p:xfrm>
          <a:off x="-93662" y="5257800"/>
          <a:ext cx="890111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r:id="rId30" imgW="3975100" imgH="647700" progId="Equation.3">
                  <p:embed/>
                </p:oleObj>
              </mc:Choice>
              <mc:Fallback>
                <p:oleObj r:id="rId30" imgW="3975100" imgH="647700" progId="Equation.3">
                  <p:embed/>
                  <p:pic>
                    <p:nvPicPr>
                      <p:cNvPr id="0" name="Picture 22"/>
                      <p:cNvPicPr/>
                      <p:nvPr/>
                    </p:nvPicPr>
                    <p:blipFill>
                      <a:blip r:embed="rId31">
                        <a:clrChange>
                          <a:clrFrom>
                            <a:srgbClr val="000000"/>
                          </a:clrFrom>
                          <a:clrTo>
                            <a:srgbClr val="0066FF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-93662" y="5257800"/>
                        <a:ext cx="8901112" cy="1263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/>
          <p:nvPr/>
        </p:nvSpPr>
        <p:spPr>
          <a:xfrm flipV="1">
            <a:off x="36513" y="1412875"/>
            <a:ext cx="5256212" cy="1588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4099" name="Line 3"/>
          <p:cNvSpPr/>
          <p:nvPr/>
        </p:nvSpPr>
        <p:spPr>
          <a:xfrm>
            <a:off x="0" y="1484313"/>
            <a:ext cx="6877050" cy="0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pic>
        <p:nvPicPr>
          <p:cNvPr id="4100" name="Picture 4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0"/>
            <a:ext cx="1403350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Rectangle 5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2" name="WordArt 6"/>
          <p:cNvSpPr>
            <a:spLocks noTextEdit="1"/>
          </p:cNvSpPr>
          <p:nvPr/>
        </p:nvSpPr>
        <p:spPr>
          <a:xfrm>
            <a:off x="179388" y="188913"/>
            <a:ext cx="1008062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64:</a:t>
            </a:r>
          </a:p>
        </p:txBody>
      </p:sp>
      <p:pic>
        <p:nvPicPr>
          <p:cNvPr id="4103" name="Picture 7" descr="Boo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33375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WordArt 8"/>
          <p:cNvSpPr>
            <a:spLocks noTextEdit="1"/>
          </p:cNvSpPr>
          <p:nvPr/>
        </p:nvSpPr>
        <p:spPr>
          <a:xfrm>
            <a:off x="2051050" y="0"/>
            <a:ext cx="5976938" cy="1316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Phương trình chứa dấu giá trị tuyệt đối</a:t>
            </a:r>
          </a:p>
        </p:txBody>
      </p:sp>
      <p:pic>
        <p:nvPicPr>
          <p:cNvPr id="4105" name="Picture 9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06" name="Rectangle 10"/>
          <p:cNvGraphicFramePr>
            <a:graphicFrameLocks noGrp="1"/>
          </p:cNvGraphicFramePr>
          <p:nvPr>
            <p:ph sz="half" idx="1"/>
          </p:nvPr>
        </p:nvGraphicFramePr>
        <p:xfrm>
          <a:off x="2476500" y="3862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>
                      <a:xfrm>
                        <a:off x="2476500" y="3862388"/>
                        <a:ext cx="0" cy="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5800" y="3048000"/>
          <a:ext cx="5651500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6" imgW="3187700" imgH="927100" progId="Equation.3">
                  <p:embed/>
                </p:oleObj>
              </mc:Choice>
              <mc:Fallback>
                <p:oleObj r:id="rId6" imgW="3187700" imgH="927100" progId="Equation.3">
                  <p:embed/>
                  <p:pic>
                    <p:nvPicPr>
                      <p:cNvPr id="0" name="Picture 3110"/>
                      <p:cNvPicPr/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FF66CC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685800" y="3048000"/>
                        <a:ext cx="5651500" cy="16525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11"/>
          <p:cNvSpPr txBox="1"/>
          <p:nvPr/>
        </p:nvSpPr>
        <p:spPr>
          <a:xfrm>
            <a:off x="0" y="2438400"/>
            <a:ext cx="7127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9" name="Text Box 12"/>
          <p:cNvSpPr txBox="1"/>
          <p:nvPr/>
        </p:nvSpPr>
        <p:spPr>
          <a:xfrm>
            <a:off x="0" y="16764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về giá trị tuyệt đối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9" name="Text Box 13"/>
          <p:cNvSpPr txBox="1"/>
          <p:nvPr/>
        </p:nvSpPr>
        <p:spPr>
          <a:xfrm>
            <a:off x="457200" y="2362200"/>
            <a:ext cx="990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?1:</a:t>
            </a:r>
            <a:endParaRPr lang="en-US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30" name="Text Box 14"/>
          <p:cNvSpPr txBox="1"/>
          <p:nvPr/>
        </p:nvSpPr>
        <p:spPr>
          <a:xfrm>
            <a:off x="1219200" y="3048000"/>
            <a:ext cx="5638800" cy="1924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vi-VN" altLang="en-US" sz="36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 l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câu a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 l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câu b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234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9600" y="4876800"/>
          <a:ext cx="6400800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8" imgW="3467100" imgH="927100" progId="Equation.3">
                  <p:embed/>
                </p:oleObj>
              </mc:Choice>
              <mc:Fallback>
                <p:oleObj r:id="rId8" imgW="3467100" imgH="927100" progId="Equation.3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0066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609600" y="4876800"/>
                        <a:ext cx="6400800" cy="17160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9230" grpId="0"/>
      <p:bldP spid="92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/>
          <p:nvPr/>
        </p:nvSpPr>
        <p:spPr>
          <a:xfrm flipV="1">
            <a:off x="36513" y="1412875"/>
            <a:ext cx="5256212" cy="1588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5123" name="Line 3"/>
          <p:cNvSpPr/>
          <p:nvPr/>
        </p:nvSpPr>
        <p:spPr>
          <a:xfrm>
            <a:off x="0" y="1484313"/>
            <a:ext cx="6877050" cy="0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pic>
        <p:nvPicPr>
          <p:cNvPr id="5124" name="Picture 4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0"/>
            <a:ext cx="1403350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Rectangle 5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6" name="WordArt 6"/>
          <p:cNvSpPr>
            <a:spLocks noTextEdit="1"/>
          </p:cNvSpPr>
          <p:nvPr/>
        </p:nvSpPr>
        <p:spPr>
          <a:xfrm>
            <a:off x="179388" y="188913"/>
            <a:ext cx="1008062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64:</a:t>
            </a:r>
          </a:p>
        </p:txBody>
      </p:sp>
      <p:pic>
        <p:nvPicPr>
          <p:cNvPr id="5127" name="Picture 7" descr="Boo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33375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8" name="WordArt 8"/>
          <p:cNvSpPr>
            <a:spLocks noTextEdit="1"/>
          </p:cNvSpPr>
          <p:nvPr/>
        </p:nvSpPr>
        <p:spPr>
          <a:xfrm>
            <a:off x="2051050" y="0"/>
            <a:ext cx="5976938" cy="1316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Phương trình chứa dấu giá trị tuyệt đối</a:t>
            </a:r>
          </a:p>
        </p:txBody>
      </p:sp>
      <p:pic>
        <p:nvPicPr>
          <p:cNvPr id="5129" name="Picture 9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Rectangle 23"/>
          <p:cNvSpPr>
            <a:spLocks noGrp="1"/>
          </p:cNvSpPr>
          <p:nvPr>
            <p:ph type="title" sz="quarter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31" name="Rectangle 10"/>
          <p:cNvGraphicFramePr>
            <a:graphicFrameLocks noGrp="1"/>
          </p:cNvGraphicFramePr>
          <p:nvPr>
            <p:ph sz="quarter" idx="1"/>
          </p:nvPr>
        </p:nvGraphicFramePr>
        <p:xfrm>
          <a:off x="2476500" y="26939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>
                      <a:xfrm>
                        <a:off x="2476500" y="2693988"/>
                        <a:ext cx="0" cy="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19600" y="2590800"/>
          <a:ext cx="26670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6" imgW="914400" imgH="342900" progId="Equation.3">
                  <p:embed/>
                </p:oleObj>
              </mc:Choice>
              <mc:Fallback>
                <p:oleObj r:id="rId6" imgW="914400" imgH="342900" progId="Equation.3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4419600" y="2590800"/>
                        <a:ext cx="2667000" cy="9874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9600" y="3124200"/>
          <a:ext cx="66548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8" imgW="3213100" imgH="673100" progId="Equation.3">
                  <p:embed/>
                </p:oleObj>
              </mc:Choice>
              <mc:Fallback>
                <p:oleObj r:id="rId8" imgW="3213100" imgH="673100" progId="Equation.3">
                  <p:embed/>
                  <p:pic>
                    <p:nvPicPr>
                      <p:cNvPr id="0" name="Picture 3108"/>
                      <p:cNvPicPr/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0066FF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609600" y="3124200"/>
                        <a:ext cx="6654800" cy="14001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 Box 11"/>
          <p:cNvSpPr txBox="1"/>
          <p:nvPr/>
        </p:nvSpPr>
        <p:spPr>
          <a:xfrm>
            <a:off x="609600" y="2362200"/>
            <a:ext cx="7127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5" name="Text Box 12"/>
          <p:cNvSpPr txBox="1"/>
          <p:nvPr/>
        </p:nvSpPr>
        <p:spPr>
          <a:xfrm>
            <a:off x="0" y="16002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về giá trị tuyệt đối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1" name="Text Box 13"/>
          <p:cNvSpPr txBox="1"/>
          <p:nvPr/>
        </p:nvSpPr>
        <p:spPr>
          <a:xfrm>
            <a:off x="0" y="2209800"/>
            <a:ext cx="853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một số phương trình chứa dấu giá trị tuyệt đối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2" name="Text Box 14"/>
          <p:cNvSpPr txBox="1"/>
          <p:nvPr/>
        </p:nvSpPr>
        <p:spPr>
          <a:xfrm>
            <a:off x="0" y="2667000"/>
            <a:ext cx="640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 :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06" name="Text Box 18"/>
          <p:cNvSpPr txBox="1"/>
          <p:nvPr/>
        </p:nvSpPr>
        <p:spPr>
          <a:xfrm>
            <a:off x="990600" y="3886200"/>
            <a:ext cx="6553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bỏ dấu giá trị tuyệt đối ?</a:t>
            </a:r>
            <a:endParaRPr lang="vi-VN" altLang="en-US" sz="36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139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086475" y="3938588"/>
          <a:ext cx="115887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10" imgW="114300" imgH="215900" progId="Equation.3">
                  <p:embed/>
                </p:oleObj>
              </mc:Choice>
              <mc:Fallback>
                <p:oleObj r:id="rId10" imgW="114300" imgH="215900" progId="Equation.3">
                  <p:embed/>
                  <p:pic>
                    <p:nvPicPr>
                      <p:cNvPr id="0" name="Picture 3115"/>
                      <p:cNvPicPr/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>
                      <a:xfrm>
                        <a:off x="6086475" y="3938588"/>
                        <a:ext cx="1158875" cy="21875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3" name="Text Box 25"/>
          <p:cNvSpPr txBox="1"/>
          <p:nvPr/>
        </p:nvSpPr>
        <p:spPr>
          <a:xfrm>
            <a:off x="7315200" y="274320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314" name="Object 26"/>
          <p:cNvGraphicFramePr>
            <a:graphicFrameLocks noChangeAspect="1"/>
          </p:cNvGraphicFramePr>
          <p:nvPr/>
        </p:nvGraphicFramePr>
        <p:xfrm>
          <a:off x="685800" y="4343400"/>
          <a:ext cx="66294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12" imgW="3797300" imgH="571500" progId="Equation.3">
                  <p:embed/>
                </p:oleObj>
              </mc:Choice>
              <mc:Fallback>
                <p:oleObj r:id="rId12" imgW="3797300" imgH="571500" progId="Equation.3">
                  <p:embed/>
                  <p:pic>
                    <p:nvPicPr>
                      <p:cNvPr id="0" name="Picture 3114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85800" y="4343400"/>
                        <a:ext cx="6629400" cy="100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5" name="Object 27"/>
          <p:cNvGraphicFramePr>
            <a:graphicFrameLocks noChangeAspect="1"/>
          </p:cNvGraphicFramePr>
          <p:nvPr/>
        </p:nvGraphicFramePr>
        <p:xfrm>
          <a:off x="469900" y="5334000"/>
          <a:ext cx="70135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r:id="rId14" imgW="3008630" imgH="431800" progId="Equation.3">
                  <p:embed/>
                </p:oleObj>
              </mc:Choice>
              <mc:Fallback>
                <p:oleObj r:id="rId14" imgW="3008630" imgH="431800" progId="Equation.3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 r:embed="rId15">
                        <a:clrChange>
                          <a:clrFrom>
                            <a:srgbClr val="000000"/>
                          </a:clrFrom>
                          <a:clrTo>
                            <a:srgbClr val="FF66CC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9900" y="5334000"/>
                        <a:ext cx="7013575" cy="100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16" name="Object 28"/>
          <p:cNvGraphicFramePr>
            <a:graphicFrameLocks noChangeAspect="1"/>
          </p:cNvGraphicFramePr>
          <p:nvPr/>
        </p:nvGraphicFramePr>
        <p:xfrm>
          <a:off x="5867400" y="6364288"/>
          <a:ext cx="16827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r:id="rId16" imgW="977900" imgH="292100" progId="Equation.3">
                  <p:embed/>
                </p:oleObj>
              </mc:Choice>
              <mc:Fallback>
                <p:oleObj r:id="rId16" imgW="977900" imgH="292100" progId="Equation.3">
                  <p:embed/>
                  <p:pic>
                    <p:nvPicPr>
                      <p:cNvPr id="0" name="Picture 3116"/>
                      <p:cNvPicPr/>
                      <p:nvPr/>
                    </p:nvPicPr>
                    <p:blipFill>
                      <a:blip r:embed="rId17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867400" y="6364288"/>
                        <a:ext cx="1682750" cy="493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7" name="Text Box 29"/>
          <p:cNvSpPr txBox="1"/>
          <p:nvPr/>
        </p:nvSpPr>
        <p:spPr>
          <a:xfrm>
            <a:off x="381000" y="6338888"/>
            <a:ext cx="6096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tập nghiệm của phương trình l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  <p:bldP spid="12306" grpId="0"/>
      <p:bldP spid="12306" grpId="1"/>
      <p:bldP spid="12313" grpId="0"/>
      <p:bldP spid="123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/>
          <p:nvPr/>
        </p:nvSpPr>
        <p:spPr>
          <a:xfrm flipV="1">
            <a:off x="36513" y="1412875"/>
            <a:ext cx="5256212" cy="1588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6147" name="Line 3"/>
          <p:cNvSpPr/>
          <p:nvPr/>
        </p:nvSpPr>
        <p:spPr>
          <a:xfrm>
            <a:off x="0" y="1484313"/>
            <a:ext cx="6877050" cy="0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pic>
        <p:nvPicPr>
          <p:cNvPr id="6148" name="Picture 4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0"/>
            <a:ext cx="1403350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 5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0" name="WordArt 6"/>
          <p:cNvSpPr>
            <a:spLocks noTextEdit="1"/>
          </p:cNvSpPr>
          <p:nvPr/>
        </p:nvSpPr>
        <p:spPr>
          <a:xfrm>
            <a:off x="179388" y="188913"/>
            <a:ext cx="1008062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64:</a:t>
            </a:r>
          </a:p>
        </p:txBody>
      </p:sp>
      <p:pic>
        <p:nvPicPr>
          <p:cNvPr id="6151" name="Picture 7" descr="Boo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33375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2" name="WordArt 8"/>
          <p:cNvSpPr>
            <a:spLocks noTextEdit="1"/>
          </p:cNvSpPr>
          <p:nvPr/>
        </p:nvSpPr>
        <p:spPr>
          <a:xfrm>
            <a:off x="2051050" y="0"/>
            <a:ext cx="5976938" cy="1316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Phương trình chứa dấu giá trị tuyệt đối</a:t>
            </a:r>
          </a:p>
        </p:txBody>
      </p:sp>
      <p:pic>
        <p:nvPicPr>
          <p:cNvPr id="6153" name="Picture 9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4" name="Rectangle 10"/>
          <p:cNvSpPr>
            <a:spLocks noGrp="1"/>
          </p:cNvSpPr>
          <p:nvPr>
            <p:ph type="title" sz="quarter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endParaRPr lang="vi-VN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55" name="Rectangle 11"/>
          <p:cNvGraphicFramePr>
            <a:graphicFrameLocks noGrp="1"/>
          </p:cNvGraphicFramePr>
          <p:nvPr>
            <p:ph sz="quarter" idx="1"/>
          </p:nvPr>
        </p:nvGraphicFramePr>
        <p:xfrm>
          <a:off x="2476500" y="26939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0" name="Picture 3119"/>
                      <p:cNvPicPr/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>
                      <a:xfrm>
                        <a:off x="2476500" y="2693988"/>
                        <a:ext cx="0" cy="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6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19600" y="2438400"/>
          <a:ext cx="26670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6" imgW="1219200" imgH="342900" progId="Equation.3">
                  <p:embed/>
                </p:oleObj>
              </mc:Choice>
              <mc:Fallback>
                <p:oleObj r:id="rId6" imgW="1219200" imgH="342900" progId="Equation.3">
                  <p:embed/>
                  <p:pic>
                    <p:nvPicPr>
                      <p:cNvPr id="0" name="Picture 3118"/>
                      <p:cNvPicPr/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rcRect/>
                      <a:stretch>
                        <a:fillRect/>
                      </a:stretch>
                    </p:blipFill>
                    <p:spPr>
                      <a:xfrm>
                        <a:off x="4419600" y="2438400"/>
                        <a:ext cx="2667000" cy="7413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" y="2895600"/>
          <a:ext cx="66548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8" imgW="2882900" imgH="508000" progId="Equation.3">
                  <p:embed/>
                </p:oleObj>
              </mc:Choice>
              <mc:Fallback>
                <p:oleObj r:id="rId8" imgW="2882900" imgH="508000" progId="Equation.3">
                  <p:embed/>
                  <p:pic>
                    <p:nvPicPr>
                      <p:cNvPr id="0" name="Picture 3117"/>
                      <p:cNvPicPr/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>
                      <a:xfrm>
                        <a:off x="685800" y="2895600"/>
                        <a:ext cx="6654800" cy="11731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Text Box 14"/>
          <p:cNvSpPr txBox="1"/>
          <p:nvPr/>
        </p:nvSpPr>
        <p:spPr>
          <a:xfrm>
            <a:off x="609600" y="2362200"/>
            <a:ext cx="7127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9" name="Text Box 15"/>
          <p:cNvSpPr txBox="1"/>
          <p:nvPr/>
        </p:nvSpPr>
        <p:spPr>
          <a:xfrm>
            <a:off x="0" y="14478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về giá trị tuyệt đối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0" name="Text Box 16"/>
          <p:cNvSpPr txBox="1"/>
          <p:nvPr/>
        </p:nvSpPr>
        <p:spPr>
          <a:xfrm>
            <a:off x="0" y="1981200"/>
            <a:ext cx="891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một số phương trình chứa dấu giá trị tuyệt đối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1" name="Text Box 17"/>
          <p:cNvSpPr txBox="1"/>
          <p:nvPr/>
        </p:nvSpPr>
        <p:spPr>
          <a:xfrm>
            <a:off x="0" y="2438400"/>
            <a:ext cx="6400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 dô 3 :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 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402" name="Text Box 18"/>
          <p:cNvSpPr txBox="1"/>
          <p:nvPr/>
        </p:nvSpPr>
        <p:spPr>
          <a:xfrm>
            <a:off x="990600" y="3886200"/>
            <a:ext cx="6553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36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bỏ dấu giá trị tuyệt đối ?</a:t>
            </a:r>
            <a:endParaRPr lang="en-US" altLang="en-US" sz="3600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63" name="Object 1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086475" y="3938588"/>
          <a:ext cx="115887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10" imgW="114300" imgH="215900" progId="Equation.3">
                  <p:embed/>
                </p:oleObj>
              </mc:Choice>
              <mc:Fallback>
                <p:oleObj r:id="rId10" imgW="114300" imgH="215900" progId="Equation.3">
                  <p:embed/>
                  <p:pic>
                    <p:nvPicPr>
                      <p:cNvPr id="0" name="Picture 3112"/>
                      <p:cNvPicPr/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>
                      <a:xfrm>
                        <a:off x="6086475" y="3938588"/>
                        <a:ext cx="1158875" cy="21875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" name="Text Box 20"/>
          <p:cNvSpPr txBox="1"/>
          <p:nvPr/>
        </p:nvSpPr>
        <p:spPr>
          <a:xfrm>
            <a:off x="7315200" y="2438400"/>
            <a:ext cx="914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405" name="Object 21"/>
          <p:cNvGraphicFramePr>
            <a:graphicFrameLocks noChangeAspect="1"/>
          </p:cNvGraphicFramePr>
          <p:nvPr/>
        </p:nvGraphicFramePr>
        <p:xfrm>
          <a:off x="304800" y="3886200"/>
          <a:ext cx="722153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12" imgW="3098800" imgH="431800" progId="Equation.3">
                  <p:embed/>
                </p:oleObj>
              </mc:Choice>
              <mc:Fallback>
                <p:oleObj r:id="rId12" imgW="3098800" imgH="431800" progId="Equation.3">
                  <p:embed/>
                  <p:pic>
                    <p:nvPicPr>
                      <p:cNvPr id="0" name="Picture 312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4800" y="3886200"/>
                        <a:ext cx="7221538" cy="100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6" name="Object 22"/>
          <p:cNvGraphicFramePr>
            <a:graphicFrameLocks noChangeAspect="1"/>
          </p:cNvGraphicFramePr>
          <p:nvPr/>
        </p:nvGraphicFramePr>
        <p:xfrm>
          <a:off x="762000" y="4800600"/>
          <a:ext cx="6954838" cy="153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14" imgW="2984500" imgH="660400" progId="Equation.3">
                  <p:embed/>
                </p:oleObj>
              </mc:Choice>
              <mc:Fallback>
                <p:oleObj r:id="rId14" imgW="2984500" imgH="660400" progId="Equation.3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2000" y="4800600"/>
                        <a:ext cx="6954838" cy="1538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7" name="Object 23"/>
          <p:cNvGraphicFramePr>
            <a:graphicFrameLocks noChangeAspect="1"/>
          </p:cNvGraphicFramePr>
          <p:nvPr/>
        </p:nvGraphicFramePr>
        <p:xfrm>
          <a:off x="5867400" y="6338888"/>
          <a:ext cx="11604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r:id="rId16" imgW="508000" imgH="215900" progId="Equation.3">
                  <p:embed/>
                </p:oleObj>
              </mc:Choice>
              <mc:Fallback>
                <p:oleObj r:id="rId16" imgW="508000" imgH="215900" progId="Equation.3">
                  <p:embed/>
                  <p:pic>
                    <p:nvPicPr>
                      <p:cNvPr id="0" name="Picture 312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867400" y="6338888"/>
                        <a:ext cx="1160463" cy="493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9" name="Text Box 25"/>
          <p:cNvSpPr txBox="1"/>
          <p:nvPr/>
        </p:nvSpPr>
        <p:spPr>
          <a:xfrm>
            <a:off x="381000" y="6338888"/>
            <a:ext cx="6096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tập nghiệm của phương trình l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1" grpId="0"/>
      <p:bldP spid="16402" grpId="0"/>
      <p:bldP spid="16402" grpId="1"/>
      <p:bldP spid="16404" grpId="0"/>
      <p:bldP spid="164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/>
          <p:nvPr/>
        </p:nvSpPr>
        <p:spPr>
          <a:xfrm flipV="1">
            <a:off x="36513" y="1412875"/>
            <a:ext cx="5256212" cy="1588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7171" name="Line 3"/>
          <p:cNvSpPr/>
          <p:nvPr/>
        </p:nvSpPr>
        <p:spPr>
          <a:xfrm>
            <a:off x="0" y="1484313"/>
            <a:ext cx="6877050" cy="0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pic>
        <p:nvPicPr>
          <p:cNvPr id="7172" name="Picture 4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0"/>
            <a:ext cx="1403350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Rectangle 5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WordArt 6"/>
          <p:cNvSpPr>
            <a:spLocks noTextEdit="1"/>
          </p:cNvSpPr>
          <p:nvPr/>
        </p:nvSpPr>
        <p:spPr>
          <a:xfrm>
            <a:off x="179388" y="188913"/>
            <a:ext cx="1008062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64:</a:t>
            </a:r>
          </a:p>
        </p:txBody>
      </p:sp>
      <p:pic>
        <p:nvPicPr>
          <p:cNvPr id="7175" name="Picture 7" descr="Boo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33375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WordArt 8"/>
          <p:cNvSpPr>
            <a:spLocks noTextEdit="1"/>
          </p:cNvSpPr>
          <p:nvPr/>
        </p:nvSpPr>
        <p:spPr>
          <a:xfrm>
            <a:off x="2051050" y="0"/>
            <a:ext cx="5976938" cy="1316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Phương trình chứa dấu giá trị tuyệt đối</a:t>
            </a:r>
          </a:p>
        </p:txBody>
      </p:sp>
      <p:pic>
        <p:nvPicPr>
          <p:cNvPr id="7177" name="Picture 9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7178" name="Rectangle 11"/>
          <p:cNvGraphicFramePr>
            <a:graphicFrameLocks noGrp="1"/>
          </p:cNvGraphicFramePr>
          <p:nvPr>
            <p:ph sz="half" idx="1"/>
          </p:nvPr>
        </p:nvGraphicFramePr>
        <p:xfrm>
          <a:off x="2476500" y="3862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0" name="Picture 3123"/>
                      <p:cNvPicPr/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>
                      <a:xfrm>
                        <a:off x="2476500" y="3862388"/>
                        <a:ext cx="0" cy="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Text Box 31"/>
          <p:cNvSpPr txBox="1"/>
          <p:nvPr/>
        </p:nvSpPr>
        <p:spPr>
          <a:xfrm>
            <a:off x="0" y="2438400"/>
            <a:ext cx="7127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0" name="Text Box 34"/>
          <p:cNvSpPr txBox="1"/>
          <p:nvPr/>
        </p:nvSpPr>
        <p:spPr>
          <a:xfrm>
            <a:off x="0" y="16002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về giá trị tuyệt đối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1" name="Text Box 36"/>
          <p:cNvSpPr txBox="1"/>
          <p:nvPr/>
        </p:nvSpPr>
        <p:spPr>
          <a:xfrm>
            <a:off x="0" y="2209800"/>
            <a:ext cx="853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một số phương trình chứa dấu giá trị tuyệt đối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29" name="Text Box 37"/>
          <p:cNvSpPr txBox="1"/>
          <p:nvPr/>
        </p:nvSpPr>
        <p:spPr>
          <a:xfrm>
            <a:off x="381000" y="2819400"/>
            <a:ext cx="7848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?2: </a:t>
            </a:r>
            <a:r>
              <a:rPr lang="vi-VN" alt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các phương trình 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230" name="Object 38"/>
          <p:cNvGraphicFramePr>
            <a:graphicFrameLocks noGrp="1" noChangeAspect="1"/>
          </p:cNvGraphicFramePr>
          <p:nvPr>
            <p:ph sz="half" idx="2"/>
          </p:nvPr>
        </p:nvGraphicFramePr>
        <p:xfrm>
          <a:off x="1371600" y="3352800"/>
          <a:ext cx="403860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6" imgW="1054100" imgH="508000" progId="Equation.3">
                  <p:embed/>
                </p:oleObj>
              </mc:Choice>
              <mc:Fallback>
                <p:oleObj r:id="rId6" imgW="1054100" imgH="508000" progId="Equation.3">
                  <p:embed/>
                  <p:pic>
                    <p:nvPicPr>
                      <p:cNvPr id="0" name="Picture 3121"/>
                      <p:cNvPicPr/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>
                      <a:xfrm>
                        <a:off x="1371600" y="3352800"/>
                        <a:ext cx="4038600" cy="19462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4" name="AutoShape 44">
            <a:hlinkClick r:id="" action="ppaction://noaction"/>
          </p:cNvPr>
          <p:cNvSpPr/>
          <p:nvPr/>
        </p:nvSpPr>
        <p:spPr>
          <a:xfrm>
            <a:off x="5029200" y="5638800"/>
            <a:ext cx="609600" cy="762000"/>
          </a:xfrm>
          <a:prstGeom prst="actionButtonHome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85" name="AutoShape 45">
            <a:hlinkClick r:id="" action="ppaction://noaction"/>
          </p:cNvPr>
          <p:cNvSpPr/>
          <p:nvPr/>
        </p:nvSpPr>
        <p:spPr>
          <a:xfrm>
            <a:off x="5638800" y="5867400"/>
            <a:ext cx="6858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/>
          <p:nvPr/>
        </p:nvSpPr>
        <p:spPr>
          <a:xfrm flipV="1">
            <a:off x="36513" y="1412875"/>
            <a:ext cx="5256212" cy="1588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8195" name="Line 3"/>
          <p:cNvSpPr/>
          <p:nvPr/>
        </p:nvSpPr>
        <p:spPr>
          <a:xfrm>
            <a:off x="0" y="1484313"/>
            <a:ext cx="6877050" cy="0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pic>
        <p:nvPicPr>
          <p:cNvPr id="8196" name="Picture 4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0"/>
            <a:ext cx="1403350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Rectangle 5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8" name="WordArt 6"/>
          <p:cNvSpPr>
            <a:spLocks noTextEdit="1"/>
          </p:cNvSpPr>
          <p:nvPr/>
        </p:nvSpPr>
        <p:spPr>
          <a:xfrm>
            <a:off x="179388" y="188913"/>
            <a:ext cx="1008062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64:</a:t>
            </a:r>
          </a:p>
        </p:txBody>
      </p:sp>
      <p:pic>
        <p:nvPicPr>
          <p:cNvPr id="8199" name="Picture 7" descr="Boo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33375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WordArt 8"/>
          <p:cNvSpPr>
            <a:spLocks noTextEdit="1"/>
          </p:cNvSpPr>
          <p:nvPr/>
        </p:nvSpPr>
        <p:spPr>
          <a:xfrm>
            <a:off x="2051050" y="0"/>
            <a:ext cx="5976938" cy="1316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Phương trình chứa dấu giá trị tuyệt đối</a:t>
            </a:r>
          </a:p>
        </p:txBody>
      </p:sp>
      <p:pic>
        <p:nvPicPr>
          <p:cNvPr id="8201" name="Picture 9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202" name="Rectangle 10"/>
          <p:cNvGraphicFramePr>
            <a:graphicFrameLocks noGrp="1"/>
          </p:cNvGraphicFramePr>
          <p:nvPr>
            <p:ph sz="quarter" idx="1"/>
          </p:nvPr>
        </p:nvGraphicFramePr>
        <p:xfrm>
          <a:off x="2476500" y="26939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0" name="Picture 3128"/>
                      <p:cNvPicPr/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>
                      <a:xfrm>
                        <a:off x="2476500" y="2693988"/>
                        <a:ext cx="0" cy="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86200" y="2286000"/>
          <a:ext cx="32766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6" imgW="989965" imgH="254000" progId="Equation.3">
                  <p:embed/>
                </p:oleObj>
              </mc:Choice>
              <mc:Fallback>
                <p:oleObj r:id="rId6" imgW="989965" imgH="254000" progId="Equation.3">
                  <p:embed/>
                  <p:pic>
                    <p:nvPicPr>
                      <p:cNvPr id="0" name="Picture 3126"/>
                      <p:cNvPicPr/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>
                      <a:xfrm>
                        <a:off x="3886200" y="2286000"/>
                        <a:ext cx="3276600" cy="8397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6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14400" y="3962400"/>
          <a:ext cx="746760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8" imgW="2959100" imgH="431800" progId="Equation.3">
                  <p:embed/>
                </p:oleObj>
              </mc:Choice>
              <mc:Fallback>
                <p:oleObj r:id="rId8" imgW="2959100" imgH="431800" progId="Equation.3">
                  <p:embed/>
                  <p:pic>
                    <p:nvPicPr>
                      <p:cNvPr id="0" name="Picture 3125"/>
                      <p:cNvPicPr/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>
                      <a:xfrm>
                        <a:off x="914400" y="3962400"/>
                        <a:ext cx="7467600" cy="10890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Text Box 11"/>
          <p:cNvSpPr txBox="1"/>
          <p:nvPr/>
        </p:nvSpPr>
        <p:spPr>
          <a:xfrm>
            <a:off x="0" y="2743200"/>
            <a:ext cx="7127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6" name="Text Box 12"/>
          <p:cNvSpPr txBox="1"/>
          <p:nvPr/>
        </p:nvSpPr>
        <p:spPr>
          <a:xfrm>
            <a:off x="0" y="16002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7" name="Text Box 15"/>
          <p:cNvSpPr txBox="1"/>
          <p:nvPr/>
        </p:nvSpPr>
        <p:spPr>
          <a:xfrm>
            <a:off x="914400" y="2514600"/>
            <a:ext cx="495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8" name="Text Box 19"/>
          <p:cNvSpPr txBox="1"/>
          <p:nvPr/>
        </p:nvSpPr>
        <p:spPr>
          <a:xfrm>
            <a:off x="1219200" y="3429000"/>
            <a:ext cx="3657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4" name="Text Box 20"/>
          <p:cNvSpPr txBox="1"/>
          <p:nvPr/>
        </p:nvSpPr>
        <p:spPr>
          <a:xfrm>
            <a:off x="1219200" y="3124200"/>
            <a:ext cx="4876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l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như thế n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lang="vi-VN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0" name="Text Box 21"/>
          <p:cNvSpPr txBox="1"/>
          <p:nvPr/>
        </p:nvSpPr>
        <p:spPr>
          <a:xfrm>
            <a:off x="7543800" y="2438400"/>
            <a:ext cx="76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54" name="Text Box 30"/>
          <p:cNvSpPr txBox="1"/>
          <p:nvPr/>
        </p:nvSpPr>
        <p:spPr>
          <a:xfrm>
            <a:off x="838200" y="3276600"/>
            <a:ext cx="4038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2 trường hợp </a:t>
            </a:r>
            <a:endParaRPr lang="vi-VN" altLang="x-non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44" grpId="0"/>
      <p:bldP spid="26644" grpId="1"/>
      <p:bldP spid="266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/>
          <p:nvPr/>
        </p:nvSpPr>
        <p:spPr>
          <a:xfrm flipV="1">
            <a:off x="36513" y="1412875"/>
            <a:ext cx="5256212" cy="1588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sp>
        <p:nvSpPr>
          <p:cNvPr id="9219" name="Line 3"/>
          <p:cNvSpPr/>
          <p:nvPr/>
        </p:nvSpPr>
        <p:spPr>
          <a:xfrm>
            <a:off x="0" y="1484313"/>
            <a:ext cx="6877050" cy="0"/>
          </a:xfrm>
          <a:prstGeom prst="line">
            <a:avLst/>
          </a:prstGeom>
          <a:ln w="38100" cap="flat" cmpd="sng">
            <a:pattFill prst="pct75">
              <a:fgClr>
                <a:srgbClr val="0000FF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</p:sp>
      <p:pic>
        <p:nvPicPr>
          <p:cNvPr id="9220" name="Picture 4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650" y="0"/>
            <a:ext cx="1403350" cy="1228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Rectangle 5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solidFill>
            <a:srgbClr val="66FFFF"/>
          </a:soli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WordArt 6"/>
          <p:cNvSpPr>
            <a:spLocks noTextEdit="1"/>
          </p:cNvSpPr>
          <p:nvPr/>
        </p:nvSpPr>
        <p:spPr>
          <a:xfrm>
            <a:off x="179388" y="188913"/>
            <a:ext cx="1008062" cy="7191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lstStyle/>
          <a:p>
            <a:pPr algn="ctr" eaLnBrk="0" hangingPunct="0"/>
            <a:r>
              <a:rPr lang="en-US" sz="18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64:</a:t>
            </a:r>
          </a:p>
        </p:txBody>
      </p:sp>
      <p:pic>
        <p:nvPicPr>
          <p:cNvPr id="9223" name="Picture 7" descr="Boo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350" y="333375"/>
            <a:ext cx="631825" cy="620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WordArt 8"/>
          <p:cNvSpPr>
            <a:spLocks noTextEdit="1"/>
          </p:cNvSpPr>
          <p:nvPr/>
        </p:nvSpPr>
        <p:spPr>
          <a:xfrm>
            <a:off x="2051050" y="0"/>
            <a:ext cx="5976938" cy="13160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59999"/>
                  </a:srgbClr>
                </a:soli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Phương trình chứa dấu giá trị tuyệt đối</a:t>
            </a:r>
          </a:p>
        </p:txBody>
      </p:sp>
      <p:pic>
        <p:nvPicPr>
          <p:cNvPr id="9225" name="Picture 9" descr="nature%20(1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0"/>
            <a:ext cx="1066800" cy="933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Text Box 11"/>
          <p:cNvSpPr txBox="1"/>
          <p:nvPr/>
        </p:nvSpPr>
        <p:spPr>
          <a:xfrm>
            <a:off x="0" y="2438400"/>
            <a:ext cx="71278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7" name="Text Box 12"/>
          <p:cNvSpPr txBox="1"/>
          <p:nvPr/>
        </p:nvSpPr>
        <p:spPr>
          <a:xfrm>
            <a:off x="0" y="1600200"/>
            <a:ext cx="594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lại về giá trị tuyệt đối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8" name="Text Box 13"/>
          <p:cNvSpPr txBox="1"/>
          <p:nvPr/>
        </p:nvSpPr>
        <p:spPr>
          <a:xfrm>
            <a:off x="0" y="2438400"/>
            <a:ext cx="853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một số phương trình chứa dấu giá trị tuyệt đối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6" name="Text Box 14"/>
          <p:cNvSpPr txBox="1"/>
          <p:nvPr/>
        </p:nvSpPr>
        <p:spPr>
          <a:xfrm>
            <a:off x="0" y="3048000"/>
            <a:ext cx="3657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8" name="Text Box 16"/>
          <p:cNvSpPr txBox="1"/>
          <p:nvPr/>
        </p:nvSpPr>
        <p:spPr>
          <a:xfrm>
            <a:off x="1752600" y="3048000"/>
            <a:ext cx="495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phương trình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3809" name="Object 17"/>
          <p:cNvGraphicFramePr>
            <a:graphicFrameLocks noGrp="1" noChangeAspect="1"/>
          </p:cNvGraphicFramePr>
          <p:nvPr>
            <p:ph sz="half" idx="1"/>
          </p:nvPr>
        </p:nvGraphicFramePr>
        <p:xfrm>
          <a:off x="1752600" y="3886200"/>
          <a:ext cx="66294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5" imgW="1066800" imgH="508000" progId="Equation.3">
                  <p:embed/>
                </p:oleObj>
              </mc:Choice>
              <mc:Fallback>
                <p:oleObj r:id="rId5" imgW="1066800" imgH="508000" progId="Equation.3">
                  <p:embed/>
                  <p:pic>
                    <p:nvPicPr>
                      <p:cNvPr id="0" name="Picture 3127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1752600" y="3886200"/>
                        <a:ext cx="6629400" cy="16414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6" grpId="0"/>
      <p:bldP spid="3380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571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.VnTime</vt:lpstr>
      <vt:lpstr>Arial</vt:lpstr>
      <vt:lpstr>Times New Roman</vt:lpstr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0978422619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TIEN NGUYEN THANH</cp:lastModifiedBy>
  <cp:revision>42</cp:revision>
  <dcterms:created xsi:type="dcterms:W3CDTF">2010-04-09T02:18:46Z</dcterms:created>
  <dcterms:modified xsi:type="dcterms:W3CDTF">2022-09-20T08:39:03Z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