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media/audio2.wav" ContentType="audio/wav"/>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8"/>
  </p:notesMasterIdLst>
  <p:sldIdLst>
    <p:sldId id="9634" r:id="rId4"/>
    <p:sldId id="261" r:id="rId5"/>
    <p:sldId id="262" r:id="rId6"/>
    <p:sldId id="263" r:id="rId7"/>
    <p:sldId id="266" r:id="rId8"/>
    <p:sldId id="267" r:id="rId9"/>
    <p:sldId id="268" r:id="rId10"/>
    <p:sldId id="270" r:id="rId11"/>
    <p:sldId id="269" r:id="rId12"/>
    <p:sldId id="935" r:id="rId13"/>
    <p:sldId id="256" r:id="rId14"/>
    <p:sldId id="258" r:id="rId15"/>
    <p:sldId id="271" r:id="rId16"/>
    <p:sldId id="939" r:id="rId17"/>
    <p:sldId id="941" r:id="rId18"/>
    <p:sldId id="910" r:id="rId19"/>
    <p:sldId id="936" r:id="rId20"/>
    <p:sldId id="907" r:id="rId21"/>
    <p:sldId id="937" r:id="rId22"/>
    <p:sldId id="908" r:id="rId23"/>
    <p:sldId id="938" r:id="rId24"/>
    <p:sldId id="913" r:id="rId25"/>
    <p:sldId id="940" r:id="rId26"/>
    <p:sldId id="280" r:id="rId27"/>
    <p:sldId id="946" r:id="rId28"/>
    <p:sldId id="916" r:id="rId29"/>
    <p:sldId id="257" r:id="rId30"/>
    <p:sldId id="918" r:id="rId31"/>
    <p:sldId id="944" r:id="rId32"/>
    <p:sldId id="942" r:id="rId33"/>
    <p:sldId id="920" r:id="rId34"/>
    <p:sldId id="943" r:id="rId35"/>
    <p:sldId id="945" r:id="rId36"/>
    <p:sldId id="921" r:id="rId37"/>
    <p:sldId id="947" r:id="rId38"/>
    <p:sldId id="282" r:id="rId39"/>
    <p:sldId id="948" r:id="rId40"/>
    <p:sldId id="950" r:id="rId41"/>
    <p:sldId id="922" r:id="rId42"/>
    <p:sldId id="951" r:id="rId43"/>
    <p:sldId id="949" r:id="rId44"/>
    <p:sldId id="954" r:id="rId45"/>
    <p:sldId id="953" r:id="rId46"/>
    <p:sldId id="955" r:id="rId47"/>
    <p:sldId id="956" r:id="rId48"/>
    <p:sldId id="958" r:id="rId49"/>
    <p:sldId id="957" r:id="rId50"/>
    <p:sldId id="952" r:id="rId51"/>
    <p:sldId id="960" r:id="rId52"/>
    <p:sldId id="959" r:id="rId53"/>
    <p:sldId id="872" r:id="rId54"/>
    <p:sldId id="961" r:id="rId55"/>
    <p:sldId id="888" r:id="rId56"/>
    <p:sldId id="931" r:id="rId57"/>
    <p:sldId id="890" r:id="rId58"/>
    <p:sldId id="891" r:id="rId59"/>
    <p:sldId id="892" r:id="rId60"/>
    <p:sldId id="323" r:id="rId61"/>
    <p:sldId id="328" r:id="rId62"/>
    <p:sldId id="9624" r:id="rId63"/>
    <p:sldId id="9625" r:id="rId64"/>
    <p:sldId id="9627" r:id="rId65"/>
    <p:sldId id="9626" r:id="rId66"/>
    <p:sldId id="9629" r:id="rId67"/>
    <p:sldId id="9628" r:id="rId68"/>
    <p:sldId id="9630" r:id="rId69"/>
    <p:sldId id="9631" r:id="rId70"/>
    <p:sldId id="9632" r:id="rId71"/>
    <p:sldId id="893" r:id="rId72"/>
    <p:sldId id="874" r:id="rId73"/>
    <p:sldId id="962" r:id="rId74"/>
    <p:sldId id="9633" r:id="rId75"/>
    <p:sldId id="903" r:id="rId76"/>
    <p:sldId id="902"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971" autoAdjust="0"/>
  </p:normalViewPr>
  <p:slideViewPr>
    <p:cSldViewPr snapToGrid="0">
      <p:cViewPr varScale="1">
        <p:scale>
          <a:sx n="72" d="100"/>
          <a:sy n="72" d="100"/>
        </p:scale>
        <p:origin x="61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notesMaster" Target="notesMasters/notesMaster1.xml"/><Relationship Id="rId8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965F-47CD-4DB5-9375-E6F7539562BB}" type="datetimeFigureOut">
              <a:rPr lang="en-US" smtClean="0"/>
              <a:t>9/20/2022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41FA6-9B18-44DA-A952-383099B522CD}" type="slidenum">
              <a:rPr lang="en-US" smtClean="0"/>
              <a:t>‹#›</a:t>
            </a:fld>
            <a:endParaRPr lang="en-US"/>
          </a:p>
        </p:txBody>
      </p:sp>
    </p:spTree>
    <p:extLst>
      <p:ext uri="{BB962C8B-B14F-4D97-AF65-F5344CB8AC3E}">
        <p14:creationId xmlns:p14="http://schemas.microsoft.com/office/powerpoint/2010/main" val="281748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32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0812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BEE5-C790-40C3-AB01-C1310E8D0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168AC-C6E6-4D7E-BAC3-EBAF17C3D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B8495A-213F-4225-A5CE-2D1548D3A078}"/>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5" name="Footer Placeholder 4">
            <a:extLst>
              <a:ext uri="{FF2B5EF4-FFF2-40B4-BE49-F238E27FC236}">
                <a16:creationId xmlns:a16="http://schemas.microsoft.com/office/drawing/2014/main" id="{AAA481C5-671C-4521-80D5-2B1AAB097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0EE57-4553-40DA-9FFA-CFFCC38B025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28236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1675-675F-4544-B6BF-D75A04399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2CDF65-CD85-4E3C-B13F-8DA6018008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CF359-FFA3-4A56-8F1D-60298E8F11CC}"/>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5" name="Footer Placeholder 4">
            <a:extLst>
              <a:ext uri="{FF2B5EF4-FFF2-40B4-BE49-F238E27FC236}">
                <a16:creationId xmlns:a16="http://schemas.microsoft.com/office/drawing/2014/main" id="{13656D86-DD14-439B-B8FF-F85408A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59E26-795F-49B8-AC69-4B4B20DE2DEF}"/>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06261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6AEAB-47AC-4B91-BC68-9E0946680B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7FEDE3-1CE0-4DE9-BA94-CC2C712206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38E1A-6E18-46F3-A6D2-BF97C454E10D}"/>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5" name="Footer Placeholder 4">
            <a:extLst>
              <a:ext uri="{FF2B5EF4-FFF2-40B4-BE49-F238E27FC236}">
                <a16:creationId xmlns:a16="http://schemas.microsoft.com/office/drawing/2014/main" id="{324568DF-898E-4051-BC36-86FC8629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39A3A-C38F-469D-B720-B4E92A25BB3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811626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632295556"/>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635" y="182881"/>
            <a:ext cx="11305631" cy="617855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7780"/>
            <a:ext cx="12180570" cy="1760220"/>
          </a:xfrm>
          <a:prstGeom prst="rect">
            <a:avLst/>
          </a:prstGeom>
        </p:spPr>
      </p:pic>
    </p:spTree>
    <p:extLst>
      <p:ext uri="{BB962C8B-B14F-4D97-AF65-F5344CB8AC3E}">
        <p14:creationId xmlns:p14="http://schemas.microsoft.com/office/powerpoint/2010/main" val="576919693"/>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hasCustomPrompt="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094968406"/>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1172964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91601154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5381310"/>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94390421"/>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225972773"/>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2E94-3C57-403F-B1CD-6F97B1E70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1A2A88-9766-4A87-BAB0-54ACE8D5D27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0B9E3-F37B-4F0D-8D1E-BAC117A48035}"/>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5" name="Footer Placeholder 4">
            <a:extLst>
              <a:ext uri="{FF2B5EF4-FFF2-40B4-BE49-F238E27FC236}">
                <a16:creationId xmlns:a16="http://schemas.microsoft.com/office/drawing/2014/main" id="{6BCA0A0B-825D-49A1-B781-65AA1AE34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EFA09-A6D0-4393-8062-01B25DDFB250}"/>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094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24698289"/>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214705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2022/9/20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93119377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ltLang="zh-CN"/>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ltLang="zh-CN"/>
              <a:t>Click to edit Master subtitle style</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8550318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9326557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ltLang="zh-CN"/>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ltLang="zh-CN"/>
              <a:t>Edit Master text styles</a:t>
            </a:r>
          </a:p>
        </p:txBody>
      </p:sp>
      <p:sp>
        <p:nvSpPr>
          <p:cNvPr id="4" name="Date Placeholder 3"/>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167758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Date Placeholder 4"/>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10241523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ltLang="zh-CN"/>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ltLang="zh-CN"/>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7" name="Date Placeholder 6"/>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263459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Date Placeholder 2"/>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9514235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124878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A065-1340-479A-876A-8ECF4AE41E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02FB5D-CEEC-4780-8F64-0EC7889A6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D8D75A-5EFA-4E3D-9A55-6A97A875A388}"/>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5" name="Footer Placeholder 4">
            <a:extLst>
              <a:ext uri="{FF2B5EF4-FFF2-40B4-BE49-F238E27FC236}">
                <a16:creationId xmlns:a16="http://schemas.microsoft.com/office/drawing/2014/main" id="{6255EAE8-E3D2-4EF1-A59B-6ABFBAA3B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2157B-B450-47C1-8EF7-84E899B7EE5D}"/>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14325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ltLang="zh-CN"/>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6408200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ltLang="zh-CN"/>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ltLang="zh-CN"/>
              <a:t>Click icon to add picture</a:t>
            </a:r>
            <a:endParaRPr lang="en-US"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ltLang="zh-CN"/>
              <a:t>Edit Master text styles</a:t>
            </a:r>
          </a:p>
        </p:txBody>
      </p:sp>
      <p:sp>
        <p:nvSpPr>
          <p:cNvPr id="5" name="Date Placeholder 4"/>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42598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396127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ltLang="zh-CN"/>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a:p>
        </p:txBody>
      </p:sp>
      <p:sp>
        <p:nvSpPr>
          <p:cNvPr id="4" name="Date Placeholder 3"/>
          <p:cNvSpPr>
            <a:spLocks noGrp="1"/>
          </p:cNvSpPr>
          <p:nvPr>
            <p:ph type="dt" sz="half" idx="10"/>
          </p:nvPr>
        </p:nvSpPr>
        <p:spPr/>
        <p:txBody>
          <a:bodyPr/>
          <a:lstStyle/>
          <a:p>
            <a:fld id="{D95C8B01-B15C-4B92-AA4C-045722D7B210}" type="datetimeFigureOut">
              <a:rPr lang="en-US" smtClean="0"/>
              <a:t>9/20/2022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B88A23F-A93F-400B-92A9-5DE2DC36D17A}" type="slidenum">
              <a:rPr lang="en-US" smtClean="0"/>
              <a:t>‹#›</a:t>
            </a:fld>
            <a:endParaRPr lang="en-US" dirty="0"/>
          </a:p>
        </p:txBody>
      </p:sp>
    </p:spTree>
    <p:extLst>
      <p:ext uri="{BB962C8B-B14F-4D97-AF65-F5344CB8AC3E}">
        <p14:creationId xmlns:p14="http://schemas.microsoft.com/office/powerpoint/2010/main" val="8836526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BA52-40C1-4F35-B4FF-967300B35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1DE0A-D119-472B-8129-BDF2D1865F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2C0844-D9BF-4FCC-9998-05BCBDE44DE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3D8A9-5BB5-4788-B797-CDA422AB9A94}"/>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6" name="Footer Placeholder 5">
            <a:extLst>
              <a:ext uri="{FF2B5EF4-FFF2-40B4-BE49-F238E27FC236}">
                <a16:creationId xmlns:a16="http://schemas.microsoft.com/office/drawing/2014/main" id="{127E7A8C-E530-43DA-AEDD-A7645B3C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DE17C-C69D-49AD-B1F2-F233EDCB930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283690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DBA8-679D-4657-8A31-4A16C24D2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D426FC-80DB-4924-BC0E-92D5BF9C7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6968F0-ED1E-4A4E-958C-A33E29ED0E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BBD6C8-BD21-47C4-9B4D-01979EDBB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2010CB-F1E8-4A90-9DEC-3E4ABF1295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57693-CC42-4049-A161-232BE19DD056}"/>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8" name="Footer Placeholder 7">
            <a:extLst>
              <a:ext uri="{FF2B5EF4-FFF2-40B4-BE49-F238E27FC236}">
                <a16:creationId xmlns:a16="http://schemas.microsoft.com/office/drawing/2014/main" id="{AAE50939-904F-4A7B-970A-79A928E3E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221DD3-AB33-4BFE-9614-7867E2BFB62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17734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B5F2-1424-4865-A54C-A5EDF0A5B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9CAB7-86FA-4D81-941B-44FFB3661064}"/>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4" name="Footer Placeholder 3">
            <a:extLst>
              <a:ext uri="{FF2B5EF4-FFF2-40B4-BE49-F238E27FC236}">
                <a16:creationId xmlns:a16="http://schemas.microsoft.com/office/drawing/2014/main" id="{1EB70E8B-3E11-4B28-9941-66E8DDB44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DCFBE7-9A64-400F-A107-FBB8754576FC}"/>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482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92D82-43C8-4271-A90D-1B3FE85095BA}"/>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3" name="Footer Placeholder 2">
            <a:extLst>
              <a:ext uri="{FF2B5EF4-FFF2-40B4-BE49-F238E27FC236}">
                <a16:creationId xmlns:a16="http://schemas.microsoft.com/office/drawing/2014/main" id="{B2401571-5843-4741-AE8F-ACCEBD771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C13FE-7958-477A-83F6-B8ECBA7784D2}"/>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9366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322F-7625-46F4-96BF-B28E4D706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E6A92F-E083-4423-9218-EAAAEC764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CDAFA2-627B-467E-96E1-7E25E3DD6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DCCB0D5-9D83-48EF-87F1-B0D96B82E5B5}"/>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6" name="Footer Placeholder 5">
            <a:extLst>
              <a:ext uri="{FF2B5EF4-FFF2-40B4-BE49-F238E27FC236}">
                <a16:creationId xmlns:a16="http://schemas.microsoft.com/office/drawing/2014/main" id="{E7A0C940-8865-4075-B13D-EEEA14B08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82A22-2803-4FD0-8A01-B5138FD1790E}"/>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83837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8922-4543-4FE2-BD97-2F69203A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77551D-6D95-47AB-B7F3-866A2D629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0135737-5A07-450B-81F0-D331A8E6A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CFAF2E-D6CA-4750-84BB-04D747B5D9D3}"/>
              </a:ext>
            </a:extLst>
          </p:cNvPr>
          <p:cNvSpPr>
            <a:spLocks noGrp="1"/>
          </p:cNvSpPr>
          <p:nvPr>
            <p:ph type="dt" sz="half" idx="10"/>
          </p:nvPr>
        </p:nvSpPr>
        <p:spPr/>
        <p:txBody>
          <a:bodyPr/>
          <a:lstStyle/>
          <a:p>
            <a:fld id="{A7A9D32E-D022-4F39-98D2-14F58439EC28}" type="datetimeFigureOut">
              <a:rPr lang="en-US" smtClean="0"/>
              <a:t>9/20/2022</a:t>
            </a:fld>
            <a:endParaRPr lang="en-US"/>
          </a:p>
        </p:txBody>
      </p:sp>
      <p:sp>
        <p:nvSpPr>
          <p:cNvPr id="6" name="Footer Placeholder 5">
            <a:extLst>
              <a:ext uri="{FF2B5EF4-FFF2-40B4-BE49-F238E27FC236}">
                <a16:creationId xmlns:a16="http://schemas.microsoft.com/office/drawing/2014/main" id="{86B22FED-FE91-4CAD-9BC0-5349C8660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6B1EF-390D-48FD-B322-BEC8CD2CFD01}"/>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79926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727D-179F-4B28-B04E-34CD1C089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F2A3B-AEAE-44C6-8733-B6F757AAED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DDF3E-216B-48C0-8842-894EB5B07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D32E-D022-4F39-98D2-14F58439EC28}" type="datetimeFigureOut">
              <a:rPr lang="en-US" smtClean="0"/>
              <a:t>9/20/2022</a:t>
            </a:fld>
            <a:endParaRPr lang="en-US"/>
          </a:p>
        </p:txBody>
      </p:sp>
      <p:sp>
        <p:nvSpPr>
          <p:cNvPr id="5" name="Footer Placeholder 4">
            <a:extLst>
              <a:ext uri="{FF2B5EF4-FFF2-40B4-BE49-F238E27FC236}">
                <a16:creationId xmlns:a16="http://schemas.microsoft.com/office/drawing/2014/main" id="{292A721C-6DCD-4B68-BF11-3CFB0CA44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E662CC-DE2F-4F81-B6F7-4956C903E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4ED99-0C19-42FF-A865-E5AF10CF6B57}" type="slidenum">
              <a:rPr lang="en-US" smtClean="0"/>
              <a:t>‹#›</a:t>
            </a:fld>
            <a:endParaRPr lang="en-US"/>
          </a:p>
        </p:txBody>
      </p:sp>
    </p:spTree>
    <p:extLst>
      <p:ext uri="{BB962C8B-B14F-4D97-AF65-F5344CB8AC3E}">
        <p14:creationId xmlns:p14="http://schemas.microsoft.com/office/powerpoint/2010/main" val="20964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2022/9/20</a:t>
            </a:fld>
            <a:endParaRPr lang="zh-CN" alt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2594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D95C8B01-B15C-4B92-AA4C-045722D7B210}" type="datetimeFigureOut">
              <a:rPr lang="en-US" smtClean="0"/>
              <a:t>9/20/2022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latin typeface="Barlow Condensed" panose="00000506000000000000" charset="0"/>
                <a:ea typeface="Barlow Condensed" panose="00000506000000000000" charset="0"/>
                <a:cs typeface="Barlow Condensed" panose="00000506000000000000" charset="0"/>
              </a:defRPr>
            </a:lvl1pPr>
          </a:lstStyle>
          <a:p>
            <a:fld id="{AB88A23F-A93F-400B-92A9-5DE2DC36D17A}" type="slidenum">
              <a:rPr lang="en-US" smtClean="0"/>
              <a:t>‹#›</a:t>
            </a:fld>
            <a:endParaRPr lang="en-US" dirty="0"/>
          </a:p>
        </p:txBody>
      </p:sp>
    </p:spTree>
    <p:extLst>
      <p:ext uri="{BB962C8B-B14F-4D97-AF65-F5344CB8AC3E}">
        <p14:creationId xmlns:p14="http://schemas.microsoft.com/office/powerpoint/2010/main" val="15179532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Barlow Condensed" panose="00000506000000000000" charset="0"/>
          <a:ea typeface="Barlow Condensed" panose="00000506000000000000" charset="0"/>
          <a:cs typeface="Barlow Condensed" panose="00000506000000000000" charset="0"/>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Barlow Condensed" panose="00000506000000000000" charset="0"/>
          <a:ea typeface="Barlow Condensed" panose="00000506000000000000" charset="0"/>
          <a:cs typeface="Barlow Condensed" panose="00000506000000000000" charset="0"/>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Barlow Condensed" panose="00000506000000000000" charset="0"/>
          <a:ea typeface="Barlow Condensed" panose="00000506000000000000" charset="0"/>
          <a:cs typeface="Barlow Condensed" panose="00000506000000000000" charset="0"/>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Barlow Condensed" panose="00000506000000000000" charset="0"/>
          <a:ea typeface="Barlow Condensed" panose="00000506000000000000" charset="0"/>
          <a:cs typeface="Barlow Condensed" panose="00000506000000000000" charset="0"/>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Barlow Condensed" panose="00000506000000000000" charset="0"/>
          <a:ea typeface="Barlow Condensed" panose="00000506000000000000" charset="0"/>
          <a:cs typeface="Barlow Condensed" panose="00000506000000000000" charset="0"/>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3.png"/><Relationship Id="rId5" Type="http://schemas.openxmlformats.org/officeDocument/2006/relationships/image" Target="../media/image24.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7.wdp"/><Relationship Id="rId4" Type="http://schemas.openxmlformats.org/officeDocument/2006/relationships/image" Target="../media/image28.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32.png"/><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10.wdp"/></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10.wdp"/></Relationships>
</file>

<file path=ppt/slides/_rels/slide21.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10.wdp"/></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openxmlformats.org/officeDocument/2006/relationships/image" Target="../media/image36.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11.wdp"/></Relationships>
</file>

<file path=ppt/slides/_rels/slide3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12.wdp"/></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 Id="rId9" Type="http://schemas.microsoft.com/office/2007/relationships/hdphoto" Target="../media/hdphoto12.wdp"/></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microsoft.com/office/2007/relationships/hdphoto" Target="../media/hdphoto2.wdp"/><Relationship Id="rId18" Type="http://schemas.openxmlformats.org/officeDocument/2006/relationships/image" Target="../media/image18.png"/><Relationship Id="rId3" Type="http://schemas.openxmlformats.org/officeDocument/2006/relationships/audio" Target="../media/audio2.wav"/><Relationship Id="rId21" Type="http://schemas.openxmlformats.org/officeDocument/2006/relationships/slide" Target="slide8.xml"/><Relationship Id="rId7" Type="http://schemas.openxmlformats.org/officeDocument/2006/relationships/image" Target="../media/image9.png"/><Relationship Id="rId12" Type="http://schemas.openxmlformats.org/officeDocument/2006/relationships/image" Target="../media/image13.png"/><Relationship Id="rId17" Type="http://schemas.openxmlformats.org/officeDocument/2006/relationships/image" Target="../media/image17.png"/><Relationship Id="rId2" Type="http://schemas.openxmlformats.org/officeDocument/2006/relationships/audio" Target="../media/audio1.wav"/><Relationship Id="rId16" Type="http://schemas.openxmlformats.org/officeDocument/2006/relationships/image" Target="../media/image16.png"/><Relationship Id="rId20"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1.wdp"/><Relationship Id="rId5" Type="http://schemas.openxmlformats.org/officeDocument/2006/relationships/image" Target="../media/image7.png"/><Relationship Id="rId15" Type="http://schemas.openxmlformats.org/officeDocument/2006/relationships/image" Target="../media/image15.png"/><Relationship Id="rId23" Type="http://schemas.openxmlformats.org/officeDocument/2006/relationships/slide" Target="slide11.xml"/><Relationship Id="rId10" Type="http://schemas.openxmlformats.org/officeDocument/2006/relationships/image" Target="../media/image12.png"/><Relationship Id="rId19" Type="http://schemas.openxmlformats.org/officeDocument/2006/relationships/slide" Target="slide6.xml"/><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14.jpg"/><Relationship Id="rId22" Type="http://schemas.openxmlformats.org/officeDocument/2006/relationships/slide" Target="slide9.xml"/></Relationships>
</file>

<file path=ppt/slides/_rels/slide5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2.png"/><Relationship Id="rId12" Type="http://schemas.microsoft.com/office/2007/relationships/hdphoto" Target="../media/hdphoto13.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microsoft.com/office/2007/relationships/hdphoto" Target="../media/hdphoto14.wdp"/></Relationships>
</file>

<file path=ppt/slides/_rels/slide5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3" Type="http://schemas.openxmlformats.org/officeDocument/2006/relationships/image" Target="../media/image6.png"/><Relationship Id="rId7" Type="http://schemas.openxmlformats.org/officeDocument/2006/relationships/image" Target="../media/image42.png"/><Relationship Id="rId12" Type="http://schemas.microsoft.com/office/2007/relationships/hdphoto" Target="../media/hdphoto13.wdp"/><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microsoft.com/office/2007/relationships/hdphoto" Target="../media/hdphoto14.wdp"/></Relationships>
</file>

<file path=ppt/slides/_rels/slide5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7.png"/><Relationship Id="rId7"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7.wdp"/><Relationship Id="rId4" Type="http://schemas.openxmlformats.org/officeDocument/2006/relationships/image" Target="../media/image28.png"/><Relationship Id="rId9" Type="http://schemas.microsoft.com/office/2007/relationships/hdphoto" Target="../media/hdphoto2.wdp"/></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10.wdp"/></Relationships>
</file>

<file path=ppt/slides/_rels/slide56.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10.wdp"/></Relationships>
</file>

<file path=ppt/slides/_rels/slide57.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3.png"/><Relationship Id="rId5" Type="http://schemas.openxmlformats.org/officeDocument/2006/relationships/image" Target="../media/image24.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2.png"/></Relationships>
</file>

<file path=ppt/slides/_rels/slide58.xml.rels><?xml version="1.0" encoding="UTF-8" standalone="yes"?>
<Relationships xmlns="http://schemas.openxmlformats.org/package/2006/relationships"><Relationship Id="rId8" Type="http://schemas.microsoft.com/office/2007/relationships/hdphoto" Target="../media/hdphoto17.wdp"/><Relationship Id="rId13" Type="http://schemas.openxmlformats.org/officeDocument/2006/relationships/image" Target="../media/image54.png"/><Relationship Id="rId18" Type="http://schemas.microsoft.com/office/2007/relationships/hdphoto" Target="../media/hdphoto22.wdp"/><Relationship Id="rId26" Type="http://schemas.microsoft.com/office/2007/relationships/hdphoto" Target="../media/hdphoto26.wdp"/><Relationship Id="rId3" Type="http://schemas.openxmlformats.org/officeDocument/2006/relationships/image" Target="../media/image49.png"/><Relationship Id="rId21" Type="http://schemas.openxmlformats.org/officeDocument/2006/relationships/image" Target="../media/image58.png"/><Relationship Id="rId34" Type="http://schemas.openxmlformats.org/officeDocument/2006/relationships/slide" Target="slide67.xml"/><Relationship Id="rId7" Type="http://schemas.openxmlformats.org/officeDocument/2006/relationships/image" Target="../media/image51.png"/><Relationship Id="rId12" Type="http://schemas.microsoft.com/office/2007/relationships/hdphoto" Target="../media/hdphoto19.wdp"/><Relationship Id="rId17" Type="http://schemas.openxmlformats.org/officeDocument/2006/relationships/image" Target="../media/image56.png"/><Relationship Id="rId25" Type="http://schemas.openxmlformats.org/officeDocument/2006/relationships/image" Target="../media/image60.png"/><Relationship Id="rId33" Type="http://schemas.openxmlformats.org/officeDocument/2006/relationships/slide" Target="slide66.xml"/><Relationship Id="rId2" Type="http://schemas.openxmlformats.org/officeDocument/2006/relationships/audio" Target="../media/audio1.wav"/><Relationship Id="rId16" Type="http://schemas.microsoft.com/office/2007/relationships/hdphoto" Target="../media/hdphoto21.wdp"/><Relationship Id="rId20" Type="http://schemas.microsoft.com/office/2007/relationships/hdphoto" Target="../media/hdphoto23.wdp"/><Relationship Id="rId29" Type="http://schemas.openxmlformats.org/officeDocument/2006/relationships/slide" Target="slide62.xml"/><Relationship Id="rId1" Type="http://schemas.openxmlformats.org/officeDocument/2006/relationships/slideLayout" Target="../slideLayouts/slideLayout29.xml"/><Relationship Id="rId6" Type="http://schemas.microsoft.com/office/2007/relationships/hdphoto" Target="../media/hdphoto16.wdp"/><Relationship Id="rId11" Type="http://schemas.openxmlformats.org/officeDocument/2006/relationships/image" Target="../media/image53.png"/><Relationship Id="rId24" Type="http://schemas.microsoft.com/office/2007/relationships/hdphoto" Target="../media/hdphoto25.wdp"/><Relationship Id="rId32" Type="http://schemas.openxmlformats.org/officeDocument/2006/relationships/slide" Target="slide65.xml"/><Relationship Id="rId5" Type="http://schemas.openxmlformats.org/officeDocument/2006/relationships/image" Target="../media/image50.png"/><Relationship Id="rId15" Type="http://schemas.openxmlformats.org/officeDocument/2006/relationships/image" Target="../media/image55.png"/><Relationship Id="rId23" Type="http://schemas.openxmlformats.org/officeDocument/2006/relationships/image" Target="../media/image59.png"/><Relationship Id="rId28" Type="http://schemas.openxmlformats.org/officeDocument/2006/relationships/slide" Target="slide61.xml"/><Relationship Id="rId36" Type="http://schemas.openxmlformats.org/officeDocument/2006/relationships/slide" Target="slide20.xml"/><Relationship Id="rId10" Type="http://schemas.microsoft.com/office/2007/relationships/hdphoto" Target="../media/hdphoto18.wdp"/><Relationship Id="rId19" Type="http://schemas.openxmlformats.org/officeDocument/2006/relationships/image" Target="../media/image57.png"/><Relationship Id="rId31" Type="http://schemas.openxmlformats.org/officeDocument/2006/relationships/slide" Target="slide64.xml"/><Relationship Id="rId4" Type="http://schemas.microsoft.com/office/2007/relationships/hdphoto" Target="../media/hdphoto15.wdp"/><Relationship Id="rId9" Type="http://schemas.openxmlformats.org/officeDocument/2006/relationships/image" Target="../media/image52.png"/><Relationship Id="rId14" Type="http://schemas.microsoft.com/office/2007/relationships/hdphoto" Target="../media/hdphoto20.wdp"/><Relationship Id="rId22" Type="http://schemas.microsoft.com/office/2007/relationships/hdphoto" Target="../media/hdphoto24.wdp"/><Relationship Id="rId27" Type="http://schemas.openxmlformats.org/officeDocument/2006/relationships/slide" Target="slide59.xml"/><Relationship Id="rId30" Type="http://schemas.openxmlformats.org/officeDocument/2006/relationships/slide" Target="slide63.xml"/><Relationship Id="rId35" Type="http://schemas.openxmlformats.org/officeDocument/2006/relationships/slide" Target="slide68.xml"/></Relationships>
</file>

<file path=ppt/slides/_rels/slide59.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0.jp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1.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2.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3.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4.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5.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6.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7.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8.xml.rels><?xml version="1.0" encoding="UTF-8" standalone="yes"?>
<Relationships xmlns="http://schemas.openxmlformats.org/package/2006/relationships"><Relationship Id="rId8" Type="http://schemas.microsoft.com/office/2007/relationships/hdphoto" Target="../media/hdphoto27.wdp"/><Relationship Id="rId3" Type="http://schemas.openxmlformats.org/officeDocument/2006/relationships/audio" Target="../media/audio4.wav"/><Relationship Id="rId7" Type="http://schemas.openxmlformats.org/officeDocument/2006/relationships/image" Target="../media/image62.png"/><Relationship Id="rId2" Type="http://schemas.openxmlformats.org/officeDocument/2006/relationships/audio" Target="../media/audio3.wav"/><Relationship Id="rId1" Type="http://schemas.openxmlformats.org/officeDocument/2006/relationships/slideLayout" Target="../slideLayouts/slideLayout29.xml"/><Relationship Id="rId6" Type="http://schemas.openxmlformats.org/officeDocument/2006/relationships/slide" Target="slide58.xml"/><Relationship Id="rId5" Type="http://schemas.openxmlformats.org/officeDocument/2006/relationships/image" Target="../media/image61.png"/><Relationship Id="rId4" Type="http://schemas.openxmlformats.org/officeDocument/2006/relationships/audio" Target="../media/audio1.wav"/><Relationship Id="rId9" Type="http://schemas.openxmlformats.org/officeDocument/2006/relationships/image" Target="../media/image63.png"/></Relationships>
</file>

<file path=ppt/slides/_rels/slide6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3.png"/><Relationship Id="rId5" Type="http://schemas.openxmlformats.org/officeDocument/2006/relationships/image" Target="../media/image24.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0.jp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19.png"/></Relationships>
</file>

<file path=ppt/slides/_rels/slide7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3.png"/><Relationship Id="rId4" Type="http://schemas.microsoft.com/office/2007/relationships/hdphoto" Target="../media/hdphoto1.wdp"/></Relationships>
</file>

<file path=ppt/slides/_rels/slide7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4.pn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31.png"/><Relationship Id="rId4" Type="http://schemas.microsoft.com/office/2007/relationships/hdphoto" Target="../media/hdphoto10.wdp"/></Relationships>
</file>

<file path=ppt/slides/_rels/slide74.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3.png"/><Relationship Id="rId5" Type="http://schemas.openxmlformats.org/officeDocument/2006/relationships/image" Target="../media/image24.png"/><Relationship Id="rId10" Type="http://schemas.microsoft.com/office/2007/relationships/hdphoto" Target="../media/hdphoto1.wdp"/><Relationship Id="rId4" Type="http://schemas.microsoft.com/office/2007/relationships/hdphoto" Target="../media/hdphoto4.wdp"/><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0.jp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slide" Target="slide5.xml"/><Relationship Id="rId2" Type="http://schemas.openxmlformats.org/officeDocument/2006/relationships/audio" Target="../media/audio3.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20.jpg"/><Relationship Id="rId5" Type="http://schemas.openxmlformats.org/officeDocument/2006/relationships/image" Target="../media/image12.png"/><Relationship Id="rId10" Type="http://schemas.microsoft.com/office/2007/relationships/hdphoto" Target="../media/hdphoto3.wdp"/><Relationship Id="rId4" Type="http://schemas.openxmlformats.org/officeDocument/2006/relationships/image" Target="../media/image6.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B3CC68-42F5-410F-AB46-B506B569E200}"/>
              </a:ext>
            </a:extLst>
          </p:cNvPr>
          <p:cNvPicPr>
            <a:picLocks noChangeAspect="1"/>
          </p:cNvPicPr>
          <p:nvPr/>
        </p:nvPicPr>
        <p:blipFill>
          <a:blip r:embed="rId2"/>
          <a:stretch>
            <a:fillRect/>
          </a:stretch>
        </p:blipFill>
        <p:spPr>
          <a:xfrm>
            <a:off x="0" y="0"/>
            <a:ext cx="12192000" cy="6858000"/>
          </a:xfrm>
          <a:prstGeom prst="rect">
            <a:avLst/>
          </a:prstGeom>
        </p:spPr>
      </p:pic>
      <p:sp>
        <p:nvSpPr>
          <p:cNvPr id="6" name="TextBox 5">
            <a:extLst>
              <a:ext uri="{FF2B5EF4-FFF2-40B4-BE49-F238E27FC236}">
                <a16:creationId xmlns:a16="http://schemas.microsoft.com/office/drawing/2014/main" id="{12194F18-3669-448D-AE27-0A9DD4ED74E4}"/>
              </a:ext>
            </a:extLst>
          </p:cNvPr>
          <p:cNvSpPr txBox="1"/>
          <p:nvPr/>
        </p:nvSpPr>
        <p:spPr>
          <a:xfrm>
            <a:off x="0" y="0"/>
            <a:ext cx="3595552" cy="738664"/>
          </a:xfrm>
          <a:prstGeom prst="rect">
            <a:avLst/>
          </a:prstGeom>
          <a:noFill/>
        </p:spPr>
        <p:txBody>
          <a:bodyPr wrap="square" rtlCol="0">
            <a:spAutoFit/>
          </a:bodyPr>
          <a:lstStyle/>
          <a:p>
            <a:r>
              <a:rPr lang="en-US" sz="2100" b="1" dirty="0" err="1">
                <a:solidFill>
                  <a:srgbClr val="C00000"/>
                </a:solidFill>
                <a:latin typeface="Times New Roman" panose="02020603050405020304" pitchFamily="18" charset="0"/>
                <a:cs typeface="Times New Roman" panose="02020603050405020304" pitchFamily="18" charset="0"/>
              </a:rPr>
              <a:t>Tr</a:t>
            </a:r>
            <a:r>
              <a:rPr lang="vi-VN" sz="2100" b="1" dirty="0">
                <a:solidFill>
                  <a:srgbClr val="C00000"/>
                </a:solidFill>
                <a:latin typeface="Times New Roman" panose="02020603050405020304" pitchFamily="18" charset="0"/>
                <a:cs typeface="Times New Roman" panose="02020603050405020304" pitchFamily="18" charset="0"/>
              </a:rPr>
              <a:t>ư</a:t>
            </a:r>
            <a:r>
              <a:rPr lang="en-US" sz="2100" b="1" dirty="0" err="1">
                <a:solidFill>
                  <a:srgbClr val="C00000"/>
                </a:solidFill>
                <a:latin typeface="Times New Roman" panose="02020603050405020304" pitchFamily="18" charset="0"/>
                <a:cs typeface="Times New Roman" panose="02020603050405020304" pitchFamily="18" charset="0"/>
              </a:rPr>
              <a:t>ờng</a:t>
            </a:r>
            <a:r>
              <a:rPr lang="en-US" sz="2100" b="1" dirty="0">
                <a:solidFill>
                  <a:srgbClr val="C00000"/>
                </a:solidFill>
                <a:latin typeface="Times New Roman" panose="02020603050405020304" pitchFamily="18" charset="0"/>
                <a:cs typeface="Times New Roman" panose="02020603050405020304" pitchFamily="18" charset="0"/>
              </a:rPr>
              <a:t>: THCS </a:t>
            </a:r>
            <a:r>
              <a:rPr lang="en-US" sz="2100" b="1" dirty="0" err="1">
                <a:solidFill>
                  <a:srgbClr val="C00000"/>
                </a:solidFill>
                <a:latin typeface="Times New Roman" panose="02020603050405020304" pitchFamily="18" charset="0"/>
                <a:cs typeface="Times New Roman" panose="02020603050405020304" pitchFamily="18" charset="0"/>
              </a:rPr>
              <a:t>Bình</a:t>
            </a:r>
            <a:r>
              <a:rPr lang="en-US" sz="2100" b="1" dirty="0">
                <a:solidFill>
                  <a:srgbClr val="C00000"/>
                </a:solidFill>
                <a:latin typeface="Times New Roman" panose="02020603050405020304" pitchFamily="18" charset="0"/>
                <a:cs typeface="Times New Roman" panose="02020603050405020304" pitchFamily="18" charset="0"/>
              </a:rPr>
              <a:t> </a:t>
            </a:r>
            <a:r>
              <a:rPr lang="en-US" sz="2100" b="1" dirty="0" err="1">
                <a:solidFill>
                  <a:srgbClr val="C00000"/>
                </a:solidFill>
                <a:latin typeface="Times New Roman" panose="02020603050405020304" pitchFamily="18" charset="0"/>
                <a:cs typeface="Times New Roman" panose="02020603050405020304" pitchFamily="18" charset="0"/>
              </a:rPr>
              <a:t>Khánh</a:t>
            </a:r>
            <a:endParaRPr lang="en-US" sz="2100" b="1" dirty="0">
              <a:solidFill>
                <a:srgbClr val="C00000"/>
              </a:solidFill>
              <a:latin typeface="Times New Roman" panose="02020603050405020304" pitchFamily="18" charset="0"/>
              <a:cs typeface="Times New Roman" panose="02020603050405020304" pitchFamily="18" charset="0"/>
            </a:endParaRPr>
          </a:p>
          <a:p>
            <a:r>
              <a:rPr lang="en-US" sz="2100" b="1" dirty="0" err="1">
                <a:solidFill>
                  <a:srgbClr val="C00000"/>
                </a:solidFill>
                <a:latin typeface="Times New Roman" panose="02020603050405020304" pitchFamily="18" charset="0"/>
                <a:cs typeface="Times New Roman" panose="02020603050405020304" pitchFamily="18" charset="0"/>
              </a:rPr>
              <a:t>Tổ</a:t>
            </a:r>
            <a:r>
              <a:rPr lang="en-US" sz="2100" b="1" dirty="0">
                <a:solidFill>
                  <a:srgbClr val="C00000"/>
                </a:solidFill>
                <a:latin typeface="Times New Roman" panose="02020603050405020304" pitchFamily="18" charset="0"/>
                <a:cs typeface="Times New Roman" panose="02020603050405020304" pitchFamily="18" charset="0"/>
              </a:rPr>
              <a:t>: </a:t>
            </a:r>
            <a:r>
              <a:rPr lang="en-US" sz="2100" b="1" dirty="0" err="1">
                <a:solidFill>
                  <a:srgbClr val="C00000"/>
                </a:solidFill>
                <a:latin typeface="Times New Roman" panose="02020603050405020304" pitchFamily="18" charset="0"/>
                <a:cs typeface="Times New Roman" panose="02020603050405020304" pitchFamily="18" charset="0"/>
              </a:rPr>
              <a:t>Ngữ</a:t>
            </a:r>
            <a:r>
              <a:rPr lang="en-US" sz="2100" b="1" dirty="0">
                <a:solidFill>
                  <a:srgbClr val="C00000"/>
                </a:solidFill>
                <a:latin typeface="Times New Roman" panose="02020603050405020304" pitchFamily="18" charset="0"/>
                <a:cs typeface="Times New Roman" panose="02020603050405020304" pitchFamily="18" charset="0"/>
              </a:rPr>
              <a:t> </a:t>
            </a:r>
            <a:r>
              <a:rPr lang="en-US" sz="2100" b="1" dirty="0" err="1">
                <a:solidFill>
                  <a:srgbClr val="C00000"/>
                </a:solidFill>
                <a:latin typeface="Times New Roman" panose="02020603050405020304" pitchFamily="18" charset="0"/>
                <a:cs typeface="Times New Roman" panose="02020603050405020304" pitchFamily="18" charset="0"/>
              </a:rPr>
              <a:t>văn</a:t>
            </a:r>
            <a:endParaRPr lang="en-US" sz="21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656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5" name="TextBox 4">
            <a:extLst>
              <a:ext uri="{FF2B5EF4-FFF2-40B4-BE49-F238E27FC236}">
                <a16:creationId xmlns:a16="http://schemas.microsoft.com/office/drawing/2014/main" id="{F5EAF3C9-E245-4B60-BBA6-910B99695F12}"/>
              </a:ext>
            </a:extLst>
          </p:cNvPr>
          <p:cNvSpPr txBox="1"/>
          <p:nvPr/>
        </p:nvSpPr>
        <p:spPr>
          <a:xfrm>
            <a:off x="6313330" y="830264"/>
            <a:ext cx="2137124"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Tiết</a:t>
            </a:r>
            <a:r>
              <a:rPr lang="en-US" sz="4000" b="1" dirty="0">
                <a:solidFill>
                  <a:srgbClr val="70AD47">
                    <a:lumMod val="50000"/>
                  </a:srgbClr>
                </a:solidFill>
                <a:latin typeface="Times New Roman" panose="02020603050405020304" pitchFamily="18" charset="0"/>
                <a:cs typeface="Times New Roman" panose="02020603050405020304" pitchFamily="18" charset="0"/>
              </a:rPr>
              <a:t> 3, 4:</a:t>
            </a:r>
            <a:endPar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A8648CFB-31FD-450F-B89D-5A5AF9A53C6B}"/>
              </a:ext>
            </a:extLst>
          </p:cNvPr>
          <p:cNvSpPr txBox="1"/>
          <p:nvPr/>
        </p:nvSpPr>
        <p:spPr>
          <a:xfrm>
            <a:off x="5964573" y="1538150"/>
            <a:ext cx="559545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SANG THU</a:t>
            </a:r>
          </a:p>
        </p:txBody>
      </p:sp>
      <p:sp>
        <p:nvSpPr>
          <p:cNvPr id="7" name="TextBox 6">
            <a:extLst>
              <a:ext uri="{FF2B5EF4-FFF2-40B4-BE49-F238E27FC236}">
                <a16:creationId xmlns:a16="http://schemas.microsoft.com/office/drawing/2014/main" id="{AAF5448C-7936-4935-8C59-F9140E6AD783}"/>
              </a:ext>
            </a:extLst>
          </p:cNvPr>
          <p:cNvSpPr txBox="1"/>
          <p:nvPr/>
        </p:nvSpPr>
        <p:spPr>
          <a:xfrm>
            <a:off x="8450454" y="2843441"/>
            <a:ext cx="319222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HỮU THỈNH</a:t>
            </a:r>
          </a:p>
        </p:txBody>
      </p:sp>
    </p:spTree>
    <p:extLst>
      <p:ext uri="{BB962C8B-B14F-4D97-AF65-F5344CB8AC3E}">
        <p14:creationId xmlns:p14="http://schemas.microsoft.com/office/powerpoint/2010/main" val="235728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 THÀNH KIẾN THỨC</a:t>
            </a:r>
          </a:p>
        </p:txBody>
      </p:sp>
    </p:spTree>
    <p:extLst>
      <p:ext uri="{BB962C8B-B14F-4D97-AF65-F5344CB8AC3E}">
        <p14:creationId xmlns:p14="http://schemas.microsoft.com/office/powerpoint/2010/main" val="228860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931693" y="1865434"/>
            <a:ext cx="7021585"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Trải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nghiệm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cùng</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văn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04322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18731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en-US" sz="4800" i="1" kern="0" dirty="0" err="1">
                  <a:solidFill>
                    <a:srgbClr val="000000"/>
                  </a:solidFill>
                  <a:latin typeface="Times New Roman" panose="02020603050405020304" pitchFamily="18" charset="0"/>
                  <a:cs typeface="Times New Roman" panose="02020603050405020304" pitchFamily="18" charset="0"/>
                </a:rPr>
                <a:t>Đọc</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diễn</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cảm</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theo</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mạch</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cảm</a:t>
              </a:r>
              <a:r>
                <a:rPr lang="en-US" sz="4800" i="1" kern="0" dirty="0">
                  <a:solidFill>
                    <a:srgbClr val="000000"/>
                  </a:solidFill>
                  <a:latin typeface="Times New Roman" panose="02020603050405020304" pitchFamily="18" charset="0"/>
                  <a:cs typeface="Times New Roman" panose="02020603050405020304" pitchFamily="18" charset="0"/>
                </a:rPr>
                <a:t> </a:t>
              </a:r>
              <a:r>
                <a:rPr lang="en-US" sz="4800" i="1" kern="0" dirty="0" err="1">
                  <a:solidFill>
                    <a:srgbClr val="000000"/>
                  </a:solidFill>
                  <a:latin typeface="Times New Roman" panose="02020603050405020304" pitchFamily="18" charset="0"/>
                  <a:cs typeface="Times New Roman" panose="02020603050405020304" pitchFamily="18" charset="0"/>
                </a:rPr>
                <a:t>xúc</a:t>
              </a:r>
              <a:r>
                <a:rPr lang="en-US" sz="4800" i="1" kern="0" dirty="0">
                  <a:solidFill>
                    <a:srgbClr val="000000"/>
                  </a:solidFill>
                  <a:latin typeface="Times New Roman" panose="02020603050405020304" pitchFamily="18" charset="0"/>
                  <a:cs typeface="Times New Roman" panose="02020603050405020304" pitchFamily="18" charset="0"/>
                </a:rPr>
                <a:t>.</a:t>
              </a:r>
              <a:endParaRPr lang="vi-VN" sz="4800" i="1" kern="0" dirty="0">
                <a:solidFill>
                  <a:srgbClr val="00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6509353" y="782997"/>
            <a:ext cx="2031325" cy="1189941"/>
          </a:xfrm>
          <a:prstGeom prst="rect">
            <a:avLst/>
          </a:prstGeom>
        </p:spPr>
        <p:txBody>
          <a:bodyPr wrap="none">
            <a:spAutoFit/>
          </a:bodyPr>
          <a:lstStyle/>
          <a:p>
            <a:pPr algn="just">
              <a:lnSpc>
                <a:spcPct val="150000"/>
              </a:lnSpc>
              <a:spcAft>
                <a:spcPts val="0"/>
              </a:spcAft>
            </a:pP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Đọc</a:t>
            </a:r>
            <a:endParaRPr lang="en-US" sz="54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1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1087" y="-45433"/>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483141" y="64714"/>
            <a:ext cx="768101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Sang </a:t>
            </a: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40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A47F390-A32D-4446-BEA2-AB1CED5598AE}"/>
              </a:ext>
            </a:extLst>
          </p:cNvPr>
          <p:cNvSpPr/>
          <p:nvPr/>
        </p:nvSpPr>
        <p:spPr>
          <a:xfrm>
            <a:off x="2376530" y="604940"/>
            <a:ext cx="5500732" cy="206210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sp>
        <p:nvSpPr>
          <p:cNvPr id="3" name="Rectangle 2">
            <a:extLst>
              <a:ext uri="{FF2B5EF4-FFF2-40B4-BE49-F238E27FC236}">
                <a16:creationId xmlns:a16="http://schemas.microsoft.com/office/drawing/2014/main" id="{D4B5CA15-640C-425C-B5A7-5B3742E57FAD}"/>
              </a:ext>
            </a:extLst>
          </p:cNvPr>
          <p:cNvSpPr/>
          <p:nvPr/>
        </p:nvSpPr>
        <p:spPr>
          <a:xfrm>
            <a:off x="205360" y="4746152"/>
            <a:ext cx="9843072"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Hữu</a:t>
            </a:r>
            <a:r>
              <a:rPr kumimoji="0" lang="en-US" sz="32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Thỉnh</a:t>
            </a:r>
            <a:endParaRPr kumimoji="0" lang="en-US" sz="32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6CF18D0-4F5A-4316-9B46-3DA702F5AA20}"/>
              </a:ext>
            </a:extLst>
          </p:cNvPr>
          <p:cNvSpPr/>
          <p:nvPr/>
        </p:nvSpPr>
        <p:spPr>
          <a:xfrm>
            <a:off x="2416030" y="2773865"/>
            <a:ext cx="4437776" cy="212365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được lúc dềnh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bắt đầu vội vã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đám mây mùa hạ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Vắt nửa mình sang thu</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246E2CB-92B0-44E8-84AC-D7B1E197FB42}"/>
              </a:ext>
            </a:extLst>
          </p:cNvPr>
          <p:cNvSpPr/>
          <p:nvPr/>
        </p:nvSpPr>
        <p:spPr>
          <a:xfrm>
            <a:off x="7777625" y="1759102"/>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40659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down)">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3" grpId="0"/>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32048" y="2204912"/>
              <a:ext cx="2563249" cy="967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Em</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hiểu</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thế</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nào</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dềnh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chùng</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3200"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chình</a:t>
              </a:r>
              <a:r>
                <a:rPr kumimoji="0" lang="en-US"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endParaRPr kumimoji="0" lang="vi-VN"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581761" y="70272"/>
            <a:ext cx="203132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9945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66098089-05CA-F633-7089-86C2C7B340DC}"/>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368378" y="1256808"/>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14755" y="2329321"/>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Chùng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chình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cố</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ý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nấn</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ná</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làm</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chậm</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chạp</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để</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kéo</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dài</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thời</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gian</a:t>
              </a:r>
              <a:endPar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4639293" y="507883"/>
            <a:ext cx="1415772" cy="823752"/>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Đọc</a:t>
            </a:r>
            <a:endPar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10414052" y="96471"/>
            <a:ext cx="1904642" cy="1311806"/>
          </a:xfrm>
          <a:prstGeom prst="rect">
            <a:avLst/>
          </a:prstGeom>
        </p:spPr>
      </p:pic>
      <p:grpSp>
        <p:nvGrpSpPr>
          <p:cNvPr id="99" name="组合 2">
            <a:extLst>
              <a:ext uri="{FF2B5EF4-FFF2-40B4-BE49-F238E27FC236}">
                <a16:creationId xmlns:a16="http://schemas.microsoft.com/office/drawing/2014/main" id="{6AF06773-392F-4E81-8C97-B75FA0183268}"/>
              </a:ext>
            </a:extLst>
          </p:cNvPr>
          <p:cNvGrpSpPr/>
          <p:nvPr/>
        </p:nvGrpSpPr>
        <p:grpSpPr>
          <a:xfrm>
            <a:off x="6702329" y="706535"/>
            <a:ext cx="4513277" cy="3392585"/>
            <a:chOff x="1949253" y="1627716"/>
            <a:chExt cx="3271491" cy="2309600"/>
          </a:xfrm>
        </p:grpSpPr>
        <p:grpSp>
          <p:nvGrpSpPr>
            <p:cNvPr id="100" name="组合 135">
              <a:extLst>
                <a:ext uri="{FF2B5EF4-FFF2-40B4-BE49-F238E27FC236}">
                  <a16:creationId xmlns:a16="http://schemas.microsoft.com/office/drawing/2014/main" id="{A5CDE246-432C-4503-B2A8-360A032CB01F}"/>
                </a:ext>
              </a:extLst>
            </p:cNvPr>
            <p:cNvGrpSpPr/>
            <p:nvPr/>
          </p:nvGrpSpPr>
          <p:grpSpPr>
            <a:xfrm>
              <a:off x="1949253" y="1627716"/>
              <a:ext cx="3271491" cy="2309600"/>
              <a:chOff x="3246438" y="1068388"/>
              <a:chExt cx="5711825" cy="4678363"/>
            </a:xfrm>
            <a:solidFill>
              <a:srgbClr val="000000"/>
            </a:solidFill>
          </p:grpSpPr>
          <p:sp>
            <p:nvSpPr>
              <p:cNvPr id="102" name="Freeform 5">
                <a:extLst>
                  <a:ext uri="{FF2B5EF4-FFF2-40B4-BE49-F238E27FC236}">
                    <a16:creationId xmlns:a16="http://schemas.microsoft.com/office/drawing/2014/main" id="{732A5673-4FF8-43BD-AC96-EA68AAA5F3F9}"/>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6">
                <a:extLst>
                  <a:ext uri="{FF2B5EF4-FFF2-40B4-BE49-F238E27FC236}">
                    <a16:creationId xmlns:a16="http://schemas.microsoft.com/office/drawing/2014/main" id="{C72A5377-5628-49A8-9623-C71426D01CAB}"/>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7">
                <a:extLst>
                  <a:ext uri="{FF2B5EF4-FFF2-40B4-BE49-F238E27FC236}">
                    <a16:creationId xmlns:a16="http://schemas.microsoft.com/office/drawing/2014/main" id="{7570DCFC-494C-44EE-9BAA-9AE4ED7B5F1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8">
                <a:extLst>
                  <a:ext uri="{FF2B5EF4-FFF2-40B4-BE49-F238E27FC236}">
                    <a16:creationId xmlns:a16="http://schemas.microsoft.com/office/drawing/2014/main" id="{A0B8BC8C-942B-4437-9B0F-8F124098A87F}"/>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9">
                <a:extLst>
                  <a:ext uri="{FF2B5EF4-FFF2-40B4-BE49-F238E27FC236}">
                    <a16:creationId xmlns:a16="http://schemas.microsoft.com/office/drawing/2014/main" id="{7B5A1EBC-014F-4ECC-920F-B6F97DEEA58D}"/>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10">
                <a:extLst>
                  <a:ext uri="{FF2B5EF4-FFF2-40B4-BE49-F238E27FC236}">
                    <a16:creationId xmlns:a16="http://schemas.microsoft.com/office/drawing/2014/main" id="{F3222184-E551-4B3F-8E17-040553CBA7E0}"/>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1">
                <a:extLst>
                  <a:ext uri="{FF2B5EF4-FFF2-40B4-BE49-F238E27FC236}">
                    <a16:creationId xmlns:a16="http://schemas.microsoft.com/office/drawing/2014/main" id="{D317A738-F401-4AD1-BE3D-083883D196E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09" name="组合 143">
                <a:extLst>
                  <a:ext uri="{FF2B5EF4-FFF2-40B4-BE49-F238E27FC236}">
                    <a16:creationId xmlns:a16="http://schemas.microsoft.com/office/drawing/2014/main" id="{199291D4-5C99-481A-8016-39B88295E16B}"/>
                  </a:ext>
                </a:extLst>
              </p:cNvPr>
              <p:cNvGrpSpPr/>
              <p:nvPr/>
            </p:nvGrpSpPr>
            <p:grpSpPr>
              <a:xfrm>
                <a:off x="3517901" y="1225551"/>
                <a:ext cx="5260975" cy="4090987"/>
                <a:chOff x="3517901" y="1225551"/>
                <a:chExt cx="5260975" cy="4090987"/>
              </a:xfrm>
              <a:grpFill/>
            </p:grpSpPr>
            <p:sp>
              <p:nvSpPr>
                <p:cNvPr id="110" name="Freeform 12">
                  <a:extLst>
                    <a:ext uri="{FF2B5EF4-FFF2-40B4-BE49-F238E27FC236}">
                      <a16:creationId xmlns:a16="http://schemas.microsoft.com/office/drawing/2014/main" id="{2A18E865-FCB2-4739-A403-79ED9EF6FDBB}"/>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1" name="Freeform 13">
                  <a:extLst>
                    <a:ext uri="{FF2B5EF4-FFF2-40B4-BE49-F238E27FC236}">
                      <a16:creationId xmlns:a16="http://schemas.microsoft.com/office/drawing/2014/main" id="{171E7404-8447-4CEF-B56D-300190838857}"/>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4">
                  <a:extLst>
                    <a:ext uri="{FF2B5EF4-FFF2-40B4-BE49-F238E27FC236}">
                      <a16:creationId xmlns:a16="http://schemas.microsoft.com/office/drawing/2014/main" id="{B21D416E-18F4-4F10-8F90-7003D1E177A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5">
                  <a:extLst>
                    <a:ext uri="{FF2B5EF4-FFF2-40B4-BE49-F238E27FC236}">
                      <a16:creationId xmlns:a16="http://schemas.microsoft.com/office/drawing/2014/main" id="{CAE44EB5-6C3A-4B5F-B29F-1E66ADA2E63F}"/>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6">
                  <a:extLst>
                    <a:ext uri="{FF2B5EF4-FFF2-40B4-BE49-F238E27FC236}">
                      <a16:creationId xmlns:a16="http://schemas.microsoft.com/office/drawing/2014/main" id="{BEDD08A7-2407-440E-A61E-A265A6628080}"/>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7">
                  <a:extLst>
                    <a:ext uri="{FF2B5EF4-FFF2-40B4-BE49-F238E27FC236}">
                      <a16:creationId xmlns:a16="http://schemas.microsoft.com/office/drawing/2014/main" id="{4A2AE66E-00D1-4473-A8FE-B4462610199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8">
                  <a:extLst>
                    <a:ext uri="{FF2B5EF4-FFF2-40B4-BE49-F238E27FC236}">
                      <a16:creationId xmlns:a16="http://schemas.microsoft.com/office/drawing/2014/main" id="{6BF8F720-FB47-4724-B250-4D3777D8595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9">
                  <a:extLst>
                    <a:ext uri="{FF2B5EF4-FFF2-40B4-BE49-F238E27FC236}">
                      <a16:creationId xmlns:a16="http://schemas.microsoft.com/office/drawing/2014/main" id="{DE1CED6A-1242-4A16-9954-A447279D645E}"/>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20">
                  <a:extLst>
                    <a:ext uri="{FF2B5EF4-FFF2-40B4-BE49-F238E27FC236}">
                      <a16:creationId xmlns:a16="http://schemas.microsoft.com/office/drawing/2014/main" id="{4BE4EEBE-7A76-42CF-96C1-A840D8E6C9A4}"/>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1">
                  <a:extLst>
                    <a:ext uri="{FF2B5EF4-FFF2-40B4-BE49-F238E27FC236}">
                      <a16:creationId xmlns:a16="http://schemas.microsoft.com/office/drawing/2014/main" id="{6C141AE0-3C91-41C0-A977-3768F6266E04}"/>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2">
                  <a:extLst>
                    <a:ext uri="{FF2B5EF4-FFF2-40B4-BE49-F238E27FC236}">
                      <a16:creationId xmlns:a16="http://schemas.microsoft.com/office/drawing/2014/main" id="{82152213-92FE-4EC9-B324-D0A143EEE305}"/>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3">
                  <a:extLst>
                    <a:ext uri="{FF2B5EF4-FFF2-40B4-BE49-F238E27FC236}">
                      <a16:creationId xmlns:a16="http://schemas.microsoft.com/office/drawing/2014/main" id="{F49FF78C-2307-40F4-AC37-5A5C5F8FF92C}"/>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4">
                  <a:extLst>
                    <a:ext uri="{FF2B5EF4-FFF2-40B4-BE49-F238E27FC236}">
                      <a16:creationId xmlns:a16="http://schemas.microsoft.com/office/drawing/2014/main" id="{D6007657-C206-4D3A-9C60-2CDCE2389ED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5">
                  <a:extLst>
                    <a:ext uri="{FF2B5EF4-FFF2-40B4-BE49-F238E27FC236}">
                      <a16:creationId xmlns:a16="http://schemas.microsoft.com/office/drawing/2014/main" id="{AC659DC7-21E7-45C1-B3A4-23E0AEF6F829}"/>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6">
                  <a:extLst>
                    <a:ext uri="{FF2B5EF4-FFF2-40B4-BE49-F238E27FC236}">
                      <a16:creationId xmlns:a16="http://schemas.microsoft.com/office/drawing/2014/main" id="{05122634-045D-4F67-971D-C323CE7AA4A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7">
                  <a:extLst>
                    <a:ext uri="{FF2B5EF4-FFF2-40B4-BE49-F238E27FC236}">
                      <a16:creationId xmlns:a16="http://schemas.microsoft.com/office/drawing/2014/main" id="{B475644C-55D0-4508-B55B-6CBE14ABAFE2}"/>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8">
                  <a:extLst>
                    <a:ext uri="{FF2B5EF4-FFF2-40B4-BE49-F238E27FC236}">
                      <a16:creationId xmlns:a16="http://schemas.microsoft.com/office/drawing/2014/main" id="{B1C1AE92-D613-4E52-91C8-2EE8CF3EFB7E}"/>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9">
                  <a:extLst>
                    <a:ext uri="{FF2B5EF4-FFF2-40B4-BE49-F238E27FC236}">
                      <a16:creationId xmlns:a16="http://schemas.microsoft.com/office/drawing/2014/main" id="{768B84EA-23AA-4E55-A183-EAEF8974BD15}"/>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30">
                  <a:extLst>
                    <a:ext uri="{FF2B5EF4-FFF2-40B4-BE49-F238E27FC236}">
                      <a16:creationId xmlns:a16="http://schemas.microsoft.com/office/drawing/2014/main" id="{2C208343-F3B1-49AD-B838-31B517F5F60D}"/>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1">
                  <a:extLst>
                    <a:ext uri="{FF2B5EF4-FFF2-40B4-BE49-F238E27FC236}">
                      <a16:creationId xmlns:a16="http://schemas.microsoft.com/office/drawing/2014/main" id="{372D54BD-A994-4B60-88C9-EF3FAEF6E62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2">
                  <a:extLst>
                    <a:ext uri="{FF2B5EF4-FFF2-40B4-BE49-F238E27FC236}">
                      <a16:creationId xmlns:a16="http://schemas.microsoft.com/office/drawing/2014/main" id="{B200612F-96FF-43F9-AA8B-BF7D4BB591D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3">
                  <a:extLst>
                    <a:ext uri="{FF2B5EF4-FFF2-40B4-BE49-F238E27FC236}">
                      <a16:creationId xmlns:a16="http://schemas.microsoft.com/office/drawing/2014/main" id="{B022B40A-E883-4A10-B56B-D9F1552858AB}"/>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4">
                  <a:extLst>
                    <a:ext uri="{FF2B5EF4-FFF2-40B4-BE49-F238E27FC236}">
                      <a16:creationId xmlns:a16="http://schemas.microsoft.com/office/drawing/2014/main" id="{31E57D43-C736-4789-ABC2-CD2F40FF5A67}"/>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5">
                  <a:extLst>
                    <a:ext uri="{FF2B5EF4-FFF2-40B4-BE49-F238E27FC236}">
                      <a16:creationId xmlns:a16="http://schemas.microsoft.com/office/drawing/2014/main" id="{80D62AB3-646D-494C-A0C7-02856DCDB066}"/>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6">
                  <a:extLst>
                    <a:ext uri="{FF2B5EF4-FFF2-40B4-BE49-F238E27FC236}">
                      <a16:creationId xmlns:a16="http://schemas.microsoft.com/office/drawing/2014/main" id="{4DF785FB-7B75-4F20-8750-AD026B5E2FBC}"/>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7">
                  <a:extLst>
                    <a:ext uri="{FF2B5EF4-FFF2-40B4-BE49-F238E27FC236}">
                      <a16:creationId xmlns:a16="http://schemas.microsoft.com/office/drawing/2014/main" id="{F58D037F-D6E9-4CCF-977C-1D680D249AE4}"/>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8">
                  <a:extLst>
                    <a:ext uri="{FF2B5EF4-FFF2-40B4-BE49-F238E27FC236}">
                      <a16:creationId xmlns:a16="http://schemas.microsoft.com/office/drawing/2014/main" id="{5D320F7D-9F8B-48A1-ADB5-8C418274250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9">
                  <a:extLst>
                    <a:ext uri="{FF2B5EF4-FFF2-40B4-BE49-F238E27FC236}">
                      <a16:creationId xmlns:a16="http://schemas.microsoft.com/office/drawing/2014/main" id="{093914F0-C14D-4440-B77D-0B6448000EA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40">
                  <a:extLst>
                    <a:ext uri="{FF2B5EF4-FFF2-40B4-BE49-F238E27FC236}">
                      <a16:creationId xmlns:a16="http://schemas.microsoft.com/office/drawing/2014/main" id="{28001FF1-2390-4353-A78A-9F4B5F7B9793}"/>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1">
                  <a:extLst>
                    <a:ext uri="{FF2B5EF4-FFF2-40B4-BE49-F238E27FC236}">
                      <a16:creationId xmlns:a16="http://schemas.microsoft.com/office/drawing/2014/main" id="{F07B9910-8BC3-424A-9509-ED5B83F032A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2">
                  <a:extLst>
                    <a:ext uri="{FF2B5EF4-FFF2-40B4-BE49-F238E27FC236}">
                      <a16:creationId xmlns:a16="http://schemas.microsoft.com/office/drawing/2014/main" id="{7B29CC22-838E-450E-A5E3-199AAE8EA02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3">
                  <a:extLst>
                    <a:ext uri="{FF2B5EF4-FFF2-40B4-BE49-F238E27FC236}">
                      <a16:creationId xmlns:a16="http://schemas.microsoft.com/office/drawing/2014/main" id="{EFC4DA8D-B21F-46DB-91B1-04F6C5C8A8FC}"/>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4">
                  <a:extLst>
                    <a:ext uri="{FF2B5EF4-FFF2-40B4-BE49-F238E27FC236}">
                      <a16:creationId xmlns:a16="http://schemas.microsoft.com/office/drawing/2014/main" id="{CA0AD02A-760B-483C-9ED7-F86E3A50E1F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5">
                  <a:extLst>
                    <a:ext uri="{FF2B5EF4-FFF2-40B4-BE49-F238E27FC236}">
                      <a16:creationId xmlns:a16="http://schemas.microsoft.com/office/drawing/2014/main" id="{3E4547CF-F513-4C62-8825-39C2A8F490AD}"/>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6">
                  <a:extLst>
                    <a:ext uri="{FF2B5EF4-FFF2-40B4-BE49-F238E27FC236}">
                      <a16:creationId xmlns:a16="http://schemas.microsoft.com/office/drawing/2014/main" id="{AF28F1E0-A994-4480-B871-B716BA5A3C7B}"/>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7">
                  <a:extLst>
                    <a:ext uri="{FF2B5EF4-FFF2-40B4-BE49-F238E27FC236}">
                      <a16:creationId xmlns:a16="http://schemas.microsoft.com/office/drawing/2014/main" id="{EBE6326B-C949-443A-9AC7-72F613C1893F}"/>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8">
                  <a:extLst>
                    <a:ext uri="{FF2B5EF4-FFF2-40B4-BE49-F238E27FC236}">
                      <a16:creationId xmlns:a16="http://schemas.microsoft.com/office/drawing/2014/main" id="{097E7D7A-4B2A-4FCA-B709-1477E79BDD94}"/>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9">
                  <a:extLst>
                    <a:ext uri="{FF2B5EF4-FFF2-40B4-BE49-F238E27FC236}">
                      <a16:creationId xmlns:a16="http://schemas.microsoft.com/office/drawing/2014/main" id="{1A89A1BC-77D9-4F5D-9062-FF54FC60C3D6}"/>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50">
                  <a:extLst>
                    <a:ext uri="{FF2B5EF4-FFF2-40B4-BE49-F238E27FC236}">
                      <a16:creationId xmlns:a16="http://schemas.microsoft.com/office/drawing/2014/main" id="{6BD0DE12-252D-46AA-BD45-8A4CE2CD395C}"/>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1">
                  <a:extLst>
                    <a:ext uri="{FF2B5EF4-FFF2-40B4-BE49-F238E27FC236}">
                      <a16:creationId xmlns:a16="http://schemas.microsoft.com/office/drawing/2014/main" id="{34EEDD00-D76D-484F-A1C2-9631A349ACAE}"/>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2">
                  <a:extLst>
                    <a:ext uri="{FF2B5EF4-FFF2-40B4-BE49-F238E27FC236}">
                      <a16:creationId xmlns:a16="http://schemas.microsoft.com/office/drawing/2014/main" id="{ACB6BCC2-BC9D-4AC6-BBD8-6BEE90A37E79}"/>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3">
                  <a:extLst>
                    <a:ext uri="{FF2B5EF4-FFF2-40B4-BE49-F238E27FC236}">
                      <a16:creationId xmlns:a16="http://schemas.microsoft.com/office/drawing/2014/main" id="{3C6B27AD-E1BA-4FBD-A788-49B97C9320E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4">
                  <a:extLst>
                    <a:ext uri="{FF2B5EF4-FFF2-40B4-BE49-F238E27FC236}">
                      <a16:creationId xmlns:a16="http://schemas.microsoft.com/office/drawing/2014/main" id="{CB61D534-FC2B-4BED-8561-4A5F30FDE5D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5">
                  <a:extLst>
                    <a:ext uri="{FF2B5EF4-FFF2-40B4-BE49-F238E27FC236}">
                      <a16:creationId xmlns:a16="http://schemas.microsoft.com/office/drawing/2014/main" id="{6F52BA12-2D48-4408-8913-3476F9DD4A62}"/>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6">
                  <a:extLst>
                    <a:ext uri="{FF2B5EF4-FFF2-40B4-BE49-F238E27FC236}">
                      <a16:creationId xmlns:a16="http://schemas.microsoft.com/office/drawing/2014/main" id="{AD827CF4-5ACA-4DF8-9D70-7D163419B14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7">
                  <a:extLst>
                    <a:ext uri="{FF2B5EF4-FFF2-40B4-BE49-F238E27FC236}">
                      <a16:creationId xmlns:a16="http://schemas.microsoft.com/office/drawing/2014/main" id="{8E4E3CAE-A3C7-415D-8F5B-192218EE464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8">
                  <a:extLst>
                    <a:ext uri="{FF2B5EF4-FFF2-40B4-BE49-F238E27FC236}">
                      <a16:creationId xmlns:a16="http://schemas.microsoft.com/office/drawing/2014/main" id="{E87C9179-0747-49FB-93C7-57D53B89C748}"/>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9">
                  <a:extLst>
                    <a:ext uri="{FF2B5EF4-FFF2-40B4-BE49-F238E27FC236}">
                      <a16:creationId xmlns:a16="http://schemas.microsoft.com/office/drawing/2014/main" id="{03FE10E2-C0B1-4450-ADF8-E22281BDFAEC}"/>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60">
                  <a:extLst>
                    <a:ext uri="{FF2B5EF4-FFF2-40B4-BE49-F238E27FC236}">
                      <a16:creationId xmlns:a16="http://schemas.microsoft.com/office/drawing/2014/main" id="{ADE982C2-3EBF-4E4D-99EF-5995E8E7171B}"/>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1">
                  <a:extLst>
                    <a:ext uri="{FF2B5EF4-FFF2-40B4-BE49-F238E27FC236}">
                      <a16:creationId xmlns:a16="http://schemas.microsoft.com/office/drawing/2014/main" id="{A5D68D74-0F8B-4A05-B981-64EA293F5D26}"/>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2">
                  <a:extLst>
                    <a:ext uri="{FF2B5EF4-FFF2-40B4-BE49-F238E27FC236}">
                      <a16:creationId xmlns:a16="http://schemas.microsoft.com/office/drawing/2014/main" id="{27A42D8E-86BE-4087-B476-5121947A382D}"/>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3">
                  <a:extLst>
                    <a:ext uri="{FF2B5EF4-FFF2-40B4-BE49-F238E27FC236}">
                      <a16:creationId xmlns:a16="http://schemas.microsoft.com/office/drawing/2014/main" id="{EB8FF56C-C27F-4336-8026-4E94B101676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4">
                  <a:extLst>
                    <a:ext uri="{FF2B5EF4-FFF2-40B4-BE49-F238E27FC236}">
                      <a16:creationId xmlns:a16="http://schemas.microsoft.com/office/drawing/2014/main" id="{162BDB28-73CE-4DB3-A4DF-5B7927DC218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5">
                  <a:extLst>
                    <a:ext uri="{FF2B5EF4-FFF2-40B4-BE49-F238E27FC236}">
                      <a16:creationId xmlns:a16="http://schemas.microsoft.com/office/drawing/2014/main" id="{5F488D21-9179-4E95-8401-22431C708486}"/>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6">
                  <a:extLst>
                    <a:ext uri="{FF2B5EF4-FFF2-40B4-BE49-F238E27FC236}">
                      <a16:creationId xmlns:a16="http://schemas.microsoft.com/office/drawing/2014/main" id="{6F408003-F772-494C-95D2-8CDB67334770}"/>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7">
                  <a:extLst>
                    <a:ext uri="{FF2B5EF4-FFF2-40B4-BE49-F238E27FC236}">
                      <a16:creationId xmlns:a16="http://schemas.microsoft.com/office/drawing/2014/main" id="{7C52EB15-7CC7-491F-BF95-D599383031C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8">
                  <a:extLst>
                    <a:ext uri="{FF2B5EF4-FFF2-40B4-BE49-F238E27FC236}">
                      <a16:creationId xmlns:a16="http://schemas.microsoft.com/office/drawing/2014/main" id="{F1A4672C-2EAA-478C-8CA2-954546E6B78B}"/>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9">
                  <a:extLst>
                    <a:ext uri="{FF2B5EF4-FFF2-40B4-BE49-F238E27FC236}">
                      <a16:creationId xmlns:a16="http://schemas.microsoft.com/office/drawing/2014/main" id="{82071A72-A017-483E-A174-CF3B35CB703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70">
                  <a:extLst>
                    <a:ext uri="{FF2B5EF4-FFF2-40B4-BE49-F238E27FC236}">
                      <a16:creationId xmlns:a16="http://schemas.microsoft.com/office/drawing/2014/main" id="{CE8447FA-4171-4897-94D6-4DA0414624AB}"/>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1">
                  <a:extLst>
                    <a:ext uri="{FF2B5EF4-FFF2-40B4-BE49-F238E27FC236}">
                      <a16:creationId xmlns:a16="http://schemas.microsoft.com/office/drawing/2014/main" id="{48174B27-DABD-4CCB-B961-615706BF39B2}"/>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2">
                  <a:extLst>
                    <a:ext uri="{FF2B5EF4-FFF2-40B4-BE49-F238E27FC236}">
                      <a16:creationId xmlns:a16="http://schemas.microsoft.com/office/drawing/2014/main" id="{5CD597AB-ADE1-43C4-A9A1-A21A0CFD9392}"/>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3">
                  <a:extLst>
                    <a:ext uri="{FF2B5EF4-FFF2-40B4-BE49-F238E27FC236}">
                      <a16:creationId xmlns:a16="http://schemas.microsoft.com/office/drawing/2014/main" id="{1145A513-B8B4-457C-A1A4-E206E9698D1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4">
                  <a:extLst>
                    <a:ext uri="{FF2B5EF4-FFF2-40B4-BE49-F238E27FC236}">
                      <a16:creationId xmlns:a16="http://schemas.microsoft.com/office/drawing/2014/main" id="{5DEA8A7B-6E7B-42DF-86D6-CE4A08B83D9C}"/>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5">
                  <a:extLst>
                    <a:ext uri="{FF2B5EF4-FFF2-40B4-BE49-F238E27FC236}">
                      <a16:creationId xmlns:a16="http://schemas.microsoft.com/office/drawing/2014/main" id="{D44EB46C-9DCC-4C40-B13C-0C021C01343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6">
                  <a:extLst>
                    <a:ext uri="{FF2B5EF4-FFF2-40B4-BE49-F238E27FC236}">
                      <a16:creationId xmlns:a16="http://schemas.microsoft.com/office/drawing/2014/main" id="{410210D3-766F-4B75-8DA2-6AE84BE17D40}"/>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7">
                  <a:extLst>
                    <a:ext uri="{FF2B5EF4-FFF2-40B4-BE49-F238E27FC236}">
                      <a16:creationId xmlns:a16="http://schemas.microsoft.com/office/drawing/2014/main" id="{361A4AA3-3402-4861-AECD-D6BEBD1DDCC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8">
                  <a:extLst>
                    <a:ext uri="{FF2B5EF4-FFF2-40B4-BE49-F238E27FC236}">
                      <a16:creationId xmlns:a16="http://schemas.microsoft.com/office/drawing/2014/main" id="{CEFC189E-9FA0-4425-BC5A-8BDBE45FBA1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9">
                  <a:extLst>
                    <a:ext uri="{FF2B5EF4-FFF2-40B4-BE49-F238E27FC236}">
                      <a16:creationId xmlns:a16="http://schemas.microsoft.com/office/drawing/2014/main" id="{133042CB-ECB2-40AB-AC99-7998ADB526FB}"/>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80">
                  <a:extLst>
                    <a:ext uri="{FF2B5EF4-FFF2-40B4-BE49-F238E27FC236}">
                      <a16:creationId xmlns:a16="http://schemas.microsoft.com/office/drawing/2014/main" id="{04578051-66F1-471A-A722-F88393C2DA0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1">
                  <a:extLst>
                    <a:ext uri="{FF2B5EF4-FFF2-40B4-BE49-F238E27FC236}">
                      <a16:creationId xmlns:a16="http://schemas.microsoft.com/office/drawing/2014/main" id="{DC9EC699-77F4-45C1-829A-2C52309BDD0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2">
                  <a:extLst>
                    <a:ext uri="{FF2B5EF4-FFF2-40B4-BE49-F238E27FC236}">
                      <a16:creationId xmlns:a16="http://schemas.microsoft.com/office/drawing/2014/main" id="{5884D503-6282-4EEC-ACBC-57186EB5E6F0}"/>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3">
                  <a:extLst>
                    <a:ext uri="{FF2B5EF4-FFF2-40B4-BE49-F238E27FC236}">
                      <a16:creationId xmlns:a16="http://schemas.microsoft.com/office/drawing/2014/main" id="{1842567B-FAF2-442E-8C0A-0B9EEDEDF2D0}"/>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4">
                  <a:extLst>
                    <a:ext uri="{FF2B5EF4-FFF2-40B4-BE49-F238E27FC236}">
                      <a16:creationId xmlns:a16="http://schemas.microsoft.com/office/drawing/2014/main" id="{7D6412D9-E4C4-4CC6-8AFB-4315AACCAEB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5">
                  <a:extLst>
                    <a:ext uri="{FF2B5EF4-FFF2-40B4-BE49-F238E27FC236}">
                      <a16:creationId xmlns:a16="http://schemas.microsoft.com/office/drawing/2014/main" id="{FD1E1B5F-BB45-4DF0-A7BE-47C46F9C0C1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6">
                  <a:extLst>
                    <a:ext uri="{FF2B5EF4-FFF2-40B4-BE49-F238E27FC236}">
                      <a16:creationId xmlns:a16="http://schemas.microsoft.com/office/drawing/2014/main" id="{945E3B14-79FD-43EC-918E-FD99CE4E0A17}"/>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7">
                  <a:extLst>
                    <a:ext uri="{FF2B5EF4-FFF2-40B4-BE49-F238E27FC236}">
                      <a16:creationId xmlns:a16="http://schemas.microsoft.com/office/drawing/2014/main" id="{8D29A59C-C80B-460B-9801-DB50FE8FA5C1}"/>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8">
                  <a:extLst>
                    <a:ext uri="{FF2B5EF4-FFF2-40B4-BE49-F238E27FC236}">
                      <a16:creationId xmlns:a16="http://schemas.microsoft.com/office/drawing/2014/main" id="{42A2E48D-72C7-4DD0-9E69-D755F90474F1}"/>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9">
                  <a:extLst>
                    <a:ext uri="{FF2B5EF4-FFF2-40B4-BE49-F238E27FC236}">
                      <a16:creationId xmlns:a16="http://schemas.microsoft.com/office/drawing/2014/main" id="{B7B75C63-2265-42AF-8F6A-F1AB5419841B}"/>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90">
                  <a:extLst>
                    <a:ext uri="{FF2B5EF4-FFF2-40B4-BE49-F238E27FC236}">
                      <a16:creationId xmlns:a16="http://schemas.microsoft.com/office/drawing/2014/main" id="{1C50C005-BEB0-4202-81D0-FB8812C7E02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1">
                  <a:extLst>
                    <a:ext uri="{FF2B5EF4-FFF2-40B4-BE49-F238E27FC236}">
                      <a16:creationId xmlns:a16="http://schemas.microsoft.com/office/drawing/2014/main" id="{783F9017-8065-46DF-B417-E0A45EE5A3BE}"/>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2">
                  <a:extLst>
                    <a:ext uri="{FF2B5EF4-FFF2-40B4-BE49-F238E27FC236}">
                      <a16:creationId xmlns:a16="http://schemas.microsoft.com/office/drawing/2014/main" id="{3852E4A8-5013-484A-964F-F1347D06DF0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1" name="文本框 49">
              <a:extLst>
                <a:ext uri="{FF2B5EF4-FFF2-40B4-BE49-F238E27FC236}">
                  <a16:creationId xmlns:a16="http://schemas.microsoft.com/office/drawing/2014/main" id="{E9D6520F-5B96-4642-A350-BFC41B6BD4AB}"/>
                </a:ext>
              </a:extLst>
            </p:cNvPr>
            <p:cNvSpPr txBox="1">
              <a:spLocks noChangeArrowheads="1"/>
            </p:cNvSpPr>
            <p:nvPr/>
          </p:nvSpPr>
          <p:spPr bwMode="auto">
            <a:xfrm>
              <a:off x="2245669" y="2093829"/>
              <a:ext cx="2704118" cy="1382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Dềnh</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28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dàng</a:t>
              </a:r>
              <a:r>
                <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chậm chạp, không khẩn trương, để mất nhiều thì giờ vào những việc không cần thiết</a:t>
              </a:r>
            </a:p>
          </p:txBody>
        </p:sp>
      </p:grpSp>
    </p:spTree>
    <p:extLst>
      <p:ext uri="{BB962C8B-B14F-4D97-AF65-F5344CB8AC3E}">
        <p14:creationId xmlns:p14="http://schemas.microsoft.com/office/powerpoint/2010/main" val="140884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9"/>
                                        </p:tgtEl>
                                        <p:attrNameLst>
                                          <p:attrName>style.visibility</p:attrName>
                                        </p:attrNameLst>
                                      </p:cBhvr>
                                      <p:to>
                                        <p:strVal val="visible"/>
                                      </p:to>
                                    </p:set>
                                    <p:animEffect transition="in" filter="barn(inVertical)">
                                      <p:cBhvr>
                                        <p:cTn id="17" dur="500"/>
                                        <p:tgtEl>
                                          <p:spTgt spid="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endParaRPr lang="vi-VN" sz="4000" i="1" kern="0" dirty="0">
                <a:solidFill>
                  <a:srgbClr val="000000"/>
                </a:solidFill>
                <a:latin typeface="Times New Roman" panose="02020603050405020304" pitchFamily="18" charset="0"/>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668483" y="94326"/>
            <a:ext cx="6135334" cy="1189941"/>
          </a:xfrm>
          <a:prstGeom prst="rect">
            <a:avLst/>
          </a:prstGeom>
        </p:spPr>
        <p:txBody>
          <a:bodyPr wrap="none">
            <a:spAutoFit/>
          </a:bodyPr>
          <a:lstStyle/>
          <a:p>
            <a:pPr algn="just">
              <a:lnSpc>
                <a:spcPct val="150000"/>
              </a:lnSpc>
              <a:spcAft>
                <a:spcPts val="0"/>
              </a:spcAft>
            </a:pP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54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54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phẩm</a:t>
            </a:r>
            <a:endParaRPr lang="en-US" sz="54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528655" y="2227566"/>
            <a:ext cx="3110943" cy="1569660"/>
          </a:xfrm>
          <a:prstGeom prst="rect">
            <a:avLst/>
          </a:prstGeom>
          <a:noFill/>
        </p:spPr>
        <p:txBody>
          <a:bodyPr wrap="square">
            <a:spAutoFit/>
          </a:bodyPr>
          <a:lstStyle/>
          <a:p>
            <a:pPr algn="ctr"/>
            <a:r>
              <a:rPr lang="en-US" sz="3200" b="1" dirty="0" err="1">
                <a:latin typeface="Times New Roman" panose="02020603050405020304" pitchFamily="18" charset="0"/>
                <a:cs typeface="Times New Roman" panose="02020603050405020304" pitchFamily="18" charset="0"/>
              </a:rPr>
              <a:t>Trình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bày</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thông</a:t>
            </a:r>
            <a:r>
              <a:rPr lang="en-US" sz="3200" b="1" dirty="0">
                <a:latin typeface="Times New Roman" panose="02020603050405020304" pitchFamily="18" charset="0"/>
                <a:cs typeface="Times New Roman" panose="02020603050405020304" pitchFamily="18" charset="0"/>
              </a:rPr>
              <a:t> tin </a:t>
            </a:r>
            <a:r>
              <a:rPr lang="en-US" sz="3200" b="1" dirty="0" err="1">
                <a:latin typeface="Times New Roman" panose="02020603050405020304" pitchFamily="18" charset="0"/>
                <a:cs typeface="Times New Roman" panose="02020603050405020304" pitchFamily="18" charset="0"/>
              </a:rPr>
              <a:t>về</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phẩm</a:t>
            </a:r>
            <a:r>
              <a:rPr lang="en-US" sz="32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229682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CC150-0110-5BE3-7482-10E5DDD36DA0}"/>
              </a:ext>
            </a:extLst>
          </p:cNvPr>
          <p:cNvPicPr>
            <a:picLocks noChangeAspect="1"/>
          </p:cNvPicPr>
          <p:nvPr/>
        </p:nvPicPr>
        <p:blipFill>
          <a:blip r:embed="rId2"/>
          <a:stretch>
            <a:fillRect/>
          </a:stretch>
        </p:blipFill>
        <p:spPr>
          <a:xfrm>
            <a:off x="-173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007160" y="-17742"/>
            <a:ext cx="2477530" cy="8241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1. </a:t>
            </a:r>
            <a:r>
              <a:rPr kumimoji="0" lang="en-US" sz="3600" b="1" i="0" u="none" strike="noStrike" kern="1200" cap="none" spc="0" normalizeH="0" baseline="0" noProof="0" dirty="0" err="1">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endParaRPr kumimoji="0" lang="en-US" sz="3600" b="0" i="0" u="none" strike="noStrike" kern="1200" cap="none" spc="0" normalizeH="0" baseline="0" noProof="0" dirty="0">
              <a:ln>
                <a:noFill/>
              </a:ln>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1" name="Rectangle 100">
            <a:extLst>
              <a:ext uri="{FF2B5EF4-FFF2-40B4-BE49-F238E27FC236}">
                <a16:creationId xmlns:a16="http://schemas.microsoft.com/office/drawing/2014/main" id="{5A2C755F-9DAD-443D-AE15-2CA4B85F31D3}"/>
              </a:ext>
            </a:extLst>
          </p:cNvPr>
          <p:cNvSpPr/>
          <p:nvPr/>
        </p:nvSpPr>
        <p:spPr>
          <a:xfrm>
            <a:off x="561243" y="957390"/>
            <a:ext cx="6149949"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Hữu Thỉnh (sinh năm 1942) tên thật là Nguyễn Hữu Thỉnh bút danh là Vũ Hữu.</a:t>
            </a:r>
            <a:endParaRPr kumimoji="0" lang="en-US" sz="280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6769933" y="-191186"/>
            <a:ext cx="1245066" cy="1245066"/>
          </a:xfrm>
          <a:prstGeom prst="rect">
            <a:avLst/>
          </a:prstGeom>
        </p:spPr>
      </p:pic>
      <p:sp>
        <p:nvSpPr>
          <p:cNvPr id="111" name="Rectangle 110">
            <a:extLst>
              <a:ext uri="{FF2B5EF4-FFF2-40B4-BE49-F238E27FC236}">
                <a16:creationId xmlns:a16="http://schemas.microsoft.com/office/drawing/2014/main" id="{786126B7-E1DD-4A66-BEA2-C1F58C2F78D9}"/>
              </a:ext>
            </a:extLst>
          </p:cNvPr>
          <p:cNvSpPr/>
          <p:nvPr/>
        </p:nvSpPr>
        <p:spPr>
          <a:xfrm>
            <a:off x="561244" y="2194953"/>
            <a:ext cx="614994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Quê quán: Quê ở Tam Dương, Vĩnh Phúc.</a:t>
            </a:r>
            <a:endParaRPr kumimoji="0" lang="en-US" sz="280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14" name="Rectangle 113">
            <a:extLst>
              <a:ext uri="{FF2B5EF4-FFF2-40B4-BE49-F238E27FC236}">
                <a16:creationId xmlns:a16="http://schemas.microsoft.com/office/drawing/2014/main" id="{751EAB78-83AB-4585-BD0D-616103CC70ED}"/>
              </a:ext>
            </a:extLst>
          </p:cNvPr>
          <p:cNvSpPr/>
          <p:nvPr/>
        </p:nvSpPr>
        <p:spPr>
          <a:xfrm>
            <a:off x="561244" y="3432516"/>
            <a:ext cx="6149948" cy="138499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Năm 1963 ông nhập ngũ rồi trở thành cán bộ tuyên huấn trong quân đội và bắt đầu sáng tác thơ.</a:t>
            </a:r>
          </a:p>
        </p:txBody>
      </p:sp>
      <p:sp>
        <p:nvSpPr>
          <p:cNvPr id="21" name="Rectangle 20">
            <a:extLst>
              <a:ext uri="{FF2B5EF4-FFF2-40B4-BE49-F238E27FC236}">
                <a16:creationId xmlns:a16="http://schemas.microsoft.com/office/drawing/2014/main" id="{4FF3D02A-7D89-CD85-8656-8A86D2DE7218}"/>
              </a:ext>
            </a:extLst>
          </p:cNvPr>
          <p:cNvSpPr/>
          <p:nvPr/>
        </p:nvSpPr>
        <p:spPr>
          <a:xfrm>
            <a:off x="561244" y="4946503"/>
            <a:ext cx="6149948" cy="954107"/>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lvl="0"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nhà thơ trưởng thành vào thời kì hòa bình.</a:t>
            </a:r>
          </a:p>
        </p:txBody>
      </p:sp>
      <p:pic>
        <p:nvPicPr>
          <p:cNvPr id="7" name="Picture 6">
            <a:extLst>
              <a:ext uri="{FF2B5EF4-FFF2-40B4-BE49-F238E27FC236}">
                <a16:creationId xmlns:a16="http://schemas.microsoft.com/office/drawing/2014/main" id="{9154CD49-E536-F146-B550-B30BD14161BE}"/>
              </a:ext>
            </a:extLst>
          </p:cNvPr>
          <p:cNvPicPr>
            <a:picLocks noChangeAspect="1"/>
          </p:cNvPicPr>
          <p:nvPr/>
        </p:nvPicPr>
        <p:blipFill>
          <a:blip r:embed="rId7"/>
          <a:stretch>
            <a:fillRect/>
          </a:stretch>
        </p:blipFill>
        <p:spPr>
          <a:xfrm>
            <a:off x="7869693" y="1150219"/>
            <a:ext cx="3657026" cy="3626193"/>
          </a:xfrm>
          <a:prstGeom prst="rect">
            <a:avLst/>
          </a:prstGeom>
        </p:spPr>
      </p:pic>
      <p:cxnSp>
        <p:nvCxnSpPr>
          <p:cNvPr id="9" name="Straight Arrow Connector 8">
            <a:extLst>
              <a:ext uri="{FF2B5EF4-FFF2-40B4-BE49-F238E27FC236}">
                <a16:creationId xmlns:a16="http://schemas.microsoft.com/office/drawing/2014/main" id="{2C90035C-621D-E7BA-FA62-99C1F1B78C3C}"/>
              </a:ext>
            </a:extLst>
          </p:cNvPr>
          <p:cNvCxnSpPr>
            <a:cxnSpLocks/>
          </p:cNvCxnSpPr>
          <p:nvPr/>
        </p:nvCxnSpPr>
        <p:spPr>
          <a:xfrm flipH="1" flipV="1">
            <a:off x="6682937" y="1224633"/>
            <a:ext cx="1182455" cy="111128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2E1F549-9CB1-58A2-3473-198072048B31}"/>
              </a:ext>
            </a:extLst>
          </p:cNvPr>
          <p:cNvCxnSpPr>
            <a:cxnSpLocks/>
          </p:cNvCxnSpPr>
          <p:nvPr/>
        </p:nvCxnSpPr>
        <p:spPr>
          <a:xfrm flipH="1">
            <a:off x="6711192" y="2354453"/>
            <a:ext cx="1154200" cy="17264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7E16EA9E-49D2-8079-C492-604AD1ECA1CB}"/>
              </a:ext>
            </a:extLst>
          </p:cNvPr>
          <p:cNvCxnSpPr>
            <a:cxnSpLocks/>
          </p:cNvCxnSpPr>
          <p:nvPr/>
        </p:nvCxnSpPr>
        <p:spPr>
          <a:xfrm flipH="1">
            <a:off x="6629042" y="2410330"/>
            <a:ext cx="1236350" cy="125624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F02560C-2C1B-5404-E633-E276BFCC4C23}"/>
              </a:ext>
            </a:extLst>
          </p:cNvPr>
          <p:cNvCxnSpPr>
            <a:cxnSpLocks/>
          </p:cNvCxnSpPr>
          <p:nvPr/>
        </p:nvCxnSpPr>
        <p:spPr>
          <a:xfrm flipH="1">
            <a:off x="6769933" y="2440777"/>
            <a:ext cx="1083302" cy="265111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7447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ppt_w</p:attrName>
                                        </p:attrNameLst>
                                      </p:cBhvr>
                                      <p:tavLst>
                                        <p:tav tm="0">
                                          <p:val>
                                            <p:fltVal val="0"/>
                                          </p:val>
                                        </p:tav>
                                        <p:tav tm="100000">
                                          <p:val>
                                            <p:strVal val="#ppt_w"/>
                                          </p:val>
                                        </p:tav>
                                      </p:tavLst>
                                    </p:anim>
                                    <p:anim calcmode="lin" valueType="num">
                                      <p:cBhvr>
                                        <p:cTn id="20" dur="500" fill="hold"/>
                                        <p:tgtEl>
                                          <p:spTgt spid="9"/>
                                        </p:tgtEl>
                                        <p:attrNameLst>
                                          <p:attrName>ppt_h</p:attrName>
                                        </p:attrNameLst>
                                      </p:cBhvr>
                                      <p:tavLst>
                                        <p:tav tm="0">
                                          <p:val>
                                            <p:fltVal val="0"/>
                                          </p:val>
                                        </p:tav>
                                        <p:tav tm="100000">
                                          <p:val>
                                            <p:strVal val="#ppt_h"/>
                                          </p:val>
                                        </p:tav>
                                      </p:tavLst>
                                    </p:anim>
                                    <p:animEffect transition="in" filter="fade">
                                      <p:cBhvr>
                                        <p:cTn id="21" dur="500"/>
                                        <p:tgtEl>
                                          <p:spTgt spid="9"/>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01"/>
                                        </p:tgtEl>
                                        <p:attrNameLst>
                                          <p:attrName>style.visibility</p:attrName>
                                        </p:attrNameLst>
                                      </p:cBhvr>
                                      <p:to>
                                        <p:strVal val="visible"/>
                                      </p:to>
                                    </p:set>
                                    <p:anim calcmode="lin" valueType="num">
                                      <p:cBhvr>
                                        <p:cTn id="24" dur="500" fill="hold"/>
                                        <p:tgtEl>
                                          <p:spTgt spid="101"/>
                                        </p:tgtEl>
                                        <p:attrNameLst>
                                          <p:attrName>ppt_w</p:attrName>
                                        </p:attrNameLst>
                                      </p:cBhvr>
                                      <p:tavLst>
                                        <p:tav tm="0">
                                          <p:val>
                                            <p:fltVal val="0"/>
                                          </p:val>
                                        </p:tav>
                                        <p:tav tm="100000">
                                          <p:val>
                                            <p:strVal val="#ppt_w"/>
                                          </p:val>
                                        </p:tav>
                                      </p:tavLst>
                                    </p:anim>
                                    <p:anim calcmode="lin" valueType="num">
                                      <p:cBhvr>
                                        <p:cTn id="25" dur="500" fill="hold"/>
                                        <p:tgtEl>
                                          <p:spTgt spid="101"/>
                                        </p:tgtEl>
                                        <p:attrNameLst>
                                          <p:attrName>ppt_h</p:attrName>
                                        </p:attrNameLst>
                                      </p:cBhvr>
                                      <p:tavLst>
                                        <p:tav tm="0">
                                          <p:val>
                                            <p:fltVal val="0"/>
                                          </p:val>
                                        </p:tav>
                                        <p:tav tm="100000">
                                          <p:val>
                                            <p:strVal val="#ppt_h"/>
                                          </p:val>
                                        </p:tav>
                                      </p:tavLst>
                                    </p:anim>
                                    <p:animEffect transition="in" filter="fade">
                                      <p:cBhvr>
                                        <p:cTn id="26" dur="500"/>
                                        <p:tgtEl>
                                          <p:spTgt spid="101"/>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500" fill="hold"/>
                                        <p:tgtEl>
                                          <p:spTgt spid="27"/>
                                        </p:tgtEl>
                                        <p:attrNameLst>
                                          <p:attrName>ppt_w</p:attrName>
                                        </p:attrNameLst>
                                      </p:cBhvr>
                                      <p:tavLst>
                                        <p:tav tm="0">
                                          <p:val>
                                            <p:fltVal val="0"/>
                                          </p:val>
                                        </p:tav>
                                        <p:tav tm="100000">
                                          <p:val>
                                            <p:strVal val="#ppt_w"/>
                                          </p:val>
                                        </p:tav>
                                      </p:tavLst>
                                    </p:anim>
                                    <p:anim calcmode="lin" valueType="num">
                                      <p:cBhvr>
                                        <p:cTn id="32" dur="500" fill="hold"/>
                                        <p:tgtEl>
                                          <p:spTgt spid="27"/>
                                        </p:tgtEl>
                                        <p:attrNameLst>
                                          <p:attrName>ppt_h</p:attrName>
                                        </p:attrNameLst>
                                      </p:cBhvr>
                                      <p:tavLst>
                                        <p:tav tm="0">
                                          <p:val>
                                            <p:fltVal val="0"/>
                                          </p:val>
                                        </p:tav>
                                        <p:tav tm="100000">
                                          <p:val>
                                            <p:strVal val="#ppt_h"/>
                                          </p:val>
                                        </p:tav>
                                      </p:tavLst>
                                    </p:anim>
                                    <p:animEffect transition="in" filter="fade">
                                      <p:cBhvr>
                                        <p:cTn id="33" dur="500"/>
                                        <p:tgtEl>
                                          <p:spTgt spid="27"/>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11"/>
                                        </p:tgtEl>
                                        <p:attrNameLst>
                                          <p:attrName>style.visibility</p:attrName>
                                        </p:attrNameLst>
                                      </p:cBhvr>
                                      <p:to>
                                        <p:strVal val="visible"/>
                                      </p:to>
                                    </p:set>
                                    <p:anim calcmode="lin" valueType="num">
                                      <p:cBhvr>
                                        <p:cTn id="36" dur="500" fill="hold"/>
                                        <p:tgtEl>
                                          <p:spTgt spid="111"/>
                                        </p:tgtEl>
                                        <p:attrNameLst>
                                          <p:attrName>ppt_w</p:attrName>
                                        </p:attrNameLst>
                                      </p:cBhvr>
                                      <p:tavLst>
                                        <p:tav tm="0">
                                          <p:val>
                                            <p:fltVal val="0"/>
                                          </p:val>
                                        </p:tav>
                                        <p:tav tm="100000">
                                          <p:val>
                                            <p:strVal val="#ppt_w"/>
                                          </p:val>
                                        </p:tav>
                                      </p:tavLst>
                                    </p:anim>
                                    <p:anim calcmode="lin" valueType="num">
                                      <p:cBhvr>
                                        <p:cTn id="37" dur="500" fill="hold"/>
                                        <p:tgtEl>
                                          <p:spTgt spid="111"/>
                                        </p:tgtEl>
                                        <p:attrNameLst>
                                          <p:attrName>ppt_h</p:attrName>
                                        </p:attrNameLst>
                                      </p:cBhvr>
                                      <p:tavLst>
                                        <p:tav tm="0">
                                          <p:val>
                                            <p:fltVal val="0"/>
                                          </p:val>
                                        </p:tav>
                                        <p:tav tm="100000">
                                          <p:val>
                                            <p:strVal val="#ppt_h"/>
                                          </p:val>
                                        </p:tav>
                                      </p:tavLst>
                                    </p:anim>
                                    <p:animEffect transition="in" filter="fade">
                                      <p:cBhvr>
                                        <p:cTn id="38" dur="500"/>
                                        <p:tgtEl>
                                          <p:spTgt spid="1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0"/>
                                        </p:tgtEl>
                                        <p:attrNameLst>
                                          <p:attrName>style.visibility</p:attrName>
                                        </p:attrNameLst>
                                      </p:cBhvr>
                                      <p:to>
                                        <p:strVal val="visible"/>
                                      </p:to>
                                    </p:set>
                                    <p:anim calcmode="lin" valueType="num">
                                      <p:cBhvr>
                                        <p:cTn id="43" dur="500" fill="hold"/>
                                        <p:tgtEl>
                                          <p:spTgt spid="30"/>
                                        </p:tgtEl>
                                        <p:attrNameLst>
                                          <p:attrName>ppt_w</p:attrName>
                                        </p:attrNameLst>
                                      </p:cBhvr>
                                      <p:tavLst>
                                        <p:tav tm="0">
                                          <p:val>
                                            <p:fltVal val="0"/>
                                          </p:val>
                                        </p:tav>
                                        <p:tav tm="100000">
                                          <p:val>
                                            <p:strVal val="#ppt_w"/>
                                          </p:val>
                                        </p:tav>
                                      </p:tavLst>
                                    </p:anim>
                                    <p:anim calcmode="lin" valueType="num">
                                      <p:cBhvr>
                                        <p:cTn id="44" dur="500" fill="hold"/>
                                        <p:tgtEl>
                                          <p:spTgt spid="30"/>
                                        </p:tgtEl>
                                        <p:attrNameLst>
                                          <p:attrName>ppt_h</p:attrName>
                                        </p:attrNameLst>
                                      </p:cBhvr>
                                      <p:tavLst>
                                        <p:tav tm="0">
                                          <p:val>
                                            <p:fltVal val="0"/>
                                          </p:val>
                                        </p:tav>
                                        <p:tav tm="100000">
                                          <p:val>
                                            <p:strVal val="#ppt_h"/>
                                          </p:val>
                                        </p:tav>
                                      </p:tavLst>
                                    </p:anim>
                                    <p:animEffect transition="in" filter="fade">
                                      <p:cBhvr>
                                        <p:cTn id="45" dur="500"/>
                                        <p:tgtEl>
                                          <p:spTgt spid="30"/>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114"/>
                                        </p:tgtEl>
                                        <p:attrNameLst>
                                          <p:attrName>style.visibility</p:attrName>
                                        </p:attrNameLst>
                                      </p:cBhvr>
                                      <p:to>
                                        <p:strVal val="visible"/>
                                      </p:to>
                                    </p:set>
                                    <p:anim calcmode="lin" valueType="num">
                                      <p:cBhvr>
                                        <p:cTn id="48" dur="500" fill="hold"/>
                                        <p:tgtEl>
                                          <p:spTgt spid="114"/>
                                        </p:tgtEl>
                                        <p:attrNameLst>
                                          <p:attrName>ppt_w</p:attrName>
                                        </p:attrNameLst>
                                      </p:cBhvr>
                                      <p:tavLst>
                                        <p:tav tm="0">
                                          <p:val>
                                            <p:fltVal val="0"/>
                                          </p:val>
                                        </p:tav>
                                        <p:tav tm="100000">
                                          <p:val>
                                            <p:strVal val="#ppt_w"/>
                                          </p:val>
                                        </p:tav>
                                      </p:tavLst>
                                    </p:anim>
                                    <p:anim calcmode="lin" valueType="num">
                                      <p:cBhvr>
                                        <p:cTn id="49" dur="500" fill="hold"/>
                                        <p:tgtEl>
                                          <p:spTgt spid="114"/>
                                        </p:tgtEl>
                                        <p:attrNameLst>
                                          <p:attrName>ppt_h</p:attrName>
                                        </p:attrNameLst>
                                      </p:cBhvr>
                                      <p:tavLst>
                                        <p:tav tm="0">
                                          <p:val>
                                            <p:fltVal val="0"/>
                                          </p:val>
                                        </p:tav>
                                        <p:tav tm="100000">
                                          <p:val>
                                            <p:strVal val="#ppt_h"/>
                                          </p:val>
                                        </p:tav>
                                      </p:tavLst>
                                    </p:anim>
                                    <p:animEffect transition="in" filter="fade">
                                      <p:cBhvr>
                                        <p:cTn id="50" dur="500"/>
                                        <p:tgtEl>
                                          <p:spTgt spid="114"/>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2"/>
                                        </p:tgtEl>
                                        <p:attrNameLst>
                                          <p:attrName>style.visibility</p:attrName>
                                        </p:attrNameLst>
                                      </p:cBhvr>
                                      <p:to>
                                        <p:strVal val="visible"/>
                                      </p:to>
                                    </p:set>
                                    <p:anim calcmode="lin" valueType="num">
                                      <p:cBhvr>
                                        <p:cTn id="55" dur="500" fill="hold"/>
                                        <p:tgtEl>
                                          <p:spTgt spid="32"/>
                                        </p:tgtEl>
                                        <p:attrNameLst>
                                          <p:attrName>ppt_w</p:attrName>
                                        </p:attrNameLst>
                                      </p:cBhvr>
                                      <p:tavLst>
                                        <p:tav tm="0">
                                          <p:val>
                                            <p:fltVal val="0"/>
                                          </p:val>
                                        </p:tav>
                                        <p:tav tm="100000">
                                          <p:val>
                                            <p:strVal val="#ppt_w"/>
                                          </p:val>
                                        </p:tav>
                                      </p:tavLst>
                                    </p:anim>
                                    <p:anim calcmode="lin" valueType="num">
                                      <p:cBhvr>
                                        <p:cTn id="56" dur="500" fill="hold"/>
                                        <p:tgtEl>
                                          <p:spTgt spid="32"/>
                                        </p:tgtEl>
                                        <p:attrNameLst>
                                          <p:attrName>ppt_h</p:attrName>
                                        </p:attrNameLst>
                                      </p:cBhvr>
                                      <p:tavLst>
                                        <p:tav tm="0">
                                          <p:val>
                                            <p:fltVal val="0"/>
                                          </p:val>
                                        </p:tav>
                                        <p:tav tm="100000">
                                          <p:val>
                                            <p:strVal val="#ppt_h"/>
                                          </p:val>
                                        </p:tav>
                                      </p:tavLst>
                                    </p:anim>
                                    <p:animEffect transition="in" filter="fade">
                                      <p:cBhvr>
                                        <p:cTn id="57" dur="500"/>
                                        <p:tgtEl>
                                          <p:spTgt spid="32"/>
                                        </p:tgtEl>
                                      </p:cBhvr>
                                    </p:animEffect>
                                  </p:childTnLst>
                                </p:cTn>
                              </p:par>
                              <p:par>
                                <p:cTn id="58" presetID="53" presetClass="entr" presetSubtype="16" fill="hold" grpId="0" nodeType="withEffect">
                                  <p:stCondLst>
                                    <p:cond delay="0"/>
                                  </p:stCondLst>
                                  <p:childTnLst>
                                    <p:set>
                                      <p:cBhvr>
                                        <p:cTn id="59" dur="1" fill="hold">
                                          <p:stCondLst>
                                            <p:cond delay="0"/>
                                          </p:stCondLst>
                                        </p:cTn>
                                        <p:tgtEl>
                                          <p:spTgt spid="21"/>
                                        </p:tgtEl>
                                        <p:attrNameLst>
                                          <p:attrName>style.visibility</p:attrName>
                                        </p:attrNameLst>
                                      </p:cBhvr>
                                      <p:to>
                                        <p:strVal val="visible"/>
                                      </p:to>
                                    </p:set>
                                    <p:anim calcmode="lin" valueType="num">
                                      <p:cBhvr>
                                        <p:cTn id="60" dur="500" fill="hold"/>
                                        <p:tgtEl>
                                          <p:spTgt spid="21"/>
                                        </p:tgtEl>
                                        <p:attrNameLst>
                                          <p:attrName>ppt_w</p:attrName>
                                        </p:attrNameLst>
                                      </p:cBhvr>
                                      <p:tavLst>
                                        <p:tav tm="0">
                                          <p:val>
                                            <p:fltVal val="0"/>
                                          </p:val>
                                        </p:tav>
                                        <p:tav tm="100000">
                                          <p:val>
                                            <p:strVal val="#ppt_w"/>
                                          </p:val>
                                        </p:tav>
                                      </p:tavLst>
                                    </p:anim>
                                    <p:anim calcmode="lin" valueType="num">
                                      <p:cBhvr>
                                        <p:cTn id="61" dur="500" fill="hold"/>
                                        <p:tgtEl>
                                          <p:spTgt spid="21"/>
                                        </p:tgtEl>
                                        <p:attrNameLst>
                                          <p:attrName>ppt_h</p:attrName>
                                        </p:attrNameLst>
                                      </p:cBhvr>
                                      <p:tavLst>
                                        <p:tav tm="0">
                                          <p:val>
                                            <p:fltVal val="0"/>
                                          </p:val>
                                        </p:tav>
                                        <p:tav tm="100000">
                                          <p:val>
                                            <p:strVal val="#ppt_h"/>
                                          </p:val>
                                        </p:tav>
                                      </p:tavLst>
                                    </p:anim>
                                    <p:animEffect transition="in" filter="fade">
                                      <p:cBhvr>
                                        <p:cTn id="6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animBg="1"/>
      <p:bldP spid="111" grpId="0" animBg="1"/>
      <p:bldP spid="114"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F4CC150-0110-5BE3-7482-10E5DDD36DA0}"/>
              </a:ext>
            </a:extLst>
          </p:cNvPr>
          <p:cNvPicPr>
            <a:picLocks noChangeAspect="1"/>
          </p:cNvPicPr>
          <p:nvPr/>
        </p:nvPicPr>
        <p:blipFill>
          <a:blip r:embed="rId2"/>
          <a:stretch>
            <a:fillRect/>
          </a:stretch>
        </p:blipFill>
        <p:spPr>
          <a:xfrm>
            <a:off x="0" y="-79544"/>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609031" y="79545"/>
            <a:ext cx="4685898" cy="824136"/>
          </a:xfrm>
          <a:prstGeom prst="rect">
            <a:avLst/>
          </a:prstGeom>
        </p:spPr>
        <p:txBody>
          <a:bodyPr wrap="none">
            <a:spAutoFit/>
          </a:bodyPr>
          <a:lstStyle/>
          <a:p>
            <a:pPr lvl="0" algn="just">
              <a:lnSpc>
                <a:spcPct val="150000"/>
              </a:lnSpc>
              <a:defRPr/>
            </a:pP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Phong</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488649" y="1065191"/>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flipV="1">
            <a:off x="1345264" y="2494485"/>
            <a:ext cx="5679969" cy="32644"/>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345263" y="1540378"/>
            <a:ext cx="5914861"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Ông là người viết nhiều, viết hay về con người và cuộc sống ở nông thôn. </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941337" y="-104586"/>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801731" y="2882853"/>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4853043" y="4484898"/>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4797310" y="3404978"/>
            <a:ext cx="4794464"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Thơ ông giản dị nhưng vô cùng tinh tế và sâu sắc.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81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7" name="TextBox 6">
            <a:extLst>
              <a:ext uri="{FF2B5EF4-FFF2-40B4-BE49-F238E27FC236}">
                <a16:creationId xmlns:a16="http://schemas.microsoft.com/office/drawing/2014/main" id="{AAF5448C-7936-4935-8C59-F9140E6AD783}"/>
              </a:ext>
            </a:extLst>
          </p:cNvPr>
          <p:cNvSpPr txBox="1"/>
          <p:nvPr/>
        </p:nvSpPr>
        <p:spPr>
          <a:xfrm>
            <a:off x="6569208" y="1335831"/>
            <a:ext cx="5531637" cy="1938992"/>
          </a:xfrm>
          <a:prstGeom prst="rect">
            <a:avLst/>
          </a:prstGeom>
          <a:noFill/>
        </p:spPr>
        <p:txBody>
          <a:bodyPr wrap="square" rtlCol="0">
            <a:spAutoFit/>
          </a:bodyPr>
          <a:lstStyle/>
          <a:p>
            <a:pPr algn="ctr"/>
            <a:r>
              <a:rPr lang="en-US" sz="4000" b="1" dirty="0">
                <a:solidFill>
                  <a:schemeClr val="accent6">
                    <a:lumMod val="50000"/>
                  </a:schemeClr>
                </a:solidFill>
                <a:latin typeface="Times New Roman" panose="02020603050405020304" pitchFamily="18" charset="0"/>
                <a:cs typeface="Times New Roman" panose="02020603050405020304" pitchFamily="18" charset="0"/>
              </a:rPr>
              <a:t>KÍNH CHÀO QUÝ THẦY CÔ CÙNG CÁC EM HỌC SINH!</a:t>
            </a:r>
          </a:p>
        </p:txBody>
      </p:sp>
      <p:sp>
        <p:nvSpPr>
          <p:cNvPr id="8" name="TextBox 7">
            <a:extLst>
              <a:ext uri="{FF2B5EF4-FFF2-40B4-BE49-F238E27FC236}">
                <a16:creationId xmlns:a16="http://schemas.microsoft.com/office/drawing/2014/main" id="{611C8904-C52D-4682-B338-D68FB3C74263}"/>
              </a:ext>
            </a:extLst>
          </p:cNvPr>
          <p:cNvSpPr txBox="1"/>
          <p:nvPr/>
        </p:nvSpPr>
        <p:spPr>
          <a:xfrm>
            <a:off x="4421503" y="4952041"/>
            <a:ext cx="3348994"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89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CB81C-4877-571F-7BD1-BA708DBF4C1A}"/>
              </a:ext>
            </a:extLst>
          </p:cNvPr>
          <p:cNvPicPr>
            <a:picLocks noChangeAspect="1"/>
          </p:cNvPicPr>
          <p:nvPr/>
        </p:nvPicPr>
        <p:blipFill>
          <a:blip r:embed="rId2"/>
          <a:stretch>
            <a:fillRect/>
          </a:stretch>
        </p:blipFill>
        <p:spPr>
          <a:xfrm>
            <a:off x="0" y="-36613"/>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507036" y="36614"/>
            <a:ext cx="3965716" cy="824136"/>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chính</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013217" y="621296"/>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038526" y="1673209"/>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2000254" y="1011746"/>
            <a:ext cx="5631670" cy="834267"/>
          </a:xfrm>
          <a:prstGeom prst="rect">
            <a:avLst/>
          </a:prstGeom>
        </p:spPr>
        <p:txBody>
          <a:bodyPr wrap="none">
            <a:spAutoFit/>
          </a:bodyPr>
          <a:lstStyle/>
          <a:p>
            <a:pPr lvl="0">
              <a:lnSpc>
                <a:spcPct val="150000"/>
              </a:lnSpc>
            </a:pP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Thương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8763998" y="1575700"/>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914950" y="2820766"/>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flipV="1">
            <a:off x="1866663" y="3950700"/>
            <a:ext cx="2293867" cy="10486"/>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876660" y="3275892"/>
            <a:ext cx="2661374" cy="646331"/>
          </a:xfrm>
          <a:prstGeom prst="rect">
            <a:avLst/>
          </a:prstGeom>
        </p:spPr>
        <p:txBody>
          <a:bodyPr wrap="square">
            <a:spAutoFit/>
          </a:bodyPr>
          <a:lstStyle/>
          <a:p>
            <a:pPr lvl="0"/>
            <a:r>
              <a:rPr lang="en-US" sz="36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Sang </a:t>
            </a:r>
            <a:r>
              <a:rPr lang="en-US" sz="36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39666" y="2793230"/>
            <a:ext cx="1141396" cy="1141396"/>
          </a:xfrm>
          <a:prstGeom prst="rect">
            <a:avLst/>
          </a:prstGeom>
        </p:spPr>
      </p:pic>
      <p:cxnSp>
        <p:nvCxnSpPr>
          <p:cNvPr id="113" name="Straight Connector 112">
            <a:extLst>
              <a:ext uri="{FF2B5EF4-FFF2-40B4-BE49-F238E27FC236}">
                <a16:creationId xmlns:a16="http://schemas.microsoft.com/office/drawing/2014/main" id="{804AE386-AB2F-413D-A01A-77C7D01583EC}"/>
              </a:ext>
            </a:extLst>
          </p:cNvPr>
          <p:cNvCxnSpPr>
            <a:cxnSpLocks/>
          </p:cNvCxnSpPr>
          <p:nvPr/>
        </p:nvCxnSpPr>
        <p:spPr>
          <a:xfrm>
            <a:off x="6285028" y="4168465"/>
            <a:ext cx="3934485" cy="6364"/>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id="{751EAB78-83AB-4585-BD0D-616103CC70ED}"/>
              </a:ext>
            </a:extLst>
          </p:cNvPr>
          <p:cNvSpPr/>
          <p:nvPr/>
        </p:nvSpPr>
        <p:spPr>
          <a:xfrm>
            <a:off x="6354340" y="3411009"/>
            <a:ext cx="4091675" cy="646331"/>
          </a:xfrm>
          <a:prstGeom prst="rect">
            <a:avLst/>
          </a:prstGeom>
        </p:spPr>
        <p:txBody>
          <a:bodyPr wrap="square">
            <a:spAutoFit/>
          </a:bodyPr>
          <a:lstStyle/>
          <a:p>
            <a:pPr lvl="0" algn="just"/>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Âm</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vang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noProof="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600" b="1" noProof="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hào</a:t>
            </a:r>
            <a:endParaRPr kumimoji="0" lang="en-US" sz="36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923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barn(inVertical)">
                                      <p:cBhvr>
                                        <p:cTn id="34" dur="500"/>
                                        <p:tgtEl>
                                          <p:spTgt spid="1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barn(inVertical)">
                                      <p:cBhvr>
                                        <p:cTn id="37" dur="500"/>
                                        <p:tgtEl>
                                          <p:spTgt spid="114"/>
                                        </p:tgtEl>
                                      </p:cBhvr>
                                    </p:animEffect>
                                  </p:childTnLst>
                                </p:cTn>
                              </p:par>
                              <p:par>
                                <p:cTn id="38" presetID="16" presetClass="entr" presetSubtype="21"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arn(inVertical)">
                                      <p:cBhvr>
                                        <p:cTn id="40"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1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5CB81C-4877-571F-7BD1-BA708DBF4C1A}"/>
              </a:ext>
            </a:extLst>
          </p:cNvPr>
          <p:cNvPicPr>
            <a:picLocks noChangeAspect="1"/>
          </p:cNvPicPr>
          <p:nvPr/>
        </p:nvPicPr>
        <p:blipFill>
          <a:blip r:embed="rId2"/>
          <a:stretch>
            <a:fillRect/>
          </a:stretch>
        </p:blipFill>
        <p:spPr>
          <a:xfrm>
            <a:off x="0" y="-63104"/>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052791" y="118937"/>
            <a:ext cx="2625719"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2.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974158" y="631629"/>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029980" y="2126136"/>
            <a:ext cx="6233803"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972038" y="1062634"/>
            <a:ext cx="6428478"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 thơ ra đời gần cuối năm 1977 khi đất nước mới thống nhất hòa bình</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589651" y="4274382"/>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0" y="1773025"/>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926017" y="3145561"/>
            <a:ext cx="4718833"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837803" y="2191454"/>
            <a:ext cx="5028844" cy="954107"/>
          </a:xfrm>
          <a:prstGeom prst="rect">
            <a:avLst/>
          </a:prstGeom>
        </p:spPr>
        <p:txBody>
          <a:bodyPr wrap="square">
            <a:spAutoFit/>
          </a:bodyPr>
          <a:lstStyle/>
          <a:p>
            <a:pPr lvl="0"/>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In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thành</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phố</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1991.</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6023F186-2481-820E-987B-4CC62B3C434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830642" y="3244677"/>
            <a:ext cx="1141396" cy="1141396"/>
          </a:xfrm>
          <a:prstGeom prst="rect">
            <a:avLst/>
          </a:prstGeom>
        </p:spPr>
      </p:pic>
      <p:cxnSp>
        <p:nvCxnSpPr>
          <p:cNvPr id="21" name="Straight Connector 20">
            <a:extLst>
              <a:ext uri="{FF2B5EF4-FFF2-40B4-BE49-F238E27FC236}">
                <a16:creationId xmlns:a16="http://schemas.microsoft.com/office/drawing/2014/main" id="{4CB23A89-CF24-5016-E649-E5915C435000}"/>
              </a:ext>
            </a:extLst>
          </p:cNvPr>
          <p:cNvCxnSpPr>
            <a:cxnSpLocks/>
          </p:cNvCxnSpPr>
          <p:nvPr/>
        </p:nvCxnSpPr>
        <p:spPr>
          <a:xfrm>
            <a:off x="1611259" y="4393423"/>
            <a:ext cx="3575018"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22" name="Rectangle 21">
            <a:extLst>
              <a:ext uri="{FF2B5EF4-FFF2-40B4-BE49-F238E27FC236}">
                <a16:creationId xmlns:a16="http://schemas.microsoft.com/office/drawing/2014/main" id="{07F6976E-E98B-6456-618D-4EB073252FAB}"/>
              </a:ext>
            </a:extLst>
          </p:cNvPr>
          <p:cNvSpPr/>
          <p:nvPr/>
        </p:nvSpPr>
        <p:spPr>
          <a:xfrm>
            <a:off x="1544856" y="3842075"/>
            <a:ext cx="3853912" cy="523220"/>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Thể loại: thơ năm chữ</a:t>
            </a:r>
          </a:p>
        </p:txBody>
      </p:sp>
      <p:pic>
        <p:nvPicPr>
          <p:cNvPr id="24" name="Picture 23">
            <a:extLst>
              <a:ext uri="{FF2B5EF4-FFF2-40B4-BE49-F238E27FC236}">
                <a16:creationId xmlns:a16="http://schemas.microsoft.com/office/drawing/2014/main" id="{C43B8D7D-93D1-2C67-9FB5-E96D344AC49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542" y="4312344"/>
            <a:ext cx="1141396" cy="1141396"/>
          </a:xfrm>
          <a:prstGeom prst="rect">
            <a:avLst/>
          </a:prstGeom>
        </p:spPr>
      </p:pic>
      <p:cxnSp>
        <p:nvCxnSpPr>
          <p:cNvPr id="25" name="Straight Connector 24">
            <a:extLst>
              <a:ext uri="{FF2B5EF4-FFF2-40B4-BE49-F238E27FC236}">
                <a16:creationId xmlns:a16="http://schemas.microsoft.com/office/drawing/2014/main" id="{C4DFC0C6-435F-E035-E13A-0EB1321FA09E}"/>
              </a:ext>
            </a:extLst>
          </p:cNvPr>
          <p:cNvCxnSpPr>
            <a:cxnSpLocks/>
          </p:cNvCxnSpPr>
          <p:nvPr/>
        </p:nvCxnSpPr>
        <p:spPr>
          <a:xfrm>
            <a:off x="880143" y="5730189"/>
            <a:ext cx="3787509"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26" name="Rectangle 25">
            <a:extLst>
              <a:ext uri="{FF2B5EF4-FFF2-40B4-BE49-F238E27FC236}">
                <a16:creationId xmlns:a16="http://schemas.microsoft.com/office/drawing/2014/main" id="{3B0DDAE4-9925-F2B7-CFF0-7E2A9C2C0859}"/>
              </a:ext>
            </a:extLst>
          </p:cNvPr>
          <p:cNvSpPr/>
          <p:nvPr/>
        </p:nvSpPr>
        <p:spPr>
          <a:xfrm>
            <a:off x="837803" y="4793190"/>
            <a:ext cx="4349494"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Phương thức biểu đạt: biểu cảm kết hợp miêu tả</a:t>
            </a:r>
          </a:p>
        </p:txBody>
      </p:sp>
    </p:spTree>
    <p:extLst>
      <p:ext uri="{BB962C8B-B14F-4D97-AF65-F5344CB8AC3E}">
        <p14:creationId xmlns:p14="http://schemas.microsoft.com/office/powerpoint/2010/main" val="1590794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barn(inVertical)">
                                      <p:cBhvr>
                                        <p:cTn id="40" dur="500"/>
                                        <p:tgtEl>
                                          <p:spTgt spid="2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barn(inVertical)">
                                      <p:cBhvr>
                                        <p:cTn id="45" dur="500"/>
                                        <p:tgtEl>
                                          <p:spTgt spid="24"/>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par>
                                <p:cTn id="49" presetID="16" presetClass="entr" presetSubtype="21"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barn(inVertical)">
                                      <p:cBhvr>
                                        <p:cTn id="5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22"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963811D5-B665-A355-9683-B26AC3BAF9D5}"/>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08779" y="2050035"/>
              <a:ext cx="2563249" cy="12697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32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Xác định bố cục của văn bản, nêu nội dung của từng phần?</a:t>
              </a:r>
              <a:endParaRPr kumimoji="0" lang="en-US" sz="32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353434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483141" y="64714"/>
            <a:ext cx="7681016"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Bố</a:t>
            </a:r>
            <a:r>
              <a:rPr kumimoji="0" lang="en-US" sz="40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cục</a:t>
            </a:r>
            <a:endParaRPr kumimoji="0" lang="en-US" sz="40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A47F390-A32D-4446-BEA2-AB1CED5598AE}"/>
              </a:ext>
            </a:extLst>
          </p:cNvPr>
          <p:cNvSpPr/>
          <p:nvPr/>
        </p:nvSpPr>
        <p:spPr>
          <a:xfrm>
            <a:off x="2345946" y="1010035"/>
            <a:ext cx="6515800" cy="1077218"/>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1: Cảm nhận về thiên nhiên lúc giao mùa, tín hiệu báo thu về.</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66CF18D0-4F5A-4316-9B46-3DA702F5AA20}"/>
              </a:ext>
            </a:extLst>
          </p:cNvPr>
          <p:cNvSpPr/>
          <p:nvPr/>
        </p:nvSpPr>
        <p:spPr>
          <a:xfrm>
            <a:off x="2345946" y="2302443"/>
            <a:ext cx="6375632" cy="1077218"/>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2: Cảm nhận về quang cảnh trời đất lúc vào thu.</a:t>
            </a:r>
            <a:endParaRPr kumimoji="0" lang="vi-VN" sz="32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7246E2CB-92B0-44E8-84AC-D7B1E197FB42}"/>
              </a:ext>
            </a:extLst>
          </p:cNvPr>
          <p:cNvSpPr/>
          <p:nvPr/>
        </p:nvSpPr>
        <p:spPr>
          <a:xfrm>
            <a:off x="2345946" y="3594851"/>
            <a:ext cx="6680608" cy="1569660"/>
          </a:xfrm>
          <a:prstGeom prst="rect">
            <a:avLst/>
          </a:prstGeom>
        </p:spPr>
        <p:txBody>
          <a:bodyPr wrap="square">
            <a:spAutoFit/>
          </a:bodyPr>
          <a:lstStyle/>
          <a:p>
            <a:pPr lvl="0" algn="just"/>
            <a:r>
              <a:rPr lang="vi-VN" sz="32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Khổ 3: Những biến chuyển âm thầm của tạo vật và suy ngẫm về cuộc đời người lúc chớm thu</a:t>
            </a:r>
            <a:endParaRPr kumimoji="0" lang="en-US" sz="3200" b="0"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859333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7728357"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Suy</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ngẫm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và</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phản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hồi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50403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7728357"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1.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Thời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điểm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miêu</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tả</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bức</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tranh</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thiên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nhiên</a:t>
            </a:r>
            <a:endParaRPr lang="en-US" sz="6000" b="1" dirty="0">
              <a:solidFill>
                <a:srgbClr val="70AD47">
                  <a:lumMod val="50000"/>
                </a:srgbClr>
              </a:solidFill>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4258795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0E62C-C3E6-B319-C223-2F1A9785CB44}"/>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40112" y="2134778"/>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Bài thơ tả cảnh thiên nhiên vào thời điểm nào? Dựa vào đâu mà em biết được điều đó?</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2999956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350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D488E40E-4207-4D9E-B1B1-E56120671052}"/>
              </a:ext>
            </a:extLst>
          </p:cNvPr>
          <p:cNvSpPr/>
          <p:nvPr/>
        </p:nvSpPr>
        <p:spPr>
          <a:xfrm>
            <a:off x="4086659" y="1066873"/>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grpSp>
        <p:nvGrpSpPr>
          <p:cNvPr id="14" name="组合 2">
            <a:extLst>
              <a:ext uri="{FF2B5EF4-FFF2-40B4-BE49-F238E27FC236}">
                <a16:creationId xmlns:a16="http://schemas.microsoft.com/office/drawing/2014/main" id="{7AB0EBAE-05CF-4FD7-A1F8-8D15FC317187}"/>
              </a:ext>
            </a:extLst>
          </p:cNvPr>
          <p:cNvGrpSpPr/>
          <p:nvPr/>
        </p:nvGrpSpPr>
        <p:grpSpPr>
          <a:xfrm>
            <a:off x="392790" y="2573112"/>
            <a:ext cx="4646493" cy="3392585"/>
            <a:chOff x="1949253" y="1627716"/>
            <a:chExt cx="3271491" cy="2309600"/>
          </a:xfrm>
        </p:grpSpPr>
        <p:grpSp>
          <p:nvGrpSpPr>
            <p:cNvPr id="15" name="组合 135">
              <a:extLst>
                <a:ext uri="{FF2B5EF4-FFF2-40B4-BE49-F238E27FC236}">
                  <a16:creationId xmlns:a16="http://schemas.microsoft.com/office/drawing/2014/main" id="{F0C743ED-8146-430B-810F-FD254D916792}"/>
                </a:ext>
              </a:extLst>
            </p:cNvPr>
            <p:cNvGrpSpPr/>
            <p:nvPr/>
          </p:nvGrpSpPr>
          <p:grpSpPr>
            <a:xfrm>
              <a:off x="1949253" y="1627716"/>
              <a:ext cx="3271491" cy="2309600"/>
              <a:chOff x="3246438" y="1068388"/>
              <a:chExt cx="5711825" cy="4678363"/>
            </a:xfrm>
            <a:solidFill>
              <a:srgbClr val="000000"/>
            </a:solidFill>
          </p:grpSpPr>
          <p:sp>
            <p:nvSpPr>
              <p:cNvPr id="17" name="Freeform 5">
                <a:extLst>
                  <a:ext uri="{FF2B5EF4-FFF2-40B4-BE49-F238E27FC236}">
                    <a16:creationId xmlns:a16="http://schemas.microsoft.com/office/drawing/2014/main" id="{B990143D-6EBA-4A16-9821-A7D4F77E90E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6">
                <a:extLst>
                  <a:ext uri="{FF2B5EF4-FFF2-40B4-BE49-F238E27FC236}">
                    <a16:creationId xmlns:a16="http://schemas.microsoft.com/office/drawing/2014/main" id="{57B90F55-A48C-415D-BEA7-97A16C7E8CA2}"/>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7">
                <a:extLst>
                  <a:ext uri="{FF2B5EF4-FFF2-40B4-BE49-F238E27FC236}">
                    <a16:creationId xmlns:a16="http://schemas.microsoft.com/office/drawing/2014/main" id="{4B8C2162-43D9-49DF-8C8A-1C9B5D05FFFD}"/>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8">
                <a:extLst>
                  <a:ext uri="{FF2B5EF4-FFF2-40B4-BE49-F238E27FC236}">
                    <a16:creationId xmlns:a16="http://schemas.microsoft.com/office/drawing/2014/main" id="{8F4BC710-9785-4E1C-AD8B-D572170C72D8}"/>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9">
                <a:extLst>
                  <a:ext uri="{FF2B5EF4-FFF2-40B4-BE49-F238E27FC236}">
                    <a16:creationId xmlns:a16="http://schemas.microsoft.com/office/drawing/2014/main" id="{DCCBBD69-2511-4AA3-8F4F-D9CC802D0A22}"/>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0">
                <a:extLst>
                  <a:ext uri="{FF2B5EF4-FFF2-40B4-BE49-F238E27FC236}">
                    <a16:creationId xmlns:a16="http://schemas.microsoft.com/office/drawing/2014/main" id="{3014AA86-0963-4600-A5CE-5FD710150EB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1">
                <a:extLst>
                  <a:ext uri="{FF2B5EF4-FFF2-40B4-BE49-F238E27FC236}">
                    <a16:creationId xmlns:a16="http://schemas.microsoft.com/office/drawing/2014/main" id="{31CFF4FA-5366-4F12-AF36-ABB4DDA5D27A}"/>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4" name="组合 143">
                <a:extLst>
                  <a:ext uri="{FF2B5EF4-FFF2-40B4-BE49-F238E27FC236}">
                    <a16:creationId xmlns:a16="http://schemas.microsoft.com/office/drawing/2014/main" id="{3DE62B8A-CBC9-4931-A831-00CE4BCC47F0}"/>
                  </a:ext>
                </a:extLst>
              </p:cNvPr>
              <p:cNvGrpSpPr/>
              <p:nvPr/>
            </p:nvGrpSpPr>
            <p:grpSpPr>
              <a:xfrm>
                <a:off x="3517901" y="1225551"/>
                <a:ext cx="5260975" cy="4090987"/>
                <a:chOff x="3517901" y="1225551"/>
                <a:chExt cx="5260975" cy="4090987"/>
              </a:xfrm>
              <a:grpFill/>
            </p:grpSpPr>
            <p:sp>
              <p:nvSpPr>
                <p:cNvPr id="25" name="Freeform 12">
                  <a:extLst>
                    <a:ext uri="{FF2B5EF4-FFF2-40B4-BE49-F238E27FC236}">
                      <a16:creationId xmlns:a16="http://schemas.microsoft.com/office/drawing/2014/main" id="{64B3F1BD-1C89-42DC-9EAF-1246148C1AE8}"/>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3">
                  <a:extLst>
                    <a:ext uri="{FF2B5EF4-FFF2-40B4-BE49-F238E27FC236}">
                      <a16:creationId xmlns:a16="http://schemas.microsoft.com/office/drawing/2014/main" id="{F7555394-5D7F-46A4-A3F6-A07D5E4640CD}"/>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4">
                  <a:extLst>
                    <a:ext uri="{FF2B5EF4-FFF2-40B4-BE49-F238E27FC236}">
                      <a16:creationId xmlns:a16="http://schemas.microsoft.com/office/drawing/2014/main" id="{9B338FE7-6D32-4F4E-BC3C-528BEFA189A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5">
                  <a:extLst>
                    <a:ext uri="{FF2B5EF4-FFF2-40B4-BE49-F238E27FC236}">
                      <a16:creationId xmlns:a16="http://schemas.microsoft.com/office/drawing/2014/main" id="{247E2D0C-49B8-469F-BA12-D08D2C97BE1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6">
                  <a:extLst>
                    <a:ext uri="{FF2B5EF4-FFF2-40B4-BE49-F238E27FC236}">
                      <a16:creationId xmlns:a16="http://schemas.microsoft.com/office/drawing/2014/main" id="{DB8ACE50-E87D-4E4C-BA02-0D8600DC94AB}"/>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7">
                  <a:extLst>
                    <a:ext uri="{FF2B5EF4-FFF2-40B4-BE49-F238E27FC236}">
                      <a16:creationId xmlns:a16="http://schemas.microsoft.com/office/drawing/2014/main" id="{C78E138D-ED24-4144-92BA-B899CDE9333D}"/>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18">
                  <a:extLst>
                    <a:ext uri="{FF2B5EF4-FFF2-40B4-BE49-F238E27FC236}">
                      <a16:creationId xmlns:a16="http://schemas.microsoft.com/office/drawing/2014/main" id="{08501602-C8AD-4097-9DB2-CE6AB43EEB9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19">
                  <a:extLst>
                    <a:ext uri="{FF2B5EF4-FFF2-40B4-BE49-F238E27FC236}">
                      <a16:creationId xmlns:a16="http://schemas.microsoft.com/office/drawing/2014/main" id="{B9E8F01C-C08C-4784-955D-44EB3199AB23}"/>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0">
                  <a:extLst>
                    <a:ext uri="{FF2B5EF4-FFF2-40B4-BE49-F238E27FC236}">
                      <a16:creationId xmlns:a16="http://schemas.microsoft.com/office/drawing/2014/main" id="{CA80456E-7912-4FAE-9F33-5F1D2D6015E7}"/>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1">
                  <a:extLst>
                    <a:ext uri="{FF2B5EF4-FFF2-40B4-BE49-F238E27FC236}">
                      <a16:creationId xmlns:a16="http://schemas.microsoft.com/office/drawing/2014/main" id="{463188E2-7027-4E2D-9190-A32316EDD7AD}"/>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2">
                  <a:extLst>
                    <a:ext uri="{FF2B5EF4-FFF2-40B4-BE49-F238E27FC236}">
                      <a16:creationId xmlns:a16="http://schemas.microsoft.com/office/drawing/2014/main" id="{D4A14DBF-4EAE-4771-A941-E27906D8864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3">
                  <a:extLst>
                    <a:ext uri="{FF2B5EF4-FFF2-40B4-BE49-F238E27FC236}">
                      <a16:creationId xmlns:a16="http://schemas.microsoft.com/office/drawing/2014/main" id="{77F43F74-7DDC-4F48-A499-C4FDA413A71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4">
                  <a:extLst>
                    <a:ext uri="{FF2B5EF4-FFF2-40B4-BE49-F238E27FC236}">
                      <a16:creationId xmlns:a16="http://schemas.microsoft.com/office/drawing/2014/main" id="{27B685BC-FCAB-45B1-90CA-11EA35059DE7}"/>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5">
                  <a:extLst>
                    <a:ext uri="{FF2B5EF4-FFF2-40B4-BE49-F238E27FC236}">
                      <a16:creationId xmlns:a16="http://schemas.microsoft.com/office/drawing/2014/main" id="{CC84C276-3110-4DDD-BF86-217F71FE5344}"/>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6">
                  <a:extLst>
                    <a:ext uri="{FF2B5EF4-FFF2-40B4-BE49-F238E27FC236}">
                      <a16:creationId xmlns:a16="http://schemas.microsoft.com/office/drawing/2014/main" id="{05A3EB25-D4C6-462D-B840-C8739BE99973}"/>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7">
                  <a:extLst>
                    <a:ext uri="{FF2B5EF4-FFF2-40B4-BE49-F238E27FC236}">
                      <a16:creationId xmlns:a16="http://schemas.microsoft.com/office/drawing/2014/main" id="{000A4E30-5E76-4352-95F6-0179656B377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28">
                  <a:extLst>
                    <a:ext uri="{FF2B5EF4-FFF2-40B4-BE49-F238E27FC236}">
                      <a16:creationId xmlns:a16="http://schemas.microsoft.com/office/drawing/2014/main" id="{43AB536F-EBDB-484D-964A-6183A34F301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29">
                  <a:extLst>
                    <a:ext uri="{FF2B5EF4-FFF2-40B4-BE49-F238E27FC236}">
                      <a16:creationId xmlns:a16="http://schemas.microsoft.com/office/drawing/2014/main" id="{3B68BFEE-7043-4FAB-875C-87E3C04012C6}"/>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0">
                  <a:extLst>
                    <a:ext uri="{FF2B5EF4-FFF2-40B4-BE49-F238E27FC236}">
                      <a16:creationId xmlns:a16="http://schemas.microsoft.com/office/drawing/2014/main" id="{E161170C-F6C5-44C3-8EF4-3CC1569E7B82}"/>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1">
                  <a:extLst>
                    <a:ext uri="{FF2B5EF4-FFF2-40B4-BE49-F238E27FC236}">
                      <a16:creationId xmlns:a16="http://schemas.microsoft.com/office/drawing/2014/main" id="{D71DE2D5-FE7E-47E1-B0A7-84AE1767D93F}"/>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2">
                  <a:extLst>
                    <a:ext uri="{FF2B5EF4-FFF2-40B4-BE49-F238E27FC236}">
                      <a16:creationId xmlns:a16="http://schemas.microsoft.com/office/drawing/2014/main" id="{AAE4FE4A-6D73-49EF-A170-97AF938BED33}"/>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3">
                  <a:extLst>
                    <a:ext uri="{FF2B5EF4-FFF2-40B4-BE49-F238E27FC236}">
                      <a16:creationId xmlns:a16="http://schemas.microsoft.com/office/drawing/2014/main" id="{F9E9EEEF-A018-4292-A2FF-558A634E61F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4">
                  <a:extLst>
                    <a:ext uri="{FF2B5EF4-FFF2-40B4-BE49-F238E27FC236}">
                      <a16:creationId xmlns:a16="http://schemas.microsoft.com/office/drawing/2014/main" id="{48682974-B7F6-4CD7-9592-B3C87492AA63}"/>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5">
                  <a:extLst>
                    <a:ext uri="{FF2B5EF4-FFF2-40B4-BE49-F238E27FC236}">
                      <a16:creationId xmlns:a16="http://schemas.microsoft.com/office/drawing/2014/main" id="{40E3FB50-E04A-4773-A12C-D3C089E241C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6">
                  <a:extLst>
                    <a:ext uri="{FF2B5EF4-FFF2-40B4-BE49-F238E27FC236}">
                      <a16:creationId xmlns:a16="http://schemas.microsoft.com/office/drawing/2014/main" id="{97127A75-94F6-4DC8-98FB-9679BC0DF953}"/>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7">
                  <a:extLst>
                    <a:ext uri="{FF2B5EF4-FFF2-40B4-BE49-F238E27FC236}">
                      <a16:creationId xmlns:a16="http://schemas.microsoft.com/office/drawing/2014/main" id="{14373D9F-4889-40F6-92AE-A2DA09E08592}"/>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38">
                  <a:extLst>
                    <a:ext uri="{FF2B5EF4-FFF2-40B4-BE49-F238E27FC236}">
                      <a16:creationId xmlns:a16="http://schemas.microsoft.com/office/drawing/2014/main" id="{911B6F1B-014C-4871-ABBE-B98A4578D7E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39">
                  <a:extLst>
                    <a:ext uri="{FF2B5EF4-FFF2-40B4-BE49-F238E27FC236}">
                      <a16:creationId xmlns:a16="http://schemas.microsoft.com/office/drawing/2014/main" id="{6CB7314B-8D9A-4500-ACA4-62D61E02749C}"/>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0">
                  <a:extLst>
                    <a:ext uri="{FF2B5EF4-FFF2-40B4-BE49-F238E27FC236}">
                      <a16:creationId xmlns:a16="http://schemas.microsoft.com/office/drawing/2014/main" id="{0C5A4A84-C7A2-47CB-B256-82E9AD12CE4D}"/>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1">
                  <a:extLst>
                    <a:ext uri="{FF2B5EF4-FFF2-40B4-BE49-F238E27FC236}">
                      <a16:creationId xmlns:a16="http://schemas.microsoft.com/office/drawing/2014/main" id="{D40C6590-0A69-478A-9D60-753B90E68DE8}"/>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2">
                  <a:extLst>
                    <a:ext uri="{FF2B5EF4-FFF2-40B4-BE49-F238E27FC236}">
                      <a16:creationId xmlns:a16="http://schemas.microsoft.com/office/drawing/2014/main" id="{5C2E2AE8-6E69-49DB-BE19-DDC74B073FE3}"/>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3">
                  <a:extLst>
                    <a:ext uri="{FF2B5EF4-FFF2-40B4-BE49-F238E27FC236}">
                      <a16:creationId xmlns:a16="http://schemas.microsoft.com/office/drawing/2014/main" id="{AF5C5B99-C175-487F-92DC-0F153679DFEF}"/>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4">
                  <a:extLst>
                    <a:ext uri="{FF2B5EF4-FFF2-40B4-BE49-F238E27FC236}">
                      <a16:creationId xmlns:a16="http://schemas.microsoft.com/office/drawing/2014/main" id="{6D0AB89C-EF62-4430-ADA4-3E5A7F666BD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5">
                  <a:extLst>
                    <a:ext uri="{FF2B5EF4-FFF2-40B4-BE49-F238E27FC236}">
                      <a16:creationId xmlns:a16="http://schemas.microsoft.com/office/drawing/2014/main" id="{2767A962-77F6-4289-B281-63BC54225459}"/>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6">
                  <a:extLst>
                    <a:ext uri="{FF2B5EF4-FFF2-40B4-BE49-F238E27FC236}">
                      <a16:creationId xmlns:a16="http://schemas.microsoft.com/office/drawing/2014/main" id="{016C4E49-8B8A-4BAE-8E96-00F2FB3F949D}"/>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7">
                  <a:extLst>
                    <a:ext uri="{FF2B5EF4-FFF2-40B4-BE49-F238E27FC236}">
                      <a16:creationId xmlns:a16="http://schemas.microsoft.com/office/drawing/2014/main" id="{506FE8A3-3E94-410D-98BE-70CBF1089E6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48">
                  <a:extLst>
                    <a:ext uri="{FF2B5EF4-FFF2-40B4-BE49-F238E27FC236}">
                      <a16:creationId xmlns:a16="http://schemas.microsoft.com/office/drawing/2014/main" id="{BDAE0563-5BC4-4E72-A290-C5AE79E51630}"/>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49">
                  <a:extLst>
                    <a:ext uri="{FF2B5EF4-FFF2-40B4-BE49-F238E27FC236}">
                      <a16:creationId xmlns:a16="http://schemas.microsoft.com/office/drawing/2014/main" id="{F007952D-3676-437C-BED8-E60AB584D9F2}"/>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0">
                  <a:extLst>
                    <a:ext uri="{FF2B5EF4-FFF2-40B4-BE49-F238E27FC236}">
                      <a16:creationId xmlns:a16="http://schemas.microsoft.com/office/drawing/2014/main" id="{E0B28FA0-61CE-486C-81A2-3B4BB546E1E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1">
                  <a:extLst>
                    <a:ext uri="{FF2B5EF4-FFF2-40B4-BE49-F238E27FC236}">
                      <a16:creationId xmlns:a16="http://schemas.microsoft.com/office/drawing/2014/main" id="{9A7B7C7F-60D0-439E-9543-134BD3B7D4A0}"/>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2">
                  <a:extLst>
                    <a:ext uri="{FF2B5EF4-FFF2-40B4-BE49-F238E27FC236}">
                      <a16:creationId xmlns:a16="http://schemas.microsoft.com/office/drawing/2014/main" id="{2668EB84-B6B1-4D7E-A481-633B95362E4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3">
                  <a:extLst>
                    <a:ext uri="{FF2B5EF4-FFF2-40B4-BE49-F238E27FC236}">
                      <a16:creationId xmlns:a16="http://schemas.microsoft.com/office/drawing/2014/main" id="{7D5DD01F-489B-4162-8E19-9EA60D210B24}"/>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4">
                  <a:extLst>
                    <a:ext uri="{FF2B5EF4-FFF2-40B4-BE49-F238E27FC236}">
                      <a16:creationId xmlns:a16="http://schemas.microsoft.com/office/drawing/2014/main" id="{68F9F6F9-E4DE-4105-973C-99B9F9D55602}"/>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5">
                  <a:extLst>
                    <a:ext uri="{FF2B5EF4-FFF2-40B4-BE49-F238E27FC236}">
                      <a16:creationId xmlns:a16="http://schemas.microsoft.com/office/drawing/2014/main" id="{546E4569-43DD-40D9-AA08-FD4857EED9DA}"/>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6">
                  <a:extLst>
                    <a:ext uri="{FF2B5EF4-FFF2-40B4-BE49-F238E27FC236}">
                      <a16:creationId xmlns:a16="http://schemas.microsoft.com/office/drawing/2014/main" id="{47C0B373-5AE5-464C-B763-643B841BE9F6}"/>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7">
                  <a:extLst>
                    <a:ext uri="{FF2B5EF4-FFF2-40B4-BE49-F238E27FC236}">
                      <a16:creationId xmlns:a16="http://schemas.microsoft.com/office/drawing/2014/main" id="{08EB838B-053E-41C4-AAD0-CC81A62B2178}"/>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58">
                  <a:extLst>
                    <a:ext uri="{FF2B5EF4-FFF2-40B4-BE49-F238E27FC236}">
                      <a16:creationId xmlns:a16="http://schemas.microsoft.com/office/drawing/2014/main" id="{2B772865-FD92-4BF3-A7D0-C5B54ACBA85A}"/>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59">
                  <a:extLst>
                    <a:ext uri="{FF2B5EF4-FFF2-40B4-BE49-F238E27FC236}">
                      <a16:creationId xmlns:a16="http://schemas.microsoft.com/office/drawing/2014/main" id="{C838733D-4777-4F53-A85C-7DB53219E079}"/>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0">
                  <a:extLst>
                    <a:ext uri="{FF2B5EF4-FFF2-40B4-BE49-F238E27FC236}">
                      <a16:creationId xmlns:a16="http://schemas.microsoft.com/office/drawing/2014/main" id="{8942FDE2-E4B6-48D6-867D-51FFDF56D61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1">
                  <a:extLst>
                    <a:ext uri="{FF2B5EF4-FFF2-40B4-BE49-F238E27FC236}">
                      <a16:creationId xmlns:a16="http://schemas.microsoft.com/office/drawing/2014/main" id="{4E709867-AA86-418A-B703-EF56AAF052E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2">
                  <a:extLst>
                    <a:ext uri="{FF2B5EF4-FFF2-40B4-BE49-F238E27FC236}">
                      <a16:creationId xmlns:a16="http://schemas.microsoft.com/office/drawing/2014/main" id="{1D50226C-D137-4239-9EE5-5ECC2340ABC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3">
                  <a:extLst>
                    <a:ext uri="{FF2B5EF4-FFF2-40B4-BE49-F238E27FC236}">
                      <a16:creationId xmlns:a16="http://schemas.microsoft.com/office/drawing/2014/main" id="{3EE7D87A-D7D3-4D9A-B7C9-523EBBAB33A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4">
                  <a:extLst>
                    <a:ext uri="{FF2B5EF4-FFF2-40B4-BE49-F238E27FC236}">
                      <a16:creationId xmlns:a16="http://schemas.microsoft.com/office/drawing/2014/main" id="{3189AFD3-D961-43D6-9598-60B71FD22DA3}"/>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5">
                  <a:extLst>
                    <a:ext uri="{FF2B5EF4-FFF2-40B4-BE49-F238E27FC236}">
                      <a16:creationId xmlns:a16="http://schemas.microsoft.com/office/drawing/2014/main" id="{7C481D4E-D424-4417-8176-B2ECE0965962}"/>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6">
                  <a:extLst>
                    <a:ext uri="{FF2B5EF4-FFF2-40B4-BE49-F238E27FC236}">
                      <a16:creationId xmlns:a16="http://schemas.microsoft.com/office/drawing/2014/main" id="{0331B62C-4E41-40C5-8648-11B3E7F52E80}"/>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7">
                  <a:extLst>
                    <a:ext uri="{FF2B5EF4-FFF2-40B4-BE49-F238E27FC236}">
                      <a16:creationId xmlns:a16="http://schemas.microsoft.com/office/drawing/2014/main" id="{F1805ADA-34CD-4334-834A-6AFDF579E73A}"/>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68">
                  <a:extLst>
                    <a:ext uri="{FF2B5EF4-FFF2-40B4-BE49-F238E27FC236}">
                      <a16:creationId xmlns:a16="http://schemas.microsoft.com/office/drawing/2014/main" id="{7DC715C7-0B54-47AA-AC0C-4E62D275235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69">
                  <a:extLst>
                    <a:ext uri="{FF2B5EF4-FFF2-40B4-BE49-F238E27FC236}">
                      <a16:creationId xmlns:a16="http://schemas.microsoft.com/office/drawing/2014/main" id="{370FA78E-1889-4F92-A354-C4EF2D7B133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0">
                  <a:extLst>
                    <a:ext uri="{FF2B5EF4-FFF2-40B4-BE49-F238E27FC236}">
                      <a16:creationId xmlns:a16="http://schemas.microsoft.com/office/drawing/2014/main" id="{A893ADA4-2C10-46D6-8D16-54AEE36002C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1">
                  <a:extLst>
                    <a:ext uri="{FF2B5EF4-FFF2-40B4-BE49-F238E27FC236}">
                      <a16:creationId xmlns:a16="http://schemas.microsoft.com/office/drawing/2014/main" id="{6A366B55-B437-4603-8423-A4780646ED53}"/>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2">
                  <a:extLst>
                    <a:ext uri="{FF2B5EF4-FFF2-40B4-BE49-F238E27FC236}">
                      <a16:creationId xmlns:a16="http://schemas.microsoft.com/office/drawing/2014/main" id="{996D42B0-E77A-45F5-A526-5B3CF245DCE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3">
                  <a:extLst>
                    <a:ext uri="{FF2B5EF4-FFF2-40B4-BE49-F238E27FC236}">
                      <a16:creationId xmlns:a16="http://schemas.microsoft.com/office/drawing/2014/main" id="{2E46F775-D64C-4001-B5AB-3DE88196F5A7}"/>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4">
                  <a:extLst>
                    <a:ext uri="{FF2B5EF4-FFF2-40B4-BE49-F238E27FC236}">
                      <a16:creationId xmlns:a16="http://schemas.microsoft.com/office/drawing/2014/main" id="{9E6B1DD1-776F-4AD2-A612-990E8F0023D1}"/>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5">
                  <a:extLst>
                    <a:ext uri="{FF2B5EF4-FFF2-40B4-BE49-F238E27FC236}">
                      <a16:creationId xmlns:a16="http://schemas.microsoft.com/office/drawing/2014/main" id="{C64A42E0-7C7B-49E1-8941-02FFDF0A616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6">
                  <a:extLst>
                    <a:ext uri="{FF2B5EF4-FFF2-40B4-BE49-F238E27FC236}">
                      <a16:creationId xmlns:a16="http://schemas.microsoft.com/office/drawing/2014/main" id="{9C831F21-3759-429A-833B-D2EAF6C964F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7">
                  <a:extLst>
                    <a:ext uri="{FF2B5EF4-FFF2-40B4-BE49-F238E27FC236}">
                      <a16:creationId xmlns:a16="http://schemas.microsoft.com/office/drawing/2014/main" id="{E438E118-7D74-40F0-A6D6-1568D06EC5CC}"/>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78">
                  <a:extLst>
                    <a:ext uri="{FF2B5EF4-FFF2-40B4-BE49-F238E27FC236}">
                      <a16:creationId xmlns:a16="http://schemas.microsoft.com/office/drawing/2014/main" id="{A06D3E08-D8C8-4A72-9F5F-90D970C32114}"/>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79">
                  <a:extLst>
                    <a:ext uri="{FF2B5EF4-FFF2-40B4-BE49-F238E27FC236}">
                      <a16:creationId xmlns:a16="http://schemas.microsoft.com/office/drawing/2014/main" id="{2B4A9C27-3570-4578-8B8C-5D9938D5A25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0">
                  <a:extLst>
                    <a:ext uri="{FF2B5EF4-FFF2-40B4-BE49-F238E27FC236}">
                      <a16:creationId xmlns:a16="http://schemas.microsoft.com/office/drawing/2014/main" id="{B219AA30-73FA-409A-9FDB-E4CEFCF1E2F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1">
                  <a:extLst>
                    <a:ext uri="{FF2B5EF4-FFF2-40B4-BE49-F238E27FC236}">
                      <a16:creationId xmlns:a16="http://schemas.microsoft.com/office/drawing/2014/main" id="{FD09E265-EA38-42C0-B01F-98A5B735C9F9}"/>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2">
                  <a:extLst>
                    <a:ext uri="{FF2B5EF4-FFF2-40B4-BE49-F238E27FC236}">
                      <a16:creationId xmlns:a16="http://schemas.microsoft.com/office/drawing/2014/main" id="{FEABF912-3368-4882-9EFD-87CDB4ABC0FE}"/>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3">
                  <a:extLst>
                    <a:ext uri="{FF2B5EF4-FFF2-40B4-BE49-F238E27FC236}">
                      <a16:creationId xmlns:a16="http://schemas.microsoft.com/office/drawing/2014/main" id="{54482BB8-982A-4F4A-BCE9-61CB25617D33}"/>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4">
                  <a:extLst>
                    <a:ext uri="{FF2B5EF4-FFF2-40B4-BE49-F238E27FC236}">
                      <a16:creationId xmlns:a16="http://schemas.microsoft.com/office/drawing/2014/main" id="{86E5F446-08CB-43ED-BC10-116C1E9AE95F}"/>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5">
                  <a:extLst>
                    <a:ext uri="{FF2B5EF4-FFF2-40B4-BE49-F238E27FC236}">
                      <a16:creationId xmlns:a16="http://schemas.microsoft.com/office/drawing/2014/main" id="{6ED9440C-EB5B-4C09-B046-A22957131C5E}"/>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6">
                  <a:extLst>
                    <a:ext uri="{FF2B5EF4-FFF2-40B4-BE49-F238E27FC236}">
                      <a16:creationId xmlns:a16="http://schemas.microsoft.com/office/drawing/2014/main" id="{1195B26B-5B6D-489F-B48D-A8EF25117E87}"/>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7">
                  <a:extLst>
                    <a:ext uri="{FF2B5EF4-FFF2-40B4-BE49-F238E27FC236}">
                      <a16:creationId xmlns:a16="http://schemas.microsoft.com/office/drawing/2014/main" id="{1CC47DE7-0AB9-4BA2-B558-318640C01F5C}"/>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88">
                  <a:extLst>
                    <a:ext uri="{FF2B5EF4-FFF2-40B4-BE49-F238E27FC236}">
                      <a16:creationId xmlns:a16="http://schemas.microsoft.com/office/drawing/2014/main" id="{63764D1F-69D5-4147-A527-9FFE7CDA263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89">
                  <a:extLst>
                    <a:ext uri="{FF2B5EF4-FFF2-40B4-BE49-F238E27FC236}">
                      <a16:creationId xmlns:a16="http://schemas.microsoft.com/office/drawing/2014/main" id="{9BE234A9-52B6-43A8-A211-F100FC7FA186}"/>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0">
                  <a:extLst>
                    <a:ext uri="{FF2B5EF4-FFF2-40B4-BE49-F238E27FC236}">
                      <a16:creationId xmlns:a16="http://schemas.microsoft.com/office/drawing/2014/main" id="{30F9094F-6DA5-4243-987E-66B0E2151527}"/>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91">
                  <a:extLst>
                    <a:ext uri="{FF2B5EF4-FFF2-40B4-BE49-F238E27FC236}">
                      <a16:creationId xmlns:a16="http://schemas.microsoft.com/office/drawing/2014/main" id="{3EE02872-8A90-4559-A409-50C5B14BE1B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92">
                  <a:extLst>
                    <a:ext uri="{FF2B5EF4-FFF2-40B4-BE49-F238E27FC236}">
                      <a16:creationId xmlns:a16="http://schemas.microsoft.com/office/drawing/2014/main" id="{A26BCE7F-8646-4374-B09D-B7D215435D26}"/>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6" name="文本框 49">
              <a:extLst>
                <a:ext uri="{FF2B5EF4-FFF2-40B4-BE49-F238E27FC236}">
                  <a16:creationId xmlns:a16="http://schemas.microsoft.com/office/drawing/2014/main" id="{BD972AF7-4556-49C9-8973-7306A12A5EB3}"/>
                </a:ext>
              </a:extLst>
            </p:cNvPr>
            <p:cNvSpPr txBox="1">
              <a:spLocks noChangeArrowheads="1"/>
            </p:cNvSpPr>
            <p:nvPr/>
          </p:nvSpPr>
          <p:spPr bwMode="auto">
            <a:xfrm>
              <a:off x="2221027" y="2123136"/>
              <a:ext cx="2563249"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Bài thơ tả cảnh thiên nhiên vào khoảnh khắc giao mùa giữa mùa hạ sang mùa thu.</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661592" y="1427607"/>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Tree>
    <p:extLst>
      <p:ext uri="{BB962C8B-B14F-4D97-AF65-F5344CB8AC3E}">
        <p14:creationId xmlns:p14="http://schemas.microsoft.com/office/powerpoint/2010/main" val="2892084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8"/>
                                        </p:tgtEl>
                                        <p:attrNameLst>
                                          <p:attrName>style.visibility</p:attrName>
                                        </p:attrNameLst>
                                      </p:cBhvr>
                                      <p:to>
                                        <p:strVal val="visible"/>
                                      </p:to>
                                    </p:set>
                                    <p:animEffect transition="in" filter="barn(inVertical)">
                                      <p:cBhvr>
                                        <p:cTn id="22" dur="500"/>
                                        <p:tgtEl>
                                          <p:spTgt spid="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B4296-723E-1130-F31F-CC85912C5011}"/>
              </a:ext>
            </a:extLst>
          </p:cNvPr>
          <p:cNvPicPr>
            <a:picLocks noChangeAspect="1"/>
          </p:cNvPicPr>
          <p:nvPr/>
        </p:nvPicPr>
        <p:blipFill>
          <a:blip r:embed="rId2"/>
          <a:stretch>
            <a:fillRect/>
          </a:stretch>
        </p:blipFill>
        <p:spPr>
          <a:xfrm>
            <a:off x="-26362"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040474" y="1799756"/>
            <a:ext cx="3296244" cy="2681896"/>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023424" y="2414417"/>
              <a:ext cx="2970872" cy="5088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en-US" sz="3600" b="1" i="1" kern="0" dirty="0" err="1">
                  <a:solidFill>
                    <a:srgbClr val="000000"/>
                  </a:solidFill>
                  <a:latin typeface="Times New Roman" panose="02020603050405020304" pitchFamily="18" charset="0"/>
                  <a:cs typeface="Times New Roman" panose="02020603050405020304" pitchFamily="18" charset="0"/>
                </a:rPr>
                <a:t>Nhan</a:t>
              </a:r>
              <a:r>
                <a:rPr lang="en-US" sz="3600" b="1" i="1" kern="0" dirty="0">
                  <a:solidFill>
                    <a:srgbClr val="000000"/>
                  </a:solidFill>
                  <a:latin typeface="Times New Roman" panose="02020603050405020304" pitchFamily="18" charset="0"/>
                  <a:cs typeface="Times New Roman" panose="02020603050405020304" pitchFamily="18" charset="0"/>
                </a:rPr>
                <a:t> </a:t>
              </a:r>
              <a:r>
                <a:rPr lang="en-US" sz="3600" b="1" i="1" kern="0" dirty="0" err="1">
                  <a:solidFill>
                    <a:srgbClr val="000000"/>
                  </a:solidFill>
                  <a:latin typeface="Times New Roman" panose="02020603050405020304" pitchFamily="18" charset="0"/>
                  <a:cs typeface="Times New Roman" panose="02020603050405020304" pitchFamily="18" charset="0"/>
                </a:rPr>
                <a:t>đề</a:t>
              </a:r>
              <a:endParaRPr kumimoji="0" lang="en-US" sz="36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grpSp>
        <p:nvGrpSpPr>
          <p:cNvPr id="100" name="组合 2">
            <a:extLst>
              <a:ext uri="{FF2B5EF4-FFF2-40B4-BE49-F238E27FC236}">
                <a16:creationId xmlns:a16="http://schemas.microsoft.com/office/drawing/2014/main" id="{F74A7CA8-A4B6-462B-AA67-F13FAC005265}"/>
              </a:ext>
            </a:extLst>
          </p:cNvPr>
          <p:cNvGrpSpPr/>
          <p:nvPr/>
        </p:nvGrpSpPr>
        <p:grpSpPr>
          <a:xfrm>
            <a:off x="6031684" y="1497655"/>
            <a:ext cx="3846893" cy="2670012"/>
            <a:chOff x="1949253" y="1627716"/>
            <a:chExt cx="3271491" cy="2309600"/>
          </a:xfrm>
        </p:grpSpPr>
        <p:grpSp>
          <p:nvGrpSpPr>
            <p:cNvPr id="101" name="组合 135">
              <a:extLst>
                <a:ext uri="{FF2B5EF4-FFF2-40B4-BE49-F238E27FC236}">
                  <a16:creationId xmlns:a16="http://schemas.microsoft.com/office/drawing/2014/main" id="{0A2600AF-BB32-469B-85E0-D2C2304D0FAE}"/>
                </a:ext>
              </a:extLst>
            </p:cNvPr>
            <p:cNvGrpSpPr/>
            <p:nvPr/>
          </p:nvGrpSpPr>
          <p:grpSpPr>
            <a:xfrm>
              <a:off x="1949253" y="1627716"/>
              <a:ext cx="3271491" cy="2309600"/>
              <a:chOff x="3246438" y="1068388"/>
              <a:chExt cx="5711825" cy="4678363"/>
            </a:xfrm>
            <a:solidFill>
              <a:srgbClr val="000000"/>
            </a:solidFill>
          </p:grpSpPr>
          <p:sp>
            <p:nvSpPr>
              <p:cNvPr id="103" name="Freeform 5">
                <a:extLst>
                  <a:ext uri="{FF2B5EF4-FFF2-40B4-BE49-F238E27FC236}">
                    <a16:creationId xmlns:a16="http://schemas.microsoft.com/office/drawing/2014/main" id="{BC020D76-D379-4CE9-BD08-7B17E859E91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CDD8B48E-6570-4505-BC37-8AA2BBB66C0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1F98F933-8D97-4250-8B42-E6F898980F7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22AE07EC-A9A3-4ECE-B3CC-6F333F395C8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A29B94F2-F263-4FA7-8B34-F66C583AA8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BA22FFF3-5B95-48FE-975B-1C18B590416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19835FF0-C57D-4D07-97AB-41CC6DD3FBA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FFA56894-9F62-422A-B130-A8D33D697E25}"/>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B47396EF-DB98-44A0-A9C7-3A445C8A7D6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EE63CC93-D82D-404C-B41A-04ED455ACA1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5FF85E26-CD1B-4965-95C0-19ECF95BCC7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18E6D550-0197-4505-87D5-C8BF8C9F2EE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1AC3128B-8E7B-4726-BA89-E5578162507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54F24B70-CAFB-48B6-B529-16A42D59FCA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6A13AB2C-B530-4711-ADDE-32868E9F3C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ECE15E76-39F3-4A20-8FF9-C422E1921AE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E8A8074B-0D2B-4E62-B8E7-C2F6F23093D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E718BD37-8DB7-40CF-9C3C-A925215AD7B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769DF5BF-F746-46F0-908E-D1A1E7599CE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220730C6-BF53-4C60-803E-3E9FD84D69D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0FF8EEBE-8D38-4B30-A4DA-82F36CEAB23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BF984F7B-E399-4554-A1E4-3996EBE186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DF2E68AF-85FD-4908-B4CB-399BF16D031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2907411C-233A-4139-8D41-F5DF0F0B37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2EA7BAD5-D9E8-4C8F-AA54-463901E9BD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5594E1FA-DC33-495C-88F2-34FE98450EE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6E185667-A227-4D64-8B62-D08E11AF69A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0B12061E-AD1E-450F-B920-63BDFBC6B94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13EF3BE0-7938-46CE-A58A-39DCA8F58E3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0B4A4BA6-593F-4CEC-9112-DBA79AAD22F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35D2F4EF-6DD9-40BC-8351-790E345FF84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5BD9E380-452D-44B6-AD4A-00CB22F3F78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F98FC20F-A65D-42E6-A943-F6A8DE5EDBE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3F9B1CF0-DF7F-4D59-941E-5CB019FC486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1A7FAD45-0330-4559-8EE9-2C3B887BC3A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CCF51193-B552-4911-8DC7-6AFB136A18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84A335BF-CEE5-4428-8782-97B005DDFAB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631720D-BA17-4C19-AF5C-FBD6992FC48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0BBDFEE4-78C7-4915-A26C-0B80713F147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44A876F1-C691-409D-B9E4-110A40B580C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217C993F-51AD-4286-9752-2F98F58687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11469C4F-7DD1-4F14-864D-2921F074C43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2FDA2FCA-FF27-4A41-AC42-E70B287F227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81F2BB57-C6BC-4613-833A-35201EEACEB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D9B40376-2839-43BF-9EA0-69AA25C5D3A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C08CE42D-143C-4CA6-B1B0-2968CE343E54}"/>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FBF19AF2-2469-419B-AC70-8439D956E08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B0AFE621-5879-4430-80C6-82EE3DBEC4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52F740A5-F06F-47F9-9EA0-19275CAF545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AA1B6B52-52B2-497E-9B5A-B9CCA5288AA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5A79AB7-109E-470C-B6A3-2B6F84C6875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82BC8D5C-F367-4EA5-83BD-91A5D7A0E10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634A8E99-F104-47A8-9604-EEEABDD0587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029E427F-8F00-4B3A-A94D-3290B4AFABA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DA24A519-B376-4887-A523-7C2E1D5E40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D3F63B7B-36AF-4079-BB28-62946160220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30727B05-03E7-403E-9B23-9166DE16427A}"/>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E65ED62C-6D39-4CD9-BDDA-B3483A025B4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87533379-F3A1-473D-8424-49AD9A01C1A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A743BE91-51CD-411A-9B47-5B3941D4DE0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22852F60-EE25-4A89-86CF-2D27A33A053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9F3DA835-4F1D-4557-AA0B-C9D16600839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D0D3030C-2635-4F51-B368-C06DFE2CE5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679F6E43-0F16-4072-AC24-9E0049B33FE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515D3D50-76C7-4655-9769-2F443A1CEE3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9CA38AE-70B3-446B-B428-D5C5764258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0FBFEF91-9BFB-4FE4-A529-C9B9023510B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57C01422-4238-41E0-9F16-EC327B69258D}"/>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6DAB9409-F3BA-4CC1-B6CE-DA57D7F2D4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09680440-B738-4E1E-9C40-36C6F744690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9F584E94-8051-483F-BF46-8B31744A61E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0B10D195-D38C-43DE-8A63-A7C5F01C150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72E0B320-E120-44BE-A52D-2387B28AA3C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756E485B-4AB2-4309-8621-AF0E969DB92F}"/>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83F644F6-7E16-4C95-9285-335C693581F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7F4C276C-1A51-4B7E-94A7-5927CC9E0ED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CA95651D-2F82-4E24-A3A6-E78C28CA79A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0D614121-E31F-4714-93D2-B081F658151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56C720E0-98A0-4416-9FFF-C044A1A60A6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97BCC2A1-C52B-42CD-B55B-8DFE22FD544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FAD793A0-7BF7-4E2B-95CE-6EC4733AF21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96DCAA63-4050-417D-A92B-B72717119A36}"/>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FF211DA-B52E-4952-A0EE-197EBFF643F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F61F9904-7FFB-4367-968C-0A494049F81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2024A0AF-E06A-4E94-BEC7-ADE06E9E2A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283A2BF-AB35-45CB-85A2-768CC798BD9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7EEF3D0A-7455-45A8-B041-0BAF7A3CA27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40416BB5-8E4D-47FD-B11D-23C6BAB9E46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3A97312A-2506-49C6-99EE-D7B86579C2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D0679022-F272-447D-B69B-FBCF08D09CF4}"/>
                </a:ext>
              </a:extLst>
            </p:cNvPr>
            <p:cNvSpPr txBox="1">
              <a:spLocks noChangeArrowheads="1"/>
            </p:cNvSpPr>
            <p:nvPr/>
          </p:nvSpPr>
          <p:spPr bwMode="auto">
            <a:xfrm>
              <a:off x="2256548" y="2157506"/>
              <a:ext cx="2563249" cy="85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Những tín hiệu qua các từ ngữ, hình ảnh thiên nhiên</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92" name="Rectangle 191">
            <a:extLst>
              <a:ext uri="{FF2B5EF4-FFF2-40B4-BE49-F238E27FC236}">
                <a16:creationId xmlns:a16="http://schemas.microsoft.com/office/drawing/2014/main" id="{F6038379-2C0D-C272-4F1F-221DF3CE0B6B}"/>
              </a:ext>
            </a:extLst>
          </p:cNvPr>
          <p:cNvSpPr/>
          <p:nvPr/>
        </p:nvSpPr>
        <p:spPr>
          <a:xfrm>
            <a:off x="1249315" y="357204"/>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Dấu hiệu nhận biết</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062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barn(inVertic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7AB4296-723E-1130-F31F-CC85912C5011}"/>
              </a:ext>
            </a:extLst>
          </p:cNvPr>
          <p:cNvPicPr>
            <a:picLocks noChangeAspect="1"/>
          </p:cNvPicPr>
          <p:nvPr/>
        </p:nvPicPr>
        <p:blipFill>
          <a:blip r:embed="rId2"/>
          <a:stretch>
            <a:fillRect/>
          </a:stretch>
        </p:blipFill>
        <p:spPr>
          <a:xfrm>
            <a:off x="-26362"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621894" y="2208343"/>
            <a:ext cx="3296244" cy="2681896"/>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090176" y="2103795"/>
              <a:ext cx="2970872" cy="14153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en-US" b="1" i="1" kern="0" dirty="0">
                  <a:solidFill>
                    <a:srgbClr val="000000"/>
                  </a:solidFill>
                  <a:latin typeface="Times New Roman" panose="02020603050405020304" pitchFamily="18" charset="0"/>
                  <a:cs typeface="Times New Roman" panose="02020603050405020304" pitchFamily="18" charset="0"/>
                </a:rPr>
                <a:t>T</a:t>
              </a:r>
              <a:r>
                <a:rPr lang="vi-VN" b="1" i="1" kern="0" dirty="0">
                  <a:solidFill>
                    <a:srgbClr val="000000"/>
                  </a:solidFill>
                  <a:latin typeface="Times New Roman" panose="02020603050405020304" pitchFamily="18" charset="0"/>
                  <a:cs typeface="Times New Roman" panose="02020603050405020304" pitchFamily="18" charset="0"/>
                </a:rPr>
                <a:t>hời điểm và khung cảnh nhà thơ khắc họa trong bài thơ.</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grpSp>
        <p:nvGrpSpPr>
          <p:cNvPr id="100" name="组合 2">
            <a:extLst>
              <a:ext uri="{FF2B5EF4-FFF2-40B4-BE49-F238E27FC236}">
                <a16:creationId xmlns:a16="http://schemas.microsoft.com/office/drawing/2014/main" id="{F74A7CA8-A4B6-462B-AA67-F13FAC005265}"/>
              </a:ext>
            </a:extLst>
          </p:cNvPr>
          <p:cNvGrpSpPr/>
          <p:nvPr/>
        </p:nvGrpSpPr>
        <p:grpSpPr>
          <a:xfrm>
            <a:off x="5365300" y="1497654"/>
            <a:ext cx="4513277" cy="3392585"/>
            <a:chOff x="1949253" y="1627716"/>
            <a:chExt cx="3271491" cy="2309600"/>
          </a:xfrm>
        </p:grpSpPr>
        <p:grpSp>
          <p:nvGrpSpPr>
            <p:cNvPr id="101" name="组合 135">
              <a:extLst>
                <a:ext uri="{FF2B5EF4-FFF2-40B4-BE49-F238E27FC236}">
                  <a16:creationId xmlns:a16="http://schemas.microsoft.com/office/drawing/2014/main" id="{0A2600AF-BB32-469B-85E0-D2C2304D0FAE}"/>
                </a:ext>
              </a:extLst>
            </p:cNvPr>
            <p:cNvGrpSpPr/>
            <p:nvPr/>
          </p:nvGrpSpPr>
          <p:grpSpPr>
            <a:xfrm>
              <a:off x="1949253" y="1627716"/>
              <a:ext cx="3271491" cy="2309600"/>
              <a:chOff x="3246438" y="1068388"/>
              <a:chExt cx="5711825" cy="4678363"/>
            </a:xfrm>
            <a:solidFill>
              <a:srgbClr val="000000"/>
            </a:solidFill>
          </p:grpSpPr>
          <p:sp>
            <p:nvSpPr>
              <p:cNvPr id="103" name="Freeform 5">
                <a:extLst>
                  <a:ext uri="{FF2B5EF4-FFF2-40B4-BE49-F238E27FC236}">
                    <a16:creationId xmlns:a16="http://schemas.microsoft.com/office/drawing/2014/main" id="{BC020D76-D379-4CE9-BD08-7B17E859E915}"/>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4" name="Freeform 6">
                <a:extLst>
                  <a:ext uri="{FF2B5EF4-FFF2-40B4-BE49-F238E27FC236}">
                    <a16:creationId xmlns:a16="http://schemas.microsoft.com/office/drawing/2014/main" id="{CDD8B48E-6570-4505-BC37-8AA2BBB66C05}"/>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5" name="Freeform 7">
                <a:extLst>
                  <a:ext uri="{FF2B5EF4-FFF2-40B4-BE49-F238E27FC236}">
                    <a16:creationId xmlns:a16="http://schemas.microsoft.com/office/drawing/2014/main" id="{1F98F933-8D97-4250-8B42-E6F898980F77}"/>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6" name="Freeform 8">
                <a:extLst>
                  <a:ext uri="{FF2B5EF4-FFF2-40B4-BE49-F238E27FC236}">
                    <a16:creationId xmlns:a16="http://schemas.microsoft.com/office/drawing/2014/main" id="{22AE07EC-A9A3-4ECE-B3CC-6F333F395C8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7" name="Freeform 9">
                <a:extLst>
                  <a:ext uri="{FF2B5EF4-FFF2-40B4-BE49-F238E27FC236}">
                    <a16:creationId xmlns:a16="http://schemas.microsoft.com/office/drawing/2014/main" id="{A29B94F2-F263-4FA7-8B34-F66C583AA8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8" name="Freeform 10">
                <a:extLst>
                  <a:ext uri="{FF2B5EF4-FFF2-40B4-BE49-F238E27FC236}">
                    <a16:creationId xmlns:a16="http://schemas.microsoft.com/office/drawing/2014/main" id="{BA22FFF3-5B95-48FE-975B-1C18B590416B}"/>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9" name="Freeform 11">
                <a:extLst>
                  <a:ext uri="{FF2B5EF4-FFF2-40B4-BE49-F238E27FC236}">
                    <a16:creationId xmlns:a16="http://schemas.microsoft.com/office/drawing/2014/main" id="{19835FF0-C57D-4D07-97AB-41CC6DD3FBA2}"/>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10" name="组合 143">
                <a:extLst>
                  <a:ext uri="{FF2B5EF4-FFF2-40B4-BE49-F238E27FC236}">
                    <a16:creationId xmlns:a16="http://schemas.microsoft.com/office/drawing/2014/main" id="{FFA56894-9F62-422A-B130-A8D33D697E25}"/>
                  </a:ext>
                </a:extLst>
              </p:cNvPr>
              <p:cNvGrpSpPr/>
              <p:nvPr/>
            </p:nvGrpSpPr>
            <p:grpSpPr>
              <a:xfrm>
                <a:off x="3517901" y="1225551"/>
                <a:ext cx="5260975" cy="4090987"/>
                <a:chOff x="3517901" y="1225551"/>
                <a:chExt cx="5260975" cy="4090987"/>
              </a:xfrm>
              <a:grpFill/>
            </p:grpSpPr>
            <p:sp>
              <p:nvSpPr>
                <p:cNvPr id="111" name="Freeform 12">
                  <a:extLst>
                    <a:ext uri="{FF2B5EF4-FFF2-40B4-BE49-F238E27FC236}">
                      <a16:creationId xmlns:a16="http://schemas.microsoft.com/office/drawing/2014/main" id="{B47396EF-DB98-44A0-A9C7-3A445C8A7D69}"/>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2" name="Freeform 13">
                  <a:extLst>
                    <a:ext uri="{FF2B5EF4-FFF2-40B4-BE49-F238E27FC236}">
                      <a16:creationId xmlns:a16="http://schemas.microsoft.com/office/drawing/2014/main" id="{EE63CC93-D82D-404C-B41A-04ED455ACA1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3" name="Freeform 14">
                  <a:extLst>
                    <a:ext uri="{FF2B5EF4-FFF2-40B4-BE49-F238E27FC236}">
                      <a16:creationId xmlns:a16="http://schemas.microsoft.com/office/drawing/2014/main" id="{5FF85E26-CD1B-4965-95C0-19ECF95BCC7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4" name="Freeform 15">
                  <a:extLst>
                    <a:ext uri="{FF2B5EF4-FFF2-40B4-BE49-F238E27FC236}">
                      <a16:creationId xmlns:a16="http://schemas.microsoft.com/office/drawing/2014/main" id="{18E6D550-0197-4505-87D5-C8BF8C9F2EEC}"/>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5" name="Freeform 16">
                  <a:extLst>
                    <a:ext uri="{FF2B5EF4-FFF2-40B4-BE49-F238E27FC236}">
                      <a16:creationId xmlns:a16="http://schemas.microsoft.com/office/drawing/2014/main" id="{1AC3128B-8E7B-4726-BA89-E5578162507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6" name="Freeform 17">
                  <a:extLst>
                    <a:ext uri="{FF2B5EF4-FFF2-40B4-BE49-F238E27FC236}">
                      <a16:creationId xmlns:a16="http://schemas.microsoft.com/office/drawing/2014/main" id="{54F24B70-CAFB-48B6-B529-16A42D59FCA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18">
                  <a:extLst>
                    <a:ext uri="{FF2B5EF4-FFF2-40B4-BE49-F238E27FC236}">
                      <a16:creationId xmlns:a16="http://schemas.microsoft.com/office/drawing/2014/main" id="{6A13AB2C-B530-4711-ADDE-32868E9F3C9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19">
                  <a:extLst>
                    <a:ext uri="{FF2B5EF4-FFF2-40B4-BE49-F238E27FC236}">
                      <a16:creationId xmlns:a16="http://schemas.microsoft.com/office/drawing/2014/main" id="{ECE15E76-39F3-4A20-8FF9-C422E1921AEB}"/>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20">
                  <a:extLst>
                    <a:ext uri="{FF2B5EF4-FFF2-40B4-BE49-F238E27FC236}">
                      <a16:creationId xmlns:a16="http://schemas.microsoft.com/office/drawing/2014/main" id="{E8A8074B-0D2B-4E62-B8E7-C2F6F23093D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21">
                  <a:extLst>
                    <a:ext uri="{FF2B5EF4-FFF2-40B4-BE49-F238E27FC236}">
                      <a16:creationId xmlns:a16="http://schemas.microsoft.com/office/drawing/2014/main" id="{E718BD37-8DB7-40CF-9C3C-A925215AD7BC}"/>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22">
                  <a:extLst>
                    <a:ext uri="{FF2B5EF4-FFF2-40B4-BE49-F238E27FC236}">
                      <a16:creationId xmlns:a16="http://schemas.microsoft.com/office/drawing/2014/main" id="{769DF5BF-F746-46F0-908E-D1A1E7599CE4}"/>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23">
                  <a:extLst>
                    <a:ext uri="{FF2B5EF4-FFF2-40B4-BE49-F238E27FC236}">
                      <a16:creationId xmlns:a16="http://schemas.microsoft.com/office/drawing/2014/main" id="{220730C6-BF53-4C60-803E-3E9FD84D69DD}"/>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3" name="Freeform 24">
                  <a:extLst>
                    <a:ext uri="{FF2B5EF4-FFF2-40B4-BE49-F238E27FC236}">
                      <a16:creationId xmlns:a16="http://schemas.microsoft.com/office/drawing/2014/main" id="{0FF8EEBE-8D38-4B30-A4DA-82F36CEAB23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4" name="Freeform 25">
                  <a:extLst>
                    <a:ext uri="{FF2B5EF4-FFF2-40B4-BE49-F238E27FC236}">
                      <a16:creationId xmlns:a16="http://schemas.microsoft.com/office/drawing/2014/main" id="{BF984F7B-E399-4554-A1E4-3996EBE186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26">
                  <a:extLst>
                    <a:ext uri="{FF2B5EF4-FFF2-40B4-BE49-F238E27FC236}">
                      <a16:creationId xmlns:a16="http://schemas.microsoft.com/office/drawing/2014/main" id="{DF2E68AF-85FD-4908-B4CB-399BF16D031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27">
                  <a:extLst>
                    <a:ext uri="{FF2B5EF4-FFF2-40B4-BE49-F238E27FC236}">
                      <a16:creationId xmlns:a16="http://schemas.microsoft.com/office/drawing/2014/main" id="{2907411C-233A-4139-8D41-F5DF0F0B375D}"/>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28">
                  <a:extLst>
                    <a:ext uri="{FF2B5EF4-FFF2-40B4-BE49-F238E27FC236}">
                      <a16:creationId xmlns:a16="http://schemas.microsoft.com/office/drawing/2014/main" id="{2EA7BAD5-D9E8-4C8F-AA54-463901E9BD00}"/>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29">
                  <a:extLst>
                    <a:ext uri="{FF2B5EF4-FFF2-40B4-BE49-F238E27FC236}">
                      <a16:creationId xmlns:a16="http://schemas.microsoft.com/office/drawing/2014/main" id="{5594E1FA-DC33-495C-88F2-34FE98450EE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30">
                  <a:extLst>
                    <a:ext uri="{FF2B5EF4-FFF2-40B4-BE49-F238E27FC236}">
                      <a16:creationId xmlns:a16="http://schemas.microsoft.com/office/drawing/2014/main" id="{6E185667-A227-4D64-8B62-D08E11AF69A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31">
                  <a:extLst>
                    <a:ext uri="{FF2B5EF4-FFF2-40B4-BE49-F238E27FC236}">
                      <a16:creationId xmlns:a16="http://schemas.microsoft.com/office/drawing/2014/main" id="{0B12061E-AD1E-450F-B920-63BDFBC6B94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32">
                  <a:extLst>
                    <a:ext uri="{FF2B5EF4-FFF2-40B4-BE49-F238E27FC236}">
                      <a16:creationId xmlns:a16="http://schemas.microsoft.com/office/drawing/2014/main" id="{13EF3BE0-7938-46CE-A58A-39DCA8F58E31}"/>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33">
                  <a:extLst>
                    <a:ext uri="{FF2B5EF4-FFF2-40B4-BE49-F238E27FC236}">
                      <a16:creationId xmlns:a16="http://schemas.microsoft.com/office/drawing/2014/main" id="{0B4A4BA6-593F-4CEC-9112-DBA79AAD22F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34">
                  <a:extLst>
                    <a:ext uri="{FF2B5EF4-FFF2-40B4-BE49-F238E27FC236}">
                      <a16:creationId xmlns:a16="http://schemas.microsoft.com/office/drawing/2014/main" id="{35D2F4EF-6DD9-40BC-8351-790E345FF845}"/>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35">
                  <a:extLst>
                    <a:ext uri="{FF2B5EF4-FFF2-40B4-BE49-F238E27FC236}">
                      <a16:creationId xmlns:a16="http://schemas.microsoft.com/office/drawing/2014/main" id="{5BD9E380-452D-44B6-AD4A-00CB22F3F78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36">
                  <a:extLst>
                    <a:ext uri="{FF2B5EF4-FFF2-40B4-BE49-F238E27FC236}">
                      <a16:creationId xmlns:a16="http://schemas.microsoft.com/office/drawing/2014/main" id="{F98FC20F-A65D-42E6-A943-F6A8DE5EDBE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37">
                  <a:extLst>
                    <a:ext uri="{FF2B5EF4-FFF2-40B4-BE49-F238E27FC236}">
                      <a16:creationId xmlns:a16="http://schemas.microsoft.com/office/drawing/2014/main" id="{3F9B1CF0-DF7F-4D59-941E-5CB019FC486C}"/>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38">
                  <a:extLst>
                    <a:ext uri="{FF2B5EF4-FFF2-40B4-BE49-F238E27FC236}">
                      <a16:creationId xmlns:a16="http://schemas.microsoft.com/office/drawing/2014/main" id="{1A7FAD45-0330-4559-8EE9-2C3B887BC3A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39">
                  <a:extLst>
                    <a:ext uri="{FF2B5EF4-FFF2-40B4-BE49-F238E27FC236}">
                      <a16:creationId xmlns:a16="http://schemas.microsoft.com/office/drawing/2014/main" id="{CCF51193-B552-4911-8DC7-6AFB136A18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40">
                  <a:extLst>
                    <a:ext uri="{FF2B5EF4-FFF2-40B4-BE49-F238E27FC236}">
                      <a16:creationId xmlns:a16="http://schemas.microsoft.com/office/drawing/2014/main" id="{84A335BF-CEE5-4428-8782-97B005DDFAB7}"/>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41">
                  <a:extLst>
                    <a:ext uri="{FF2B5EF4-FFF2-40B4-BE49-F238E27FC236}">
                      <a16:creationId xmlns:a16="http://schemas.microsoft.com/office/drawing/2014/main" id="{0631720D-BA17-4C19-AF5C-FBD6992FC48B}"/>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42">
                  <a:extLst>
                    <a:ext uri="{FF2B5EF4-FFF2-40B4-BE49-F238E27FC236}">
                      <a16:creationId xmlns:a16="http://schemas.microsoft.com/office/drawing/2014/main" id="{0BBDFEE4-78C7-4915-A26C-0B80713F147A}"/>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43">
                  <a:extLst>
                    <a:ext uri="{FF2B5EF4-FFF2-40B4-BE49-F238E27FC236}">
                      <a16:creationId xmlns:a16="http://schemas.microsoft.com/office/drawing/2014/main" id="{44A876F1-C691-409D-B9E4-110A40B580C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44">
                  <a:extLst>
                    <a:ext uri="{FF2B5EF4-FFF2-40B4-BE49-F238E27FC236}">
                      <a16:creationId xmlns:a16="http://schemas.microsoft.com/office/drawing/2014/main" id="{217C993F-51AD-4286-9752-2F98F5868780}"/>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45">
                  <a:extLst>
                    <a:ext uri="{FF2B5EF4-FFF2-40B4-BE49-F238E27FC236}">
                      <a16:creationId xmlns:a16="http://schemas.microsoft.com/office/drawing/2014/main" id="{11469C4F-7DD1-4F14-864D-2921F074C435}"/>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46">
                  <a:extLst>
                    <a:ext uri="{FF2B5EF4-FFF2-40B4-BE49-F238E27FC236}">
                      <a16:creationId xmlns:a16="http://schemas.microsoft.com/office/drawing/2014/main" id="{2FDA2FCA-FF27-4A41-AC42-E70B287F2278}"/>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47">
                  <a:extLst>
                    <a:ext uri="{FF2B5EF4-FFF2-40B4-BE49-F238E27FC236}">
                      <a16:creationId xmlns:a16="http://schemas.microsoft.com/office/drawing/2014/main" id="{81F2BB57-C6BC-4613-833A-35201EEACEB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48">
                  <a:extLst>
                    <a:ext uri="{FF2B5EF4-FFF2-40B4-BE49-F238E27FC236}">
                      <a16:creationId xmlns:a16="http://schemas.microsoft.com/office/drawing/2014/main" id="{D9B40376-2839-43BF-9EA0-69AA25C5D3A6}"/>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49">
                  <a:extLst>
                    <a:ext uri="{FF2B5EF4-FFF2-40B4-BE49-F238E27FC236}">
                      <a16:creationId xmlns:a16="http://schemas.microsoft.com/office/drawing/2014/main" id="{C08CE42D-143C-4CA6-B1B0-2968CE343E54}"/>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50">
                  <a:extLst>
                    <a:ext uri="{FF2B5EF4-FFF2-40B4-BE49-F238E27FC236}">
                      <a16:creationId xmlns:a16="http://schemas.microsoft.com/office/drawing/2014/main" id="{FBF19AF2-2469-419B-AC70-8439D956E08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51">
                  <a:extLst>
                    <a:ext uri="{FF2B5EF4-FFF2-40B4-BE49-F238E27FC236}">
                      <a16:creationId xmlns:a16="http://schemas.microsoft.com/office/drawing/2014/main" id="{B0AFE621-5879-4430-80C6-82EE3DBEC44F}"/>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52">
                  <a:extLst>
                    <a:ext uri="{FF2B5EF4-FFF2-40B4-BE49-F238E27FC236}">
                      <a16:creationId xmlns:a16="http://schemas.microsoft.com/office/drawing/2014/main" id="{52F740A5-F06F-47F9-9EA0-19275CAF545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53">
                  <a:extLst>
                    <a:ext uri="{FF2B5EF4-FFF2-40B4-BE49-F238E27FC236}">
                      <a16:creationId xmlns:a16="http://schemas.microsoft.com/office/drawing/2014/main" id="{AA1B6B52-52B2-497E-9B5A-B9CCA5288AAD}"/>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54">
                  <a:extLst>
                    <a:ext uri="{FF2B5EF4-FFF2-40B4-BE49-F238E27FC236}">
                      <a16:creationId xmlns:a16="http://schemas.microsoft.com/office/drawing/2014/main" id="{95A79AB7-109E-470C-B6A3-2B6F84C6875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55">
                  <a:extLst>
                    <a:ext uri="{FF2B5EF4-FFF2-40B4-BE49-F238E27FC236}">
                      <a16:creationId xmlns:a16="http://schemas.microsoft.com/office/drawing/2014/main" id="{82BC8D5C-F367-4EA5-83BD-91A5D7A0E10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56">
                  <a:extLst>
                    <a:ext uri="{FF2B5EF4-FFF2-40B4-BE49-F238E27FC236}">
                      <a16:creationId xmlns:a16="http://schemas.microsoft.com/office/drawing/2014/main" id="{634A8E99-F104-47A8-9604-EEEABDD0587B}"/>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57">
                  <a:extLst>
                    <a:ext uri="{FF2B5EF4-FFF2-40B4-BE49-F238E27FC236}">
                      <a16:creationId xmlns:a16="http://schemas.microsoft.com/office/drawing/2014/main" id="{029E427F-8F00-4B3A-A94D-3290B4AFABA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58">
                  <a:extLst>
                    <a:ext uri="{FF2B5EF4-FFF2-40B4-BE49-F238E27FC236}">
                      <a16:creationId xmlns:a16="http://schemas.microsoft.com/office/drawing/2014/main" id="{DA24A519-B376-4887-A523-7C2E1D5E40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59">
                  <a:extLst>
                    <a:ext uri="{FF2B5EF4-FFF2-40B4-BE49-F238E27FC236}">
                      <a16:creationId xmlns:a16="http://schemas.microsoft.com/office/drawing/2014/main" id="{D3F63B7B-36AF-4079-BB28-629461602203}"/>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60">
                  <a:extLst>
                    <a:ext uri="{FF2B5EF4-FFF2-40B4-BE49-F238E27FC236}">
                      <a16:creationId xmlns:a16="http://schemas.microsoft.com/office/drawing/2014/main" id="{30727B05-03E7-403E-9B23-9166DE16427A}"/>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61">
                  <a:extLst>
                    <a:ext uri="{FF2B5EF4-FFF2-40B4-BE49-F238E27FC236}">
                      <a16:creationId xmlns:a16="http://schemas.microsoft.com/office/drawing/2014/main" id="{E65ED62C-6D39-4CD9-BDDA-B3483A025B4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62">
                  <a:extLst>
                    <a:ext uri="{FF2B5EF4-FFF2-40B4-BE49-F238E27FC236}">
                      <a16:creationId xmlns:a16="http://schemas.microsoft.com/office/drawing/2014/main" id="{87533379-F3A1-473D-8424-49AD9A01C1A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63">
                  <a:extLst>
                    <a:ext uri="{FF2B5EF4-FFF2-40B4-BE49-F238E27FC236}">
                      <a16:creationId xmlns:a16="http://schemas.microsoft.com/office/drawing/2014/main" id="{A743BE91-51CD-411A-9B47-5B3941D4DE0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64">
                  <a:extLst>
                    <a:ext uri="{FF2B5EF4-FFF2-40B4-BE49-F238E27FC236}">
                      <a16:creationId xmlns:a16="http://schemas.microsoft.com/office/drawing/2014/main" id="{22852F60-EE25-4A89-86CF-2D27A33A0536}"/>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65">
                  <a:extLst>
                    <a:ext uri="{FF2B5EF4-FFF2-40B4-BE49-F238E27FC236}">
                      <a16:creationId xmlns:a16="http://schemas.microsoft.com/office/drawing/2014/main" id="{9F3DA835-4F1D-4557-AA0B-C9D16600839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66">
                  <a:extLst>
                    <a:ext uri="{FF2B5EF4-FFF2-40B4-BE49-F238E27FC236}">
                      <a16:creationId xmlns:a16="http://schemas.microsoft.com/office/drawing/2014/main" id="{D0D3030C-2635-4F51-B368-C06DFE2CE5AE}"/>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67">
                  <a:extLst>
                    <a:ext uri="{FF2B5EF4-FFF2-40B4-BE49-F238E27FC236}">
                      <a16:creationId xmlns:a16="http://schemas.microsoft.com/office/drawing/2014/main" id="{679F6E43-0F16-4072-AC24-9E0049B33FE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68">
                  <a:extLst>
                    <a:ext uri="{FF2B5EF4-FFF2-40B4-BE49-F238E27FC236}">
                      <a16:creationId xmlns:a16="http://schemas.microsoft.com/office/drawing/2014/main" id="{515D3D50-76C7-4655-9769-2F443A1CEE32}"/>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69">
                  <a:extLst>
                    <a:ext uri="{FF2B5EF4-FFF2-40B4-BE49-F238E27FC236}">
                      <a16:creationId xmlns:a16="http://schemas.microsoft.com/office/drawing/2014/main" id="{79CA38AE-70B3-446B-B428-D5C5764258A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70">
                  <a:extLst>
                    <a:ext uri="{FF2B5EF4-FFF2-40B4-BE49-F238E27FC236}">
                      <a16:creationId xmlns:a16="http://schemas.microsoft.com/office/drawing/2014/main" id="{0FBFEF91-9BFB-4FE4-A529-C9B9023510B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71">
                  <a:extLst>
                    <a:ext uri="{FF2B5EF4-FFF2-40B4-BE49-F238E27FC236}">
                      <a16:creationId xmlns:a16="http://schemas.microsoft.com/office/drawing/2014/main" id="{57C01422-4238-41E0-9F16-EC327B69258D}"/>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72">
                  <a:extLst>
                    <a:ext uri="{FF2B5EF4-FFF2-40B4-BE49-F238E27FC236}">
                      <a16:creationId xmlns:a16="http://schemas.microsoft.com/office/drawing/2014/main" id="{6DAB9409-F3BA-4CC1-B6CE-DA57D7F2D46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73">
                  <a:extLst>
                    <a:ext uri="{FF2B5EF4-FFF2-40B4-BE49-F238E27FC236}">
                      <a16:creationId xmlns:a16="http://schemas.microsoft.com/office/drawing/2014/main" id="{09680440-B738-4E1E-9C40-36C6F744690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74">
                  <a:extLst>
                    <a:ext uri="{FF2B5EF4-FFF2-40B4-BE49-F238E27FC236}">
                      <a16:creationId xmlns:a16="http://schemas.microsoft.com/office/drawing/2014/main" id="{9F584E94-8051-483F-BF46-8B31744A61E8}"/>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75">
                  <a:extLst>
                    <a:ext uri="{FF2B5EF4-FFF2-40B4-BE49-F238E27FC236}">
                      <a16:creationId xmlns:a16="http://schemas.microsoft.com/office/drawing/2014/main" id="{0B10D195-D38C-43DE-8A63-A7C5F01C150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76">
                  <a:extLst>
                    <a:ext uri="{FF2B5EF4-FFF2-40B4-BE49-F238E27FC236}">
                      <a16:creationId xmlns:a16="http://schemas.microsoft.com/office/drawing/2014/main" id="{72E0B320-E120-44BE-A52D-2387B28AA3C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77">
                  <a:extLst>
                    <a:ext uri="{FF2B5EF4-FFF2-40B4-BE49-F238E27FC236}">
                      <a16:creationId xmlns:a16="http://schemas.microsoft.com/office/drawing/2014/main" id="{756E485B-4AB2-4309-8621-AF0E969DB92F}"/>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78">
                  <a:extLst>
                    <a:ext uri="{FF2B5EF4-FFF2-40B4-BE49-F238E27FC236}">
                      <a16:creationId xmlns:a16="http://schemas.microsoft.com/office/drawing/2014/main" id="{83F644F6-7E16-4C95-9285-335C693581F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79">
                  <a:extLst>
                    <a:ext uri="{FF2B5EF4-FFF2-40B4-BE49-F238E27FC236}">
                      <a16:creationId xmlns:a16="http://schemas.microsoft.com/office/drawing/2014/main" id="{7F4C276C-1A51-4B7E-94A7-5927CC9E0ED9}"/>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80">
                  <a:extLst>
                    <a:ext uri="{FF2B5EF4-FFF2-40B4-BE49-F238E27FC236}">
                      <a16:creationId xmlns:a16="http://schemas.microsoft.com/office/drawing/2014/main" id="{CA95651D-2F82-4E24-A3A6-E78C28CA79A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81">
                  <a:extLst>
                    <a:ext uri="{FF2B5EF4-FFF2-40B4-BE49-F238E27FC236}">
                      <a16:creationId xmlns:a16="http://schemas.microsoft.com/office/drawing/2014/main" id="{0D614121-E31F-4714-93D2-B081F6581510}"/>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82">
                  <a:extLst>
                    <a:ext uri="{FF2B5EF4-FFF2-40B4-BE49-F238E27FC236}">
                      <a16:creationId xmlns:a16="http://schemas.microsoft.com/office/drawing/2014/main" id="{56C720E0-98A0-4416-9FFF-C044A1A60A6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83">
                  <a:extLst>
                    <a:ext uri="{FF2B5EF4-FFF2-40B4-BE49-F238E27FC236}">
                      <a16:creationId xmlns:a16="http://schemas.microsoft.com/office/drawing/2014/main" id="{97BCC2A1-C52B-42CD-B55B-8DFE22FD544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84">
                  <a:extLst>
                    <a:ext uri="{FF2B5EF4-FFF2-40B4-BE49-F238E27FC236}">
                      <a16:creationId xmlns:a16="http://schemas.microsoft.com/office/drawing/2014/main" id="{FAD793A0-7BF7-4E2B-95CE-6EC4733AF217}"/>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85">
                  <a:extLst>
                    <a:ext uri="{FF2B5EF4-FFF2-40B4-BE49-F238E27FC236}">
                      <a16:creationId xmlns:a16="http://schemas.microsoft.com/office/drawing/2014/main" id="{96DCAA63-4050-417D-A92B-B72717119A36}"/>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86">
                  <a:extLst>
                    <a:ext uri="{FF2B5EF4-FFF2-40B4-BE49-F238E27FC236}">
                      <a16:creationId xmlns:a16="http://schemas.microsoft.com/office/drawing/2014/main" id="{6FF211DA-B52E-4952-A0EE-197EBFF643FA}"/>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87">
                  <a:extLst>
                    <a:ext uri="{FF2B5EF4-FFF2-40B4-BE49-F238E27FC236}">
                      <a16:creationId xmlns:a16="http://schemas.microsoft.com/office/drawing/2014/main" id="{F61F9904-7FFB-4367-968C-0A494049F81A}"/>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88">
                  <a:extLst>
                    <a:ext uri="{FF2B5EF4-FFF2-40B4-BE49-F238E27FC236}">
                      <a16:creationId xmlns:a16="http://schemas.microsoft.com/office/drawing/2014/main" id="{2024A0AF-E06A-4E94-BEC7-ADE06E9E2A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89">
                  <a:extLst>
                    <a:ext uri="{FF2B5EF4-FFF2-40B4-BE49-F238E27FC236}">
                      <a16:creationId xmlns:a16="http://schemas.microsoft.com/office/drawing/2014/main" id="{C283A2BF-AB35-45CB-85A2-768CC798BD9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90">
                  <a:extLst>
                    <a:ext uri="{FF2B5EF4-FFF2-40B4-BE49-F238E27FC236}">
                      <a16:creationId xmlns:a16="http://schemas.microsoft.com/office/drawing/2014/main" id="{7EEF3D0A-7455-45A8-B041-0BAF7A3CA27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91">
                  <a:extLst>
                    <a:ext uri="{FF2B5EF4-FFF2-40B4-BE49-F238E27FC236}">
                      <a16:creationId xmlns:a16="http://schemas.microsoft.com/office/drawing/2014/main" id="{40416BB5-8E4D-47FD-B11D-23C6BAB9E46C}"/>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92">
                  <a:extLst>
                    <a:ext uri="{FF2B5EF4-FFF2-40B4-BE49-F238E27FC236}">
                      <a16:creationId xmlns:a16="http://schemas.microsoft.com/office/drawing/2014/main" id="{3A97312A-2506-49C6-99EE-D7B86579C2AF}"/>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02" name="文本框 49">
              <a:extLst>
                <a:ext uri="{FF2B5EF4-FFF2-40B4-BE49-F238E27FC236}">
                  <a16:creationId xmlns:a16="http://schemas.microsoft.com/office/drawing/2014/main" id="{D0679022-F272-447D-B69B-FBCF08D09CF4}"/>
                </a:ext>
              </a:extLst>
            </p:cNvPr>
            <p:cNvSpPr txBox="1">
              <a:spLocks noChangeArrowheads="1"/>
            </p:cNvSpPr>
            <p:nvPr/>
          </p:nvSpPr>
          <p:spPr bwMode="auto">
            <a:xfrm>
              <a:off x="2256548" y="2157506"/>
              <a:ext cx="2563249" cy="13828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Sang thu là sự chuyển giao của đất trời từ hạ sang thu và cũng là sự biến chuyển của lòng người.</a:t>
              </a:r>
              <a:endParaRPr kumimoji="0" lang="en-US" sz="28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92" name="Rectangle 191">
            <a:extLst>
              <a:ext uri="{FF2B5EF4-FFF2-40B4-BE49-F238E27FC236}">
                <a16:creationId xmlns:a16="http://schemas.microsoft.com/office/drawing/2014/main" id="{F6038379-2C0D-C272-4F1F-221DF3CE0B6B}"/>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Nhan đề</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35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barn(inVertical)">
                                      <p:cBhvr>
                                        <p:cTn id="7" dur="500"/>
                                        <p:tgtEl>
                                          <p:spTgt spid="19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585358" y="2072081"/>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1209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40E62C-C3E6-B319-C223-2F1A9785CB44}"/>
              </a:ext>
            </a:extLst>
          </p:cNvPr>
          <p:cNvPicPr>
            <a:picLocks noChangeAspect="1"/>
          </p:cNvPicPr>
          <p:nvPr/>
        </p:nvPicPr>
        <p:blipFill>
          <a:blip r:embed="rId2"/>
          <a:stretch>
            <a:fillRect/>
          </a:stretch>
        </p:blipFill>
        <p:spPr>
          <a:xfrm>
            <a:off x="0" y="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40112" y="2134778"/>
              <a:ext cx="2563249" cy="119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Những</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tín</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hiệu</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lúc</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giao</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mùa</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là</a:t>
              </a:r>
              <a:r>
                <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sz="4000" b="1"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gì</a:t>
              </a:r>
              <a:r>
                <a:rPr kumimoji="0" lang="vi-VN"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a:t>
              </a:r>
              <a:endParaRPr kumimoji="0" lang="en-US" sz="4000"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3441545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AB1B-0EC1-C0B1-2A71-7899453BBA57}"/>
              </a:ext>
            </a:extLst>
          </p:cNvPr>
          <p:cNvPicPr>
            <a:picLocks noChangeAspect="1"/>
          </p:cNvPicPr>
          <p:nvPr/>
        </p:nvPicPr>
        <p:blipFill>
          <a:blip r:embed="rId2"/>
          <a:stretch>
            <a:fillRect/>
          </a:stretch>
        </p:blipFill>
        <p:spPr>
          <a:xfrm>
            <a:off x="0"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
        <p:nvSpPr>
          <p:cNvPr id="291" name="Rectangle 290">
            <a:extLst>
              <a:ext uri="{FF2B5EF4-FFF2-40B4-BE49-F238E27FC236}">
                <a16:creationId xmlns:a16="http://schemas.microsoft.com/office/drawing/2014/main" id="{B6D3C2AB-F61F-5A54-86A7-86940D75AF8E}"/>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292" name="Rectangle 291">
            <a:extLst>
              <a:ext uri="{FF2B5EF4-FFF2-40B4-BE49-F238E27FC236}">
                <a16:creationId xmlns:a16="http://schemas.microsoft.com/office/drawing/2014/main" id="{8E063D8C-12AE-2485-4D17-F32FF37D9934}"/>
              </a:ext>
            </a:extLst>
          </p:cNvPr>
          <p:cNvSpPr/>
          <p:nvPr/>
        </p:nvSpPr>
        <p:spPr>
          <a:xfrm>
            <a:off x="5496010" y="892984"/>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cxnSp>
        <p:nvCxnSpPr>
          <p:cNvPr id="294" name="Straight Connector 293">
            <a:extLst>
              <a:ext uri="{FF2B5EF4-FFF2-40B4-BE49-F238E27FC236}">
                <a16:creationId xmlns:a16="http://schemas.microsoft.com/office/drawing/2014/main" id="{7C625604-DACF-F3C4-5368-3610B07170E8}"/>
              </a:ext>
            </a:extLst>
          </p:cNvPr>
          <p:cNvCxnSpPr>
            <a:cxnSpLocks/>
          </p:cNvCxnSpPr>
          <p:nvPr/>
        </p:nvCxnSpPr>
        <p:spPr>
          <a:xfrm>
            <a:off x="7819256" y="1300294"/>
            <a:ext cx="1300294"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7" name="Straight Connector 296">
            <a:extLst>
              <a:ext uri="{FF2B5EF4-FFF2-40B4-BE49-F238E27FC236}">
                <a16:creationId xmlns:a16="http://schemas.microsoft.com/office/drawing/2014/main" id="{635136A9-B5A1-AB81-0779-10DFF22E1A07}"/>
              </a:ext>
            </a:extLst>
          </p:cNvPr>
          <p:cNvCxnSpPr>
            <a:cxnSpLocks/>
          </p:cNvCxnSpPr>
          <p:nvPr/>
        </p:nvCxnSpPr>
        <p:spPr>
          <a:xfrm>
            <a:off x="7756339" y="1800925"/>
            <a:ext cx="847288"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99" name="Straight Connector 298">
            <a:extLst>
              <a:ext uri="{FF2B5EF4-FFF2-40B4-BE49-F238E27FC236}">
                <a16:creationId xmlns:a16="http://schemas.microsoft.com/office/drawing/2014/main" id="{4C58A466-74FF-587A-1EA0-9B67EBD4C7F8}"/>
              </a:ext>
            </a:extLst>
          </p:cNvPr>
          <p:cNvCxnSpPr>
            <a:cxnSpLocks/>
          </p:cNvCxnSpPr>
          <p:nvPr/>
        </p:nvCxnSpPr>
        <p:spPr>
          <a:xfrm>
            <a:off x="5603847" y="2203549"/>
            <a:ext cx="847288"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02" name="Rectangle 301">
            <a:extLst>
              <a:ext uri="{FF2B5EF4-FFF2-40B4-BE49-F238E27FC236}">
                <a16:creationId xmlns:a16="http://schemas.microsoft.com/office/drawing/2014/main" id="{08347D95-4165-3A89-C2E4-8D48CC4DAF46}"/>
              </a:ext>
            </a:extLst>
          </p:cNvPr>
          <p:cNvSpPr/>
          <p:nvPr/>
        </p:nvSpPr>
        <p:spPr>
          <a:xfrm>
            <a:off x="2257670" y="2708866"/>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ndParaRPr>
          </a:p>
        </p:txBody>
      </p:sp>
      <p:cxnSp>
        <p:nvCxnSpPr>
          <p:cNvPr id="303" name="Straight Connector 302">
            <a:extLst>
              <a:ext uri="{FF2B5EF4-FFF2-40B4-BE49-F238E27FC236}">
                <a16:creationId xmlns:a16="http://schemas.microsoft.com/office/drawing/2014/main" id="{7FBE3363-6F91-6266-38B9-2436F647FB32}"/>
              </a:ext>
            </a:extLst>
          </p:cNvPr>
          <p:cNvCxnSpPr>
            <a:cxnSpLocks/>
          </p:cNvCxnSpPr>
          <p:nvPr/>
        </p:nvCxnSpPr>
        <p:spPr>
          <a:xfrm>
            <a:off x="2408357" y="3145872"/>
            <a:ext cx="347232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05" name="Straight Connector 304">
            <a:extLst>
              <a:ext uri="{FF2B5EF4-FFF2-40B4-BE49-F238E27FC236}">
                <a16:creationId xmlns:a16="http://schemas.microsoft.com/office/drawing/2014/main" id="{F3E0FB68-EAD6-81A9-E8D4-6C65B274097D}"/>
              </a:ext>
            </a:extLst>
          </p:cNvPr>
          <p:cNvCxnSpPr>
            <a:cxnSpLocks/>
          </p:cNvCxnSpPr>
          <p:nvPr/>
        </p:nvCxnSpPr>
        <p:spPr>
          <a:xfrm>
            <a:off x="2332856" y="3616807"/>
            <a:ext cx="306965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7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barn(inVertical)">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2"/>
                                        </p:tgtEl>
                                        <p:attrNameLst>
                                          <p:attrName>style.visibility</p:attrName>
                                        </p:attrNameLst>
                                      </p:cBhvr>
                                      <p:to>
                                        <p:strVal val="visible"/>
                                      </p:to>
                                    </p:set>
                                    <p:animEffect transition="in" filter="barn(inVertical)">
                                      <p:cBhvr>
                                        <p:cTn id="12" dur="500"/>
                                        <p:tgtEl>
                                          <p:spTgt spid="29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4"/>
                                        </p:tgtEl>
                                        <p:attrNameLst>
                                          <p:attrName>style.visibility</p:attrName>
                                        </p:attrNameLst>
                                      </p:cBhvr>
                                      <p:to>
                                        <p:strVal val="visible"/>
                                      </p:to>
                                    </p:set>
                                    <p:animEffect transition="in" filter="barn(inVertical)">
                                      <p:cBhvr>
                                        <p:cTn id="17" dur="500"/>
                                        <p:tgtEl>
                                          <p:spTgt spid="294"/>
                                        </p:tgtEl>
                                      </p:cBhvr>
                                    </p:animEffect>
                                  </p:childTnLst>
                                </p:cTn>
                              </p:par>
                              <p:par>
                                <p:cTn id="18" presetID="16" presetClass="entr" presetSubtype="21" fill="hold" nodeType="withEffect">
                                  <p:stCondLst>
                                    <p:cond delay="0"/>
                                  </p:stCondLst>
                                  <p:childTnLst>
                                    <p:set>
                                      <p:cBhvr>
                                        <p:cTn id="19" dur="1" fill="hold">
                                          <p:stCondLst>
                                            <p:cond delay="0"/>
                                          </p:stCondLst>
                                        </p:cTn>
                                        <p:tgtEl>
                                          <p:spTgt spid="297"/>
                                        </p:tgtEl>
                                        <p:attrNameLst>
                                          <p:attrName>style.visibility</p:attrName>
                                        </p:attrNameLst>
                                      </p:cBhvr>
                                      <p:to>
                                        <p:strVal val="visible"/>
                                      </p:to>
                                    </p:set>
                                    <p:animEffect transition="in" filter="barn(inVertical)">
                                      <p:cBhvr>
                                        <p:cTn id="20" dur="500"/>
                                        <p:tgtEl>
                                          <p:spTgt spid="297"/>
                                        </p:tgtEl>
                                      </p:cBhvr>
                                    </p:animEffect>
                                  </p:childTnLst>
                                </p:cTn>
                              </p:par>
                              <p:par>
                                <p:cTn id="21" presetID="16" presetClass="entr" presetSubtype="21" fill="hold" nodeType="withEffect">
                                  <p:stCondLst>
                                    <p:cond delay="0"/>
                                  </p:stCondLst>
                                  <p:childTnLst>
                                    <p:set>
                                      <p:cBhvr>
                                        <p:cTn id="22" dur="1" fill="hold">
                                          <p:stCondLst>
                                            <p:cond delay="0"/>
                                          </p:stCondLst>
                                        </p:cTn>
                                        <p:tgtEl>
                                          <p:spTgt spid="299"/>
                                        </p:tgtEl>
                                        <p:attrNameLst>
                                          <p:attrName>style.visibility</p:attrName>
                                        </p:attrNameLst>
                                      </p:cBhvr>
                                      <p:to>
                                        <p:strVal val="visible"/>
                                      </p:to>
                                    </p:set>
                                    <p:animEffect transition="in" filter="barn(inVertical)">
                                      <p:cBhvr>
                                        <p:cTn id="23" dur="500"/>
                                        <p:tgtEl>
                                          <p:spTgt spid="29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02"/>
                                        </p:tgtEl>
                                        <p:attrNameLst>
                                          <p:attrName>style.visibility</p:attrName>
                                        </p:attrNameLst>
                                      </p:cBhvr>
                                      <p:to>
                                        <p:strVal val="visible"/>
                                      </p:to>
                                    </p:set>
                                    <p:animEffect transition="in" filter="barn(inVertical)">
                                      <p:cBhvr>
                                        <p:cTn id="28" dur="500"/>
                                        <p:tgtEl>
                                          <p:spTgt spid="302"/>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3"/>
                                        </p:tgtEl>
                                        <p:attrNameLst>
                                          <p:attrName>style.visibility</p:attrName>
                                        </p:attrNameLst>
                                      </p:cBhvr>
                                      <p:to>
                                        <p:strVal val="visible"/>
                                      </p:to>
                                    </p:set>
                                    <p:animEffect transition="in" filter="barn(inVertical)">
                                      <p:cBhvr>
                                        <p:cTn id="33" dur="500"/>
                                        <p:tgtEl>
                                          <p:spTgt spid="30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05"/>
                                        </p:tgtEl>
                                        <p:attrNameLst>
                                          <p:attrName>style.visibility</p:attrName>
                                        </p:attrNameLst>
                                      </p:cBhvr>
                                      <p:to>
                                        <p:strVal val="visible"/>
                                      </p:to>
                                    </p:set>
                                    <p:animEffect transition="in" filter="barn(inVertical)">
                                      <p:cBhvr>
                                        <p:cTn id="38" dur="500"/>
                                        <p:tgtEl>
                                          <p:spTgt spid="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292" grpId="0"/>
      <p:bldP spid="30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FDAB1B-0EC1-C0B1-2A71-7899453BBA57}"/>
              </a:ext>
            </a:extLst>
          </p:cNvPr>
          <p:cNvPicPr>
            <a:picLocks noChangeAspect="1"/>
          </p:cNvPicPr>
          <p:nvPr/>
        </p:nvPicPr>
        <p:blipFill>
          <a:blip r:embed="rId2"/>
          <a:stretch>
            <a:fillRect/>
          </a:stretch>
        </p:blipFill>
        <p:spPr>
          <a:xfrm>
            <a:off x="26388"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
        <p:nvSpPr>
          <p:cNvPr id="291" name="Rectangle 290">
            <a:extLst>
              <a:ext uri="{FF2B5EF4-FFF2-40B4-BE49-F238E27FC236}">
                <a16:creationId xmlns:a16="http://schemas.microsoft.com/office/drawing/2014/main" id="{B6D3C2AB-F61F-5A54-86A7-86940D75AF8E}"/>
              </a:ext>
            </a:extLst>
          </p:cNvPr>
          <p:cNvSpPr/>
          <p:nvPr/>
        </p:nvSpPr>
        <p:spPr>
          <a:xfrm>
            <a:off x="1929806" y="105965"/>
            <a:ext cx="8716162" cy="646331"/>
          </a:xfrm>
          <a:prstGeom prst="rect">
            <a:avLst/>
          </a:prstGeom>
        </p:spPr>
        <p:txBody>
          <a:bodyPr wrap="square">
            <a:spAutoFit/>
          </a:bodyPr>
          <a:lstStyle/>
          <a:p>
            <a:pPr lvl="0" algn="ctr">
              <a:defRPr/>
            </a:pPr>
            <a:r>
              <a:rPr lang="nl-NL"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1. Thời điểm miêu tả bức tranh thiên nhiên</a:t>
            </a:r>
            <a:endParaRPr kumimoji="0" lang="en-US" sz="3600" b="1"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301" name="TextBox 300">
            <a:extLst>
              <a:ext uri="{FF2B5EF4-FFF2-40B4-BE49-F238E27FC236}">
                <a16:creationId xmlns:a16="http://schemas.microsoft.com/office/drawing/2014/main" id="{3BA46854-901D-B774-1DFE-E0F52DBD126B}"/>
              </a:ext>
            </a:extLst>
          </p:cNvPr>
          <p:cNvSpPr txBox="1"/>
          <p:nvPr/>
        </p:nvSpPr>
        <p:spPr>
          <a:xfrm>
            <a:off x="697468" y="1204948"/>
            <a:ext cx="4746987"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Sương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chùng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141E3145-8484-5800-4149-5B9A900CFB8A}"/>
              </a:ext>
            </a:extLst>
          </p:cNvPr>
          <p:cNvSpPr txBox="1"/>
          <p:nvPr/>
        </p:nvSpPr>
        <p:spPr>
          <a:xfrm>
            <a:off x="697468" y="1957244"/>
            <a:ext cx="6055669"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Chim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bắt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vội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
        <p:nvSpPr>
          <p:cNvPr id="13" name="TextBox 12">
            <a:extLst>
              <a:ext uri="{FF2B5EF4-FFF2-40B4-BE49-F238E27FC236}">
                <a16:creationId xmlns:a16="http://schemas.microsoft.com/office/drawing/2014/main" id="{49347A11-E88C-2CA2-7943-06C2E48D900C}"/>
              </a:ext>
            </a:extLst>
          </p:cNvPr>
          <p:cNvSpPr txBox="1"/>
          <p:nvPr/>
        </p:nvSpPr>
        <p:spPr>
          <a:xfrm>
            <a:off x="697467" y="2796993"/>
            <a:ext cx="6055669"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còn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bao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nắng</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E063EFC9-23AB-C755-6521-9724F91E3196}"/>
              </a:ext>
            </a:extLst>
          </p:cNvPr>
          <p:cNvSpPr txBox="1"/>
          <p:nvPr/>
        </p:nvSpPr>
        <p:spPr>
          <a:xfrm>
            <a:off x="697468" y="3657143"/>
            <a:ext cx="4302372" cy="661207"/>
          </a:xfrm>
          <a:prstGeom prst="rect">
            <a:avLst/>
          </a:prstGeom>
          <a:noFill/>
        </p:spPr>
        <p:txBody>
          <a:bodyPr wrap="square">
            <a:spAutoFit/>
          </a:bodyPr>
          <a:lstStyle/>
          <a:p>
            <a:pPr algn="just">
              <a:lnSpc>
                <a:spcPct val="150000"/>
              </a:lnSpc>
            </a:pP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vơi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cơn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mưa</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ight Brace 4">
            <a:extLst>
              <a:ext uri="{FF2B5EF4-FFF2-40B4-BE49-F238E27FC236}">
                <a16:creationId xmlns:a16="http://schemas.microsoft.com/office/drawing/2014/main" id="{7B21EE83-F886-D9F3-F28F-3AA9E4834C55}"/>
              </a:ext>
            </a:extLst>
          </p:cNvPr>
          <p:cNvSpPr/>
          <p:nvPr/>
        </p:nvSpPr>
        <p:spPr>
          <a:xfrm>
            <a:off x="5486294" y="1312102"/>
            <a:ext cx="746620" cy="3394121"/>
          </a:xfrm>
          <a:prstGeom prst="rightBrace">
            <a:avLst/>
          </a:pr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14DF5EC2-46DB-EBB6-5CBC-51511D0AA7D4}"/>
              </a:ext>
            </a:extLst>
          </p:cNvPr>
          <p:cNvSpPr txBox="1"/>
          <p:nvPr/>
        </p:nvSpPr>
        <p:spPr>
          <a:xfrm>
            <a:off x="6794974" y="2420152"/>
            <a:ext cx="3414427"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tín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hiệu</a:t>
            </a:r>
            <a:r>
              <a:rPr lang="en-US" sz="2800" b="1" dirty="0">
                <a:effectLst/>
                <a:latin typeface="Times New Roman" panose="02020603050405020304" pitchFamily="18" charset="0"/>
                <a:ea typeface="Times New Roman" panose="02020603050405020304" pitchFamily="18" charset="0"/>
              </a:rPr>
              <a:t> qua </a:t>
            </a:r>
            <a:r>
              <a:rPr lang="en-US" sz="2800" b="1" dirty="0" err="1">
                <a:effectLst/>
                <a:latin typeface="Times New Roman" panose="02020603050405020304" pitchFamily="18" charset="0"/>
                <a:ea typeface="Times New Roman" panose="02020603050405020304" pitchFamily="18" charset="0"/>
              </a:rPr>
              <a:t>các</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ngữ</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hình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ảnh</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rPr>
              <a:t>nhiên</a:t>
            </a:r>
            <a:endParaRPr lang="en-US" sz="2800" b="1" dirty="0"/>
          </a:p>
        </p:txBody>
      </p:sp>
    </p:spTree>
    <p:extLst>
      <p:ext uri="{BB962C8B-B14F-4D97-AF65-F5344CB8AC3E}">
        <p14:creationId xmlns:p14="http://schemas.microsoft.com/office/powerpoint/2010/main" val="2255707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barn(inVertical)">
                                      <p:cBhvr>
                                        <p:cTn id="7" dur="500"/>
                                        <p:tgtEl>
                                          <p:spTgt spid="29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01"/>
                                        </p:tgtEl>
                                        <p:attrNameLst>
                                          <p:attrName>style.visibility</p:attrName>
                                        </p:attrNameLst>
                                      </p:cBhvr>
                                      <p:to>
                                        <p:strVal val="visible"/>
                                      </p:to>
                                    </p:set>
                                    <p:animEffect transition="in" filter="barn(inVertical)">
                                      <p:cBhvr>
                                        <p:cTn id="12" dur="500"/>
                                        <p:tgtEl>
                                          <p:spTgt spid="30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 grpId="0"/>
      <p:bldP spid="301" grpId="0"/>
      <p:bldP spid="12" grpId="0"/>
      <p:bldP spid="13" grpId="0"/>
      <p:bldP spid="14" grpId="0"/>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874211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1922806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5AC5D6-20F5-B1BF-64A5-67331312E2D2}"/>
              </a:ext>
            </a:extLst>
          </p:cNvPr>
          <p:cNvPicPr>
            <a:picLocks noChangeAspect="1"/>
          </p:cNvPicPr>
          <p:nvPr/>
        </p:nvPicPr>
        <p:blipFill>
          <a:blip r:embed="rId2"/>
          <a:stretch>
            <a:fillRect/>
          </a:stretch>
        </p:blipFill>
        <p:spPr>
          <a:xfrm>
            <a:off x="0" y="0"/>
            <a:ext cx="12192000" cy="6857999"/>
          </a:xfrm>
          <a:prstGeom prst="rect">
            <a:avLst/>
          </a:prstGeom>
        </p:spPr>
      </p:pic>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10156708" y="96470"/>
            <a:ext cx="2161985" cy="1489049"/>
          </a:xfrm>
          <a:prstGeom prst="rect">
            <a:avLst/>
          </a:prstGeom>
        </p:spPr>
      </p:pic>
      <p:graphicFrame>
        <p:nvGraphicFramePr>
          <p:cNvPr id="3" name="Table 2">
            <a:extLst>
              <a:ext uri="{FF2B5EF4-FFF2-40B4-BE49-F238E27FC236}">
                <a16:creationId xmlns:a16="http://schemas.microsoft.com/office/drawing/2014/main" id="{60940A03-8E4A-BEFD-4A6D-37AD57669730}"/>
              </a:ext>
            </a:extLst>
          </p:cNvPr>
          <p:cNvGraphicFramePr>
            <a:graphicFrameLocks noGrp="1"/>
          </p:cNvGraphicFramePr>
          <p:nvPr>
            <p:extLst>
              <p:ext uri="{D42A27DB-BD31-4B8C-83A1-F6EECF244321}">
                <p14:modId xmlns:p14="http://schemas.microsoft.com/office/powerpoint/2010/main" val="1392296023"/>
              </p:ext>
            </p:extLst>
          </p:nvPr>
        </p:nvGraphicFramePr>
        <p:xfrm>
          <a:off x="1770077" y="1458061"/>
          <a:ext cx="8259938" cy="2602210"/>
        </p:xfrm>
        <a:graphic>
          <a:graphicData uri="http://schemas.openxmlformats.org/drawingml/2006/table">
            <a:tbl>
              <a:tblPr firstRow="1" firstCol="1" bandRow="1"/>
              <a:tblGrid>
                <a:gridCol w="4129969">
                  <a:extLst>
                    <a:ext uri="{9D8B030D-6E8A-4147-A177-3AD203B41FA5}">
                      <a16:colId xmlns:a16="http://schemas.microsoft.com/office/drawing/2014/main" val="3324688576"/>
                    </a:ext>
                  </a:extLst>
                </a:gridCol>
                <a:gridCol w="4129969">
                  <a:extLst>
                    <a:ext uri="{9D8B030D-6E8A-4147-A177-3AD203B41FA5}">
                      <a16:colId xmlns:a16="http://schemas.microsoft.com/office/drawing/2014/main" val="702957510"/>
                    </a:ext>
                  </a:extLst>
                </a:gridCol>
              </a:tblGrid>
              <a:tr h="1734945">
                <a:tc>
                  <a:txBody>
                    <a:bodyPr/>
                    <a:lstStyle/>
                    <a:p>
                      <a:pPr algn="ctr">
                        <a:lnSpc>
                          <a:spcPct val="10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Từ</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ngữ</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hình</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ảnh</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miêu</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tả</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chuyển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động</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của</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thiên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nhiên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Cảm</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nhận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về</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tâm</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hồn</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nhà</a:t>
                      </a:r>
                      <a:r>
                        <a:rPr lang="en-US" sz="28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28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thơ</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50804212"/>
                  </a:ext>
                </a:extLst>
              </a:tr>
              <a:tr h="867265">
                <a:tc>
                  <a:txBody>
                    <a:bodyPr/>
                    <a:lstStyle/>
                    <a:p>
                      <a:pPr algn="ctr">
                        <a:lnSpc>
                          <a:spcPct val="100000"/>
                        </a:lnSpc>
                      </a:pPr>
                      <a:r>
                        <a:rPr lang="en-US"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0000"/>
                        </a:lnSpc>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pPr>
                      <a:r>
                        <a:rPr lang="vi-VN" sz="28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6702300"/>
                  </a:ext>
                </a:extLst>
              </a:tr>
            </a:tbl>
          </a:graphicData>
        </a:graphic>
      </p:graphicFrame>
      <p:sp>
        <p:nvSpPr>
          <p:cNvPr id="6" name="TextBox 5">
            <a:extLst>
              <a:ext uri="{FF2B5EF4-FFF2-40B4-BE49-F238E27FC236}">
                <a16:creationId xmlns:a16="http://schemas.microsoft.com/office/drawing/2014/main" id="{93BB1DC2-81CF-0526-0416-272ECB7A44B6}"/>
              </a:ext>
            </a:extLst>
          </p:cNvPr>
          <p:cNvSpPr txBox="1"/>
          <p:nvPr/>
        </p:nvSpPr>
        <p:spPr>
          <a:xfrm>
            <a:off x="654340" y="376314"/>
            <a:ext cx="963895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2.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miêu</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tả</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chuyển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động</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36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endParaRPr kumimoji="0" lang="en-US" sz="36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83383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1087" y="-45433"/>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DA47F390-A32D-4446-BEA2-AB1CED5598AE}"/>
              </a:ext>
            </a:extLst>
          </p:cNvPr>
          <p:cNvSpPr/>
          <p:nvPr/>
        </p:nvSpPr>
        <p:spPr>
          <a:xfrm>
            <a:off x="2376530" y="604940"/>
            <a:ext cx="550073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sp>
        <p:nvSpPr>
          <p:cNvPr id="9" name="Rectangle 8">
            <a:extLst>
              <a:ext uri="{FF2B5EF4-FFF2-40B4-BE49-F238E27FC236}">
                <a16:creationId xmlns:a16="http://schemas.microsoft.com/office/drawing/2014/main" id="{66CF18D0-4F5A-4316-9B46-3DA702F5AA20}"/>
              </a:ext>
            </a:extLst>
          </p:cNvPr>
          <p:cNvSpPr/>
          <p:nvPr/>
        </p:nvSpPr>
        <p:spPr>
          <a:xfrm>
            <a:off x="2376530" y="2635197"/>
            <a:ext cx="4437776"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Sông được lúc dềnh dàng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Chim bắt đầu vội vã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Có đám mây mùa hạ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Vắt nửa mình sang thu</a:t>
            </a:r>
          </a:p>
        </p:txBody>
      </p:sp>
      <p:sp>
        <p:nvSpPr>
          <p:cNvPr id="10" name="Rectangle 9">
            <a:extLst>
              <a:ext uri="{FF2B5EF4-FFF2-40B4-BE49-F238E27FC236}">
                <a16:creationId xmlns:a16="http://schemas.microsoft.com/office/drawing/2014/main" id="{7246E2CB-92B0-44E8-84AC-D7B1E197FB42}"/>
              </a:ext>
            </a:extLst>
          </p:cNvPr>
          <p:cNvSpPr/>
          <p:nvPr/>
        </p:nvSpPr>
        <p:spPr>
          <a:xfrm>
            <a:off x="7381380" y="1889907"/>
            <a:ext cx="4193465"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Vẫn còn bao nhiêu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Đã vơi dần cơn mưa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Sấm cũng bớt bất ngờ</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Trên hàng cây đứng tuổi.</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9707B050-0325-7ADB-9CE2-892E4C679210}"/>
              </a:ext>
            </a:extLst>
          </p:cNvPr>
          <p:cNvCxnSpPr>
            <a:cxnSpLocks/>
          </p:cNvCxnSpPr>
          <p:nvPr/>
        </p:nvCxnSpPr>
        <p:spPr>
          <a:xfrm>
            <a:off x="4614495" y="1052141"/>
            <a:ext cx="14188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DDF2184-268F-BA2C-5771-027C0604F8C1}"/>
              </a:ext>
            </a:extLst>
          </p:cNvPr>
          <p:cNvCxnSpPr>
            <a:cxnSpLocks/>
          </p:cNvCxnSpPr>
          <p:nvPr/>
        </p:nvCxnSpPr>
        <p:spPr>
          <a:xfrm>
            <a:off x="2483141" y="1479431"/>
            <a:ext cx="307162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4C3FA57-7532-8387-E7DF-B780DC5BB805}"/>
              </a:ext>
            </a:extLst>
          </p:cNvPr>
          <p:cNvCxnSpPr>
            <a:cxnSpLocks/>
          </p:cNvCxnSpPr>
          <p:nvPr/>
        </p:nvCxnSpPr>
        <p:spPr>
          <a:xfrm>
            <a:off x="2483141" y="1889907"/>
            <a:ext cx="42082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CF77E08-5D74-D241-CB42-38F1DEA4D34F}"/>
              </a:ext>
            </a:extLst>
          </p:cNvPr>
          <p:cNvCxnSpPr>
            <a:cxnSpLocks/>
          </p:cNvCxnSpPr>
          <p:nvPr/>
        </p:nvCxnSpPr>
        <p:spPr>
          <a:xfrm>
            <a:off x="2376530" y="3129048"/>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B38115D-616B-B7A5-746B-2D08AD1E7513}"/>
              </a:ext>
            </a:extLst>
          </p:cNvPr>
          <p:cNvCxnSpPr>
            <a:cxnSpLocks/>
          </p:cNvCxnSpPr>
          <p:nvPr/>
        </p:nvCxnSpPr>
        <p:spPr>
          <a:xfrm>
            <a:off x="2376530" y="3496517"/>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F03DC9B-A36B-4FB2-4A98-A1FC6F157DD8}"/>
              </a:ext>
            </a:extLst>
          </p:cNvPr>
          <p:cNvCxnSpPr>
            <a:cxnSpLocks/>
          </p:cNvCxnSpPr>
          <p:nvPr/>
        </p:nvCxnSpPr>
        <p:spPr>
          <a:xfrm>
            <a:off x="2376530" y="3932353"/>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63F12DD-5AA9-246E-908F-B34D60896D49}"/>
              </a:ext>
            </a:extLst>
          </p:cNvPr>
          <p:cNvCxnSpPr>
            <a:cxnSpLocks/>
          </p:cNvCxnSpPr>
          <p:nvPr/>
        </p:nvCxnSpPr>
        <p:spPr>
          <a:xfrm>
            <a:off x="2483141" y="4443821"/>
            <a:ext cx="403281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5B5B24F-4519-EB99-2288-0EB3CBABE254}"/>
              </a:ext>
            </a:extLst>
          </p:cNvPr>
          <p:cNvCxnSpPr>
            <a:cxnSpLocks/>
          </p:cNvCxnSpPr>
          <p:nvPr/>
        </p:nvCxnSpPr>
        <p:spPr>
          <a:xfrm>
            <a:off x="7542029" y="2412284"/>
            <a:ext cx="3789694" cy="8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16E08E0-20CA-0C5C-6BF8-5324AFEDBDA7}"/>
              </a:ext>
            </a:extLst>
          </p:cNvPr>
          <p:cNvCxnSpPr>
            <a:cxnSpLocks/>
          </p:cNvCxnSpPr>
          <p:nvPr/>
        </p:nvCxnSpPr>
        <p:spPr>
          <a:xfrm>
            <a:off x="7381380" y="2783126"/>
            <a:ext cx="3789694" cy="853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01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in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barn(inVertical)">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barn(inVertical)">
                                      <p:cBhvr>
                                        <p:cTn id="52" dur="500"/>
                                        <p:tgtEl>
                                          <p:spTgt spid="2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40674" y="111127"/>
            <a:ext cx="8730216" cy="954107"/>
          </a:xfrm>
          <a:prstGeom prst="rect">
            <a:avLst/>
          </a:prstGeom>
        </p:spPr>
        <p:txBody>
          <a:bodyPr wrap="square">
            <a:spAutoFit/>
          </a:bodyPr>
          <a:lstStyle/>
          <a:p>
            <a:pPr lvl="0" algn="ctr"/>
            <a:r>
              <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Những từ ngữ, hình ảnh miêu tả những chuyển động của thiên nhiên trong bài thơ</a:t>
            </a:r>
            <a:endPar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9" name="Connector: Elbow 8">
            <a:extLst>
              <a:ext uri="{FF2B5EF4-FFF2-40B4-BE49-F238E27FC236}">
                <a16:creationId xmlns:a16="http://schemas.microsoft.com/office/drawing/2014/main" id="{B3D2C195-E64F-415F-9B25-2A9E36E40DCF}"/>
              </a:ext>
            </a:extLst>
          </p:cNvPr>
          <p:cNvCxnSpPr>
            <a:cxnSpLocks/>
          </p:cNvCxnSpPr>
          <p:nvPr/>
        </p:nvCxnSpPr>
        <p:spPr>
          <a:xfrm flipV="1">
            <a:off x="6795083" y="1812022"/>
            <a:ext cx="1375794" cy="76339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50E2F3A6-C92C-4FD7-8D44-E081349AE44E}"/>
              </a:ext>
            </a:extLst>
          </p:cNvPr>
          <p:cNvPicPr>
            <a:picLocks noChangeAspect="1"/>
          </p:cNvPicPr>
          <p:nvPr/>
        </p:nvPicPr>
        <p:blipFill>
          <a:blip r:embed="rId7"/>
          <a:stretch>
            <a:fillRect/>
          </a:stretch>
        </p:blipFill>
        <p:spPr>
          <a:xfrm>
            <a:off x="7333366" y="1173410"/>
            <a:ext cx="541695" cy="506485"/>
          </a:xfrm>
          <a:prstGeom prst="rect">
            <a:avLst/>
          </a:prstGeom>
        </p:spPr>
      </p:pic>
      <p:cxnSp>
        <p:nvCxnSpPr>
          <p:cNvPr id="16" name="Connector: Elbow 15">
            <a:extLst>
              <a:ext uri="{FF2B5EF4-FFF2-40B4-BE49-F238E27FC236}">
                <a16:creationId xmlns:a16="http://schemas.microsoft.com/office/drawing/2014/main" id="{6E890264-EB2D-401D-B03F-00B0C662D7C4}"/>
              </a:ext>
            </a:extLst>
          </p:cNvPr>
          <p:cNvCxnSpPr>
            <a:cxnSpLocks/>
          </p:cNvCxnSpPr>
          <p:nvPr/>
        </p:nvCxnSpPr>
        <p:spPr>
          <a:xfrm rot="16200000" flipH="1">
            <a:off x="7000649" y="3272739"/>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id="{586ABB1C-E600-4EE8-B47E-7976D64ABA68}"/>
              </a:ext>
            </a:extLst>
          </p:cNvPr>
          <p:cNvPicPr>
            <a:picLocks noChangeAspect="1"/>
          </p:cNvPicPr>
          <p:nvPr/>
        </p:nvPicPr>
        <p:blipFill>
          <a:blip r:embed="rId7"/>
          <a:stretch>
            <a:fillRect/>
          </a:stretch>
        </p:blipFill>
        <p:spPr>
          <a:xfrm>
            <a:off x="7226422" y="2815724"/>
            <a:ext cx="541695" cy="506485"/>
          </a:xfrm>
          <a:prstGeom prst="rect">
            <a:avLst/>
          </a:prstGeom>
        </p:spPr>
      </p:pic>
      <p:cxnSp>
        <p:nvCxnSpPr>
          <p:cNvPr id="21" name="Connector: Elbow 20">
            <a:extLst>
              <a:ext uri="{FF2B5EF4-FFF2-40B4-BE49-F238E27FC236}">
                <a16:creationId xmlns:a16="http://schemas.microsoft.com/office/drawing/2014/main" id="{40D1A0FB-6F29-43B1-8583-5E73E23200C8}"/>
              </a:ext>
            </a:extLst>
          </p:cNvPr>
          <p:cNvCxnSpPr>
            <a:cxnSpLocks/>
          </p:cNvCxnSpPr>
          <p:nvPr/>
        </p:nvCxnSpPr>
        <p:spPr>
          <a:xfrm rot="10800000">
            <a:off x="3773699" y="2130469"/>
            <a:ext cx="1569986" cy="43165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id="{58C69EAA-0DF3-471C-84C9-F03F22868C0A}"/>
              </a:ext>
            </a:extLst>
          </p:cNvPr>
          <p:cNvPicPr>
            <a:picLocks noChangeAspect="1"/>
          </p:cNvPicPr>
          <p:nvPr/>
        </p:nvPicPr>
        <p:blipFill>
          <a:blip r:embed="rId7"/>
          <a:stretch>
            <a:fillRect/>
          </a:stretch>
        </p:blipFill>
        <p:spPr>
          <a:xfrm>
            <a:off x="3921750" y="1623983"/>
            <a:ext cx="541695" cy="506485"/>
          </a:xfrm>
          <a:prstGeom prst="rect">
            <a:avLst/>
          </a:prstGeom>
        </p:spPr>
      </p:pic>
      <p:pic>
        <p:nvPicPr>
          <p:cNvPr id="8" name="Picture 7">
            <a:extLst>
              <a:ext uri="{FF2B5EF4-FFF2-40B4-BE49-F238E27FC236}">
                <a16:creationId xmlns:a16="http://schemas.microsoft.com/office/drawing/2014/main" id="{FEC25907-2A29-4896-ABC2-65636A900A7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9778" b="89778" l="9778" r="94667">
                        <a14:foregroundMark x1="94667" y1="57778" x2="94667" y2="57778"/>
                      </a14:backgroundRemoval>
                    </a14:imgEffect>
                  </a14:imgLayer>
                </a14:imgProps>
              </a:ext>
            </a:extLst>
          </a:blip>
          <a:stretch>
            <a:fillRect/>
          </a:stretch>
        </p:blipFill>
        <p:spPr>
          <a:xfrm>
            <a:off x="5159235" y="2292726"/>
            <a:ext cx="1592824" cy="1592824"/>
          </a:xfrm>
          <a:prstGeom prst="rect">
            <a:avLst/>
          </a:prstGeom>
        </p:spPr>
      </p:pic>
      <p:sp>
        <p:nvSpPr>
          <p:cNvPr id="20" name="TextBox 19">
            <a:extLst>
              <a:ext uri="{FF2B5EF4-FFF2-40B4-BE49-F238E27FC236}">
                <a16:creationId xmlns:a16="http://schemas.microsoft.com/office/drawing/2014/main" id="{8FB2ACCF-BD82-19DE-183F-0AEEE11274F9}"/>
              </a:ext>
            </a:extLst>
          </p:cNvPr>
          <p:cNvSpPr txBox="1"/>
          <p:nvPr/>
        </p:nvSpPr>
        <p:spPr>
          <a:xfrm>
            <a:off x="8287584" y="1312782"/>
            <a:ext cx="2742102" cy="954107"/>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hương ổi phả vào trong gió se</a:t>
            </a:r>
            <a:endParaRPr lang="en-US" sz="2800" b="1" dirty="0">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72A3E873-FF16-AFC1-2947-7D40AE319446}"/>
              </a:ext>
            </a:extLst>
          </p:cNvPr>
          <p:cNvSpPr txBox="1"/>
          <p:nvPr/>
        </p:nvSpPr>
        <p:spPr>
          <a:xfrm>
            <a:off x="7624973" y="3562839"/>
            <a:ext cx="3519577" cy="523220"/>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sương chùng chình</a:t>
            </a:r>
            <a:endParaRPr lang="en-US" sz="2800" b="1" dirty="0">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F2854A12-E035-82CD-1CA2-7FC94A287970}"/>
              </a:ext>
            </a:extLst>
          </p:cNvPr>
          <p:cNvSpPr txBox="1"/>
          <p:nvPr/>
        </p:nvSpPr>
        <p:spPr>
          <a:xfrm>
            <a:off x="627466" y="1670501"/>
            <a:ext cx="2861691" cy="523220"/>
          </a:xfrm>
          <a:prstGeom prst="rect">
            <a:avLst/>
          </a:prstGeom>
          <a:noFill/>
        </p:spPr>
        <p:txBody>
          <a:bodyPr wrap="square">
            <a:spAutoFit/>
          </a:bodyPr>
          <a:lstStyle/>
          <a:p>
            <a:pPr algn="just"/>
            <a:r>
              <a:rPr lang="vi-VN" sz="2800" b="1" dirty="0">
                <a:latin typeface="Times New Roman" panose="02020603050405020304" pitchFamily="18" charset="0"/>
                <a:cs typeface="Times New Roman" panose="02020603050405020304" pitchFamily="18" charset="0"/>
              </a:rPr>
              <a:t>cơn mưa vơi dần</a:t>
            </a:r>
            <a:endParaRPr lang="en-US" sz="2800" b="1" dirty="0">
              <a:latin typeface="Times New Roman" panose="02020603050405020304" pitchFamily="18" charset="0"/>
              <a:cs typeface="Times New Roman" panose="02020603050405020304" pitchFamily="18" charset="0"/>
            </a:endParaRPr>
          </a:p>
        </p:txBody>
      </p:sp>
      <p:cxnSp>
        <p:nvCxnSpPr>
          <p:cNvPr id="26" name="Connector: Elbow 25">
            <a:extLst>
              <a:ext uri="{FF2B5EF4-FFF2-40B4-BE49-F238E27FC236}">
                <a16:creationId xmlns:a16="http://schemas.microsoft.com/office/drawing/2014/main" id="{E5419569-D22A-0C9E-1161-264B6E20B1EC}"/>
              </a:ext>
            </a:extLst>
          </p:cNvPr>
          <p:cNvCxnSpPr>
            <a:cxnSpLocks/>
          </p:cNvCxnSpPr>
          <p:nvPr/>
        </p:nvCxnSpPr>
        <p:spPr>
          <a:xfrm rot="16200000" flipH="1">
            <a:off x="5348197" y="4512177"/>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7" name="Picture 26">
            <a:extLst>
              <a:ext uri="{FF2B5EF4-FFF2-40B4-BE49-F238E27FC236}">
                <a16:creationId xmlns:a16="http://schemas.microsoft.com/office/drawing/2014/main" id="{5526ED97-217C-1634-5C12-8C587BFB6D2D}"/>
              </a:ext>
            </a:extLst>
          </p:cNvPr>
          <p:cNvPicPr>
            <a:picLocks noChangeAspect="1"/>
          </p:cNvPicPr>
          <p:nvPr/>
        </p:nvPicPr>
        <p:blipFill>
          <a:blip r:embed="rId7"/>
          <a:stretch>
            <a:fillRect/>
          </a:stretch>
        </p:blipFill>
        <p:spPr>
          <a:xfrm>
            <a:off x="5573970" y="4055162"/>
            <a:ext cx="541695" cy="506485"/>
          </a:xfrm>
          <a:prstGeom prst="rect">
            <a:avLst/>
          </a:prstGeom>
        </p:spPr>
      </p:pic>
      <p:sp>
        <p:nvSpPr>
          <p:cNvPr id="28" name="TextBox 27">
            <a:extLst>
              <a:ext uri="{FF2B5EF4-FFF2-40B4-BE49-F238E27FC236}">
                <a16:creationId xmlns:a16="http://schemas.microsoft.com/office/drawing/2014/main" id="{B63B94C7-6C3F-0200-6C46-1D0E84D02DBA}"/>
              </a:ext>
            </a:extLst>
          </p:cNvPr>
          <p:cNvSpPr txBox="1"/>
          <p:nvPr/>
        </p:nvSpPr>
        <p:spPr>
          <a:xfrm>
            <a:off x="5972521" y="4802277"/>
            <a:ext cx="3519577" cy="523220"/>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chim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vội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vã</a:t>
            </a:r>
            <a:endParaRPr lang="en-US" sz="2800" b="1" dirty="0">
              <a:latin typeface="Times New Roman" panose="02020603050405020304" pitchFamily="18" charset="0"/>
              <a:cs typeface="Times New Roman" panose="02020603050405020304" pitchFamily="18" charset="0"/>
            </a:endParaRPr>
          </a:p>
        </p:txBody>
      </p:sp>
      <p:cxnSp>
        <p:nvCxnSpPr>
          <p:cNvPr id="29" name="Connector: Elbow 28">
            <a:extLst>
              <a:ext uri="{FF2B5EF4-FFF2-40B4-BE49-F238E27FC236}">
                <a16:creationId xmlns:a16="http://schemas.microsoft.com/office/drawing/2014/main" id="{C0A6F48E-59BC-5997-DBA9-552AEE25FD12}"/>
              </a:ext>
            </a:extLst>
          </p:cNvPr>
          <p:cNvCxnSpPr>
            <a:cxnSpLocks/>
          </p:cNvCxnSpPr>
          <p:nvPr/>
        </p:nvCxnSpPr>
        <p:spPr>
          <a:xfrm rot="10800000" flipV="1">
            <a:off x="3773699" y="3468546"/>
            <a:ext cx="732316" cy="20849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30" name="Picture 29">
            <a:extLst>
              <a:ext uri="{FF2B5EF4-FFF2-40B4-BE49-F238E27FC236}">
                <a16:creationId xmlns:a16="http://schemas.microsoft.com/office/drawing/2014/main" id="{BD82ED5A-194A-7606-B54E-39E7EBBA9684}"/>
              </a:ext>
            </a:extLst>
          </p:cNvPr>
          <p:cNvPicPr>
            <a:picLocks noChangeAspect="1"/>
          </p:cNvPicPr>
          <p:nvPr/>
        </p:nvPicPr>
        <p:blipFill>
          <a:blip r:embed="rId7"/>
          <a:stretch>
            <a:fillRect/>
          </a:stretch>
        </p:blipFill>
        <p:spPr>
          <a:xfrm>
            <a:off x="4192597" y="2877935"/>
            <a:ext cx="541695" cy="506485"/>
          </a:xfrm>
          <a:prstGeom prst="rect">
            <a:avLst/>
          </a:prstGeom>
        </p:spPr>
      </p:pic>
      <p:sp>
        <p:nvSpPr>
          <p:cNvPr id="31" name="TextBox 30">
            <a:extLst>
              <a:ext uri="{FF2B5EF4-FFF2-40B4-BE49-F238E27FC236}">
                <a16:creationId xmlns:a16="http://schemas.microsoft.com/office/drawing/2014/main" id="{A4625D39-DDFA-1F54-F066-CED009C668F2}"/>
              </a:ext>
            </a:extLst>
          </p:cNvPr>
          <p:cNvSpPr txBox="1"/>
          <p:nvPr/>
        </p:nvSpPr>
        <p:spPr>
          <a:xfrm>
            <a:off x="1225857" y="3562839"/>
            <a:ext cx="2401599" cy="954107"/>
          </a:xfrm>
          <a:prstGeom prst="rect">
            <a:avLst/>
          </a:prstGeom>
          <a:noFill/>
        </p:spPr>
        <p:txBody>
          <a:bodyPr wrap="square">
            <a:spAutoFit/>
          </a:bodyPr>
          <a:lstStyle/>
          <a:p>
            <a:pPr algn="just"/>
            <a:r>
              <a:rPr lang="en-US" sz="2800" b="1" dirty="0" err="1">
                <a:latin typeface="Times New Roman" panose="02020603050405020304" pitchFamily="18" charset="0"/>
                <a:cs typeface="Times New Roman" panose="02020603050405020304" pitchFamily="18" charset="0"/>
              </a:rPr>
              <a:t>Đám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mây</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vắt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nửa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mình</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081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arn(inVertical)">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arn(inVertical)">
                                      <p:cBhvr>
                                        <p:cTn id="33" dur="500"/>
                                        <p:tgtEl>
                                          <p:spTgt spid="22"/>
                                        </p:tgtEl>
                                      </p:cBhvr>
                                    </p:animEffect>
                                  </p:childTnLst>
                                </p:cTn>
                              </p:par>
                              <p:par>
                                <p:cTn id="34" presetID="16" presetClass="entr" presetSubtype="21"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barn(inVertical)">
                                      <p:cBhvr>
                                        <p:cTn id="41" dur="500"/>
                                        <p:tgtEl>
                                          <p:spTgt spid="26"/>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inVertical)">
                                      <p:cBhvr>
                                        <p:cTn id="44" dur="500"/>
                                        <p:tgtEl>
                                          <p:spTgt spid="28"/>
                                        </p:tgtEl>
                                      </p:cBhvr>
                                    </p:animEffect>
                                  </p:childTnLst>
                                </p:cTn>
                              </p:par>
                              <p:par>
                                <p:cTn id="45" presetID="16" presetClass="entr" presetSubtype="21" fill="hold" nodeType="with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barn(inVertical)">
                                      <p:cBhvr>
                                        <p:cTn id="47" dur="500"/>
                                        <p:tgtEl>
                                          <p:spTgt spid="27"/>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barn(inVertical)">
                                      <p:cBhvr>
                                        <p:cTn id="52" dur="500"/>
                                        <p:tgtEl>
                                          <p:spTgt spid="29"/>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barn(inVertical)">
                                      <p:cBhvr>
                                        <p:cTn id="55" dur="500"/>
                                        <p:tgtEl>
                                          <p:spTgt spid="31"/>
                                        </p:tgtEl>
                                      </p:cBhvr>
                                    </p:animEffect>
                                  </p:childTnLst>
                                </p:cTn>
                              </p:par>
                              <p:par>
                                <p:cTn id="56" presetID="16" presetClass="entr" presetSubtype="21" fill="hold"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barn(inVertical)">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par>
                                <p:cTn id="64" presetID="16" presetClass="entr" presetSubtype="21" fill="hold"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barn(inVertical)">
                                      <p:cBhvr>
                                        <p:cTn id="66" dur="500"/>
                                        <p:tgtEl>
                                          <p:spTgt spid="21"/>
                                        </p:tgtEl>
                                      </p:cBhvr>
                                    </p:animEffect>
                                  </p:childTnLst>
                                </p:cTn>
                              </p:par>
                              <p:par>
                                <p:cTn id="67" presetID="16" presetClass="entr" presetSubtype="21" fill="hold" grpId="0" nodeType="with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barn(inVertical)">
                                      <p:cBhvr>
                                        <p:cTn id="6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bldP spid="22" grpId="0"/>
      <p:bldP spid="23" grpId="0"/>
      <p:bldP spid="28" grpId="0"/>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350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29806" y="105965"/>
            <a:ext cx="8716162" cy="1200329"/>
          </a:xfrm>
          <a:prstGeom prst="rect">
            <a:avLst/>
          </a:prstGeom>
        </p:spPr>
        <p:txBody>
          <a:bodyPr wrap="square">
            <a:spAutoFit/>
          </a:bodyPr>
          <a:lstStyle/>
          <a:p>
            <a:pPr lvl="0" algn="ctr">
              <a:defRPr/>
            </a:pP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 Những từ ngữ, hình ảnh miêu tả những chuyển động của thiên nhiên trong bài thơ</a:t>
            </a:r>
          </a:p>
        </p:txBody>
      </p:sp>
      <p:sp>
        <p:nvSpPr>
          <p:cNvPr id="8" name="Rectangle 7">
            <a:extLst>
              <a:ext uri="{FF2B5EF4-FFF2-40B4-BE49-F238E27FC236}">
                <a16:creationId xmlns:a16="http://schemas.microsoft.com/office/drawing/2014/main" id="{D488E40E-4207-4D9E-B1B1-E56120671052}"/>
              </a:ext>
            </a:extLst>
          </p:cNvPr>
          <p:cNvSpPr/>
          <p:nvPr/>
        </p:nvSpPr>
        <p:spPr>
          <a:xfrm>
            <a:off x="1335070" y="1981273"/>
            <a:ext cx="4646492" cy="181588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Bỗng nhận ra hương 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Phả vào trong gió se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Sương chùng chình qua ngõ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 như thu đã về</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661592" y="1427607"/>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cxnSp>
        <p:nvCxnSpPr>
          <p:cNvPr id="9" name="Straight Connector 8">
            <a:extLst>
              <a:ext uri="{FF2B5EF4-FFF2-40B4-BE49-F238E27FC236}">
                <a16:creationId xmlns:a16="http://schemas.microsoft.com/office/drawing/2014/main" id="{92C394C4-DD16-90EA-95D1-F0B83B18CDAA}"/>
              </a:ext>
            </a:extLst>
          </p:cNvPr>
          <p:cNvCxnSpPr>
            <a:cxnSpLocks/>
          </p:cNvCxnSpPr>
          <p:nvPr/>
        </p:nvCxnSpPr>
        <p:spPr>
          <a:xfrm>
            <a:off x="3598877" y="2441196"/>
            <a:ext cx="1359017"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0FCA30E0-BE4A-2CF6-CFE2-8ECB8A8936B9}"/>
              </a:ext>
            </a:extLst>
          </p:cNvPr>
          <p:cNvSpPr txBox="1"/>
          <p:nvPr/>
        </p:nvSpPr>
        <p:spPr>
          <a:xfrm>
            <a:off x="5515637" y="1604807"/>
            <a:ext cx="1786066"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Khứu</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cxnSp>
        <p:nvCxnSpPr>
          <p:cNvPr id="106" name="Straight Connector 105">
            <a:extLst>
              <a:ext uri="{FF2B5EF4-FFF2-40B4-BE49-F238E27FC236}">
                <a16:creationId xmlns:a16="http://schemas.microsoft.com/office/drawing/2014/main" id="{F1B7453A-CC9B-D42C-64AC-7AF341925896}"/>
              </a:ext>
            </a:extLst>
          </p:cNvPr>
          <p:cNvCxnSpPr>
            <a:cxnSpLocks/>
          </p:cNvCxnSpPr>
          <p:nvPr/>
        </p:nvCxnSpPr>
        <p:spPr>
          <a:xfrm>
            <a:off x="3658316" y="2830491"/>
            <a:ext cx="746114"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09" name="TextBox 108">
            <a:extLst>
              <a:ext uri="{FF2B5EF4-FFF2-40B4-BE49-F238E27FC236}">
                <a16:creationId xmlns:a16="http://schemas.microsoft.com/office/drawing/2014/main" id="{8546875C-8992-85A8-E654-F3E4E22AB54C}"/>
              </a:ext>
            </a:extLst>
          </p:cNvPr>
          <p:cNvSpPr txBox="1"/>
          <p:nvPr/>
        </p:nvSpPr>
        <p:spPr>
          <a:xfrm>
            <a:off x="5202967" y="2307271"/>
            <a:ext cx="1510350" cy="523220"/>
          </a:xfrm>
          <a:prstGeom prst="rect">
            <a:avLst/>
          </a:prstGeom>
          <a:noFill/>
        </p:spPr>
        <p:txBody>
          <a:bodyPr wrap="none" rtlCol="0">
            <a:spAutoFit/>
          </a:bodyPr>
          <a:lstStyle/>
          <a:p>
            <a:r>
              <a:rPr lang="en-US" sz="2800" b="1" dirty="0" err="1">
                <a:latin typeface="Times New Roman" panose="02020603050405020304" pitchFamily="18" charset="0"/>
                <a:cs typeface="Times New Roman" panose="02020603050405020304" pitchFamily="18" charset="0"/>
              </a:rPr>
              <a:t>Xúc</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cxnSp>
        <p:nvCxnSpPr>
          <p:cNvPr id="110" name="Straight Connector 109">
            <a:extLst>
              <a:ext uri="{FF2B5EF4-FFF2-40B4-BE49-F238E27FC236}">
                <a16:creationId xmlns:a16="http://schemas.microsoft.com/office/drawing/2014/main" id="{D71579C2-60CC-D19F-6337-0E7AC4D85C15}"/>
              </a:ext>
            </a:extLst>
          </p:cNvPr>
          <p:cNvCxnSpPr>
            <a:cxnSpLocks/>
          </p:cNvCxnSpPr>
          <p:nvPr/>
        </p:nvCxnSpPr>
        <p:spPr>
          <a:xfrm>
            <a:off x="1485567" y="3275107"/>
            <a:ext cx="2725706" cy="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112" name="TextBox 111">
            <a:extLst>
              <a:ext uri="{FF2B5EF4-FFF2-40B4-BE49-F238E27FC236}">
                <a16:creationId xmlns:a16="http://schemas.microsoft.com/office/drawing/2014/main" id="{8CE178CF-555A-7C5B-EA62-EF1E3DDC0A33}"/>
              </a:ext>
            </a:extLst>
          </p:cNvPr>
          <p:cNvSpPr txBox="1"/>
          <p:nvPr/>
        </p:nvSpPr>
        <p:spPr>
          <a:xfrm>
            <a:off x="294851" y="2693628"/>
            <a:ext cx="1068179" cy="954107"/>
          </a:xfrm>
          <a:prstGeom prst="rect">
            <a:avLst/>
          </a:prstGeom>
          <a:noFill/>
        </p:spPr>
        <p:txBody>
          <a:bodyPr wrap="square" rtlCol="0">
            <a:spAutoFit/>
          </a:bodyPr>
          <a:lstStyle/>
          <a:p>
            <a:r>
              <a:rPr lang="en-US" sz="2800" b="1" dirty="0" err="1">
                <a:latin typeface="Times New Roman" panose="02020603050405020304" pitchFamily="18" charset="0"/>
                <a:cs typeface="Times New Roman" panose="02020603050405020304" pitchFamily="18" charset="0"/>
              </a:rPr>
              <a:t>Thị</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giác</a:t>
            </a:r>
            <a:endParaRPr lang="en-US" sz="2800" b="1" dirty="0">
              <a:latin typeface="Times New Roman" panose="02020603050405020304" pitchFamily="18" charset="0"/>
              <a:cs typeface="Times New Roman" panose="02020603050405020304" pitchFamily="18" charset="0"/>
            </a:endParaRPr>
          </a:p>
        </p:txBody>
      </p:sp>
      <p:grpSp>
        <p:nvGrpSpPr>
          <p:cNvPr id="113" name="组合 2">
            <a:extLst>
              <a:ext uri="{FF2B5EF4-FFF2-40B4-BE49-F238E27FC236}">
                <a16:creationId xmlns:a16="http://schemas.microsoft.com/office/drawing/2014/main" id="{A4BD4301-D3CB-D799-8F25-7B6FCDC821D0}"/>
              </a:ext>
            </a:extLst>
          </p:cNvPr>
          <p:cNvGrpSpPr/>
          <p:nvPr/>
        </p:nvGrpSpPr>
        <p:grpSpPr>
          <a:xfrm>
            <a:off x="5326392" y="3044762"/>
            <a:ext cx="4358114" cy="3177528"/>
            <a:chOff x="1949253" y="1627716"/>
            <a:chExt cx="3271491" cy="2669236"/>
          </a:xfrm>
        </p:grpSpPr>
        <p:grpSp>
          <p:nvGrpSpPr>
            <p:cNvPr id="114" name="组合 135">
              <a:extLst>
                <a:ext uri="{FF2B5EF4-FFF2-40B4-BE49-F238E27FC236}">
                  <a16:creationId xmlns:a16="http://schemas.microsoft.com/office/drawing/2014/main" id="{7FE55E0C-E09F-A014-8A37-FFDFC4925FA6}"/>
                </a:ext>
              </a:extLst>
            </p:cNvPr>
            <p:cNvGrpSpPr/>
            <p:nvPr/>
          </p:nvGrpSpPr>
          <p:grpSpPr>
            <a:xfrm>
              <a:off x="1949253" y="1627716"/>
              <a:ext cx="3271491" cy="2309600"/>
              <a:chOff x="3246438" y="1068388"/>
              <a:chExt cx="5711825" cy="4678363"/>
            </a:xfrm>
            <a:solidFill>
              <a:srgbClr val="000000"/>
            </a:solidFill>
          </p:grpSpPr>
          <p:sp>
            <p:nvSpPr>
              <p:cNvPr id="116" name="Freeform 5">
                <a:extLst>
                  <a:ext uri="{FF2B5EF4-FFF2-40B4-BE49-F238E27FC236}">
                    <a16:creationId xmlns:a16="http://schemas.microsoft.com/office/drawing/2014/main" id="{35F972E0-A14E-0483-0E3C-A360533753A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7" name="Freeform 6">
                <a:extLst>
                  <a:ext uri="{FF2B5EF4-FFF2-40B4-BE49-F238E27FC236}">
                    <a16:creationId xmlns:a16="http://schemas.microsoft.com/office/drawing/2014/main" id="{94CD46F1-C0BF-1C63-39CA-D1BC8381B7F2}"/>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8" name="Freeform 7">
                <a:extLst>
                  <a:ext uri="{FF2B5EF4-FFF2-40B4-BE49-F238E27FC236}">
                    <a16:creationId xmlns:a16="http://schemas.microsoft.com/office/drawing/2014/main" id="{6ACE9EA0-69A4-E1E4-3238-2D39A6FA574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9" name="Freeform 8">
                <a:extLst>
                  <a:ext uri="{FF2B5EF4-FFF2-40B4-BE49-F238E27FC236}">
                    <a16:creationId xmlns:a16="http://schemas.microsoft.com/office/drawing/2014/main" id="{AA2C125C-D90D-58F3-7DBF-B48D25FEB613}"/>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0" name="Freeform 9">
                <a:extLst>
                  <a:ext uri="{FF2B5EF4-FFF2-40B4-BE49-F238E27FC236}">
                    <a16:creationId xmlns:a16="http://schemas.microsoft.com/office/drawing/2014/main" id="{0FF46CF1-AC93-02C2-EEA5-8449B21E9528}"/>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1" name="Freeform 10">
                <a:extLst>
                  <a:ext uri="{FF2B5EF4-FFF2-40B4-BE49-F238E27FC236}">
                    <a16:creationId xmlns:a16="http://schemas.microsoft.com/office/drawing/2014/main" id="{E0B3A8FD-A9FA-2336-B56D-AEB66741E4CF}"/>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2" name="Freeform 11">
                <a:extLst>
                  <a:ext uri="{FF2B5EF4-FFF2-40B4-BE49-F238E27FC236}">
                    <a16:creationId xmlns:a16="http://schemas.microsoft.com/office/drawing/2014/main" id="{3F694EC2-125F-CE4D-9405-32A04BA74E90}"/>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23" name="组合 143">
                <a:extLst>
                  <a:ext uri="{FF2B5EF4-FFF2-40B4-BE49-F238E27FC236}">
                    <a16:creationId xmlns:a16="http://schemas.microsoft.com/office/drawing/2014/main" id="{700A4745-CF47-7F0E-3D17-34C499A4CCFD}"/>
                  </a:ext>
                </a:extLst>
              </p:cNvPr>
              <p:cNvGrpSpPr/>
              <p:nvPr/>
            </p:nvGrpSpPr>
            <p:grpSpPr>
              <a:xfrm>
                <a:off x="3517901" y="1225551"/>
                <a:ext cx="5260975" cy="4090987"/>
                <a:chOff x="3517901" y="1225551"/>
                <a:chExt cx="5260975" cy="4090987"/>
              </a:xfrm>
              <a:grpFill/>
            </p:grpSpPr>
            <p:sp>
              <p:nvSpPr>
                <p:cNvPr id="124" name="Freeform 12">
                  <a:extLst>
                    <a:ext uri="{FF2B5EF4-FFF2-40B4-BE49-F238E27FC236}">
                      <a16:creationId xmlns:a16="http://schemas.microsoft.com/office/drawing/2014/main" id="{E918BC87-25CE-B005-8B4A-A0A4CDFDBDD3}"/>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5" name="Freeform 13">
                  <a:extLst>
                    <a:ext uri="{FF2B5EF4-FFF2-40B4-BE49-F238E27FC236}">
                      <a16:creationId xmlns:a16="http://schemas.microsoft.com/office/drawing/2014/main" id="{D67D14AC-A1EC-1516-9B41-48824E807385}"/>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6" name="Freeform 14">
                  <a:extLst>
                    <a:ext uri="{FF2B5EF4-FFF2-40B4-BE49-F238E27FC236}">
                      <a16:creationId xmlns:a16="http://schemas.microsoft.com/office/drawing/2014/main" id="{656E94CE-2ED1-90CB-D9AC-2DD17D819118}"/>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7" name="Freeform 15">
                  <a:extLst>
                    <a:ext uri="{FF2B5EF4-FFF2-40B4-BE49-F238E27FC236}">
                      <a16:creationId xmlns:a16="http://schemas.microsoft.com/office/drawing/2014/main" id="{463E7EC3-DEE8-23A4-BA62-F4B27C8DE54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8" name="Freeform 16">
                  <a:extLst>
                    <a:ext uri="{FF2B5EF4-FFF2-40B4-BE49-F238E27FC236}">
                      <a16:creationId xmlns:a16="http://schemas.microsoft.com/office/drawing/2014/main" id="{1CC5A5E9-87AA-3644-4EAF-25598C0E689F}"/>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9" name="Freeform 17">
                  <a:extLst>
                    <a:ext uri="{FF2B5EF4-FFF2-40B4-BE49-F238E27FC236}">
                      <a16:creationId xmlns:a16="http://schemas.microsoft.com/office/drawing/2014/main" id="{9ECE8DBA-6BAC-B171-5FCC-2DB6143D91B3}"/>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0" name="Freeform 18">
                  <a:extLst>
                    <a:ext uri="{FF2B5EF4-FFF2-40B4-BE49-F238E27FC236}">
                      <a16:creationId xmlns:a16="http://schemas.microsoft.com/office/drawing/2014/main" id="{34C33E4B-A2D3-AC89-EB7B-2DA5B895D2D8}"/>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1" name="Freeform 19">
                  <a:extLst>
                    <a:ext uri="{FF2B5EF4-FFF2-40B4-BE49-F238E27FC236}">
                      <a16:creationId xmlns:a16="http://schemas.microsoft.com/office/drawing/2014/main" id="{B63C7772-0B33-8EA8-A1FB-F04FBBA1CA9E}"/>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2" name="Freeform 20">
                  <a:extLst>
                    <a:ext uri="{FF2B5EF4-FFF2-40B4-BE49-F238E27FC236}">
                      <a16:creationId xmlns:a16="http://schemas.microsoft.com/office/drawing/2014/main" id="{A30D0D44-91E6-26C0-44D8-01B3738FA7C4}"/>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3" name="Freeform 21">
                  <a:extLst>
                    <a:ext uri="{FF2B5EF4-FFF2-40B4-BE49-F238E27FC236}">
                      <a16:creationId xmlns:a16="http://schemas.microsoft.com/office/drawing/2014/main" id="{D1629A4E-7F64-261D-3309-BDFB9549531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4" name="Freeform 22">
                  <a:extLst>
                    <a:ext uri="{FF2B5EF4-FFF2-40B4-BE49-F238E27FC236}">
                      <a16:creationId xmlns:a16="http://schemas.microsoft.com/office/drawing/2014/main" id="{5D48E9A1-EADE-C103-6BC5-663872891B37}"/>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5" name="Freeform 23">
                  <a:extLst>
                    <a:ext uri="{FF2B5EF4-FFF2-40B4-BE49-F238E27FC236}">
                      <a16:creationId xmlns:a16="http://schemas.microsoft.com/office/drawing/2014/main" id="{1E23573E-6FCD-F542-6095-6B9C5A82440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6" name="Freeform 24">
                  <a:extLst>
                    <a:ext uri="{FF2B5EF4-FFF2-40B4-BE49-F238E27FC236}">
                      <a16:creationId xmlns:a16="http://schemas.microsoft.com/office/drawing/2014/main" id="{60EE9E98-8E8C-94D6-C080-8ACFB4FB690C}"/>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7" name="Freeform 25">
                  <a:extLst>
                    <a:ext uri="{FF2B5EF4-FFF2-40B4-BE49-F238E27FC236}">
                      <a16:creationId xmlns:a16="http://schemas.microsoft.com/office/drawing/2014/main" id="{4FC999C4-DEC6-C203-CB29-AAEBC994BA50}"/>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8" name="Freeform 26">
                  <a:extLst>
                    <a:ext uri="{FF2B5EF4-FFF2-40B4-BE49-F238E27FC236}">
                      <a16:creationId xmlns:a16="http://schemas.microsoft.com/office/drawing/2014/main" id="{E36CF53D-A0D7-520F-7C71-E03226A8B7F6}"/>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9" name="Freeform 27">
                  <a:extLst>
                    <a:ext uri="{FF2B5EF4-FFF2-40B4-BE49-F238E27FC236}">
                      <a16:creationId xmlns:a16="http://schemas.microsoft.com/office/drawing/2014/main" id="{66D22E65-A5C0-DAA3-E55A-14A393C8BEC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0" name="Freeform 28">
                  <a:extLst>
                    <a:ext uri="{FF2B5EF4-FFF2-40B4-BE49-F238E27FC236}">
                      <a16:creationId xmlns:a16="http://schemas.microsoft.com/office/drawing/2014/main" id="{84591396-805A-CDB6-87D0-76570511766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1" name="Freeform 29">
                  <a:extLst>
                    <a:ext uri="{FF2B5EF4-FFF2-40B4-BE49-F238E27FC236}">
                      <a16:creationId xmlns:a16="http://schemas.microsoft.com/office/drawing/2014/main" id="{19A09A92-7A9C-05D8-BBD5-DA036EAF42F8}"/>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2" name="Freeform 30">
                  <a:extLst>
                    <a:ext uri="{FF2B5EF4-FFF2-40B4-BE49-F238E27FC236}">
                      <a16:creationId xmlns:a16="http://schemas.microsoft.com/office/drawing/2014/main" id="{0E2E608A-3152-62E7-03B3-2B5100451995}"/>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3" name="Freeform 31">
                  <a:extLst>
                    <a:ext uri="{FF2B5EF4-FFF2-40B4-BE49-F238E27FC236}">
                      <a16:creationId xmlns:a16="http://schemas.microsoft.com/office/drawing/2014/main" id="{D06E1E9D-0FE9-5996-DEC7-CC007F240E8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4" name="Freeform 32">
                  <a:extLst>
                    <a:ext uri="{FF2B5EF4-FFF2-40B4-BE49-F238E27FC236}">
                      <a16:creationId xmlns:a16="http://schemas.microsoft.com/office/drawing/2014/main" id="{5D341548-19BA-0E6E-64A8-A97D7E01BB1A}"/>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5" name="Freeform 33">
                  <a:extLst>
                    <a:ext uri="{FF2B5EF4-FFF2-40B4-BE49-F238E27FC236}">
                      <a16:creationId xmlns:a16="http://schemas.microsoft.com/office/drawing/2014/main" id="{13A7DCCD-B08F-DB0A-F2E7-899C19BC0B45}"/>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6" name="Freeform 34">
                  <a:extLst>
                    <a:ext uri="{FF2B5EF4-FFF2-40B4-BE49-F238E27FC236}">
                      <a16:creationId xmlns:a16="http://schemas.microsoft.com/office/drawing/2014/main" id="{8341871F-0B8E-4C99-F7A5-5AA466C06896}"/>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7" name="Freeform 35">
                  <a:extLst>
                    <a:ext uri="{FF2B5EF4-FFF2-40B4-BE49-F238E27FC236}">
                      <a16:creationId xmlns:a16="http://schemas.microsoft.com/office/drawing/2014/main" id="{AFE86692-C021-8312-6063-FFF54D0DEECC}"/>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8" name="Freeform 36">
                  <a:extLst>
                    <a:ext uri="{FF2B5EF4-FFF2-40B4-BE49-F238E27FC236}">
                      <a16:creationId xmlns:a16="http://schemas.microsoft.com/office/drawing/2014/main" id="{F7037DC1-1D19-226A-2BA1-BEEF03695DC8}"/>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9" name="Freeform 37">
                  <a:extLst>
                    <a:ext uri="{FF2B5EF4-FFF2-40B4-BE49-F238E27FC236}">
                      <a16:creationId xmlns:a16="http://schemas.microsoft.com/office/drawing/2014/main" id="{08A8A5C1-0130-17A8-FB55-D0C4DC43AC9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0" name="Freeform 38">
                  <a:extLst>
                    <a:ext uri="{FF2B5EF4-FFF2-40B4-BE49-F238E27FC236}">
                      <a16:creationId xmlns:a16="http://schemas.microsoft.com/office/drawing/2014/main" id="{F473DC38-D0D7-7782-CB24-ADE2DEED23F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1" name="Freeform 39">
                  <a:extLst>
                    <a:ext uri="{FF2B5EF4-FFF2-40B4-BE49-F238E27FC236}">
                      <a16:creationId xmlns:a16="http://schemas.microsoft.com/office/drawing/2014/main" id="{288B355F-AE7B-4DAC-FF05-9C68B3F5FD0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2" name="Freeform 40">
                  <a:extLst>
                    <a:ext uri="{FF2B5EF4-FFF2-40B4-BE49-F238E27FC236}">
                      <a16:creationId xmlns:a16="http://schemas.microsoft.com/office/drawing/2014/main" id="{07C6229F-268E-C99E-2E45-7D0A820852C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3" name="Freeform 41">
                  <a:extLst>
                    <a:ext uri="{FF2B5EF4-FFF2-40B4-BE49-F238E27FC236}">
                      <a16:creationId xmlns:a16="http://schemas.microsoft.com/office/drawing/2014/main" id="{D30FF885-2CED-D0ED-29FD-2DBA997063F2}"/>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4" name="Freeform 42">
                  <a:extLst>
                    <a:ext uri="{FF2B5EF4-FFF2-40B4-BE49-F238E27FC236}">
                      <a16:creationId xmlns:a16="http://schemas.microsoft.com/office/drawing/2014/main" id="{514BCFAA-2103-78C0-50BF-76E734692192}"/>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5" name="Freeform 43">
                  <a:extLst>
                    <a:ext uri="{FF2B5EF4-FFF2-40B4-BE49-F238E27FC236}">
                      <a16:creationId xmlns:a16="http://schemas.microsoft.com/office/drawing/2014/main" id="{6355A121-10C7-E2A0-1A28-FB60EC507809}"/>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6" name="Freeform 44">
                  <a:extLst>
                    <a:ext uri="{FF2B5EF4-FFF2-40B4-BE49-F238E27FC236}">
                      <a16:creationId xmlns:a16="http://schemas.microsoft.com/office/drawing/2014/main" id="{658301FD-7F4E-24B0-E9E7-53A572F35C2E}"/>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7" name="Freeform 45">
                  <a:extLst>
                    <a:ext uri="{FF2B5EF4-FFF2-40B4-BE49-F238E27FC236}">
                      <a16:creationId xmlns:a16="http://schemas.microsoft.com/office/drawing/2014/main" id="{83937A34-C55B-1A46-22D9-F72F2E8E0C18}"/>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8" name="Freeform 46">
                  <a:extLst>
                    <a:ext uri="{FF2B5EF4-FFF2-40B4-BE49-F238E27FC236}">
                      <a16:creationId xmlns:a16="http://schemas.microsoft.com/office/drawing/2014/main" id="{44DA1EED-053D-1C57-4AC7-579382EEF1DA}"/>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9" name="Freeform 47">
                  <a:extLst>
                    <a:ext uri="{FF2B5EF4-FFF2-40B4-BE49-F238E27FC236}">
                      <a16:creationId xmlns:a16="http://schemas.microsoft.com/office/drawing/2014/main" id="{791CDA21-0690-2101-8591-B5921652835D}"/>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0" name="Freeform 48">
                  <a:extLst>
                    <a:ext uri="{FF2B5EF4-FFF2-40B4-BE49-F238E27FC236}">
                      <a16:creationId xmlns:a16="http://schemas.microsoft.com/office/drawing/2014/main" id="{BCA7C9C6-56F0-055C-7415-F2EACB93B77A}"/>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1" name="Freeform 49">
                  <a:extLst>
                    <a:ext uri="{FF2B5EF4-FFF2-40B4-BE49-F238E27FC236}">
                      <a16:creationId xmlns:a16="http://schemas.microsoft.com/office/drawing/2014/main" id="{BF54B9F3-DDF7-FC6E-8F56-F52CD7A93D51}"/>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2" name="Freeform 50">
                  <a:extLst>
                    <a:ext uri="{FF2B5EF4-FFF2-40B4-BE49-F238E27FC236}">
                      <a16:creationId xmlns:a16="http://schemas.microsoft.com/office/drawing/2014/main" id="{ED2DD3F7-CDAE-CCB8-E62E-7EECBB58FD6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3" name="Freeform 51">
                  <a:extLst>
                    <a:ext uri="{FF2B5EF4-FFF2-40B4-BE49-F238E27FC236}">
                      <a16:creationId xmlns:a16="http://schemas.microsoft.com/office/drawing/2014/main" id="{428E7B4E-4E7B-7D15-F77B-5046D8D44761}"/>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4" name="Freeform 52">
                  <a:extLst>
                    <a:ext uri="{FF2B5EF4-FFF2-40B4-BE49-F238E27FC236}">
                      <a16:creationId xmlns:a16="http://schemas.microsoft.com/office/drawing/2014/main" id="{9FCE2D2A-5636-B625-38C8-06E3566CAE6D}"/>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5" name="Freeform 53">
                  <a:extLst>
                    <a:ext uri="{FF2B5EF4-FFF2-40B4-BE49-F238E27FC236}">
                      <a16:creationId xmlns:a16="http://schemas.microsoft.com/office/drawing/2014/main" id="{3F371F7F-4B36-6ECD-1A73-CD8C6A91FEB0}"/>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6" name="Freeform 54">
                  <a:extLst>
                    <a:ext uri="{FF2B5EF4-FFF2-40B4-BE49-F238E27FC236}">
                      <a16:creationId xmlns:a16="http://schemas.microsoft.com/office/drawing/2014/main" id="{217FF1BA-55E0-968F-9A2A-E64A96B08DF9}"/>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7" name="Freeform 55">
                  <a:extLst>
                    <a:ext uri="{FF2B5EF4-FFF2-40B4-BE49-F238E27FC236}">
                      <a16:creationId xmlns:a16="http://schemas.microsoft.com/office/drawing/2014/main" id="{F0420D21-1016-1B35-4BB0-B41AEB6C15D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8" name="Freeform 56">
                  <a:extLst>
                    <a:ext uri="{FF2B5EF4-FFF2-40B4-BE49-F238E27FC236}">
                      <a16:creationId xmlns:a16="http://schemas.microsoft.com/office/drawing/2014/main" id="{D6814592-073A-9D94-313B-1FB46662F20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9" name="Freeform 57">
                  <a:extLst>
                    <a:ext uri="{FF2B5EF4-FFF2-40B4-BE49-F238E27FC236}">
                      <a16:creationId xmlns:a16="http://schemas.microsoft.com/office/drawing/2014/main" id="{E558A4C6-1405-E95D-7948-1E82DA3FB540}"/>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0" name="Freeform 58">
                  <a:extLst>
                    <a:ext uri="{FF2B5EF4-FFF2-40B4-BE49-F238E27FC236}">
                      <a16:creationId xmlns:a16="http://schemas.microsoft.com/office/drawing/2014/main" id="{F810876B-3E2C-E667-DA03-618FF902048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1" name="Freeform 59">
                  <a:extLst>
                    <a:ext uri="{FF2B5EF4-FFF2-40B4-BE49-F238E27FC236}">
                      <a16:creationId xmlns:a16="http://schemas.microsoft.com/office/drawing/2014/main" id="{D0F2BED7-ADCF-9935-2FC7-6DE8134668F9}"/>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2" name="Freeform 60">
                  <a:extLst>
                    <a:ext uri="{FF2B5EF4-FFF2-40B4-BE49-F238E27FC236}">
                      <a16:creationId xmlns:a16="http://schemas.microsoft.com/office/drawing/2014/main" id="{87D3D545-B86C-E129-8411-A3013BD2D01C}"/>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3" name="Freeform 61">
                  <a:extLst>
                    <a:ext uri="{FF2B5EF4-FFF2-40B4-BE49-F238E27FC236}">
                      <a16:creationId xmlns:a16="http://schemas.microsoft.com/office/drawing/2014/main" id="{9E44400D-F131-804B-38A2-0E3DEBE11291}"/>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4" name="Freeform 62">
                  <a:extLst>
                    <a:ext uri="{FF2B5EF4-FFF2-40B4-BE49-F238E27FC236}">
                      <a16:creationId xmlns:a16="http://schemas.microsoft.com/office/drawing/2014/main" id="{4C6545A3-4894-6A0B-5F1F-76B379F95802}"/>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5" name="Freeform 63">
                  <a:extLst>
                    <a:ext uri="{FF2B5EF4-FFF2-40B4-BE49-F238E27FC236}">
                      <a16:creationId xmlns:a16="http://schemas.microsoft.com/office/drawing/2014/main" id="{40A86A32-6ED7-81CA-D880-70E77A8313E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6" name="Freeform 64">
                  <a:extLst>
                    <a:ext uri="{FF2B5EF4-FFF2-40B4-BE49-F238E27FC236}">
                      <a16:creationId xmlns:a16="http://schemas.microsoft.com/office/drawing/2014/main" id="{2D93F756-B611-432A-4C19-E6C2E018F68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7" name="Freeform 65">
                  <a:extLst>
                    <a:ext uri="{FF2B5EF4-FFF2-40B4-BE49-F238E27FC236}">
                      <a16:creationId xmlns:a16="http://schemas.microsoft.com/office/drawing/2014/main" id="{0AA520AE-8477-A051-1742-B1A126B6121E}"/>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8" name="Freeform 66">
                  <a:extLst>
                    <a:ext uri="{FF2B5EF4-FFF2-40B4-BE49-F238E27FC236}">
                      <a16:creationId xmlns:a16="http://schemas.microsoft.com/office/drawing/2014/main" id="{0CC4F640-219E-DB72-370B-7B1449DB53CA}"/>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9" name="Freeform 67">
                  <a:extLst>
                    <a:ext uri="{FF2B5EF4-FFF2-40B4-BE49-F238E27FC236}">
                      <a16:creationId xmlns:a16="http://schemas.microsoft.com/office/drawing/2014/main" id="{88445351-F397-6D06-04BC-3E3C7C49B06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0" name="Freeform 68">
                  <a:extLst>
                    <a:ext uri="{FF2B5EF4-FFF2-40B4-BE49-F238E27FC236}">
                      <a16:creationId xmlns:a16="http://schemas.microsoft.com/office/drawing/2014/main" id="{5778B75A-068C-3433-EB7C-BFFBBB5144B0}"/>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1" name="Freeform 69">
                  <a:extLst>
                    <a:ext uri="{FF2B5EF4-FFF2-40B4-BE49-F238E27FC236}">
                      <a16:creationId xmlns:a16="http://schemas.microsoft.com/office/drawing/2014/main" id="{74708F59-DD46-64C6-A765-F62610C46FC0}"/>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2" name="Freeform 70">
                  <a:extLst>
                    <a:ext uri="{FF2B5EF4-FFF2-40B4-BE49-F238E27FC236}">
                      <a16:creationId xmlns:a16="http://schemas.microsoft.com/office/drawing/2014/main" id="{F05951C3-3915-A895-4266-B76860F620CC}"/>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3" name="Freeform 71">
                  <a:extLst>
                    <a:ext uri="{FF2B5EF4-FFF2-40B4-BE49-F238E27FC236}">
                      <a16:creationId xmlns:a16="http://schemas.microsoft.com/office/drawing/2014/main" id="{5A49C70E-FAD6-56F6-1F9F-1FCBFC02B2C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4" name="Freeform 72">
                  <a:extLst>
                    <a:ext uri="{FF2B5EF4-FFF2-40B4-BE49-F238E27FC236}">
                      <a16:creationId xmlns:a16="http://schemas.microsoft.com/office/drawing/2014/main" id="{86D584D3-3A1F-CFC6-A29F-2F85FA210EE1}"/>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5" name="Freeform 73">
                  <a:extLst>
                    <a:ext uri="{FF2B5EF4-FFF2-40B4-BE49-F238E27FC236}">
                      <a16:creationId xmlns:a16="http://schemas.microsoft.com/office/drawing/2014/main" id="{23460541-54AB-D2D9-5F21-B854DAE9A77A}"/>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6" name="Freeform 74">
                  <a:extLst>
                    <a:ext uri="{FF2B5EF4-FFF2-40B4-BE49-F238E27FC236}">
                      <a16:creationId xmlns:a16="http://schemas.microsoft.com/office/drawing/2014/main" id="{4D22691E-FE0A-97DC-BACB-7DFF51122E9D}"/>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7" name="Freeform 75">
                  <a:extLst>
                    <a:ext uri="{FF2B5EF4-FFF2-40B4-BE49-F238E27FC236}">
                      <a16:creationId xmlns:a16="http://schemas.microsoft.com/office/drawing/2014/main" id="{2C97D466-8163-5E67-7081-298DCBC2AE4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8" name="Freeform 76">
                  <a:extLst>
                    <a:ext uri="{FF2B5EF4-FFF2-40B4-BE49-F238E27FC236}">
                      <a16:creationId xmlns:a16="http://schemas.microsoft.com/office/drawing/2014/main" id="{1DD3997D-3C33-DBE5-F205-AE776DDB48D5}"/>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9" name="Freeform 77">
                  <a:extLst>
                    <a:ext uri="{FF2B5EF4-FFF2-40B4-BE49-F238E27FC236}">
                      <a16:creationId xmlns:a16="http://schemas.microsoft.com/office/drawing/2014/main" id="{CE280717-D455-6DF8-2115-60EF0D6D0386}"/>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0" name="Freeform 78">
                  <a:extLst>
                    <a:ext uri="{FF2B5EF4-FFF2-40B4-BE49-F238E27FC236}">
                      <a16:creationId xmlns:a16="http://schemas.microsoft.com/office/drawing/2014/main" id="{358874F1-45D6-6D0A-511A-D30597A763B1}"/>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1" name="Freeform 79">
                  <a:extLst>
                    <a:ext uri="{FF2B5EF4-FFF2-40B4-BE49-F238E27FC236}">
                      <a16:creationId xmlns:a16="http://schemas.microsoft.com/office/drawing/2014/main" id="{3D496C84-0520-8BE4-8F1C-F3A3E70CF390}"/>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2" name="Freeform 80">
                  <a:extLst>
                    <a:ext uri="{FF2B5EF4-FFF2-40B4-BE49-F238E27FC236}">
                      <a16:creationId xmlns:a16="http://schemas.microsoft.com/office/drawing/2014/main" id="{9B0F22AA-8BF5-FCBD-A97C-131B33DBD47A}"/>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3" name="Freeform 81">
                  <a:extLst>
                    <a:ext uri="{FF2B5EF4-FFF2-40B4-BE49-F238E27FC236}">
                      <a16:creationId xmlns:a16="http://schemas.microsoft.com/office/drawing/2014/main" id="{0C2F1D80-691E-E9E6-3D97-06990C38605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4" name="Freeform 82">
                  <a:extLst>
                    <a:ext uri="{FF2B5EF4-FFF2-40B4-BE49-F238E27FC236}">
                      <a16:creationId xmlns:a16="http://schemas.microsoft.com/office/drawing/2014/main" id="{35BC1362-976B-A4BD-E813-BD657B52C75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5" name="Freeform 83">
                  <a:extLst>
                    <a:ext uri="{FF2B5EF4-FFF2-40B4-BE49-F238E27FC236}">
                      <a16:creationId xmlns:a16="http://schemas.microsoft.com/office/drawing/2014/main" id="{9AA5840C-EC83-A0F5-E64E-77EBFC2240A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6" name="Freeform 84">
                  <a:extLst>
                    <a:ext uri="{FF2B5EF4-FFF2-40B4-BE49-F238E27FC236}">
                      <a16:creationId xmlns:a16="http://schemas.microsoft.com/office/drawing/2014/main" id="{00C78FC6-8A61-5116-2F09-289719CD51F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7" name="Freeform 85">
                  <a:extLst>
                    <a:ext uri="{FF2B5EF4-FFF2-40B4-BE49-F238E27FC236}">
                      <a16:creationId xmlns:a16="http://schemas.microsoft.com/office/drawing/2014/main" id="{F4E592C6-0205-D0AE-BC5A-756BF60C94C8}"/>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9" name="Freeform 86">
                  <a:extLst>
                    <a:ext uri="{FF2B5EF4-FFF2-40B4-BE49-F238E27FC236}">
                      <a16:creationId xmlns:a16="http://schemas.microsoft.com/office/drawing/2014/main" id="{B4FD9EFD-F435-9837-33C6-E675B89EC91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0" name="Freeform 87">
                  <a:extLst>
                    <a:ext uri="{FF2B5EF4-FFF2-40B4-BE49-F238E27FC236}">
                      <a16:creationId xmlns:a16="http://schemas.microsoft.com/office/drawing/2014/main" id="{82F47907-0943-5570-81AE-8DBBAFB679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1" name="Freeform 88">
                  <a:extLst>
                    <a:ext uri="{FF2B5EF4-FFF2-40B4-BE49-F238E27FC236}">
                      <a16:creationId xmlns:a16="http://schemas.microsoft.com/office/drawing/2014/main" id="{D399CEAB-83FA-2F28-6A2F-1DD7BAC5F8B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2" name="Freeform 89">
                  <a:extLst>
                    <a:ext uri="{FF2B5EF4-FFF2-40B4-BE49-F238E27FC236}">
                      <a16:creationId xmlns:a16="http://schemas.microsoft.com/office/drawing/2014/main" id="{D189A082-859B-1B9A-3B2D-B0FF8FD5A48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3" name="Freeform 90">
                  <a:extLst>
                    <a:ext uri="{FF2B5EF4-FFF2-40B4-BE49-F238E27FC236}">
                      <a16:creationId xmlns:a16="http://schemas.microsoft.com/office/drawing/2014/main" id="{4941F56B-0237-F7B4-440C-6BB749DF51B0}"/>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4" name="Freeform 91">
                  <a:extLst>
                    <a:ext uri="{FF2B5EF4-FFF2-40B4-BE49-F238E27FC236}">
                      <a16:creationId xmlns:a16="http://schemas.microsoft.com/office/drawing/2014/main" id="{0A06956D-ED53-B6AF-2AAA-D96DB4EE013D}"/>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5" name="Freeform 92">
                  <a:extLst>
                    <a:ext uri="{FF2B5EF4-FFF2-40B4-BE49-F238E27FC236}">
                      <a16:creationId xmlns:a16="http://schemas.microsoft.com/office/drawing/2014/main" id="{F275CFB7-C5B2-DA05-6337-2FC04C60275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15" name="文本框 49">
              <a:extLst>
                <a:ext uri="{FF2B5EF4-FFF2-40B4-BE49-F238E27FC236}">
                  <a16:creationId xmlns:a16="http://schemas.microsoft.com/office/drawing/2014/main" id="{F6D4F53F-9C87-141C-DB6D-E6E11CDFD07D}"/>
                </a:ext>
              </a:extLst>
            </p:cNvPr>
            <p:cNvSpPr txBox="1">
              <a:spLocks noChangeArrowheads="1"/>
            </p:cNvSpPr>
            <p:nvPr/>
          </p:nvSpPr>
          <p:spPr bwMode="auto">
            <a:xfrm>
              <a:off x="2282842" y="1939067"/>
              <a:ext cx="2439136" cy="2357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b="1" i="1" kern="0" dirty="0">
                  <a:solidFill>
                    <a:srgbClr val="000000"/>
                  </a:solidFill>
                  <a:latin typeface="Times New Roman" panose="02020603050405020304" pitchFamily="18" charset="0"/>
                  <a:cs typeface="Times New Roman" panose="02020603050405020304" pitchFamily="18" charset="0"/>
                </a:rPr>
                <a:t>khi kết hợp nhiều giác quan như xúc giác, thính giác, thị giác,... để cảm nhận thiên nhiên.</a:t>
              </a:r>
              <a:endParaRPr kumimoji="0" lang="vi-VN"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206" name="组合 2">
            <a:extLst>
              <a:ext uri="{FF2B5EF4-FFF2-40B4-BE49-F238E27FC236}">
                <a16:creationId xmlns:a16="http://schemas.microsoft.com/office/drawing/2014/main" id="{2390FF74-4B0E-8451-A0EE-13A6B82806F5}"/>
              </a:ext>
            </a:extLst>
          </p:cNvPr>
          <p:cNvGrpSpPr/>
          <p:nvPr/>
        </p:nvGrpSpPr>
        <p:grpSpPr>
          <a:xfrm>
            <a:off x="730939" y="3805421"/>
            <a:ext cx="3452292" cy="2749408"/>
            <a:chOff x="1949253" y="1627716"/>
            <a:chExt cx="3271491" cy="2309600"/>
          </a:xfrm>
        </p:grpSpPr>
        <p:grpSp>
          <p:nvGrpSpPr>
            <p:cNvPr id="207" name="组合 135">
              <a:extLst>
                <a:ext uri="{FF2B5EF4-FFF2-40B4-BE49-F238E27FC236}">
                  <a16:creationId xmlns:a16="http://schemas.microsoft.com/office/drawing/2014/main" id="{CBCFEE2E-0D92-2ECD-6F97-D9F7CAF452B0}"/>
                </a:ext>
              </a:extLst>
            </p:cNvPr>
            <p:cNvGrpSpPr/>
            <p:nvPr/>
          </p:nvGrpSpPr>
          <p:grpSpPr>
            <a:xfrm>
              <a:off x="1949253" y="1627716"/>
              <a:ext cx="3271491" cy="2309600"/>
              <a:chOff x="3246438" y="1068388"/>
              <a:chExt cx="5711825" cy="4678363"/>
            </a:xfrm>
            <a:solidFill>
              <a:srgbClr val="000000"/>
            </a:solidFill>
          </p:grpSpPr>
          <p:sp>
            <p:nvSpPr>
              <p:cNvPr id="209" name="Freeform 5">
                <a:extLst>
                  <a:ext uri="{FF2B5EF4-FFF2-40B4-BE49-F238E27FC236}">
                    <a16:creationId xmlns:a16="http://schemas.microsoft.com/office/drawing/2014/main" id="{440A4CF5-2664-AD90-E571-FB36A47083B0}"/>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0" name="Freeform 6">
                <a:extLst>
                  <a:ext uri="{FF2B5EF4-FFF2-40B4-BE49-F238E27FC236}">
                    <a16:creationId xmlns:a16="http://schemas.microsoft.com/office/drawing/2014/main" id="{1C3E10DE-DFB9-C9FB-8705-C7A38C406ED3}"/>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1" name="Freeform 7">
                <a:extLst>
                  <a:ext uri="{FF2B5EF4-FFF2-40B4-BE49-F238E27FC236}">
                    <a16:creationId xmlns:a16="http://schemas.microsoft.com/office/drawing/2014/main" id="{C0F1D5B4-81A4-9F8D-4641-B45F44FE02B4}"/>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2" name="Freeform 8">
                <a:extLst>
                  <a:ext uri="{FF2B5EF4-FFF2-40B4-BE49-F238E27FC236}">
                    <a16:creationId xmlns:a16="http://schemas.microsoft.com/office/drawing/2014/main" id="{55783B20-C808-D390-1D87-C205A4A5B7BF}"/>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3" name="Freeform 9">
                <a:extLst>
                  <a:ext uri="{FF2B5EF4-FFF2-40B4-BE49-F238E27FC236}">
                    <a16:creationId xmlns:a16="http://schemas.microsoft.com/office/drawing/2014/main" id="{6179438C-283B-43FB-9555-E048A2CD6321}"/>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4" name="Freeform 10">
                <a:extLst>
                  <a:ext uri="{FF2B5EF4-FFF2-40B4-BE49-F238E27FC236}">
                    <a16:creationId xmlns:a16="http://schemas.microsoft.com/office/drawing/2014/main" id="{85C745FA-E10B-E0D9-76A9-B1570ACF4F25}"/>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5" name="Freeform 11">
                <a:extLst>
                  <a:ext uri="{FF2B5EF4-FFF2-40B4-BE49-F238E27FC236}">
                    <a16:creationId xmlns:a16="http://schemas.microsoft.com/office/drawing/2014/main" id="{E37F8C1A-0FC5-5491-13BD-66ACDFDCDA1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16" name="组合 143">
                <a:extLst>
                  <a:ext uri="{FF2B5EF4-FFF2-40B4-BE49-F238E27FC236}">
                    <a16:creationId xmlns:a16="http://schemas.microsoft.com/office/drawing/2014/main" id="{0990251D-8AC6-94FA-DA6E-D65F90E7429B}"/>
                  </a:ext>
                </a:extLst>
              </p:cNvPr>
              <p:cNvGrpSpPr/>
              <p:nvPr/>
            </p:nvGrpSpPr>
            <p:grpSpPr>
              <a:xfrm>
                <a:off x="3517901" y="1225551"/>
                <a:ext cx="5260975" cy="4090987"/>
                <a:chOff x="3517901" y="1225551"/>
                <a:chExt cx="5260975" cy="4090987"/>
              </a:xfrm>
              <a:grpFill/>
            </p:grpSpPr>
            <p:sp>
              <p:nvSpPr>
                <p:cNvPr id="217" name="Freeform 12">
                  <a:extLst>
                    <a:ext uri="{FF2B5EF4-FFF2-40B4-BE49-F238E27FC236}">
                      <a16:creationId xmlns:a16="http://schemas.microsoft.com/office/drawing/2014/main" id="{03E1E6FF-9F5E-631F-A71D-1E3DA3FE2161}"/>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8" name="Freeform 13">
                  <a:extLst>
                    <a:ext uri="{FF2B5EF4-FFF2-40B4-BE49-F238E27FC236}">
                      <a16:creationId xmlns:a16="http://schemas.microsoft.com/office/drawing/2014/main" id="{8B9974DF-52F3-3738-C5F3-2AD1A7B0EA2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9" name="Freeform 14">
                  <a:extLst>
                    <a:ext uri="{FF2B5EF4-FFF2-40B4-BE49-F238E27FC236}">
                      <a16:creationId xmlns:a16="http://schemas.microsoft.com/office/drawing/2014/main" id="{C196CCD3-EE25-48DC-F26B-27D105401A82}"/>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0" name="Freeform 15">
                  <a:extLst>
                    <a:ext uri="{FF2B5EF4-FFF2-40B4-BE49-F238E27FC236}">
                      <a16:creationId xmlns:a16="http://schemas.microsoft.com/office/drawing/2014/main" id="{EA98B0A0-1704-2FFF-9C01-BA2E2C2EC98A}"/>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1" name="Freeform 16">
                  <a:extLst>
                    <a:ext uri="{FF2B5EF4-FFF2-40B4-BE49-F238E27FC236}">
                      <a16:creationId xmlns:a16="http://schemas.microsoft.com/office/drawing/2014/main" id="{90084E71-8E98-3777-DDE7-B80EB383313E}"/>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2" name="Freeform 17">
                  <a:extLst>
                    <a:ext uri="{FF2B5EF4-FFF2-40B4-BE49-F238E27FC236}">
                      <a16:creationId xmlns:a16="http://schemas.microsoft.com/office/drawing/2014/main" id="{4E14D9F5-1014-37E0-92A0-B15B664ACDDC}"/>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3" name="Freeform 18">
                  <a:extLst>
                    <a:ext uri="{FF2B5EF4-FFF2-40B4-BE49-F238E27FC236}">
                      <a16:creationId xmlns:a16="http://schemas.microsoft.com/office/drawing/2014/main" id="{BD824651-5311-A400-6A92-C57A86B73EBE}"/>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4" name="Freeform 19">
                  <a:extLst>
                    <a:ext uri="{FF2B5EF4-FFF2-40B4-BE49-F238E27FC236}">
                      <a16:creationId xmlns:a16="http://schemas.microsoft.com/office/drawing/2014/main" id="{BABB0E40-CD1B-D782-34B3-9D12408EAAB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5" name="Freeform 20">
                  <a:extLst>
                    <a:ext uri="{FF2B5EF4-FFF2-40B4-BE49-F238E27FC236}">
                      <a16:creationId xmlns:a16="http://schemas.microsoft.com/office/drawing/2014/main" id="{7440729B-F7A6-9154-5B32-58E39DB6D9D6}"/>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6" name="Freeform 21">
                  <a:extLst>
                    <a:ext uri="{FF2B5EF4-FFF2-40B4-BE49-F238E27FC236}">
                      <a16:creationId xmlns:a16="http://schemas.microsoft.com/office/drawing/2014/main" id="{19D11719-32DC-599E-0BB3-87D41CBA059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7" name="Freeform 22">
                  <a:extLst>
                    <a:ext uri="{FF2B5EF4-FFF2-40B4-BE49-F238E27FC236}">
                      <a16:creationId xmlns:a16="http://schemas.microsoft.com/office/drawing/2014/main" id="{552D6FB4-0239-7D08-92CB-4F8243B7494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8" name="Freeform 23">
                  <a:extLst>
                    <a:ext uri="{FF2B5EF4-FFF2-40B4-BE49-F238E27FC236}">
                      <a16:creationId xmlns:a16="http://schemas.microsoft.com/office/drawing/2014/main" id="{B670E14C-6B16-7C3C-8061-D0E0EAF0A25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9" name="Freeform 24">
                  <a:extLst>
                    <a:ext uri="{FF2B5EF4-FFF2-40B4-BE49-F238E27FC236}">
                      <a16:creationId xmlns:a16="http://schemas.microsoft.com/office/drawing/2014/main" id="{B9CE19A4-AD3A-97EF-640A-11CB859AE846}"/>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0" name="Freeform 25">
                  <a:extLst>
                    <a:ext uri="{FF2B5EF4-FFF2-40B4-BE49-F238E27FC236}">
                      <a16:creationId xmlns:a16="http://schemas.microsoft.com/office/drawing/2014/main" id="{86A14A1B-44C8-A254-3266-6A202E473C8C}"/>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1" name="Freeform 26">
                  <a:extLst>
                    <a:ext uri="{FF2B5EF4-FFF2-40B4-BE49-F238E27FC236}">
                      <a16:creationId xmlns:a16="http://schemas.microsoft.com/office/drawing/2014/main" id="{D6C305FF-3E53-A75C-2608-5B11E209B5B8}"/>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2" name="Freeform 27">
                  <a:extLst>
                    <a:ext uri="{FF2B5EF4-FFF2-40B4-BE49-F238E27FC236}">
                      <a16:creationId xmlns:a16="http://schemas.microsoft.com/office/drawing/2014/main" id="{4EB4C566-66A2-9E8C-6439-5A09D5DD5B2E}"/>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3" name="Freeform 28">
                  <a:extLst>
                    <a:ext uri="{FF2B5EF4-FFF2-40B4-BE49-F238E27FC236}">
                      <a16:creationId xmlns:a16="http://schemas.microsoft.com/office/drawing/2014/main" id="{B3DE3129-5C04-044E-3D04-494F9144D81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4" name="Freeform 29">
                  <a:extLst>
                    <a:ext uri="{FF2B5EF4-FFF2-40B4-BE49-F238E27FC236}">
                      <a16:creationId xmlns:a16="http://schemas.microsoft.com/office/drawing/2014/main" id="{C09DBA1D-0FB7-7CC7-AE69-BE1385E57123}"/>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5" name="Freeform 30">
                  <a:extLst>
                    <a:ext uri="{FF2B5EF4-FFF2-40B4-BE49-F238E27FC236}">
                      <a16:creationId xmlns:a16="http://schemas.microsoft.com/office/drawing/2014/main" id="{DD25425E-B477-1D7A-3BA0-192AFE13A91B}"/>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6" name="Freeform 31">
                  <a:extLst>
                    <a:ext uri="{FF2B5EF4-FFF2-40B4-BE49-F238E27FC236}">
                      <a16:creationId xmlns:a16="http://schemas.microsoft.com/office/drawing/2014/main" id="{258671B3-44CC-9324-1712-6DC94D482613}"/>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7" name="Freeform 32">
                  <a:extLst>
                    <a:ext uri="{FF2B5EF4-FFF2-40B4-BE49-F238E27FC236}">
                      <a16:creationId xmlns:a16="http://schemas.microsoft.com/office/drawing/2014/main" id="{F1778E5F-592B-A04D-E3F8-929D3AC50632}"/>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8" name="Freeform 33">
                  <a:extLst>
                    <a:ext uri="{FF2B5EF4-FFF2-40B4-BE49-F238E27FC236}">
                      <a16:creationId xmlns:a16="http://schemas.microsoft.com/office/drawing/2014/main" id="{EC75259C-C520-D7F9-CEAA-EFE0CE19F406}"/>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9" name="Freeform 34">
                  <a:extLst>
                    <a:ext uri="{FF2B5EF4-FFF2-40B4-BE49-F238E27FC236}">
                      <a16:creationId xmlns:a16="http://schemas.microsoft.com/office/drawing/2014/main" id="{A7992CCC-64AA-DDA7-4B8D-CF424A384C4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0" name="Freeform 35">
                  <a:extLst>
                    <a:ext uri="{FF2B5EF4-FFF2-40B4-BE49-F238E27FC236}">
                      <a16:creationId xmlns:a16="http://schemas.microsoft.com/office/drawing/2014/main" id="{68346B1A-08A0-4F20-F8B8-B587181F0E94}"/>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1" name="Freeform 36">
                  <a:extLst>
                    <a:ext uri="{FF2B5EF4-FFF2-40B4-BE49-F238E27FC236}">
                      <a16:creationId xmlns:a16="http://schemas.microsoft.com/office/drawing/2014/main" id="{EEF45A83-24B9-9762-7754-856DAD29355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2" name="Freeform 37">
                  <a:extLst>
                    <a:ext uri="{FF2B5EF4-FFF2-40B4-BE49-F238E27FC236}">
                      <a16:creationId xmlns:a16="http://schemas.microsoft.com/office/drawing/2014/main" id="{EE4F8705-AC05-CECB-4E85-17A8624FBB46}"/>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3" name="Freeform 38">
                  <a:extLst>
                    <a:ext uri="{FF2B5EF4-FFF2-40B4-BE49-F238E27FC236}">
                      <a16:creationId xmlns:a16="http://schemas.microsoft.com/office/drawing/2014/main" id="{4DD5D7A4-3CE2-E9E1-5FF4-4B2DBBE844D4}"/>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4" name="Freeform 39">
                  <a:extLst>
                    <a:ext uri="{FF2B5EF4-FFF2-40B4-BE49-F238E27FC236}">
                      <a16:creationId xmlns:a16="http://schemas.microsoft.com/office/drawing/2014/main" id="{4E75AC30-4C44-9600-35C6-51A26461A95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5" name="Freeform 40">
                  <a:extLst>
                    <a:ext uri="{FF2B5EF4-FFF2-40B4-BE49-F238E27FC236}">
                      <a16:creationId xmlns:a16="http://schemas.microsoft.com/office/drawing/2014/main" id="{6725495C-586E-44A9-C3F3-E546591967B6}"/>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6" name="Freeform 41">
                  <a:extLst>
                    <a:ext uri="{FF2B5EF4-FFF2-40B4-BE49-F238E27FC236}">
                      <a16:creationId xmlns:a16="http://schemas.microsoft.com/office/drawing/2014/main" id="{9B73986A-6CBE-35FB-76E1-A92421C9F5F4}"/>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7" name="Freeform 42">
                  <a:extLst>
                    <a:ext uri="{FF2B5EF4-FFF2-40B4-BE49-F238E27FC236}">
                      <a16:creationId xmlns:a16="http://schemas.microsoft.com/office/drawing/2014/main" id="{B1BCB112-54E1-8916-B34C-68AC9A45699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8" name="Freeform 43">
                  <a:extLst>
                    <a:ext uri="{FF2B5EF4-FFF2-40B4-BE49-F238E27FC236}">
                      <a16:creationId xmlns:a16="http://schemas.microsoft.com/office/drawing/2014/main" id="{2E7BF20B-C8A8-109F-EF5A-049FBC582345}"/>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9" name="Freeform 44">
                  <a:extLst>
                    <a:ext uri="{FF2B5EF4-FFF2-40B4-BE49-F238E27FC236}">
                      <a16:creationId xmlns:a16="http://schemas.microsoft.com/office/drawing/2014/main" id="{FEBC3CF8-4767-6549-B691-A2190AFFCEF9}"/>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0" name="Freeform 45">
                  <a:extLst>
                    <a:ext uri="{FF2B5EF4-FFF2-40B4-BE49-F238E27FC236}">
                      <a16:creationId xmlns:a16="http://schemas.microsoft.com/office/drawing/2014/main" id="{D66DB424-B960-5C85-4301-B78BECAC7313}"/>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1" name="Freeform 46">
                  <a:extLst>
                    <a:ext uri="{FF2B5EF4-FFF2-40B4-BE49-F238E27FC236}">
                      <a16:creationId xmlns:a16="http://schemas.microsoft.com/office/drawing/2014/main" id="{FE4011BD-43B3-CACC-8E21-642C67E2D555}"/>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2" name="Freeform 47">
                  <a:extLst>
                    <a:ext uri="{FF2B5EF4-FFF2-40B4-BE49-F238E27FC236}">
                      <a16:creationId xmlns:a16="http://schemas.microsoft.com/office/drawing/2014/main" id="{10AED7C8-5D24-9C65-48E4-D70758311D0A}"/>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3" name="Freeform 48">
                  <a:extLst>
                    <a:ext uri="{FF2B5EF4-FFF2-40B4-BE49-F238E27FC236}">
                      <a16:creationId xmlns:a16="http://schemas.microsoft.com/office/drawing/2014/main" id="{50930FEB-61ED-1CC0-7A8A-765E0CAABE4E}"/>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4" name="Freeform 49">
                  <a:extLst>
                    <a:ext uri="{FF2B5EF4-FFF2-40B4-BE49-F238E27FC236}">
                      <a16:creationId xmlns:a16="http://schemas.microsoft.com/office/drawing/2014/main" id="{CE724289-2EA0-7021-5095-512BF9A098CE}"/>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5" name="Freeform 50">
                  <a:extLst>
                    <a:ext uri="{FF2B5EF4-FFF2-40B4-BE49-F238E27FC236}">
                      <a16:creationId xmlns:a16="http://schemas.microsoft.com/office/drawing/2014/main" id="{19FED9DD-15C5-B050-C4B8-24B9E2439AC7}"/>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6" name="Freeform 51">
                  <a:extLst>
                    <a:ext uri="{FF2B5EF4-FFF2-40B4-BE49-F238E27FC236}">
                      <a16:creationId xmlns:a16="http://schemas.microsoft.com/office/drawing/2014/main" id="{F517A8C3-3E3D-B1B0-DF61-8E8ADF35B1C6}"/>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7" name="Freeform 52">
                  <a:extLst>
                    <a:ext uri="{FF2B5EF4-FFF2-40B4-BE49-F238E27FC236}">
                      <a16:creationId xmlns:a16="http://schemas.microsoft.com/office/drawing/2014/main" id="{5A49373C-ECB0-AF86-7FEE-29E52AE163C2}"/>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8" name="Freeform 53">
                  <a:extLst>
                    <a:ext uri="{FF2B5EF4-FFF2-40B4-BE49-F238E27FC236}">
                      <a16:creationId xmlns:a16="http://schemas.microsoft.com/office/drawing/2014/main" id="{9B9791A8-267E-B998-5D8B-FF034639635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9" name="Freeform 54">
                  <a:extLst>
                    <a:ext uri="{FF2B5EF4-FFF2-40B4-BE49-F238E27FC236}">
                      <a16:creationId xmlns:a16="http://schemas.microsoft.com/office/drawing/2014/main" id="{EBC30128-A056-9E40-09D7-B928CFEF5C3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0" name="Freeform 55">
                  <a:extLst>
                    <a:ext uri="{FF2B5EF4-FFF2-40B4-BE49-F238E27FC236}">
                      <a16:creationId xmlns:a16="http://schemas.microsoft.com/office/drawing/2014/main" id="{2ED8F141-5970-9D1A-000A-17CF6B2932D4}"/>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1" name="Freeform 56">
                  <a:extLst>
                    <a:ext uri="{FF2B5EF4-FFF2-40B4-BE49-F238E27FC236}">
                      <a16:creationId xmlns:a16="http://schemas.microsoft.com/office/drawing/2014/main" id="{BFF5A9C6-47AD-EFE3-01D4-F60D010AAF9D}"/>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2" name="Freeform 57">
                  <a:extLst>
                    <a:ext uri="{FF2B5EF4-FFF2-40B4-BE49-F238E27FC236}">
                      <a16:creationId xmlns:a16="http://schemas.microsoft.com/office/drawing/2014/main" id="{AF270AC7-0B75-8F8B-1A55-7FC5F0A0D2CA}"/>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3" name="Freeform 58">
                  <a:extLst>
                    <a:ext uri="{FF2B5EF4-FFF2-40B4-BE49-F238E27FC236}">
                      <a16:creationId xmlns:a16="http://schemas.microsoft.com/office/drawing/2014/main" id="{D2A76B02-5A1F-83FE-4BC0-875BB84C0D0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4" name="Freeform 59">
                  <a:extLst>
                    <a:ext uri="{FF2B5EF4-FFF2-40B4-BE49-F238E27FC236}">
                      <a16:creationId xmlns:a16="http://schemas.microsoft.com/office/drawing/2014/main" id="{00ED9D7A-01A3-B8BB-3587-C4CADEA0C636}"/>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5" name="Freeform 60">
                  <a:extLst>
                    <a:ext uri="{FF2B5EF4-FFF2-40B4-BE49-F238E27FC236}">
                      <a16:creationId xmlns:a16="http://schemas.microsoft.com/office/drawing/2014/main" id="{0994AA7E-B785-8EA6-8217-580095DF51EB}"/>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6" name="Freeform 61">
                  <a:extLst>
                    <a:ext uri="{FF2B5EF4-FFF2-40B4-BE49-F238E27FC236}">
                      <a16:creationId xmlns:a16="http://schemas.microsoft.com/office/drawing/2014/main" id="{6382BC67-A82A-98F6-BB24-37DB8853A5A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7" name="Freeform 62">
                  <a:extLst>
                    <a:ext uri="{FF2B5EF4-FFF2-40B4-BE49-F238E27FC236}">
                      <a16:creationId xmlns:a16="http://schemas.microsoft.com/office/drawing/2014/main" id="{8516F956-98AB-5EA9-39DC-CB0A81947B59}"/>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8" name="Freeform 63">
                  <a:extLst>
                    <a:ext uri="{FF2B5EF4-FFF2-40B4-BE49-F238E27FC236}">
                      <a16:creationId xmlns:a16="http://schemas.microsoft.com/office/drawing/2014/main" id="{AC51C85B-15C8-9F1A-5184-AA0CBE05F2F2}"/>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9" name="Freeform 64">
                  <a:extLst>
                    <a:ext uri="{FF2B5EF4-FFF2-40B4-BE49-F238E27FC236}">
                      <a16:creationId xmlns:a16="http://schemas.microsoft.com/office/drawing/2014/main" id="{AD46D63C-7F59-8170-026A-3C462A2151F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0" name="Freeform 65">
                  <a:extLst>
                    <a:ext uri="{FF2B5EF4-FFF2-40B4-BE49-F238E27FC236}">
                      <a16:creationId xmlns:a16="http://schemas.microsoft.com/office/drawing/2014/main" id="{0874558D-C84F-BF4E-BE73-2B10F8027F43}"/>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1" name="Freeform 66">
                  <a:extLst>
                    <a:ext uri="{FF2B5EF4-FFF2-40B4-BE49-F238E27FC236}">
                      <a16:creationId xmlns:a16="http://schemas.microsoft.com/office/drawing/2014/main" id="{77D20F6C-DBB2-7CB8-EC03-AFE06AF4D9EC}"/>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2" name="Freeform 67">
                  <a:extLst>
                    <a:ext uri="{FF2B5EF4-FFF2-40B4-BE49-F238E27FC236}">
                      <a16:creationId xmlns:a16="http://schemas.microsoft.com/office/drawing/2014/main" id="{112B418E-887B-F31F-5855-69D6FFEEF89D}"/>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3" name="Freeform 68">
                  <a:extLst>
                    <a:ext uri="{FF2B5EF4-FFF2-40B4-BE49-F238E27FC236}">
                      <a16:creationId xmlns:a16="http://schemas.microsoft.com/office/drawing/2014/main" id="{49FDBDE7-577E-2711-44D8-FCDFA3FB0BD8}"/>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4" name="Freeform 69">
                  <a:extLst>
                    <a:ext uri="{FF2B5EF4-FFF2-40B4-BE49-F238E27FC236}">
                      <a16:creationId xmlns:a16="http://schemas.microsoft.com/office/drawing/2014/main" id="{4824AEB9-3AB5-B8B5-1C5A-8087C96E4796}"/>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5" name="Freeform 70">
                  <a:extLst>
                    <a:ext uri="{FF2B5EF4-FFF2-40B4-BE49-F238E27FC236}">
                      <a16:creationId xmlns:a16="http://schemas.microsoft.com/office/drawing/2014/main" id="{5AA61D43-FA88-9FF9-FA16-96D5076F857D}"/>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6" name="Freeform 71">
                  <a:extLst>
                    <a:ext uri="{FF2B5EF4-FFF2-40B4-BE49-F238E27FC236}">
                      <a16:creationId xmlns:a16="http://schemas.microsoft.com/office/drawing/2014/main" id="{0B93624F-D9AD-2E05-F9F7-B80682E89677}"/>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7" name="Freeform 72">
                  <a:extLst>
                    <a:ext uri="{FF2B5EF4-FFF2-40B4-BE49-F238E27FC236}">
                      <a16:creationId xmlns:a16="http://schemas.microsoft.com/office/drawing/2014/main" id="{9C9AFD21-0983-5626-8AB6-27CF5926BED7}"/>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8" name="Freeform 73">
                  <a:extLst>
                    <a:ext uri="{FF2B5EF4-FFF2-40B4-BE49-F238E27FC236}">
                      <a16:creationId xmlns:a16="http://schemas.microsoft.com/office/drawing/2014/main" id="{EA7BEBAC-84AF-3C66-CB70-AC13B807FA8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9" name="Freeform 74">
                  <a:extLst>
                    <a:ext uri="{FF2B5EF4-FFF2-40B4-BE49-F238E27FC236}">
                      <a16:creationId xmlns:a16="http://schemas.microsoft.com/office/drawing/2014/main" id="{5CA8EA24-166D-7705-6DFA-27CC11C9BBA0}"/>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0" name="Freeform 75">
                  <a:extLst>
                    <a:ext uri="{FF2B5EF4-FFF2-40B4-BE49-F238E27FC236}">
                      <a16:creationId xmlns:a16="http://schemas.microsoft.com/office/drawing/2014/main" id="{550F0C17-F901-12C3-DB30-02758350F21F}"/>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1" name="Freeform 76">
                  <a:extLst>
                    <a:ext uri="{FF2B5EF4-FFF2-40B4-BE49-F238E27FC236}">
                      <a16:creationId xmlns:a16="http://schemas.microsoft.com/office/drawing/2014/main" id="{CAE3FB4A-1AA8-A899-25CC-DE5EDDBAB593}"/>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2" name="Freeform 77">
                  <a:extLst>
                    <a:ext uri="{FF2B5EF4-FFF2-40B4-BE49-F238E27FC236}">
                      <a16:creationId xmlns:a16="http://schemas.microsoft.com/office/drawing/2014/main" id="{DD9EB0CE-4EAC-06B7-C64C-F902D3C9342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3" name="Freeform 78">
                  <a:extLst>
                    <a:ext uri="{FF2B5EF4-FFF2-40B4-BE49-F238E27FC236}">
                      <a16:creationId xmlns:a16="http://schemas.microsoft.com/office/drawing/2014/main" id="{A2A3C0E0-1836-945A-B7A0-57EF5B0B3DCC}"/>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4" name="Freeform 79">
                  <a:extLst>
                    <a:ext uri="{FF2B5EF4-FFF2-40B4-BE49-F238E27FC236}">
                      <a16:creationId xmlns:a16="http://schemas.microsoft.com/office/drawing/2014/main" id="{9A0EDAF9-FCD7-CE66-6E05-244586C3E008}"/>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5" name="Freeform 80">
                  <a:extLst>
                    <a:ext uri="{FF2B5EF4-FFF2-40B4-BE49-F238E27FC236}">
                      <a16:creationId xmlns:a16="http://schemas.microsoft.com/office/drawing/2014/main" id="{B872C875-354E-D31E-3B8D-B4750B6DC11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6" name="Freeform 81">
                  <a:extLst>
                    <a:ext uri="{FF2B5EF4-FFF2-40B4-BE49-F238E27FC236}">
                      <a16:creationId xmlns:a16="http://schemas.microsoft.com/office/drawing/2014/main" id="{7E49BE05-E656-6D14-8875-49E21F3DCB92}"/>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7" name="Freeform 82">
                  <a:extLst>
                    <a:ext uri="{FF2B5EF4-FFF2-40B4-BE49-F238E27FC236}">
                      <a16:creationId xmlns:a16="http://schemas.microsoft.com/office/drawing/2014/main" id="{1B2AB533-F09A-231A-3AF5-F762CB4BC254}"/>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8" name="Freeform 83">
                  <a:extLst>
                    <a:ext uri="{FF2B5EF4-FFF2-40B4-BE49-F238E27FC236}">
                      <a16:creationId xmlns:a16="http://schemas.microsoft.com/office/drawing/2014/main" id="{B6983B6A-9580-90DD-3B5B-99D13B57FDC8}"/>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9" name="Freeform 84">
                  <a:extLst>
                    <a:ext uri="{FF2B5EF4-FFF2-40B4-BE49-F238E27FC236}">
                      <a16:creationId xmlns:a16="http://schemas.microsoft.com/office/drawing/2014/main" id="{4B03F09C-A22D-A3A7-6250-162BC45C6158}"/>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0" name="Freeform 85">
                  <a:extLst>
                    <a:ext uri="{FF2B5EF4-FFF2-40B4-BE49-F238E27FC236}">
                      <a16:creationId xmlns:a16="http://schemas.microsoft.com/office/drawing/2014/main" id="{6B136A96-3D97-8DFD-54D8-8681F899A849}"/>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1" name="Freeform 86">
                  <a:extLst>
                    <a:ext uri="{FF2B5EF4-FFF2-40B4-BE49-F238E27FC236}">
                      <a16:creationId xmlns:a16="http://schemas.microsoft.com/office/drawing/2014/main" id="{AD79D17B-C0D5-26A7-3FCB-E8DA5C976B62}"/>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2" name="Freeform 87">
                  <a:extLst>
                    <a:ext uri="{FF2B5EF4-FFF2-40B4-BE49-F238E27FC236}">
                      <a16:creationId xmlns:a16="http://schemas.microsoft.com/office/drawing/2014/main" id="{05A9E2A3-8023-5F60-0D00-36BADFF4CD86}"/>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3" name="Freeform 88">
                  <a:extLst>
                    <a:ext uri="{FF2B5EF4-FFF2-40B4-BE49-F238E27FC236}">
                      <a16:creationId xmlns:a16="http://schemas.microsoft.com/office/drawing/2014/main" id="{0F345791-412F-CA28-FA82-563E8D427BF3}"/>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4" name="Freeform 89">
                  <a:extLst>
                    <a:ext uri="{FF2B5EF4-FFF2-40B4-BE49-F238E27FC236}">
                      <a16:creationId xmlns:a16="http://schemas.microsoft.com/office/drawing/2014/main" id="{DCE60D51-F950-D304-9770-24C270E497B5}"/>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5" name="Freeform 90">
                  <a:extLst>
                    <a:ext uri="{FF2B5EF4-FFF2-40B4-BE49-F238E27FC236}">
                      <a16:creationId xmlns:a16="http://schemas.microsoft.com/office/drawing/2014/main" id="{B2C7ED73-D9C2-639D-29AC-C9E5913D4CA4}"/>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6" name="Freeform 91">
                  <a:extLst>
                    <a:ext uri="{FF2B5EF4-FFF2-40B4-BE49-F238E27FC236}">
                      <a16:creationId xmlns:a16="http://schemas.microsoft.com/office/drawing/2014/main" id="{4FE41883-49A7-C6C6-3D13-0C481E61254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7" name="Freeform 92">
                  <a:extLst>
                    <a:ext uri="{FF2B5EF4-FFF2-40B4-BE49-F238E27FC236}">
                      <a16:creationId xmlns:a16="http://schemas.microsoft.com/office/drawing/2014/main" id="{049CB969-CB87-B78C-3721-E2D886F1DB02}"/>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08" name="文本框 49">
              <a:extLst>
                <a:ext uri="{FF2B5EF4-FFF2-40B4-BE49-F238E27FC236}">
                  <a16:creationId xmlns:a16="http://schemas.microsoft.com/office/drawing/2014/main" id="{3EFB8915-E2F3-1B0C-82B8-168FBA20ED5E}"/>
                </a:ext>
              </a:extLst>
            </p:cNvPr>
            <p:cNvSpPr txBox="1">
              <a:spLocks noChangeArrowheads="1"/>
            </p:cNvSpPr>
            <p:nvPr/>
          </p:nvSpPr>
          <p:spPr bwMode="auto">
            <a:xfrm>
              <a:off x="2256073" y="2157853"/>
              <a:ext cx="2439136" cy="1054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b="1" i="1" kern="0" dirty="0">
                  <a:solidFill>
                    <a:srgbClr val="000000"/>
                  </a:solidFill>
                  <a:latin typeface="Times New Roman" panose="02020603050405020304" pitchFamily="18" charset="0"/>
                  <a:cs typeface="Times New Roman" panose="02020603050405020304" pitchFamily="18" charset="0"/>
                </a:rPr>
                <a:t>sự tinh tế, nhạy cảm trong tâm hồn nhà thơ</a:t>
              </a:r>
              <a:endParaRPr kumimoji="0" lang="vi-VN" b="1"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333985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8"/>
                                        </p:tgtEl>
                                        <p:attrNameLst>
                                          <p:attrName>style.visibility</p:attrName>
                                        </p:attrNameLst>
                                      </p:cBhvr>
                                      <p:to>
                                        <p:strVal val="visible"/>
                                      </p:to>
                                    </p:set>
                                    <p:animEffect transition="in" filter="barn(inVertical)">
                                      <p:cBhvr>
                                        <p:cTn id="17" dur="500"/>
                                        <p:tgtEl>
                                          <p:spTgt spid="19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nodeType="clickEffect">
                                  <p:stCondLst>
                                    <p:cond delay="0"/>
                                  </p:stCondLst>
                                  <p:childTnLst>
                                    <p:set>
                                      <p:cBhvr>
                                        <p:cTn id="33" dur="1" fill="hold">
                                          <p:stCondLst>
                                            <p:cond delay="0"/>
                                          </p:stCondLst>
                                        </p:cTn>
                                        <p:tgtEl>
                                          <p:spTgt spid="106"/>
                                        </p:tgtEl>
                                        <p:attrNameLst>
                                          <p:attrName>style.visibility</p:attrName>
                                        </p:attrNameLst>
                                      </p:cBhvr>
                                      <p:to>
                                        <p:strVal val="visible"/>
                                      </p:to>
                                    </p:set>
                                    <p:anim calcmode="lin" valueType="num">
                                      <p:cBhvr>
                                        <p:cTn id="34" dur="500" fill="hold"/>
                                        <p:tgtEl>
                                          <p:spTgt spid="106"/>
                                        </p:tgtEl>
                                        <p:attrNameLst>
                                          <p:attrName>ppt_w</p:attrName>
                                        </p:attrNameLst>
                                      </p:cBhvr>
                                      <p:tavLst>
                                        <p:tav tm="0">
                                          <p:val>
                                            <p:fltVal val="0"/>
                                          </p:val>
                                        </p:tav>
                                        <p:tav tm="100000">
                                          <p:val>
                                            <p:strVal val="#ppt_w"/>
                                          </p:val>
                                        </p:tav>
                                      </p:tavLst>
                                    </p:anim>
                                    <p:anim calcmode="lin" valueType="num">
                                      <p:cBhvr>
                                        <p:cTn id="35" dur="500" fill="hold"/>
                                        <p:tgtEl>
                                          <p:spTgt spid="106"/>
                                        </p:tgtEl>
                                        <p:attrNameLst>
                                          <p:attrName>ppt_h</p:attrName>
                                        </p:attrNameLst>
                                      </p:cBhvr>
                                      <p:tavLst>
                                        <p:tav tm="0">
                                          <p:val>
                                            <p:fltVal val="0"/>
                                          </p:val>
                                        </p:tav>
                                        <p:tav tm="100000">
                                          <p:val>
                                            <p:strVal val="#ppt_h"/>
                                          </p:val>
                                        </p:tav>
                                      </p:tavLst>
                                    </p:anim>
                                    <p:animEffect transition="in" filter="fade">
                                      <p:cBhvr>
                                        <p:cTn id="36" dur="500"/>
                                        <p:tgtEl>
                                          <p:spTgt spid="106"/>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9"/>
                                        </p:tgtEl>
                                        <p:attrNameLst>
                                          <p:attrName>style.visibility</p:attrName>
                                        </p:attrNameLst>
                                      </p:cBhvr>
                                      <p:to>
                                        <p:strVal val="visible"/>
                                      </p:to>
                                    </p:set>
                                    <p:anim calcmode="lin" valueType="num">
                                      <p:cBhvr>
                                        <p:cTn id="39" dur="500" fill="hold"/>
                                        <p:tgtEl>
                                          <p:spTgt spid="109"/>
                                        </p:tgtEl>
                                        <p:attrNameLst>
                                          <p:attrName>ppt_w</p:attrName>
                                        </p:attrNameLst>
                                      </p:cBhvr>
                                      <p:tavLst>
                                        <p:tav tm="0">
                                          <p:val>
                                            <p:fltVal val="0"/>
                                          </p:val>
                                        </p:tav>
                                        <p:tav tm="100000">
                                          <p:val>
                                            <p:strVal val="#ppt_w"/>
                                          </p:val>
                                        </p:tav>
                                      </p:tavLst>
                                    </p:anim>
                                    <p:anim calcmode="lin" valueType="num">
                                      <p:cBhvr>
                                        <p:cTn id="40" dur="500" fill="hold"/>
                                        <p:tgtEl>
                                          <p:spTgt spid="109"/>
                                        </p:tgtEl>
                                        <p:attrNameLst>
                                          <p:attrName>ppt_h</p:attrName>
                                        </p:attrNameLst>
                                      </p:cBhvr>
                                      <p:tavLst>
                                        <p:tav tm="0">
                                          <p:val>
                                            <p:fltVal val="0"/>
                                          </p:val>
                                        </p:tav>
                                        <p:tav tm="100000">
                                          <p:val>
                                            <p:strVal val="#ppt_h"/>
                                          </p:val>
                                        </p:tav>
                                      </p:tavLst>
                                    </p:anim>
                                    <p:animEffect transition="in" filter="fade">
                                      <p:cBhvr>
                                        <p:cTn id="41" dur="500"/>
                                        <p:tgtEl>
                                          <p:spTgt spid="109"/>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110"/>
                                        </p:tgtEl>
                                        <p:attrNameLst>
                                          <p:attrName>style.visibility</p:attrName>
                                        </p:attrNameLst>
                                      </p:cBhvr>
                                      <p:to>
                                        <p:strVal val="visible"/>
                                      </p:to>
                                    </p:set>
                                    <p:anim calcmode="lin" valueType="num">
                                      <p:cBhvr>
                                        <p:cTn id="46" dur="500" fill="hold"/>
                                        <p:tgtEl>
                                          <p:spTgt spid="110"/>
                                        </p:tgtEl>
                                        <p:attrNameLst>
                                          <p:attrName>ppt_w</p:attrName>
                                        </p:attrNameLst>
                                      </p:cBhvr>
                                      <p:tavLst>
                                        <p:tav tm="0">
                                          <p:val>
                                            <p:fltVal val="0"/>
                                          </p:val>
                                        </p:tav>
                                        <p:tav tm="100000">
                                          <p:val>
                                            <p:strVal val="#ppt_w"/>
                                          </p:val>
                                        </p:tav>
                                      </p:tavLst>
                                    </p:anim>
                                    <p:anim calcmode="lin" valueType="num">
                                      <p:cBhvr>
                                        <p:cTn id="47" dur="500" fill="hold"/>
                                        <p:tgtEl>
                                          <p:spTgt spid="110"/>
                                        </p:tgtEl>
                                        <p:attrNameLst>
                                          <p:attrName>ppt_h</p:attrName>
                                        </p:attrNameLst>
                                      </p:cBhvr>
                                      <p:tavLst>
                                        <p:tav tm="0">
                                          <p:val>
                                            <p:fltVal val="0"/>
                                          </p:val>
                                        </p:tav>
                                        <p:tav tm="100000">
                                          <p:val>
                                            <p:strVal val="#ppt_h"/>
                                          </p:val>
                                        </p:tav>
                                      </p:tavLst>
                                    </p:anim>
                                    <p:animEffect transition="in" filter="fade">
                                      <p:cBhvr>
                                        <p:cTn id="48" dur="500"/>
                                        <p:tgtEl>
                                          <p:spTgt spid="110"/>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12"/>
                                        </p:tgtEl>
                                        <p:attrNameLst>
                                          <p:attrName>style.visibility</p:attrName>
                                        </p:attrNameLst>
                                      </p:cBhvr>
                                      <p:to>
                                        <p:strVal val="visible"/>
                                      </p:to>
                                    </p:set>
                                    <p:anim calcmode="lin" valueType="num">
                                      <p:cBhvr>
                                        <p:cTn id="51" dur="500" fill="hold"/>
                                        <p:tgtEl>
                                          <p:spTgt spid="112"/>
                                        </p:tgtEl>
                                        <p:attrNameLst>
                                          <p:attrName>ppt_w</p:attrName>
                                        </p:attrNameLst>
                                      </p:cBhvr>
                                      <p:tavLst>
                                        <p:tav tm="0">
                                          <p:val>
                                            <p:fltVal val="0"/>
                                          </p:val>
                                        </p:tav>
                                        <p:tav tm="100000">
                                          <p:val>
                                            <p:strVal val="#ppt_w"/>
                                          </p:val>
                                        </p:tav>
                                      </p:tavLst>
                                    </p:anim>
                                    <p:anim calcmode="lin" valueType="num">
                                      <p:cBhvr>
                                        <p:cTn id="52" dur="500" fill="hold"/>
                                        <p:tgtEl>
                                          <p:spTgt spid="112"/>
                                        </p:tgtEl>
                                        <p:attrNameLst>
                                          <p:attrName>ppt_h</p:attrName>
                                        </p:attrNameLst>
                                      </p:cBhvr>
                                      <p:tavLst>
                                        <p:tav tm="0">
                                          <p:val>
                                            <p:fltVal val="0"/>
                                          </p:val>
                                        </p:tav>
                                        <p:tav tm="100000">
                                          <p:val>
                                            <p:strVal val="#ppt_h"/>
                                          </p:val>
                                        </p:tav>
                                      </p:tavLst>
                                    </p:anim>
                                    <p:animEffect transition="in" filter="fade">
                                      <p:cBhvr>
                                        <p:cTn id="53" dur="500"/>
                                        <p:tgtEl>
                                          <p:spTgt spid="1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06"/>
                                        </p:tgtEl>
                                        <p:attrNameLst>
                                          <p:attrName>style.visibility</p:attrName>
                                        </p:attrNameLst>
                                      </p:cBhvr>
                                      <p:to>
                                        <p:strVal val="visible"/>
                                      </p:to>
                                    </p:set>
                                    <p:animEffect transition="in" filter="barn(inVertical)">
                                      <p:cBhvr>
                                        <p:cTn id="58" dur="500"/>
                                        <p:tgtEl>
                                          <p:spTgt spid="206"/>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13"/>
                                        </p:tgtEl>
                                        <p:attrNameLst>
                                          <p:attrName>style.visibility</p:attrName>
                                        </p:attrNameLst>
                                      </p:cBhvr>
                                      <p:to>
                                        <p:strVal val="visible"/>
                                      </p:to>
                                    </p:set>
                                    <p:anim calcmode="lin" valueType="num">
                                      <p:cBhvr>
                                        <p:cTn id="63" dur="500" fill="hold"/>
                                        <p:tgtEl>
                                          <p:spTgt spid="113"/>
                                        </p:tgtEl>
                                        <p:attrNameLst>
                                          <p:attrName>ppt_w</p:attrName>
                                        </p:attrNameLst>
                                      </p:cBhvr>
                                      <p:tavLst>
                                        <p:tav tm="0">
                                          <p:val>
                                            <p:fltVal val="0"/>
                                          </p:val>
                                        </p:tav>
                                        <p:tav tm="100000">
                                          <p:val>
                                            <p:strVal val="#ppt_w"/>
                                          </p:val>
                                        </p:tav>
                                      </p:tavLst>
                                    </p:anim>
                                    <p:anim calcmode="lin" valueType="num">
                                      <p:cBhvr>
                                        <p:cTn id="64" dur="500" fill="hold"/>
                                        <p:tgtEl>
                                          <p:spTgt spid="113"/>
                                        </p:tgtEl>
                                        <p:attrNameLst>
                                          <p:attrName>ppt_h</p:attrName>
                                        </p:attrNameLst>
                                      </p:cBhvr>
                                      <p:tavLst>
                                        <p:tav tm="0">
                                          <p:val>
                                            <p:fltVal val="0"/>
                                          </p:val>
                                        </p:tav>
                                        <p:tav tm="100000">
                                          <p:val>
                                            <p:strVal val="#ppt_h"/>
                                          </p:val>
                                        </p:tav>
                                      </p:tavLst>
                                    </p:anim>
                                    <p:animEffect transition="in" filter="fade">
                                      <p:cBhvr>
                                        <p:cTn id="6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2" grpId="0"/>
      <p:bldP spid="109" grpId="0"/>
      <p:bldP spid="1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499136" y="1903456"/>
            <a:ext cx="8742112"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3.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ngắt</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nhịp</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gieo</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vần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378313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24467" y="-4370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707886"/>
          </a:xfrm>
          <a:prstGeom prst="rect">
            <a:avLst/>
          </a:prstGeom>
        </p:spPr>
        <p:txBody>
          <a:bodyPr wrap="square">
            <a:spAutoFit/>
          </a:bodyPr>
          <a:lstStyle/>
          <a:p>
            <a:pPr lvl="0" algn="ctr"/>
            <a:r>
              <a:rPr lang="vi-VN" sz="40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endParaRPr kumimoji="0" lang="vi-VN"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741762" y="2181646"/>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2">
            <a:extLst>
              <a:ext uri="{FF2B5EF4-FFF2-40B4-BE49-F238E27FC236}">
                <a16:creationId xmlns:a16="http://schemas.microsoft.com/office/drawing/2014/main" id="{A93EE48C-2E4B-42FA-BE11-AEF53F702B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15836" y="2482208"/>
            <a:ext cx="2143125" cy="731068"/>
          </a:xfrm>
          <a:prstGeom prst="rect">
            <a:avLst/>
          </a:prstGeom>
        </p:spPr>
      </p:pic>
      <p:graphicFrame>
        <p:nvGraphicFramePr>
          <p:cNvPr id="9" name="Table 8">
            <a:extLst>
              <a:ext uri="{FF2B5EF4-FFF2-40B4-BE49-F238E27FC236}">
                <a16:creationId xmlns:a16="http://schemas.microsoft.com/office/drawing/2014/main" id="{C7950173-8AB8-4765-8FA4-FC404A22D2A9}"/>
              </a:ext>
            </a:extLst>
          </p:cNvPr>
          <p:cNvGraphicFramePr>
            <a:graphicFrameLocks noGrp="1"/>
          </p:cNvGraphicFramePr>
          <p:nvPr>
            <p:extLst>
              <p:ext uri="{D42A27DB-BD31-4B8C-83A1-F6EECF244321}">
                <p14:modId xmlns:p14="http://schemas.microsoft.com/office/powerpoint/2010/main" val="1720682716"/>
              </p:ext>
            </p:extLst>
          </p:nvPr>
        </p:nvGraphicFramePr>
        <p:xfrm>
          <a:off x="2844527" y="1792678"/>
          <a:ext cx="5660198" cy="2468880"/>
        </p:xfrm>
        <a:graphic>
          <a:graphicData uri="http://schemas.openxmlformats.org/drawingml/2006/table">
            <a:tbl>
              <a:tblPr firstRow="1" firstCol="1" bandRow="1"/>
              <a:tblGrid>
                <a:gridCol w="2830099">
                  <a:extLst>
                    <a:ext uri="{9D8B030D-6E8A-4147-A177-3AD203B41FA5}">
                      <a16:colId xmlns:a16="http://schemas.microsoft.com/office/drawing/2014/main" val="445294194"/>
                    </a:ext>
                  </a:extLst>
                </a:gridCol>
                <a:gridCol w="2830099">
                  <a:extLst>
                    <a:ext uri="{9D8B030D-6E8A-4147-A177-3AD203B41FA5}">
                      <a16:colId xmlns:a16="http://schemas.microsoft.com/office/drawing/2014/main" val="3301921752"/>
                    </a:ext>
                  </a:extLst>
                </a:gridCol>
              </a:tblGrid>
              <a:tr h="0">
                <a:tc>
                  <a:txBody>
                    <a:bodyPr/>
                    <a:lstStyle/>
                    <a:p>
                      <a:pPr algn="ctr">
                        <a:lnSpc>
                          <a:spcPct val="150000"/>
                        </a:lnSpc>
                      </a:pPr>
                      <a:r>
                        <a:rPr lang="en-US" sz="36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Yếu</a:t>
                      </a:r>
                      <a:r>
                        <a:rPr lang="en-US" sz="3600" b="1"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b="1"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tố</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pPr>
                      <a:r>
                        <a:rPr lang="en-US" sz="3600" b="1"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Tác dụng</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7279750"/>
                  </a:ext>
                </a:extLst>
              </a:tr>
              <a:tr h="0">
                <a:tc>
                  <a:txBody>
                    <a:bodyPr/>
                    <a:lstStyle/>
                    <a:p>
                      <a:pPr algn="just">
                        <a:lnSpc>
                          <a:spcPct val="150000"/>
                        </a:lnSpc>
                      </a:pPr>
                      <a:r>
                        <a:rPr lang="en-US" sz="36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Ngắt</a:t>
                      </a:r>
                      <a:r>
                        <a:rPr lang="en-US" sz="3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r>
                        <a:rPr lang="en-US" sz="3600" kern="100" dirty="0" err="1">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nhịp</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3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5236259"/>
                  </a:ext>
                </a:extLst>
              </a:tr>
              <a:tr h="0">
                <a:tc>
                  <a:txBody>
                    <a:bodyPr/>
                    <a:lstStyle/>
                    <a:p>
                      <a:pPr algn="just">
                        <a:lnSpc>
                          <a:spcPct val="150000"/>
                        </a:lnSpc>
                      </a:pPr>
                      <a:r>
                        <a:rPr lang="en-US" sz="3600" kern="10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Gieo vần</a:t>
                      </a:r>
                      <a:endParaRPr lang="en-US" sz="360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pPr>
                      <a:r>
                        <a:rPr lang="vi-VN" sz="3600" kern="100" dirty="0">
                          <a:solidFill>
                            <a:srgbClr val="000000"/>
                          </a:solidFill>
                          <a:effectLst/>
                          <a:latin typeface="Times New Roman" panose="02020603050405020304" pitchFamily="18" charset="0"/>
                          <a:ea typeface="SimSun" panose="02010600030101010101" pitchFamily="2" charset="-122"/>
                          <a:cs typeface="Times New Roman" panose="02020603050405020304" pitchFamily="18" charset="0"/>
                        </a:rPr>
                        <a:t> </a:t>
                      </a:r>
                      <a:endParaRPr lang="en-US" sz="3600" dirty="0">
                        <a:effectLst/>
                        <a:latin typeface=".VnTime" panose="020B7200000000000000"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5823669"/>
                  </a:ext>
                </a:extLst>
              </a:tr>
            </a:tbl>
          </a:graphicData>
        </a:graphic>
      </p:graphicFrame>
    </p:spTree>
    <p:extLst>
      <p:ext uri="{BB962C8B-B14F-4D97-AF65-F5344CB8AC3E}">
        <p14:creationId xmlns:p14="http://schemas.microsoft.com/office/powerpoint/2010/main" val="29154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barn(inVertical)">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id="{5187ADD5-7244-3676-5CEB-9E00F808DEC6}"/>
              </a:ext>
            </a:extLst>
          </p:cNvPr>
          <p:cNvPicPr>
            <a:picLocks noChangeAspect="1"/>
          </p:cNvPicPr>
          <p:nvPr/>
        </p:nvPicPr>
        <p:blipFill>
          <a:blip r:embed="rId2"/>
          <a:stretch>
            <a:fillRect/>
          </a:stretch>
        </p:blipFill>
        <p:spPr>
          <a:xfrm>
            <a:off x="-5906" y="-5181"/>
            <a:ext cx="12192000" cy="6861047"/>
          </a:xfrm>
          <a:prstGeom prst="rect">
            <a:avLst/>
          </a:prstGeom>
        </p:spPr>
      </p:pic>
      <p:sp>
        <p:nvSpPr>
          <p:cNvPr id="10" name="Rectangle 12">
            <a:extLst>
              <a:ext uri="{FF2B5EF4-FFF2-40B4-BE49-F238E27FC236}">
                <a16:creationId xmlns:a16="http://schemas.microsoft.com/office/drawing/2014/main" id="{E1597722-6D13-41D0-9AF4-B063B9027F54}"/>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2" name="组合 2">
            <a:extLst>
              <a:ext uri="{FF2B5EF4-FFF2-40B4-BE49-F238E27FC236}">
                <a16:creationId xmlns:a16="http://schemas.microsoft.com/office/drawing/2014/main" id="{1FD8B43E-D297-446A-8DF3-B833C7CAAE95}"/>
              </a:ext>
            </a:extLst>
          </p:cNvPr>
          <p:cNvGrpSpPr/>
          <p:nvPr/>
        </p:nvGrpSpPr>
        <p:grpSpPr>
          <a:xfrm>
            <a:off x="6490551" y="919582"/>
            <a:ext cx="4106233" cy="3039623"/>
            <a:chOff x="1949253" y="1627716"/>
            <a:chExt cx="3271491" cy="2309600"/>
          </a:xfrm>
        </p:grpSpPr>
        <p:grpSp>
          <p:nvGrpSpPr>
            <p:cNvPr id="13" name="组合 135">
              <a:extLst>
                <a:ext uri="{FF2B5EF4-FFF2-40B4-BE49-F238E27FC236}">
                  <a16:creationId xmlns:a16="http://schemas.microsoft.com/office/drawing/2014/main" id="{7880349E-C55C-4C31-8628-1DA289C2D092}"/>
                </a:ext>
              </a:extLst>
            </p:cNvPr>
            <p:cNvGrpSpPr/>
            <p:nvPr/>
          </p:nvGrpSpPr>
          <p:grpSpPr>
            <a:xfrm>
              <a:off x="1949253" y="1627716"/>
              <a:ext cx="3271491" cy="2309600"/>
              <a:chOff x="3246438" y="1068388"/>
              <a:chExt cx="5711825" cy="4678363"/>
            </a:xfrm>
            <a:solidFill>
              <a:srgbClr val="000000"/>
            </a:solidFill>
          </p:grpSpPr>
          <p:sp>
            <p:nvSpPr>
              <p:cNvPr id="15" name="Freeform 5">
                <a:extLst>
                  <a:ext uri="{FF2B5EF4-FFF2-40B4-BE49-F238E27FC236}">
                    <a16:creationId xmlns:a16="http://schemas.microsoft.com/office/drawing/2014/main" id="{C136A15C-78A7-45BB-8282-0BA98134629E}"/>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6">
                <a:extLst>
                  <a:ext uri="{FF2B5EF4-FFF2-40B4-BE49-F238E27FC236}">
                    <a16:creationId xmlns:a16="http://schemas.microsoft.com/office/drawing/2014/main" id="{C7B81B26-FBF2-4B3E-A3D7-A714DD5A4910}"/>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7">
                <a:extLst>
                  <a:ext uri="{FF2B5EF4-FFF2-40B4-BE49-F238E27FC236}">
                    <a16:creationId xmlns:a16="http://schemas.microsoft.com/office/drawing/2014/main" id="{C7C6B4F7-E307-4640-9B3A-65DDF9EC2A23}"/>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8">
                <a:extLst>
                  <a:ext uri="{FF2B5EF4-FFF2-40B4-BE49-F238E27FC236}">
                    <a16:creationId xmlns:a16="http://schemas.microsoft.com/office/drawing/2014/main" id="{40A92A9A-3A6C-4CC2-A6BC-6B7E4263107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9">
                <a:extLst>
                  <a:ext uri="{FF2B5EF4-FFF2-40B4-BE49-F238E27FC236}">
                    <a16:creationId xmlns:a16="http://schemas.microsoft.com/office/drawing/2014/main" id="{07980EF1-4B88-4797-88C0-E2A3207085D0}"/>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0">
                <a:extLst>
                  <a:ext uri="{FF2B5EF4-FFF2-40B4-BE49-F238E27FC236}">
                    <a16:creationId xmlns:a16="http://schemas.microsoft.com/office/drawing/2014/main" id="{52484ED5-71B8-4645-BC70-BC00D1754CB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1">
                <a:extLst>
                  <a:ext uri="{FF2B5EF4-FFF2-40B4-BE49-F238E27FC236}">
                    <a16:creationId xmlns:a16="http://schemas.microsoft.com/office/drawing/2014/main" id="{1D33D882-4D88-4F01-B546-86834EB755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2" name="组合 143">
                <a:extLst>
                  <a:ext uri="{FF2B5EF4-FFF2-40B4-BE49-F238E27FC236}">
                    <a16:creationId xmlns:a16="http://schemas.microsoft.com/office/drawing/2014/main" id="{2372AA80-5D16-42E9-8496-EA64E86D9173}"/>
                  </a:ext>
                </a:extLst>
              </p:cNvPr>
              <p:cNvGrpSpPr/>
              <p:nvPr/>
            </p:nvGrpSpPr>
            <p:grpSpPr>
              <a:xfrm>
                <a:off x="3517901" y="1225551"/>
                <a:ext cx="5260975" cy="4090987"/>
                <a:chOff x="3517901" y="1225551"/>
                <a:chExt cx="5260975" cy="4090987"/>
              </a:xfrm>
              <a:grpFill/>
            </p:grpSpPr>
            <p:sp>
              <p:nvSpPr>
                <p:cNvPr id="23" name="Freeform 12">
                  <a:extLst>
                    <a:ext uri="{FF2B5EF4-FFF2-40B4-BE49-F238E27FC236}">
                      <a16:creationId xmlns:a16="http://schemas.microsoft.com/office/drawing/2014/main" id="{3146921F-BB3C-4BDB-94DA-4786CCE41C7E}"/>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3">
                  <a:extLst>
                    <a:ext uri="{FF2B5EF4-FFF2-40B4-BE49-F238E27FC236}">
                      <a16:creationId xmlns:a16="http://schemas.microsoft.com/office/drawing/2014/main" id="{37DC07C4-0804-4B27-A445-89D5D3BF9B8C}"/>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4">
                  <a:extLst>
                    <a:ext uri="{FF2B5EF4-FFF2-40B4-BE49-F238E27FC236}">
                      <a16:creationId xmlns:a16="http://schemas.microsoft.com/office/drawing/2014/main" id="{161B25C6-3552-40E1-9AB5-75DFD92E509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5">
                  <a:extLst>
                    <a:ext uri="{FF2B5EF4-FFF2-40B4-BE49-F238E27FC236}">
                      <a16:creationId xmlns:a16="http://schemas.microsoft.com/office/drawing/2014/main" id="{4DDD54F6-47EB-4273-9591-21F2F2E6CCD1}"/>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6">
                  <a:extLst>
                    <a:ext uri="{FF2B5EF4-FFF2-40B4-BE49-F238E27FC236}">
                      <a16:creationId xmlns:a16="http://schemas.microsoft.com/office/drawing/2014/main" id="{A9790E0C-44B3-4D38-A1A3-7B0CF924EC92}"/>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7">
                  <a:extLst>
                    <a:ext uri="{FF2B5EF4-FFF2-40B4-BE49-F238E27FC236}">
                      <a16:creationId xmlns:a16="http://schemas.microsoft.com/office/drawing/2014/main" id="{D4C93C9D-7B45-4B11-9D50-E2D640EAAD5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18">
                  <a:extLst>
                    <a:ext uri="{FF2B5EF4-FFF2-40B4-BE49-F238E27FC236}">
                      <a16:creationId xmlns:a16="http://schemas.microsoft.com/office/drawing/2014/main" id="{583228B6-D416-4D5C-A889-A3044FE32B57}"/>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19">
                  <a:extLst>
                    <a:ext uri="{FF2B5EF4-FFF2-40B4-BE49-F238E27FC236}">
                      <a16:creationId xmlns:a16="http://schemas.microsoft.com/office/drawing/2014/main" id="{19E3D285-222B-456B-9C7D-14AD5518D15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0">
                  <a:extLst>
                    <a:ext uri="{FF2B5EF4-FFF2-40B4-BE49-F238E27FC236}">
                      <a16:creationId xmlns:a16="http://schemas.microsoft.com/office/drawing/2014/main" id="{605CA1F2-3460-4ECD-A921-D10429819342}"/>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1">
                  <a:extLst>
                    <a:ext uri="{FF2B5EF4-FFF2-40B4-BE49-F238E27FC236}">
                      <a16:creationId xmlns:a16="http://schemas.microsoft.com/office/drawing/2014/main" id="{F7737025-F5C2-4B38-A3A9-E567872DA93B}"/>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2">
                  <a:extLst>
                    <a:ext uri="{FF2B5EF4-FFF2-40B4-BE49-F238E27FC236}">
                      <a16:creationId xmlns:a16="http://schemas.microsoft.com/office/drawing/2014/main" id="{2D8AA8B1-919E-4FB3-9CFF-9688CA051EE3}"/>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3">
                  <a:extLst>
                    <a:ext uri="{FF2B5EF4-FFF2-40B4-BE49-F238E27FC236}">
                      <a16:creationId xmlns:a16="http://schemas.microsoft.com/office/drawing/2014/main" id="{C38494CA-930B-41B5-84EF-5A09F157C04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4">
                  <a:extLst>
                    <a:ext uri="{FF2B5EF4-FFF2-40B4-BE49-F238E27FC236}">
                      <a16:creationId xmlns:a16="http://schemas.microsoft.com/office/drawing/2014/main" id="{EE20C197-C983-4CDB-B7AC-4FB1FB896108}"/>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5">
                  <a:extLst>
                    <a:ext uri="{FF2B5EF4-FFF2-40B4-BE49-F238E27FC236}">
                      <a16:creationId xmlns:a16="http://schemas.microsoft.com/office/drawing/2014/main" id="{07A28CA1-573A-4893-BEA2-759C801673BF}"/>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6">
                  <a:extLst>
                    <a:ext uri="{FF2B5EF4-FFF2-40B4-BE49-F238E27FC236}">
                      <a16:creationId xmlns:a16="http://schemas.microsoft.com/office/drawing/2014/main" id="{9A706ECD-EE19-4BD8-8E94-B9553174AAF0}"/>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7">
                  <a:extLst>
                    <a:ext uri="{FF2B5EF4-FFF2-40B4-BE49-F238E27FC236}">
                      <a16:creationId xmlns:a16="http://schemas.microsoft.com/office/drawing/2014/main" id="{264E1687-34AC-497E-A475-FF5551AC3E28}"/>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28">
                  <a:extLst>
                    <a:ext uri="{FF2B5EF4-FFF2-40B4-BE49-F238E27FC236}">
                      <a16:creationId xmlns:a16="http://schemas.microsoft.com/office/drawing/2014/main" id="{D30BC0BD-859E-4464-A6E9-D385C6CC1F77}"/>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29">
                  <a:extLst>
                    <a:ext uri="{FF2B5EF4-FFF2-40B4-BE49-F238E27FC236}">
                      <a16:creationId xmlns:a16="http://schemas.microsoft.com/office/drawing/2014/main" id="{F844B813-6D52-47DA-97BB-9EADB7AC2298}"/>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0">
                  <a:extLst>
                    <a:ext uri="{FF2B5EF4-FFF2-40B4-BE49-F238E27FC236}">
                      <a16:creationId xmlns:a16="http://schemas.microsoft.com/office/drawing/2014/main" id="{03B62B76-2EC3-43D7-AF26-D9A52BE9A09C}"/>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1">
                  <a:extLst>
                    <a:ext uri="{FF2B5EF4-FFF2-40B4-BE49-F238E27FC236}">
                      <a16:creationId xmlns:a16="http://schemas.microsoft.com/office/drawing/2014/main" id="{323071B5-4623-4D62-B1FD-1A6D4E81739B}"/>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2">
                  <a:extLst>
                    <a:ext uri="{FF2B5EF4-FFF2-40B4-BE49-F238E27FC236}">
                      <a16:creationId xmlns:a16="http://schemas.microsoft.com/office/drawing/2014/main" id="{85C37580-D1B2-46DE-A496-FE3CBFC19846}"/>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3">
                  <a:extLst>
                    <a:ext uri="{FF2B5EF4-FFF2-40B4-BE49-F238E27FC236}">
                      <a16:creationId xmlns:a16="http://schemas.microsoft.com/office/drawing/2014/main" id="{CE131470-C4AC-43EA-94B6-57CAEDC9A4D1}"/>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4">
                  <a:extLst>
                    <a:ext uri="{FF2B5EF4-FFF2-40B4-BE49-F238E27FC236}">
                      <a16:creationId xmlns:a16="http://schemas.microsoft.com/office/drawing/2014/main" id="{4444C9FE-AD0E-4174-A23F-57E7986D06B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5">
                  <a:extLst>
                    <a:ext uri="{FF2B5EF4-FFF2-40B4-BE49-F238E27FC236}">
                      <a16:creationId xmlns:a16="http://schemas.microsoft.com/office/drawing/2014/main" id="{B4EC3FAE-0668-40DE-A889-423472F839C8}"/>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6">
                  <a:extLst>
                    <a:ext uri="{FF2B5EF4-FFF2-40B4-BE49-F238E27FC236}">
                      <a16:creationId xmlns:a16="http://schemas.microsoft.com/office/drawing/2014/main" id="{D9E85A16-6155-4EE6-BE8D-643FC295F8C0}"/>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7">
                  <a:extLst>
                    <a:ext uri="{FF2B5EF4-FFF2-40B4-BE49-F238E27FC236}">
                      <a16:creationId xmlns:a16="http://schemas.microsoft.com/office/drawing/2014/main" id="{1D3AEBA7-70C6-4F1F-B3C9-F91F8746192B}"/>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38">
                  <a:extLst>
                    <a:ext uri="{FF2B5EF4-FFF2-40B4-BE49-F238E27FC236}">
                      <a16:creationId xmlns:a16="http://schemas.microsoft.com/office/drawing/2014/main" id="{648B4DFB-1337-496F-B892-C9C9BE70DE55}"/>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39">
                  <a:extLst>
                    <a:ext uri="{FF2B5EF4-FFF2-40B4-BE49-F238E27FC236}">
                      <a16:creationId xmlns:a16="http://schemas.microsoft.com/office/drawing/2014/main" id="{DA14C5E5-B8C2-4389-8AF4-A362A6572D10}"/>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0">
                  <a:extLst>
                    <a:ext uri="{FF2B5EF4-FFF2-40B4-BE49-F238E27FC236}">
                      <a16:creationId xmlns:a16="http://schemas.microsoft.com/office/drawing/2014/main" id="{F5E020FD-E355-4A7C-ABCE-46402C790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1">
                  <a:extLst>
                    <a:ext uri="{FF2B5EF4-FFF2-40B4-BE49-F238E27FC236}">
                      <a16:creationId xmlns:a16="http://schemas.microsoft.com/office/drawing/2014/main" id="{D374CF76-8EDC-420F-ABD4-4554BE716E46}"/>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2">
                  <a:extLst>
                    <a:ext uri="{FF2B5EF4-FFF2-40B4-BE49-F238E27FC236}">
                      <a16:creationId xmlns:a16="http://schemas.microsoft.com/office/drawing/2014/main" id="{B2AD96C7-2416-468B-8B6D-3E2B0BB45C97}"/>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3">
                  <a:extLst>
                    <a:ext uri="{FF2B5EF4-FFF2-40B4-BE49-F238E27FC236}">
                      <a16:creationId xmlns:a16="http://schemas.microsoft.com/office/drawing/2014/main" id="{E2B29289-DB77-4AC5-AE75-E45C0EE66224}"/>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4">
                  <a:extLst>
                    <a:ext uri="{FF2B5EF4-FFF2-40B4-BE49-F238E27FC236}">
                      <a16:creationId xmlns:a16="http://schemas.microsoft.com/office/drawing/2014/main" id="{E61D6FD2-0719-43F2-A033-154DF22600CA}"/>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5">
                  <a:extLst>
                    <a:ext uri="{FF2B5EF4-FFF2-40B4-BE49-F238E27FC236}">
                      <a16:creationId xmlns:a16="http://schemas.microsoft.com/office/drawing/2014/main" id="{6AB134A3-493B-48D6-B8A8-BB2DCE9CE7A4}"/>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6">
                  <a:extLst>
                    <a:ext uri="{FF2B5EF4-FFF2-40B4-BE49-F238E27FC236}">
                      <a16:creationId xmlns:a16="http://schemas.microsoft.com/office/drawing/2014/main" id="{8CB6140D-6827-4889-B8A3-D0B25B595DF0}"/>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7">
                  <a:extLst>
                    <a:ext uri="{FF2B5EF4-FFF2-40B4-BE49-F238E27FC236}">
                      <a16:creationId xmlns:a16="http://schemas.microsoft.com/office/drawing/2014/main" id="{6EFF5F04-717E-4B42-9638-6E34757B3ABB}"/>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48">
                  <a:extLst>
                    <a:ext uri="{FF2B5EF4-FFF2-40B4-BE49-F238E27FC236}">
                      <a16:creationId xmlns:a16="http://schemas.microsoft.com/office/drawing/2014/main" id="{6874E87C-F6B6-4948-8487-C3DDC5E0C8CD}"/>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49">
                  <a:extLst>
                    <a:ext uri="{FF2B5EF4-FFF2-40B4-BE49-F238E27FC236}">
                      <a16:creationId xmlns:a16="http://schemas.microsoft.com/office/drawing/2014/main" id="{3DC1FF9E-D189-4E76-B28C-632254937665}"/>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0">
                  <a:extLst>
                    <a:ext uri="{FF2B5EF4-FFF2-40B4-BE49-F238E27FC236}">
                      <a16:creationId xmlns:a16="http://schemas.microsoft.com/office/drawing/2014/main" id="{4D27C74F-D5B4-4CE7-A2F2-9C2E7C9B720A}"/>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1">
                  <a:extLst>
                    <a:ext uri="{FF2B5EF4-FFF2-40B4-BE49-F238E27FC236}">
                      <a16:creationId xmlns:a16="http://schemas.microsoft.com/office/drawing/2014/main" id="{C7ED2ED3-E928-4E87-B845-4C7F196193A0}"/>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2">
                  <a:extLst>
                    <a:ext uri="{FF2B5EF4-FFF2-40B4-BE49-F238E27FC236}">
                      <a16:creationId xmlns:a16="http://schemas.microsoft.com/office/drawing/2014/main" id="{0E13FB31-A006-4595-8512-12594E73FD9C}"/>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3">
                  <a:extLst>
                    <a:ext uri="{FF2B5EF4-FFF2-40B4-BE49-F238E27FC236}">
                      <a16:creationId xmlns:a16="http://schemas.microsoft.com/office/drawing/2014/main" id="{DF416204-134B-41F4-833B-9807C6186903}"/>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4">
                  <a:extLst>
                    <a:ext uri="{FF2B5EF4-FFF2-40B4-BE49-F238E27FC236}">
                      <a16:creationId xmlns:a16="http://schemas.microsoft.com/office/drawing/2014/main" id="{39B2ADA9-A327-487C-96FE-61B15CDD4BD7}"/>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5">
                  <a:extLst>
                    <a:ext uri="{FF2B5EF4-FFF2-40B4-BE49-F238E27FC236}">
                      <a16:creationId xmlns:a16="http://schemas.microsoft.com/office/drawing/2014/main" id="{97E49E05-254F-460F-A61D-F26EC78C0E81}"/>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6">
                  <a:extLst>
                    <a:ext uri="{FF2B5EF4-FFF2-40B4-BE49-F238E27FC236}">
                      <a16:creationId xmlns:a16="http://schemas.microsoft.com/office/drawing/2014/main" id="{AABED0E4-3F1B-4C7A-A6F9-C1202C7315D0}"/>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7">
                  <a:extLst>
                    <a:ext uri="{FF2B5EF4-FFF2-40B4-BE49-F238E27FC236}">
                      <a16:creationId xmlns:a16="http://schemas.microsoft.com/office/drawing/2014/main" id="{233DEF8E-53E0-48D7-B576-324E4D18AED1}"/>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58">
                  <a:extLst>
                    <a:ext uri="{FF2B5EF4-FFF2-40B4-BE49-F238E27FC236}">
                      <a16:creationId xmlns:a16="http://schemas.microsoft.com/office/drawing/2014/main" id="{CE6CC4E4-2B3F-41AF-8FC1-F2E33479BC7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59">
                  <a:extLst>
                    <a:ext uri="{FF2B5EF4-FFF2-40B4-BE49-F238E27FC236}">
                      <a16:creationId xmlns:a16="http://schemas.microsoft.com/office/drawing/2014/main" id="{D4CCB65A-3492-4416-956D-BB6228014B8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0">
                  <a:extLst>
                    <a:ext uri="{FF2B5EF4-FFF2-40B4-BE49-F238E27FC236}">
                      <a16:creationId xmlns:a16="http://schemas.microsoft.com/office/drawing/2014/main" id="{493EC2A8-D322-4DDA-848D-0D492CE7CA0D}"/>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1">
                  <a:extLst>
                    <a:ext uri="{FF2B5EF4-FFF2-40B4-BE49-F238E27FC236}">
                      <a16:creationId xmlns:a16="http://schemas.microsoft.com/office/drawing/2014/main" id="{29DC8499-B2A6-4C16-A215-CB91C97139FC}"/>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2">
                  <a:extLst>
                    <a:ext uri="{FF2B5EF4-FFF2-40B4-BE49-F238E27FC236}">
                      <a16:creationId xmlns:a16="http://schemas.microsoft.com/office/drawing/2014/main" id="{2E3A7A22-2DEF-4B86-82AB-49989AB7508C}"/>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3">
                  <a:extLst>
                    <a:ext uri="{FF2B5EF4-FFF2-40B4-BE49-F238E27FC236}">
                      <a16:creationId xmlns:a16="http://schemas.microsoft.com/office/drawing/2014/main" id="{52DCFFB8-D236-4C77-923A-40E76194FE28}"/>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4">
                  <a:extLst>
                    <a:ext uri="{FF2B5EF4-FFF2-40B4-BE49-F238E27FC236}">
                      <a16:creationId xmlns:a16="http://schemas.microsoft.com/office/drawing/2014/main" id="{5740A124-A691-4C4E-B322-641CC828B184}"/>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5">
                  <a:extLst>
                    <a:ext uri="{FF2B5EF4-FFF2-40B4-BE49-F238E27FC236}">
                      <a16:creationId xmlns:a16="http://schemas.microsoft.com/office/drawing/2014/main" id="{220B5B26-A7DD-4DC2-9B13-77741255BAE5}"/>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6">
                  <a:extLst>
                    <a:ext uri="{FF2B5EF4-FFF2-40B4-BE49-F238E27FC236}">
                      <a16:creationId xmlns:a16="http://schemas.microsoft.com/office/drawing/2014/main" id="{F5B99BFB-54D7-4753-B578-5498F6F56C9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7">
                  <a:extLst>
                    <a:ext uri="{FF2B5EF4-FFF2-40B4-BE49-F238E27FC236}">
                      <a16:creationId xmlns:a16="http://schemas.microsoft.com/office/drawing/2014/main" id="{F4D04657-748D-47BC-91F9-4A6542CD73C1}"/>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68">
                  <a:extLst>
                    <a:ext uri="{FF2B5EF4-FFF2-40B4-BE49-F238E27FC236}">
                      <a16:creationId xmlns:a16="http://schemas.microsoft.com/office/drawing/2014/main" id="{EEAF4AE4-233C-402D-86DC-5848CB54F239}"/>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69">
                  <a:extLst>
                    <a:ext uri="{FF2B5EF4-FFF2-40B4-BE49-F238E27FC236}">
                      <a16:creationId xmlns:a16="http://schemas.microsoft.com/office/drawing/2014/main" id="{AD60DFE9-21A8-4516-8BF7-F701CA4C40C2}"/>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0">
                  <a:extLst>
                    <a:ext uri="{FF2B5EF4-FFF2-40B4-BE49-F238E27FC236}">
                      <a16:creationId xmlns:a16="http://schemas.microsoft.com/office/drawing/2014/main" id="{4D4E8E66-F6B0-44C7-AD73-29965E8413A6}"/>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1">
                  <a:extLst>
                    <a:ext uri="{FF2B5EF4-FFF2-40B4-BE49-F238E27FC236}">
                      <a16:creationId xmlns:a16="http://schemas.microsoft.com/office/drawing/2014/main" id="{1C2BF46A-E319-407F-B5A5-EAA207A2CDA1}"/>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2">
                  <a:extLst>
                    <a:ext uri="{FF2B5EF4-FFF2-40B4-BE49-F238E27FC236}">
                      <a16:creationId xmlns:a16="http://schemas.microsoft.com/office/drawing/2014/main" id="{F08DF370-2DBC-4C18-9D94-731E13693086}"/>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3">
                  <a:extLst>
                    <a:ext uri="{FF2B5EF4-FFF2-40B4-BE49-F238E27FC236}">
                      <a16:creationId xmlns:a16="http://schemas.microsoft.com/office/drawing/2014/main" id="{D0C1C1B5-E72C-4A4A-82E5-477D02BBBA6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4">
                  <a:extLst>
                    <a:ext uri="{FF2B5EF4-FFF2-40B4-BE49-F238E27FC236}">
                      <a16:creationId xmlns:a16="http://schemas.microsoft.com/office/drawing/2014/main" id="{7B1156B3-F21E-41DB-A343-825D1DBACE42}"/>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5">
                  <a:extLst>
                    <a:ext uri="{FF2B5EF4-FFF2-40B4-BE49-F238E27FC236}">
                      <a16:creationId xmlns:a16="http://schemas.microsoft.com/office/drawing/2014/main" id="{D192FC1B-BEA1-4C5B-976E-70E7D1D48233}"/>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6">
                  <a:extLst>
                    <a:ext uri="{FF2B5EF4-FFF2-40B4-BE49-F238E27FC236}">
                      <a16:creationId xmlns:a16="http://schemas.microsoft.com/office/drawing/2014/main" id="{A90AB746-7699-45A2-A5B1-967A083A79FF}"/>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7">
                  <a:extLst>
                    <a:ext uri="{FF2B5EF4-FFF2-40B4-BE49-F238E27FC236}">
                      <a16:creationId xmlns:a16="http://schemas.microsoft.com/office/drawing/2014/main" id="{46983DA9-B939-4314-8A14-2C045861D34E}"/>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78">
                  <a:extLst>
                    <a:ext uri="{FF2B5EF4-FFF2-40B4-BE49-F238E27FC236}">
                      <a16:creationId xmlns:a16="http://schemas.microsoft.com/office/drawing/2014/main" id="{0D4212E3-08F1-46A3-9FAE-5F47F7E438D2}"/>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79">
                  <a:extLst>
                    <a:ext uri="{FF2B5EF4-FFF2-40B4-BE49-F238E27FC236}">
                      <a16:creationId xmlns:a16="http://schemas.microsoft.com/office/drawing/2014/main" id="{E1101051-20AC-4FA9-924D-E09377C38F6E}"/>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0">
                  <a:extLst>
                    <a:ext uri="{FF2B5EF4-FFF2-40B4-BE49-F238E27FC236}">
                      <a16:creationId xmlns:a16="http://schemas.microsoft.com/office/drawing/2014/main" id="{2817C5C8-9F98-4B18-B62E-AE2B48B33BA4}"/>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1">
                  <a:extLst>
                    <a:ext uri="{FF2B5EF4-FFF2-40B4-BE49-F238E27FC236}">
                      <a16:creationId xmlns:a16="http://schemas.microsoft.com/office/drawing/2014/main" id="{5FC5F6A6-C73F-40C7-B599-7ADABD1F13FC}"/>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2">
                  <a:extLst>
                    <a:ext uri="{FF2B5EF4-FFF2-40B4-BE49-F238E27FC236}">
                      <a16:creationId xmlns:a16="http://schemas.microsoft.com/office/drawing/2014/main" id="{BE7056A5-7B56-4353-9B80-85F11CE4788C}"/>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3">
                  <a:extLst>
                    <a:ext uri="{FF2B5EF4-FFF2-40B4-BE49-F238E27FC236}">
                      <a16:creationId xmlns:a16="http://schemas.microsoft.com/office/drawing/2014/main" id="{786D1DCC-24E0-413C-AF3F-9007E1E8ED3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4">
                  <a:extLst>
                    <a:ext uri="{FF2B5EF4-FFF2-40B4-BE49-F238E27FC236}">
                      <a16:creationId xmlns:a16="http://schemas.microsoft.com/office/drawing/2014/main" id="{DBF10A97-061F-4840-BEE2-A5A38DCD237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5">
                  <a:extLst>
                    <a:ext uri="{FF2B5EF4-FFF2-40B4-BE49-F238E27FC236}">
                      <a16:creationId xmlns:a16="http://schemas.microsoft.com/office/drawing/2014/main" id="{E8C3E496-7735-4D10-9BE7-CD56F090B52B}"/>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6">
                  <a:extLst>
                    <a:ext uri="{FF2B5EF4-FFF2-40B4-BE49-F238E27FC236}">
                      <a16:creationId xmlns:a16="http://schemas.microsoft.com/office/drawing/2014/main" id="{9B3C6281-704A-48C5-8ABC-CD43E644055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7">
                  <a:extLst>
                    <a:ext uri="{FF2B5EF4-FFF2-40B4-BE49-F238E27FC236}">
                      <a16:creationId xmlns:a16="http://schemas.microsoft.com/office/drawing/2014/main" id="{38661662-5999-4C49-BA9C-463DCE3DEF85}"/>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88">
                  <a:extLst>
                    <a:ext uri="{FF2B5EF4-FFF2-40B4-BE49-F238E27FC236}">
                      <a16:creationId xmlns:a16="http://schemas.microsoft.com/office/drawing/2014/main" id="{126991B6-CFEC-47CB-A104-383ADF809D9A}"/>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89">
                  <a:extLst>
                    <a:ext uri="{FF2B5EF4-FFF2-40B4-BE49-F238E27FC236}">
                      <a16:creationId xmlns:a16="http://schemas.microsoft.com/office/drawing/2014/main" id="{9B0E9178-0A6B-4337-BB83-24241964C07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0">
                  <a:extLst>
                    <a:ext uri="{FF2B5EF4-FFF2-40B4-BE49-F238E27FC236}">
                      <a16:creationId xmlns:a16="http://schemas.microsoft.com/office/drawing/2014/main" id="{3C8C2F9F-6554-405C-A234-50F77474284B}"/>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2" name="Freeform 91">
                  <a:extLst>
                    <a:ext uri="{FF2B5EF4-FFF2-40B4-BE49-F238E27FC236}">
                      <a16:creationId xmlns:a16="http://schemas.microsoft.com/office/drawing/2014/main" id="{E09405C4-3BCB-47F4-B18B-17BF923A131A}"/>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3" name="Freeform 92">
                  <a:extLst>
                    <a:ext uri="{FF2B5EF4-FFF2-40B4-BE49-F238E27FC236}">
                      <a16:creationId xmlns:a16="http://schemas.microsoft.com/office/drawing/2014/main" id="{C3CF5CEE-0AC9-4B5A-8FEB-372599D0ABDA}"/>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4" name="文本框 49">
              <a:extLst>
                <a:ext uri="{FF2B5EF4-FFF2-40B4-BE49-F238E27FC236}">
                  <a16:creationId xmlns:a16="http://schemas.microsoft.com/office/drawing/2014/main" id="{E9DF68B8-F68A-486C-8193-FB442EB22D1C}"/>
                </a:ext>
              </a:extLst>
            </p:cNvPr>
            <p:cNvSpPr txBox="1">
              <a:spLocks noChangeArrowheads="1"/>
            </p:cNvSpPr>
            <p:nvPr/>
          </p:nvSpPr>
          <p:spPr bwMode="auto">
            <a:xfrm>
              <a:off x="2144254" y="2030544"/>
              <a:ext cx="2764456" cy="17539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3200" b="1" i="1" kern="0" dirty="0">
                  <a:solidFill>
                    <a:srgbClr val="000000"/>
                  </a:solidFill>
                  <a:latin typeface="Times New Roman" panose="02020603050405020304" pitchFamily="18" charset="0"/>
                  <a:cs typeface="Times New Roman" panose="02020603050405020304" pitchFamily="18" charset="0"/>
                </a:rPr>
                <a:t>Hãy chia sẻ cảm nhận của mình về thiên nhiên vào thời khắc giao mùa?</a:t>
              </a:r>
              <a:endParaRPr kumimoji="0" lang="en-US" sz="3200" b="1" i="0"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58266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92979" y="-8419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707886"/>
          </a:xfrm>
          <a:prstGeom prst="rect">
            <a:avLst/>
          </a:prstGeom>
        </p:spPr>
        <p:txBody>
          <a:bodyPr wrap="square">
            <a:spAutoFit/>
          </a:bodyPr>
          <a:lstStyle/>
          <a:p>
            <a:pPr lvl="0" algn="ctr"/>
            <a:r>
              <a:rPr lang="vi-VN" sz="40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endParaRPr kumimoji="0" lang="vi-VN" sz="40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1107781" y="3874164"/>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1" name="TextBox 10">
            <a:extLst>
              <a:ext uri="{FF2B5EF4-FFF2-40B4-BE49-F238E27FC236}">
                <a16:creationId xmlns:a16="http://schemas.microsoft.com/office/drawing/2014/main" id="{9B9007D5-9C61-9C0F-E106-8C1521A972B7}"/>
              </a:ext>
            </a:extLst>
          </p:cNvPr>
          <p:cNvSpPr txBox="1"/>
          <p:nvPr/>
        </p:nvSpPr>
        <p:spPr>
          <a:xfrm>
            <a:off x="710967" y="2356328"/>
            <a:ext cx="1839286"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Ngắt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5EA89C16-B69E-ECE5-AB72-B568F551EE79}"/>
              </a:ext>
            </a:extLst>
          </p:cNvPr>
          <p:cNvSpPr txBox="1"/>
          <p:nvPr/>
        </p:nvSpPr>
        <p:spPr>
          <a:xfrm>
            <a:off x="6202438" y="2210898"/>
            <a:ext cx="3965020"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Góp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phần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xuyến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FC3F5E9F-1C15-E15B-9696-11C51B0FEE92}"/>
              </a:ext>
            </a:extLst>
          </p:cNvPr>
          <p:cNvSpPr txBox="1"/>
          <p:nvPr/>
        </p:nvSpPr>
        <p:spPr>
          <a:xfrm>
            <a:off x="3230854" y="1585620"/>
            <a:ext cx="2423073"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3/2</a:t>
            </a:r>
          </a:p>
        </p:txBody>
      </p:sp>
      <p:sp>
        <p:nvSpPr>
          <p:cNvPr id="14" name="TextBox 13">
            <a:extLst>
              <a:ext uri="{FF2B5EF4-FFF2-40B4-BE49-F238E27FC236}">
                <a16:creationId xmlns:a16="http://schemas.microsoft.com/office/drawing/2014/main" id="{4BB74B1A-C1DC-7802-7C47-8BFC3B436A35}"/>
              </a:ext>
            </a:extLst>
          </p:cNvPr>
          <p:cNvSpPr txBox="1"/>
          <p:nvPr/>
        </p:nvSpPr>
        <p:spPr>
          <a:xfrm>
            <a:off x="3323386" y="3334283"/>
            <a:ext cx="2423073" cy="523220"/>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Nhịp</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2/3</a:t>
            </a:r>
          </a:p>
        </p:txBody>
      </p:sp>
      <p:sp>
        <p:nvSpPr>
          <p:cNvPr id="10" name="Arrow: Right 9">
            <a:extLst>
              <a:ext uri="{FF2B5EF4-FFF2-40B4-BE49-F238E27FC236}">
                <a16:creationId xmlns:a16="http://schemas.microsoft.com/office/drawing/2014/main" id="{5C9285EF-EC20-CF5A-E55D-EEC233827362}"/>
              </a:ext>
            </a:extLst>
          </p:cNvPr>
          <p:cNvSpPr/>
          <p:nvPr/>
        </p:nvSpPr>
        <p:spPr>
          <a:xfrm rot="19751394">
            <a:off x="2323824" y="2139691"/>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39DE8241-2C40-A4BC-7312-EC25314D0EFA}"/>
              </a:ext>
            </a:extLst>
          </p:cNvPr>
          <p:cNvSpPr/>
          <p:nvPr/>
        </p:nvSpPr>
        <p:spPr>
          <a:xfrm rot="2560340">
            <a:off x="2262607" y="2869826"/>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CFE9E39-B8FE-20D5-8026-AF92F4E2EE48}"/>
              </a:ext>
            </a:extLst>
          </p:cNvPr>
          <p:cNvSpPr/>
          <p:nvPr/>
        </p:nvSpPr>
        <p:spPr>
          <a:xfrm rot="3417407">
            <a:off x="5192936" y="2192397"/>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480E1CB4-7646-2D93-3DD2-EDA240AB2D29}"/>
              </a:ext>
            </a:extLst>
          </p:cNvPr>
          <p:cNvSpPr/>
          <p:nvPr/>
        </p:nvSpPr>
        <p:spPr>
          <a:xfrm rot="18495842">
            <a:off x="5192936" y="3067173"/>
            <a:ext cx="978408" cy="3521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510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 calcmode="lin" valueType="num">
                                      <p:cBhvr>
                                        <p:cTn id="1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1">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barn(inVertical)">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arn(inVertical)">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barn(inVertical)">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0" grpId="0" animBg="1"/>
      <p:bldP spid="16" grpId="0" animBg="1"/>
      <p:bldP spid="17" grpId="0" animBg="1"/>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24467" y="-43705"/>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255492" y="411532"/>
            <a:ext cx="7681016" cy="646331"/>
          </a:xfrm>
          <a:prstGeom prst="rect">
            <a:avLst/>
          </a:prstGeom>
        </p:spPr>
        <p:txBody>
          <a:bodyPr wrap="square">
            <a:spAutoFit/>
          </a:bodyPr>
          <a:lstStyle/>
          <a:p>
            <a:pPr lvl="0" algn="ct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3. Cách ngắt nhịp, gieo vần</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741762" y="2181646"/>
            <a:ext cx="2619375" cy="1743075"/>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3" name="Picture 2">
            <a:extLst>
              <a:ext uri="{FF2B5EF4-FFF2-40B4-BE49-F238E27FC236}">
                <a16:creationId xmlns:a16="http://schemas.microsoft.com/office/drawing/2014/main" id="{A93EE48C-2E4B-42FA-BE11-AEF53F702B5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15836" y="2482208"/>
            <a:ext cx="2143125" cy="731068"/>
          </a:xfrm>
          <a:prstGeom prst="rect">
            <a:avLst/>
          </a:prstGeom>
        </p:spPr>
      </p:pic>
      <p:sp>
        <p:nvSpPr>
          <p:cNvPr id="11" name="TextBox 10">
            <a:extLst>
              <a:ext uri="{FF2B5EF4-FFF2-40B4-BE49-F238E27FC236}">
                <a16:creationId xmlns:a16="http://schemas.microsoft.com/office/drawing/2014/main" id="{62DA6CCA-E0E7-B2A5-8C18-5DB0687B5741}"/>
              </a:ext>
            </a:extLst>
          </p:cNvPr>
          <p:cNvSpPr txBox="1"/>
          <p:nvPr/>
        </p:nvSpPr>
        <p:spPr>
          <a:xfrm>
            <a:off x="1499533" y="1898185"/>
            <a:ext cx="6153324"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Gieo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vần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(se-</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vê</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̃-hạ) </a:t>
            </a:r>
          </a:p>
        </p:txBody>
      </p:sp>
      <p:sp>
        <p:nvSpPr>
          <p:cNvPr id="12" name="TextBox 11">
            <a:extLst>
              <a:ext uri="{FF2B5EF4-FFF2-40B4-BE49-F238E27FC236}">
                <a16:creationId xmlns:a16="http://schemas.microsoft.com/office/drawing/2014/main" id="{FD275EBE-4328-FF8C-E47E-9678AFD22A58}"/>
              </a:ext>
            </a:extLst>
          </p:cNvPr>
          <p:cNvSpPr txBox="1"/>
          <p:nvPr/>
        </p:nvSpPr>
        <p:spPr>
          <a:xfrm>
            <a:off x="1499533" y="3173177"/>
            <a:ext cx="6153324" cy="954107"/>
          </a:xfrm>
          <a:prstGeom prst="rect">
            <a:avLst/>
          </a:prstGeom>
          <a:noFill/>
        </p:spPr>
        <p:txBody>
          <a:bodyPr wrap="square">
            <a:spAutoFit/>
          </a:bodyPr>
          <a:lstStyle/>
          <a:p>
            <a:pPr algn="just"/>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sư</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kết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giữa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các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dòng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nhạc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điệu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bài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07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593125" y="2046843"/>
            <a:ext cx="87421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4.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Chủ</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thông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điệp</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248346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952925" y="1514975"/>
            <a:ext cx="6602136"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468627" y="2035283"/>
            <a:ext cx="4946930" cy="2554545"/>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Theo em chủ đề của bài Sang thu là gì? Qua bài thơ này, tác giả muốn gửi thông điệp gì đến người đọc?</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1725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14492" y="-879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547457" y="1301796"/>
            <a:ext cx="6602136" cy="4317048"/>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206245" y="1967031"/>
            <a:ext cx="4946930" cy="2677656"/>
          </a:xfrm>
          <a:prstGeom prst="rect">
            <a:avLst/>
          </a:prstGeom>
          <a:noFill/>
        </p:spPr>
        <p:txBody>
          <a:bodyPr wrap="square">
            <a:spAutoFit/>
          </a:bodyPr>
          <a:lstStyle/>
          <a:p>
            <a:pPr lvl="0" algn="ctr"/>
            <a:r>
              <a:rPr lang="vi-VN" sz="2800" b="1" dirty="0">
                <a:solidFill>
                  <a:prstClr val="black"/>
                </a:solidFill>
                <a:latin typeface="Times New Roman" panose="02020603050405020304" pitchFamily="18" charset="0"/>
                <a:cs typeface="Times New Roman" panose="02020603050405020304" pitchFamily="18" charset="0"/>
              </a:rPr>
              <a:t>Chủ đề: Qua việc miêu tả sự chuyển mình của đất trời từ cuối mùa hạ sang thu, bài thơ thể hiện cảm nhận tinh tế của tác giả thiên nhiên, những suy ngẫm về bước đi của thời gian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334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14492" y="-8790"/>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547457" y="1301796"/>
            <a:ext cx="6602136" cy="4317048"/>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dirty="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489108" y="94326"/>
            <a:ext cx="6494085" cy="1189941"/>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4.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Chủ</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đề</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thông</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điệp</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3206245" y="1967031"/>
            <a:ext cx="4946930" cy="2677656"/>
          </a:xfrm>
          <a:prstGeom prst="rect">
            <a:avLst/>
          </a:prstGeom>
          <a:noFill/>
        </p:spPr>
        <p:txBody>
          <a:bodyPr wrap="square">
            <a:spAutoFit/>
          </a:bodyPr>
          <a:lstStyle/>
          <a:p>
            <a:pPr lvl="0" algn="ctr"/>
            <a:r>
              <a:rPr lang="vi-VN" sz="2800" b="1">
                <a:solidFill>
                  <a:prstClr val="black"/>
                </a:solidFill>
                <a:latin typeface="Times New Roman" panose="02020603050405020304" pitchFamily="18" charset="0"/>
                <a:cs typeface="Times New Roman" panose="02020603050405020304" pitchFamily="18" charset="0"/>
              </a:rPr>
              <a:t>Thông điệp của tác giả muốn gửi gắm: Cần biết lắng nghe, cảm nhận thiên nhiên bằng tất cả các giác quan để đón nhận những món quà vô giá thiên nhiên</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52482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593125" y="2046843"/>
            <a:ext cx="874211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5. Ý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nghĩa</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nhan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1608921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332139" y="1514975"/>
            <a:ext cx="7222922" cy="4063704"/>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3864210" y="94326"/>
            <a:ext cx="5743880" cy="1189941"/>
          </a:xfrm>
          <a:prstGeom prst="rect">
            <a:avLst/>
          </a:prstGeom>
        </p:spPr>
        <p:txBody>
          <a:bodyPr wrap="none">
            <a:spAutoFit/>
          </a:bodyPr>
          <a:lstStyle/>
          <a:p>
            <a:pPr lvl="0" algn="just">
              <a:lnSpc>
                <a:spcPct val="150000"/>
              </a:lnSpc>
            </a:pPr>
            <a:r>
              <a:rPr lang="en-US" sz="5400" b="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5. Ý nghĩa nhan đề</a:t>
            </a:r>
            <a:endParaRPr kumimoji="0" lang="en-US" sz="54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2963121" y="2278796"/>
            <a:ext cx="5704003" cy="2554545"/>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Em hiểu nhan đề Sang thu có ý nghĩa gì? Nếu thay nhan đề bằng Thu hoặc Mùa thu có phù hợp với nội dung của bài thơ hay không? Vì sao?</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653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5612"/>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1916207" y="230872"/>
            <a:ext cx="8633418" cy="646331"/>
          </a:xfrm>
          <a:prstGeom prst="rect">
            <a:avLst/>
          </a:prstGeom>
        </p:spPr>
        <p:txBody>
          <a:bodyPr wrap="square">
            <a:spAutoFit/>
          </a:bodyPr>
          <a:lstStyle/>
          <a:p>
            <a:pPr lvl="0" algn="ctr">
              <a:defRPr/>
            </a:pPr>
            <a:r>
              <a:rPr lang="vi-VN" sz="3600" b="1" dirty="0">
                <a:solidFill>
                  <a:srgbClr val="70AD47">
                    <a:lumMod val="75000"/>
                  </a:srgbClr>
                </a:solidFill>
                <a:latin typeface="Times New Roman" panose="02020603050405020304" pitchFamily="18" charset="0"/>
                <a:ea typeface="Times New Roman" panose="02020603050405020304" pitchFamily="18" charset="0"/>
                <a:cs typeface="Times New Roman" panose="02020603050405020304" pitchFamily="18" charset="0"/>
              </a:rPr>
              <a:t>5. Ý nghĩa nhan đề</a:t>
            </a:r>
          </a:p>
        </p:txBody>
      </p:sp>
      <p:pic>
        <p:nvPicPr>
          <p:cNvPr id="198" name="Picture 197">
            <a:extLst>
              <a:ext uri="{FF2B5EF4-FFF2-40B4-BE49-F238E27FC236}">
                <a16:creationId xmlns:a16="http://schemas.microsoft.com/office/drawing/2014/main" id="{D0D5B95A-5DDF-49DB-9F01-31A0721C89CD}"/>
              </a:ext>
            </a:extLst>
          </p:cNvPr>
          <p:cNvPicPr>
            <a:picLocks noChangeAspect="1"/>
          </p:cNvPicPr>
          <p:nvPr/>
        </p:nvPicPr>
        <p:blipFill>
          <a:blip r:embed="rId7"/>
          <a:stretch>
            <a:fillRect/>
          </a:stretch>
        </p:blipFill>
        <p:spPr>
          <a:xfrm>
            <a:off x="8893266" y="324365"/>
            <a:ext cx="1957426" cy="1302578"/>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10" name="TextBox 9">
            <a:extLst>
              <a:ext uri="{FF2B5EF4-FFF2-40B4-BE49-F238E27FC236}">
                <a16:creationId xmlns:a16="http://schemas.microsoft.com/office/drawing/2014/main" id="{38924569-BAC6-6EE7-1D90-8A4A39BA2259}"/>
              </a:ext>
            </a:extLst>
          </p:cNvPr>
          <p:cNvSpPr txBox="1"/>
          <p:nvPr/>
        </p:nvSpPr>
        <p:spPr>
          <a:xfrm>
            <a:off x="416658" y="1764512"/>
            <a:ext cx="2210489" cy="834267"/>
          </a:xfrm>
          <a:prstGeom prst="rect">
            <a:avLst/>
          </a:prstGeom>
          <a:noFill/>
        </p:spPr>
        <p:txBody>
          <a:bodyPr wrap="square">
            <a:spAutoFit/>
          </a:bodyPr>
          <a:lstStyle/>
          <a:p>
            <a:pPr algn="just">
              <a:lnSpc>
                <a:spcPct val="150000"/>
              </a:lnSpc>
            </a:pPr>
            <a:r>
              <a:rPr lang="en-US" sz="3600" b="1" dirty="0">
                <a:effectLst/>
                <a:latin typeface="Times New Roman" panose="02020603050405020304" pitchFamily="18" charset="0"/>
                <a:ea typeface="Times New Roman" panose="02020603050405020304" pitchFamily="18" charset="0"/>
                <a:cs typeface="Times New Roman" panose="02020603050405020304" pitchFamily="18" charset="0"/>
              </a:rPr>
              <a:t>Sang </a:t>
            </a:r>
            <a:r>
              <a:rPr lang="en-US" sz="36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1A7F23D3-277D-30A5-ED30-42BF970A248F}"/>
              </a:ext>
            </a:extLst>
          </p:cNvPr>
          <p:cNvSpPr txBox="1"/>
          <p:nvPr/>
        </p:nvSpPr>
        <p:spPr>
          <a:xfrm>
            <a:off x="2933333" y="921112"/>
            <a:ext cx="3775046" cy="954107"/>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1EFE06B-1691-2136-EAF4-A4284D6D7442}"/>
              </a:ext>
            </a:extLst>
          </p:cNvPr>
          <p:cNvSpPr txBox="1"/>
          <p:nvPr/>
        </p:nvSpPr>
        <p:spPr>
          <a:xfrm>
            <a:off x="3101221" y="2300706"/>
            <a:ext cx="377504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lộ</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cảm</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Hữu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Thỉnh</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FEEF81C8-BC98-8977-5B3A-EA6AD399B6F9}"/>
              </a:ext>
            </a:extLst>
          </p:cNvPr>
          <p:cNvSpPr txBox="1"/>
          <p:nvPr/>
        </p:nvSpPr>
        <p:spPr>
          <a:xfrm>
            <a:off x="4988745" y="4607505"/>
            <a:ext cx="3145776" cy="1384995"/>
          </a:xfrm>
          <a:prstGeom prst="rect">
            <a:avLst/>
          </a:prstGeom>
          <a:noFill/>
        </p:spPr>
        <p:txBody>
          <a:bodyPr wrap="square">
            <a:spAutoFit/>
          </a:bodyPr>
          <a:lstStyle/>
          <a:p>
            <a:pPr algn="just"/>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khí</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2531EDA2-C21B-249A-40AF-5B1F7C0F52A6}"/>
              </a:ext>
            </a:extLst>
          </p:cNvPr>
          <p:cNvSpPr txBox="1"/>
          <p:nvPr/>
        </p:nvSpPr>
        <p:spPr>
          <a:xfrm>
            <a:off x="492343" y="4250292"/>
            <a:ext cx="3045544" cy="834267"/>
          </a:xfrm>
          <a:prstGeom prst="rect">
            <a:avLst/>
          </a:prstGeom>
          <a:noFill/>
        </p:spPr>
        <p:txBody>
          <a:bodyPr wrap="square">
            <a:spAutoFit/>
          </a:bodyPr>
          <a:lstStyle/>
          <a:p>
            <a:pPr algn="just">
              <a:lnSpc>
                <a:spcPct val="150000"/>
              </a:lnSpc>
            </a:pP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Thu/</a:t>
            </a:r>
            <a:r>
              <a:rPr lang="en-US" sz="3600" b="1" dirty="0" err="1">
                <a:latin typeface="Times New Roman" panose="02020603050405020304" pitchFamily="18" charset="0"/>
                <a:ea typeface="Times New Roman" panose="02020603050405020304" pitchFamily="18" charset="0"/>
                <a:cs typeface="Times New Roman" panose="02020603050405020304" pitchFamily="18" charset="0"/>
              </a:rPr>
              <a:t>Mùa</a:t>
            </a:r>
            <a:r>
              <a:rPr lang="en-US" sz="3600" b="1" dirty="0">
                <a:latin typeface="Times New Roman" panose="02020603050405020304" pitchFamily="18" charset="0"/>
                <a:ea typeface="Times New Roman" panose="02020603050405020304" pitchFamily="18" charset="0"/>
                <a:cs typeface="Times New Roman" panose="02020603050405020304" pitchFamily="18" charset="0"/>
              </a:rPr>
              <a:t> Thu</a:t>
            </a:r>
            <a:endParaRPr lang="en-US" sz="36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9" name="Straight Arrow Connector 18">
            <a:extLst>
              <a:ext uri="{FF2B5EF4-FFF2-40B4-BE49-F238E27FC236}">
                <a16:creationId xmlns:a16="http://schemas.microsoft.com/office/drawing/2014/main" id="{6699C712-B333-68CC-5057-6365CF6EFEC7}"/>
              </a:ext>
            </a:extLst>
          </p:cNvPr>
          <p:cNvCxnSpPr>
            <a:cxnSpLocks/>
          </p:cNvCxnSpPr>
          <p:nvPr/>
        </p:nvCxnSpPr>
        <p:spPr>
          <a:xfrm flipV="1">
            <a:off x="2374084" y="1398165"/>
            <a:ext cx="559249" cy="8815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9B793F5-8E41-5E09-DAD6-161445120C91}"/>
              </a:ext>
            </a:extLst>
          </p:cNvPr>
          <p:cNvCxnSpPr>
            <a:cxnSpLocks/>
          </p:cNvCxnSpPr>
          <p:nvPr/>
        </p:nvCxnSpPr>
        <p:spPr>
          <a:xfrm>
            <a:off x="2374084" y="2352272"/>
            <a:ext cx="752610" cy="4954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DE46F875-FCD9-AC19-27D0-34253997D359}"/>
              </a:ext>
            </a:extLst>
          </p:cNvPr>
          <p:cNvCxnSpPr>
            <a:cxnSpLocks/>
          </p:cNvCxnSpPr>
          <p:nvPr/>
        </p:nvCxnSpPr>
        <p:spPr>
          <a:xfrm>
            <a:off x="3422708" y="4754528"/>
            <a:ext cx="1262499" cy="3546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2A9C1220-E977-F75B-B536-E443E34256AC}"/>
              </a:ext>
            </a:extLst>
          </p:cNvPr>
          <p:cNvSpPr txBox="1"/>
          <p:nvPr/>
        </p:nvSpPr>
        <p:spPr>
          <a:xfrm>
            <a:off x="8945073" y="1838959"/>
            <a:ext cx="2908179" cy="2246769"/>
          </a:xfrm>
          <a:prstGeom prst="rect">
            <a:avLst/>
          </a:prstGeom>
          <a:noFill/>
        </p:spPr>
        <p:txBody>
          <a:bodyPr wrap="square">
            <a:spAutoFit/>
          </a:bodyPr>
          <a:lstStyle/>
          <a:p>
            <a:pPr algn="just"/>
            <a:r>
              <a:rPr lang="vi-VN" sz="2800" b="1" dirty="0">
                <a:latin typeface="Times New Roman" panose="02020603050405020304" pitchFamily="18" charset="0"/>
                <a:ea typeface="Times New Roman" panose="02020603050405020304" pitchFamily="18" charset="0"/>
                <a:cs typeface="Times New Roman" panose="02020603050405020304" pitchFamily="18" charset="0"/>
              </a:rPr>
              <a:t>Ta không thể thay nhan đề Sang thu được đổi thành Thu hay Mùa thu</a:t>
            </a:r>
            <a:endParaRPr lang="en-US" sz="28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
        <p:nvSpPr>
          <p:cNvPr id="28" name="Right Brace 27">
            <a:extLst>
              <a:ext uri="{FF2B5EF4-FFF2-40B4-BE49-F238E27FC236}">
                <a16:creationId xmlns:a16="http://schemas.microsoft.com/office/drawing/2014/main" id="{364C472D-37CD-8052-E464-BEBE21EF91BE}"/>
              </a:ext>
            </a:extLst>
          </p:cNvPr>
          <p:cNvSpPr/>
          <p:nvPr/>
        </p:nvSpPr>
        <p:spPr>
          <a:xfrm>
            <a:off x="7910318" y="1150329"/>
            <a:ext cx="784179" cy="4445128"/>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74856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98"/>
                                        </p:tgtEl>
                                        <p:attrNameLst>
                                          <p:attrName>style.visibility</p:attrName>
                                        </p:attrNameLst>
                                      </p:cBhvr>
                                      <p:to>
                                        <p:strVal val="visible"/>
                                      </p:to>
                                    </p:set>
                                    <p:animEffect transition="in" filter="barn(inVertical)">
                                      <p:cBhvr>
                                        <p:cTn id="12" dur="500"/>
                                        <p:tgtEl>
                                          <p:spTgt spid="19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barn(inVertical)">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barn(inVertical)">
                                      <p:cBhvr>
                                        <p:cTn id="48" dur="500"/>
                                        <p:tgtEl>
                                          <p:spTgt spid="17"/>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barn(inVertical)">
                                      <p:cBhvr>
                                        <p:cTn id="51" dur="500"/>
                                        <p:tgtEl>
                                          <p:spTgt spid="29"/>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barn(inVertical)">
                                      <p:cBhvr>
                                        <p:cTn id="5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3" grpId="0"/>
      <p:bldP spid="17" grpId="0"/>
      <p:bldP spid="18" grpId="0"/>
      <p:bldP spid="29" grpId="0"/>
      <p:bldP spid="2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1497615" y="1675616"/>
            <a:ext cx="8742112" cy="24929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6</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Cách</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quan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sát</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cảm</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nhận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thiên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nhiên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của</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tác</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giả</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Hữu</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Thỉnhghĩa</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nhan</a:t>
            </a:r>
            <a:r>
              <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đề</a:t>
            </a:r>
            <a:endParaRPr kumimoji="0" lang="en-US" sz="48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396057" y="3618319"/>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11657" y="646422"/>
            <a:ext cx="884342" cy="884342"/>
          </a:xfrm>
          <a:prstGeom prst="rect">
            <a:avLst/>
          </a:prstGeom>
        </p:spPr>
      </p:pic>
    </p:spTree>
    <p:extLst>
      <p:ext uri="{BB962C8B-B14F-4D97-AF65-F5344CB8AC3E}">
        <p14:creationId xmlns:p14="http://schemas.microsoft.com/office/powerpoint/2010/main" val="275484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96D91B53-565D-473B-BC42-48DF75AD19A3}"/>
              </a:ext>
            </a:extLst>
          </p:cNvPr>
          <p:cNvPicPr>
            <a:picLocks noChangeAspect="1"/>
          </p:cNvPicPr>
          <p:nvPr/>
        </p:nvPicPr>
        <p:blipFill>
          <a:blip r:embed="rId5"/>
          <a:stretch>
            <a:fillRect/>
          </a:stretch>
        </p:blipFill>
        <p:spPr>
          <a:xfrm>
            <a:off x="4756403" y="1500607"/>
            <a:ext cx="4037567" cy="2851074"/>
          </a:xfrm>
          <a:prstGeom prst="rect">
            <a:avLst/>
          </a:prstGeom>
        </p:spPr>
      </p:pic>
      <p:pic>
        <p:nvPicPr>
          <p:cNvPr id="22" name="Picture 21">
            <a:extLst>
              <a:ext uri="{FF2B5EF4-FFF2-40B4-BE49-F238E27FC236}">
                <a16:creationId xmlns:a16="http://schemas.microsoft.com/office/drawing/2014/main" id="{CE52A0B6-A93F-441A-973B-1FB56C12F913}"/>
              </a:ext>
            </a:extLst>
          </p:cNvPr>
          <p:cNvPicPr>
            <a:picLocks noChangeAspect="1"/>
          </p:cNvPicPr>
          <p:nvPr/>
        </p:nvPicPr>
        <p:blipFill>
          <a:blip r:embed="rId6"/>
          <a:stretch>
            <a:fillRect/>
          </a:stretch>
        </p:blipFill>
        <p:spPr>
          <a:xfrm>
            <a:off x="6744563" y="2877065"/>
            <a:ext cx="2069996" cy="1664945"/>
          </a:xfrm>
          <a:prstGeom prst="rect">
            <a:avLst/>
          </a:prstGeom>
        </p:spPr>
      </p:pic>
      <p:pic>
        <p:nvPicPr>
          <p:cNvPr id="20" name="Picture 19">
            <a:extLst>
              <a:ext uri="{FF2B5EF4-FFF2-40B4-BE49-F238E27FC236}">
                <a16:creationId xmlns:a16="http://schemas.microsoft.com/office/drawing/2014/main" id="{03BD3E83-14BD-4436-9A39-816EF5CF66B7}"/>
              </a:ext>
            </a:extLst>
          </p:cNvPr>
          <p:cNvPicPr>
            <a:picLocks noChangeAspect="1"/>
          </p:cNvPicPr>
          <p:nvPr/>
        </p:nvPicPr>
        <p:blipFill>
          <a:blip r:embed="rId7"/>
          <a:stretch>
            <a:fillRect/>
          </a:stretch>
        </p:blipFill>
        <p:spPr>
          <a:xfrm>
            <a:off x="4763261" y="2897771"/>
            <a:ext cx="1969179" cy="1793045"/>
          </a:xfrm>
          <a:prstGeom prst="rect">
            <a:avLst/>
          </a:prstGeom>
        </p:spPr>
      </p:pic>
      <p:pic>
        <p:nvPicPr>
          <p:cNvPr id="18" name="Picture 17">
            <a:extLst>
              <a:ext uri="{FF2B5EF4-FFF2-40B4-BE49-F238E27FC236}">
                <a16:creationId xmlns:a16="http://schemas.microsoft.com/office/drawing/2014/main" id="{02F85AAE-00CA-4D59-BF4A-12D7E2EF94E9}"/>
              </a:ext>
            </a:extLst>
          </p:cNvPr>
          <p:cNvPicPr>
            <a:picLocks noChangeAspect="1"/>
          </p:cNvPicPr>
          <p:nvPr/>
        </p:nvPicPr>
        <p:blipFill>
          <a:blip r:embed="rId8"/>
          <a:stretch>
            <a:fillRect/>
          </a:stretch>
        </p:blipFill>
        <p:spPr>
          <a:xfrm>
            <a:off x="6732893" y="1489313"/>
            <a:ext cx="2081666" cy="1664945"/>
          </a:xfrm>
          <a:prstGeom prst="rect">
            <a:avLst/>
          </a:prstGeom>
        </p:spPr>
      </p:pic>
      <p:pic>
        <p:nvPicPr>
          <p:cNvPr id="9" name="Picture 8">
            <a:extLst>
              <a:ext uri="{FF2B5EF4-FFF2-40B4-BE49-F238E27FC236}">
                <a16:creationId xmlns:a16="http://schemas.microsoft.com/office/drawing/2014/main" id="{AD56A61F-4217-40CE-A431-B15020284CAC}"/>
              </a:ext>
            </a:extLst>
          </p:cNvPr>
          <p:cNvPicPr>
            <a:picLocks noChangeAspect="1"/>
          </p:cNvPicPr>
          <p:nvPr/>
        </p:nvPicPr>
        <p:blipFill>
          <a:blip r:embed="rId9"/>
          <a:stretch>
            <a:fillRect/>
          </a:stretch>
        </p:blipFill>
        <p:spPr>
          <a:xfrm>
            <a:off x="4754893" y="1494492"/>
            <a:ext cx="1969179" cy="1676545"/>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TextBox 1">
            <a:extLst>
              <a:ext uri="{FF2B5EF4-FFF2-40B4-BE49-F238E27FC236}">
                <a16:creationId xmlns:a16="http://schemas.microsoft.com/office/drawing/2014/main" id="{1E2116A4-0893-495A-A0CC-649BD08B1E92}"/>
              </a:ext>
            </a:extLst>
          </p:cNvPr>
          <p:cNvSpPr txBox="1"/>
          <p:nvPr/>
        </p:nvSpPr>
        <p:spPr>
          <a:xfrm>
            <a:off x="1954961" y="67112"/>
            <a:ext cx="9168536" cy="923330"/>
          </a:xfrm>
          <a:prstGeom prst="rect">
            <a:avLst/>
          </a:prstGeom>
          <a:no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V</a:t>
            </a:r>
            <a:r>
              <a:rPr lang="vi-VN" sz="5400" b="1" dirty="0">
                <a:solidFill>
                  <a:srgbClr val="FF0000"/>
                </a:solidFill>
                <a:latin typeface="Times New Roman" panose="02020603050405020304" pitchFamily="18" charset="0"/>
                <a:cs typeface="Times New Roman" panose="02020603050405020304" pitchFamily="18" charset="0"/>
              </a:rPr>
              <a:t>Ư</a:t>
            </a:r>
            <a:r>
              <a:rPr lang="en-US" sz="5400" b="1" dirty="0">
                <a:solidFill>
                  <a:srgbClr val="FF0000"/>
                </a:solidFill>
                <a:latin typeface="Times New Roman" panose="02020603050405020304" pitchFamily="18" charset="0"/>
                <a:cs typeface="Times New Roman" panose="02020603050405020304" pitchFamily="18" charset="0"/>
              </a:rPr>
              <a:t>ỢT CHƯỚNG NGẠI VẬT</a:t>
            </a:r>
          </a:p>
        </p:txBody>
      </p:sp>
      <p:sp>
        <p:nvSpPr>
          <p:cNvPr id="11" name="Oval 10">
            <a:extLst>
              <a:ext uri="{FF2B5EF4-FFF2-40B4-BE49-F238E27FC236}">
                <a16:creationId xmlns:a16="http://schemas.microsoft.com/office/drawing/2014/main" id="{84559A7C-9570-42B7-99F1-49AC6FADE7C4}"/>
              </a:ext>
            </a:extLst>
          </p:cNvPr>
          <p:cNvSpPr/>
          <p:nvPr/>
        </p:nvSpPr>
        <p:spPr>
          <a:xfrm>
            <a:off x="3959603"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M</a:t>
            </a:r>
          </a:p>
        </p:txBody>
      </p:sp>
      <p:sp>
        <p:nvSpPr>
          <p:cNvPr id="12" name="Oval 11">
            <a:extLst>
              <a:ext uri="{FF2B5EF4-FFF2-40B4-BE49-F238E27FC236}">
                <a16:creationId xmlns:a16="http://schemas.microsoft.com/office/drawing/2014/main" id="{8C774591-47A4-498A-BC41-12D378131765}"/>
              </a:ext>
            </a:extLst>
          </p:cNvPr>
          <p:cNvSpPr/>
          <p:nvPr/>
        </p:nvSpPr>
        <p:spPr>
          <a:xfrm>
            <a:off x="4496498"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Ù</a:t>
            </a:r>
          </a:p>
        </p:txBody>
      </p:sp>
      <p:sp>
        <p:nvSpPr>
          <p:cNvPr id="13" name="Oval 12">
            <a:extLst>
              <a:ext uri="{FF2B5EF4-FFF2-40B4-BE49-F238E27FC236}">
                <a16:creationId xmlns:a16="http://schemas.microsoft.com/office/drawing/2014/main" id="{EC89722B-7180-4024-A11A-72A2C99529E8}"/>
              </a:ext>
            </a:extLst>
          </p:cNvPr>
          <p:cNvSpPr/>
          <p:nvPr/>
        </p:nvSpPr>
        <p:spPr>
          <a:xfrm>
            <a:off x="5033393"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a:t>
            </a:r>
          </a:p>
        </p:txBody>
      </p:sp>
      <p:sp>
        <p:nvSpPr>
          <p:cNvPr id="14" name="Oval 13">
            <a:extLst>
              <a:ext uri="{FF2B5EF4-FFF2-40B4-BE49-F238E27FC236}">
                <a16:creationId xmlns:a16="http://schemas.microsoft.com/office/drawing/2014/main" id="{80F272CC-F63B-46BB-A228-4162A924FD16}"/>
              </a:ext>
            </a:extLst>
          </p:cNvPr>
          <p:cNvSpPr/>
          <p:nvPr/>
        </p:nvSpPr>
        <p:spPr>
          <a:xfrm>
            <a:off x="5574131"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T</a:t>
            </a:r>
          </a:p>
        </p:txBody>
      </p:sp>
      <p:sp>
        <p:nvSpPr>
          <p:cNvPr id="15" name="Oval 14">
            <a:extLst>
              <a:ext uri="{FF2B5EF4-FFF2-40B4-BE49-F238E27FC236}">
                <a16:creationId xmlns:a16="http://schemas.microsoft.com/office/drawing/2014/main" id="{73D468AD-CD1E-4C0B-BC18-518658958921}"/>
              </a:ext>
            </a:extLst>
          </p:cNvPr>
          <p:cNvSpPr/>
          <p:nvPr/>
        </p:nvSpPr>
        <p:spPr>
          <a:xfrm>
            <a:off x="6114869" y="4729293"/>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H</a:t>
            </a:r>
          </a:p>
        </p:txBody>
      </p:sp>
      <p:sp>
        <p:nvSpPr>
          <p:cNvPr id="16" name="Oval 15">
            <a:extLst>
              <a:ext uri="{FF2B5EF4-FFF2-40B4-BE49-F238E27FC236}">
                <a16:creationId xmlns:a16="http://schemas.microsoft.com/office/drawing/2014/main" id="{E9B8CF20-B456-4358-94AF-7BDBB7200957}"/>
              </a:ext>
            </a:extLst>
          </p:cNvPr>
          <p:cNvSpPr/>
          <p:nvPr/>
        </p:nvSpPr>
        <p:spPr>
          <a:xfrm>
            <a:off x="6651764" y="4712515"/>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U</a:t>
            </a:r>
          </a:p>
        </p:txBody>
      </p:sp>
      <p:sp>
        <p:nvSpPr>
          <p:cNvPr id="23" name="Arrow: Right 22">
            <a:extLst>
              <a:ext uri="{FF2B5EF4-FFF2-40B4-BE49-F238E27FC236}">
                <a16:creationId xmlns:a16="http://schemas.microsoft.com/office/drawing/2014/main" id="{F63F60CF-58E2-4230-A36E-14A30A70DA1E}"/>
              </a:ext>
            </a:extLst>
          </p:cNvPr>
          <p:cNvSpPr/>
          <p:nvPr/>
        </p:nvSpPr>
        <p:spPr>
          <a:xfrm>
            <a:off x="1196842" y="4437776"/>
            <a:ext cx="1990975" cy="1175859"/>
          </a:xfrm>
          <a:prstGeom prst="rightArrow">
            <a:avLst/>
          </a:prstGeom>
          <a:blipFill>
            <a:blip r:embed="rId14"/>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TỪ KHÓA</a:t>
            </a:r>
          </a:p>
        </p:txBody>
      </p:sp>
      <p:sp>
        <p:nvSpPr>
          <p:cNvPr id="24" name="Oval 23">
            <a:extLst>
              <a:ext uri="{FF2B5EF4-FFF2-40B4-BE49-F238E27FC236}">
                <a16:creationId xmlns:a16="http://schemas.microsoft.com/office/drawing/2014/main" id="{141006DB-D658-4B1F-B96E-EC39CC6FD23D}"/>
              </a:ext>
            </a:extLst>
          </p:cNvPr>
          <p:cNvSpPr/>
          <p:nvPr/>
        </p:nvSpPr>
        <p:spPr>
          <a:xfrm>
            <a:off x="3953666" y="4764946"/>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5" name="Oval 24">
            <a:extLst>
              <a:ext uri="{FF2B5EF4-FFF2-40B4-BE49-F238E27FC236}">
                <a16:creationId xmlns:a16="http://schemas.microsoft.com/office/drawing/2014/main" id="{F44F8070-9204-4D6E-A144-8B4BC0FC70BE}"/>
              </a:ext>
            </a:extLst>
          </p:cNvPr>
          <p:cNvSpPr/>
          <p:nvPr/>
        </p:nvSpPr>
        <p:spPr>
          <a:xfrm>
            <a:off x="4500341" y="4764947"/>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6" name="Oval 25">
            <a:extLst>
              <a:ext uri="{FF2B5EF4-FFF2-40B4-BE49-F238E27FC236}">
                <a16:creationId xmlns:a16="http://schemas.microsoft.com/office/drawing/2014/main" id="{4533B727-7453-437E-877F-2E029E2CC705}"/>
              </a:ext>
            </a:extLst>
          </p:cNvPr>
          <p:cNvSpPr/>
          <p:nvPr/>
        </p:nvSpPr>
        <p:spPr>
          <a:xfrm>
            <a:off x="5025707" y="474324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7" name="Oval 26">
            <a:extLst>
              <a:ext uri="{FF2B5EF4-FFF2-40B4-BE49-F238E27FC236}">
                <a16:creationId xmlns:a16="http://schemas.microsoft.com/office/drawing/2014/main" id="{02EF2CF3-51AF-486C-8633-C479D81DDAC1}"/>
              </a:ext>
            </a:extLst>
          </p:cNvPr>
          <p:cNvSpPr/>
          <p:nvPr/>
        </p:nvSpPr>
        <p:spPr>
          <a:xfrm>
            <a:off x="5566445" y="475550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8" name="Oval 27">
            <a:extLst>
              <a:ext uri="{FF2B5EF4-FFF2-40B4-BE49-F238E27FC236}">
                <a16:creationId xmlns:a16="http://schemas.microsoft.com/office/drawing/2014/main" id="{61879277-D279-40F9-9CC9-90B1DD135428}"/>
              </a:ext>
            </a:extLst>
          </p:cNvPr>
          <p:cNvSpPr/>
          <p:nvPr/>
        </p:nvSpPr>
        <p:spPr>
          <a:xfrm>
            <a:off x="6111371" y="4729293"/>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a16="http://schemas.microsoft.com/office/drawing/2014/main" id="{E76AC6F9-3F95-4B59-BD90-2C81EB61D94B}"/>
              </a:ext>
            </a:extLst>
          </p:cNvPr>
          <p:cNvSpPr/>
          <p:nvPr/>
        </p:nvSpPr>
        <p:spPr>
          <a:xfrm>
            <a:off x="6659450" y="4720904"/>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4" name="Picture 33">
            <a:extLst>
              <a:ext uri="{FF2B5EF4-FFF2-40B4-BE49-F238E27FC236}">
                <a16:creationId xmlns:a16="http://schemas.microsoft.com/office/drawing/2014/main" id="{21EA677A-02EF-4980-946B-10508164C91F}"/>
              </a:ext>
            </a:extLst>
          </p:cNvPr>
          <p:cNvPicPr>
            <a:picLocks noChangeAspect="1"/>
          </p:cNvPicPr>
          <p:nvPr/>
        </p:nvPicPr>
        <p:blipFill>
          <a:blip r:embed="rId15"/>
          <a:stretch>
            <a:fillRect/>
          </a:stretch>
        </p:blipFill>
        <p:spPr>
          <a:xfrm>
            <a:off x="4738805" y="1479886"/>
            <a:ext cx="2005758" cy="1410398"/>
          </a:xfrm>
          <a:prstGeom prst="rect">
            <a:avLst/>
          </a:prstGeom>
        </p:spPr>
      </p:pic>
      <p:pic>
        <p:nvPicPr>
          <p:cNvPr id="37" name="Picture 36">
            <a:extLst>
              <a:ext uri="{FF2B5EF4-FFF2-40B4-BE49-F238E27FC236}">
                <a16:creationId xmlns:a16="http://schemas.microsoft.com/office/drawing/2014/main" id="{ED179E04-112B-445F-AAA9-0B60BFD1E309}"/>
              </a:ext>
            </a:extLst>
          </p:cNvPr>
          <p:cNvPicPr>
            <a:picLocks noChangeAspect="1"/>
          </p:cNvPicPr>
          <p:nvPr/>
        </p:nvPicPr>
        <p:blipFill>
          <a:blip r:embed="rId16"/>
          <a:stretch>
            <a:fillRect/>
          </a:stretch>
        </p:blipFill>
        <p:spPr>
          <a:xfrm>
            <a:off x="6757344" y="1470595"/>
            <a:ext cx="2078237" cy="1449870"/>
          </a:xfrm>
          <a:prstGeom prst="rect">
            <a:avLst/>
          </a:prstGeom>
        </p:spPr>
      </p:pic>
      <p:pic>
        <p:nvPicPr>
          <p:cNvPr id="40" name="Picture 39">
            <a:extLst>
              <a:ext uri="{FF2B5EF4-FFF2-40B4-BE49-F238E27FC236}">
                <a16:creationId xmlns:a16="http://schemas.microsoft.com/office/drawing/2014/main" id="{30861A9B-B2B6-4E22-BF29-E337B489195B}"/>
              </a:ext>
            </a:extLst>
          </p:cNvPr>
          <p:cNvPicPr>
            <a:picLocks noChangeAspect="1"/>
          </p:cNvPicPr>
          <p:nvPr/>
        </p:nvPicPr>
        <p:blipFill>
          <a:blip r:embed="rId17"/>
          <a:stretch>
            <a:fillRect/>
          </a:stretch>
        </p:blipFill>
        <p:spPr>
          <a:xfrm>
            <a:off x="4739906" y="2855571"/>
            <a:ext cx="2005758" cy="1465625"/>
          </a:xfrm>
          <a:prstGeom prst="rect">
            <a:avLst/>
          </a:prstGeom>
        </p:spPr>
      </p:pic>
      <p:pic>
        <p:nvPicPr>
          <p:cNvPr id="41" name="Picture 40">
            <a:extLst>
              <a:ext uri="{FF2B5EF4-FFF2-40B4-BE49-F238E27FC236}">
                <a16:creationId xmlns:a16="http://schemas.microsoft.com/office/drawing/2014/main" id="{51C7F3D9-CDFF-4E40-9464-36834F035E1E}"/>
              </a:ext>
            </a:extLst>
          </p:cNvPr>
          <p:cNvPicPr>
            <a:picLocks noChangeAspect="1"/>
          </p:cNvPicPr>
          <p:nvPr/>
        </p:nvPicPr>
        <p:blipFill>
          <a:blip r:embed="rId18"/>
          <a:stretch>
            <a:fillRect/>
          </a:stretch>
        </p:blipFill>
        <p:spPr>
          <a:xfrm>
            <a:off x="6730506" y="2876360"/>
            <a:ext cx="2081666" cy="1475321"/>
          </a:xfrm>
          <a:prstGeom prst="rect">
            <a:avLst/>
          </a:prstGeom>
        </p:spPr>
      </p:pic>
      <p:sp>
        <p:nvSpPr>
          <p:cNvPr id="47" name="Oval 46">
            <a:hlinkClick r:id="rId19" action="ppaction://hlinksldjump"/>
            <a:extLst>
              <a:ext uri="{FF2B5EF4-FFF2-40B4-BE49-F238E27FC236}">
                <a16:creationId xmlns:a16="http://schemas.microsoft.com/office/drawing/2014/main" id="{26E93C61-53A0-43AF-B6D1-5DFFD6617D97}"/>
              </a:ext>
            </a:extLst>
          </p:cNvPr>
          <p:cNvSpPr/>
          <p:nvPr/>
        </p:nvSpPr>
        <p:spPr>
          <a:xfrm>
            <a:off x="1465289" y="138045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48" name="Oval 47">
            <a:hlinkClick r:id="rId20" action="ppaction://hlinksldjump"/>
            <a:extLst>
              <a:ext uri="{FF2B5EF4-FFF2-40B4-BE49-F238E27FC236}">
                <a16:creationId xmlns:a16="http://schemas.microsoft.com/office/drawing/2014/main" id="{ED214A02-204F-4260-972E-8F527844A71A}"/>
              </a:ext>
            </a:extLst>
          </p:cNvPr>
          <p:cNvSpPr/>
          <p:nvPr/>
        </p:nvSpPr>
        <p:spPr>
          <a:xfrm>
            <a:off x="1457345" y="199429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49" name="Oval 48">
            <a:hlinkClick r:id="rId21" action="ppaction://hlinksldjump"/>
            <a:extLst>
              <a:ext uri="{FF2B5EF4-FFF2-40B4-BE49-F238E27FC236}">
                <a16:creationId xmlns:a16="http://schemas.microsoft.com/office/drawing/2014/main" id="{F117B105-6C29-4029-8BE2-BB34C15D65EE}"/>
              </a:ext>
            </a:extLst>
          </p:cNvPr>
          <p:cNvSpPr/>
          <p:nvPr/>
        </p:nvSpPr>
        <p:spPr>
          <a:xfrm>
            <a:off x="1457344" y="26061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sp>
        <p:nvSpPr>
          <p:cNvPr id="50" name="Oval 49">
            <a:hlinkClick r:id="rId22" action="ppaction://hlinksldjump"/>
            <a:extLst>
              <a:ext uri="{FF2B5EF4-FFF2-40B4-BE49-F238E27FC236}">
                <a16:creationId xmlns:a16="http://schemas.microsoft.com/office/drawing/2014/main" id="{36371E3D-E5C6-447F-9B82-62539E18548C}"/>
              </a:ext>
            </a:extLst>
          </p:cNvPr>
          <p:cNvSpPr/>
          <p:nvPr/>
        </p:nvSpPr>
        <p:spPr>
          <a:xfrm>
            <a:off x="1465289" y="321603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51" name="Arrow: Right 50">
            <a:hlinkClick r:id="rId23" action="ppaction://hlinksldjump"/>
            <a:extLst>
              <a:ext uri="{FF2B5EF4-FFF2-40B4-BE49-F238E27FC236}">
                <a16:creationId xmlns:a16="http://schemas.microsoft.com/office/drawing/2014/main" id="{1F8B7D0E-A190-44B0-9FC0-3626E630BBBD}"/>
              </a:ext>
            </a:extLst>
          </p:cNvPr>
          <p:cNvSpPr/>
          <p:nvPr/>
        </p:nvSpPr>
        <p:spPr>
          <a:xfrm>
            <a:off x="9612876" y="1760544"/>
            <a:ext cx="1990975" cy="1175859"/>
          </a:xfrm>
          <a:prstGeom prst="rightArrow">
            <a:avLst/>
          </a:prstGeom>
          <a:blipFill>
            <a:blip r:embed="rId14"/>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36371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nodeType="clickEffect">
                                  <p:stCondLst>
                                    <p:cond delay="0"/>
                                  </p:stCondLst>
                                  <p:childTnLst>
                                    <p:animEffect transition="out" filter="barn(inVertical)">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3" name="RINGIN.WAV"/>
                                        </p:tgtEl>
                                      </p:cMediaNode>
                                    </p:audio>
                                  </p:subTnLst>
                                </p:cTn>
                              </p:par>
                              <p:par>
                                <p:cTn id="38" presetID="16" presetClass="exit" presetSubtype="21" fill="hold" nodeType="withEffect">
                                  <p:stCondLst>
                                    <p:cond delay="0"/>
                                  </p:stCondLst>
                                  <p:childTnLst>
                                    <p:animEffect transition="out" filter="barn(inVertical)">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RINGIN.WAV"/>
                                        </p:tgtEl>
                                      </p:cMediaNode>
                                    </p:audio>
                                  </p:subTnLst>
                                </p:cTn>
                              </p:par>
                              <p:par>
                                <p:cTn id="41" presetID="16" presetClass="exit" presetSubtype="21" fill="hold" nodeType="withEffect">
                                  <p:stCondLst>
                                    <p:cond delay="0"/>
                                  </p:stCondLst>
                                  <p:childTnLst>
                                    <p:animEffect transition="out" filter="barn(inVertical)">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3" name="RINGIN.WAV"/>
                                        </p:tgtEl>
                                      </p:cMediaNode>
                                    </p:audio>
                                  </p:subTnLst>
                                </p:cTn>
                              </p:par>
                              <p:par>
                                <p:cTn id="44" presetID="16" presetClass="exit" presetSubtype="21" fill="hold" nodeType="withEffect">
                                  <p:stCondLst>
                                    <p:cond delay="0"/>
                                  </p:stCondLst>
                                  <p:childTnLst>
                                    <p:animEffect transition="out" filter="barn(inVertical)">
                                      <p:cBhvr>
                                        <p:cTn id="45" dur="500"/>
                                        <p:tgtEl>
                                          <p:spTgt spid="20"/>
                                        </p:tgtEl>
                                      </p:cBhvr>
                                    </p:animEffect>
                                    <p:set>
                                      <p:cBhvr>
                                        <p:cTn id="46"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RINGIN.WAV"/>
                                        </p:tgtEl>
                                      </p:cMediaNode>
                                    </p:audio>
                                  </p:subTnLst>
                                </p:cTn>
                              </p:par>
                              <p:par>
                                <p:cTn id="47" presetID="16" presetClass="exit" presetSubtype="21" fill="hold" grpId="0" nodeType="withEffect">
                                  <p:stCondLst>
                                    <p:cond delay="0"/>
                                  </p:stCondLst>
                                  <p:childTnLst>
                                    <p:animEffect transition="out" filter="barn(inVertical)">
                                      <p:cBhvr>
                                        <p:cTn id="48" dur="500"/>
                                        <p:tgtEl>
                                          <p:spTgt spid="24"/>
                                        </p:tgtEl>
                                      </p:cBhvr>
                                    </p:animEffect>
                                    <p:set>
                                      <p:cBhvr>
                                        <p:cTn id="49"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3" name="RINGIN.WAV"/>
                                        </p:tgtEl>
                                      </p:cMediaNode>
                                    </p:audio>
                                  </p:subTnLst>
                                </p:cTn>
                              </p:par>
                              <p:par>
                                <p:cTn id="50" presetID="16" presetClass="exit" presetSubtype="21" fill="hold" grpId="0" nodeType="withEffect">
                                  <p:stCondLst>
                                    <p:cond delay="0"/>
                                  </p:stCondLst>
                                  <p:childTnLst>
                                    <p:animEffect transition="out" filter="barn(inVertical)">
                                      <p:cBhvr>
                                        <p:cTn id="51" dur="500"/>
                                        <p:tgtEl>
                                          <p:spTgt spid="25"/>
                                        </p:tgtEl>
                                      </p:cBhvr>
                                    </p:animEffect>
                                    <p:set>
                                      <p:cBhvr>
                                        <p:cTn id="52"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RINGIN.WAV"/>
                                        </p:tgtEl>
                                      </p:cMediaNode>
                                    </p:audio>
                                  </p:subTnLst>
                                </p:cTn>
                              </p:par>
                              <p:par>
                                <p:cTn id="53" presetID="16" presetClass="exit" presetSubtype="21" fill="hold" grpId="0" nodeType="withEffect">
                                  <p:stCondLst>
                                    <p:cond delay="0"/>
                                  </p:stCondLst>
                                  <p:childTnLst>
                                    <p:animEffect transition="out" filter="barn(inVertical)">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3" name="RINGIN.WAV"/>
                                        </p:tgtEl>
                                      </p:cMediaNode>
                                    </p:audio>
                                  </p:subTnLst>
                                </p:cTn>
                              </p:par>
                              <p:par>
                                <p:cTn id="56" presetID="16" presetClass="exit" presetSubtype="21" fill="hold" grpId="0" nodeType="withEffect">
                                  <p:stCondLst>
                                    <p:cond delay="0"/>
                                  </p:stCondLst>
                                  <p:childTnLst>
                                    <p:animEffect transition="out" filter="barn(inVertical)">
                                      <p:cBhvr>
                                        <p:cTn id="57" dur="500"/>
                                        <p:tgtEl>
                                          <p:spTgt spid="27"/>
                                        </p:tgtEl>
                                      </p:cBhvr>
                                    </p:animEffect>
                                    <p:set>
                                      <p:cBhvr>
                                        <p:cTn id="58"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RINGIN.WAV"/>
                                        </p:tgtEl>
                                      </p:cMediaNode>
                                    </p:audio>
                                  </p:subTnLst>
                                </p:cTn>
                              </p:par>
                              <p:par>
                                <p:cTn id="59" presetID="16" presetClass="exit" presetSubtype="21" fill="hold" grpId="0" nodeType="withEffect">
                                  <p:stCondLst>
                                    <p:cond delay="0"/>
                                  </p:stCondLst>
                                  <p:childTnLst>
                                    <p:animEffect transition="out" filter="barn(inVertical)">
                                      <p:cBhvr>
                                        <p:cTn id="60" dur="500"/>
                                        <p:tgtEl>
                                          <p:spTgt spid="28"/>
                                        </p:tgtEl>
                                      </p:cBhvr>
                                    </p:animEffect>
                                    <p:set>
                                      <p:cBhvr>
                                        <p:cTn id="61"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3" name="RINGIN.WAV"/>
                                        </p:tgtEl>
                                      </p:cMediaNode>
                                    </p:audio>
                                  </p:subTnLst>
                                </p:cTn>
                              </p:par>
                              <p:par>
                                <p:cTn id="62" presetID="16" presetClass="exit" presetSubtype="21" fill="hold" grpId="0" nodeType="withEffect">
                                  <p:stCondLst>
                                    <p:cond delay="0"/>
                                  </p:stCondLst>
                                  <p:childTnLst>
                                    <p:animEffect transition="out" filter="barn(inVertical)">
                                      <p:cBhvr>
                                        <p:cTn id="63" dur="500"/>
                                        <p:tgtEl>
                                          <p:spTgt spid="29"/>
                                        </p:tgtEl>
                                      </p:cBhvr>
                                    </p:animEffect>
                                    <p:set>
                                      <p:cBhvr>
                                        <p:cTn id="64"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3" name="RINGIN.WAV"/>
                                        </p:tgtEl>
                                      </p:cMediaNode>
                                    </p:audio>
                                  </p:subTnLst>
                                </p:cTn>
                              </p:par>
                            </p:childTnLst>
                          </p:cTn>
                        </p:par>
                      </p:childTnLst>
                    </p:cTn>
                  </p:par>
                </p:childTnLst>
              </p:cTn>
              <p:nextCondLst>
                <p:cond evt="onClick" delay="0">
                  <p:tgtEl>
                    <p:spTgt spid="23"/>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 name="Picture 97">
            <a:extLst>
              <a:ext uri="{FF2B5EF4-FFF2-40B4-BE49-F238E27FC236}">
                <a16:creationId xmlns:a16="http://schemas.microsoft.com/office/drawing/2014/main" id="{0B8A23D2-FFE5-0CC6-59F0-DD303E75EE4C}"/>
              </a:ext>
            </a:extLst>
          </p:cNvPr>
          <p:cNvPicPr>
            <a:picLocks noChangeAspect="1"/>
          </p:cNvPicPr>
          <p:nvPr/>
        </p:nvPicPr>
        <p:blipFill>
          <a:blip r:embed="rId2"/>
          <a:stretch>
            <a:fillRect/>
          </a:stretch>
        </p:blipFill>
        <p:spPr>
          <a:xfrm>
            <a:off x="0" y="-39683"/>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332139" y="1514975"/>
            <a:ext cx="7222922" cy="4063704"/>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319901" y="2003897"/>
              <a:ext cx="2563249" cy="4399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endParaRPr kumimoji="0" lang="vi-VN" sz="4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890441" y="79079"/>
            <a:ext cx="10315098" cy="1323439"/>
          </a:xfrm>
          <a:prstGeom prst="rect">
            <a:avLst/>
          </a:prstGeom>
        </p:spPr>
        <p:txBody>
          <a:bodyPr wrap="square">
            <a:spAutoFit/>
          </a:bodyPr>
          <a:lstStyle/>
          <a:p>
            <a:pPr lvl="0" algn="ct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6.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quan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sát</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cảm</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nhận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thiên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nhiên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tác</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giả</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Hữu</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Thỉnhghĩa</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nhan</a:t>
            </a:r>
            <a:r>
              <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40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đề</a:t>
            </a:r>
            <a:endParaRPr lang="en-US" sz="40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0" name="TextBox 99">
            <a:extLst>
              <a:ext uri="{FF2B5EF4-FFF2-40B4-BE49-F238E27FC236}">
                <a16:creationId xmlns:a16="http://schemas.microsoft.com/office/drawing/2014/main" id="{59F6F935-9620-2F20-CFE0-2F859D905869}"/>
              </a:ext>
            </a:extLst>
          </p:cNvPr>
          <p:cNvSpPr txBox="1"/>
          <p:nvPr/>
        </p:nvSpPr>
        <p:spPr>
          <a:xfrm>
            <a:off x="2946429" y="2680962"/>
            <a:ext cx="5704003" cy="1569660"/>
          </a:xfrm>
          <a:prstGeom prst="rect">
            <a:avLst/>
          </a:prstGeom>
          <a:noFill/>
        </p:spPr>
        <p:txBody>
          <a:bodyPr wrap="square">
            <a:spAutoFit/>
          </a:bodyPr>
          <a:lstStyle/>
          <a:p>
            <a:pPr lvl="0" algn="ctr"/>
            <a:r>
              <a:rPr lang="vi-VN" sz="3200" b="1" dirty="0">
                <a:solidFill>
                  <a:prstClr val="black"/>
                </a:solidFill>
                <a:latin typeface="Times New Roman" panose="02020603050405020304" pitchFamily="18" charset="0"/>
                <a:cs typeface="Times New Roman" panose="02020603050405020304" pitchFamily="18" charset="0"/>
              </a:rPr>
              <a:t>Đọc bài thơ Sang thu, em học được gì về cách quan sát, cảm nhận thiên nhiên của tác giả?</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092827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00"/>
                                        </p:tgtEl>
                                        <p:attrNameLst>
                                          <p:attrName>style.visibility</p:attrName>
                                        </p:attrNameLst>
                                      </p:cBhvr>
                                      <p:to>
                                        <p:strVal val="visible"/>
                                      </p:to>
                                    </p:set>
                                    <p:anim calcmode="lin" valueType="num">
                                      <p:cBhvr>
                                        <p:cTn id="17" dur="500" fill="hold"/>
                                        <p:tgtEl>
                                          <p:spTgt spid="100"/>
                                        </p:tgtEl>
                                        <p:attrNameLst>
                                          <p:attrName>ppt_w</p:attrName>
                                        </p:attrNameLst>
                                      </p:cBhvr>
                                      <p:tavLst>
                                        <p:tav tm="0">
                                          <p:val>
                                            <p:fltVal val="0"/>
                                          </p:val>
                                        </p:tav>
                                        <p:tav tm="100000">
                                          <p:val>
                                            <p:strVal val="#ppt_w"/>
                                          </p:val>
                                        </p:tav>
                                      </p:tavLst>
                                    </p:anim>
                                    <p:anim calcmode="lin" valueType="num">
                                      <p:cBhvr>
                                        <p:cTn id="18" dur="500" fill="hold"/>
                                        <p:tgtEl>
                                          <p:spTgt spid="100"/>
                                        </p:tgtEl>
                                        <p:attrNameLst>
                                          <p:attrName>ppt_h</p:attrName>
                                        </p:attrNameLst>
                                      </p:cBhvr>
                                      <p:tavLst>
                                        <p:tav tm="0">
                                          <p:val>
                                            <p:fltVal val="0"/>
                                          </p:val>
                                        </p:tav>
                                        <p:tav tm="100000">
                                          <p:val>
                                            <p:strVal val="#ppt_h"/>
                                          </p:val>
                                        </p:tav>
                                      </p:tavLst>
                                    </p:anim>
                                    <p:animEffect transition="in" filter="fade">
                                      <p:cBhvr>
                                        <p:cTn id="19"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8" y="953843"/>
            <a:ext cx="9093972" cy="3831189"/>
            <a:chOff x="1510636" y="1853292"/>
            <a:chExt cx="9097261"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959463"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5893417" cy="521715"/>
          </a:xfrm>
          <a:custGeom>
            <a:avLst/>
            <a:gdLst>
              <a:gd name="connsiteX0" fmla="*/ 0 w 5893417"/>
              <a:gd name="connsiteY0" fmla="*/ 260858 h 521715"/>
              <a:gd name="connsiteX1" fmla="*/ 260858 w 5893417"/>
              <a:gd name="connsiteY1" fmla="*/ 0 h 521715"/>
              <a:gd name="connsiteX2" fmla="*/ 932321 w 5893417"/>
              <a:gd name="connsiteY2" fmla="*/ 0 h 521715"/>
              <a:gd name="connsiteX3" fmla="*/ 1603784 w 5893417"/>
              <a:gd name="connsiteY3" fmla="*/ 0 h 521715"/>
              <a:gd name="connsiteX4" fmla="*/ 2221529 w 5893417"/>
              <a:gd name="connsiteY4" fmla="*/ 0 h 521715"/>
              <a:gd name="connsiteX5" fmla="*/ 2731841 w 5893417"/>
              <a:gd name="connsiteY5" fmla="*/ 0 h 521715"/>
              <a:gd name="connsiteX6" fmla="*/ 3242153 w 5893417"/>
              <a:gd name="connsiteY6" fmla="*/ 0 h 521715"/>
              <a:gd name="connsiteX7" fmla="*/ 3967332 w 5893417"/>
              <a:gd name="connsiteY7" fmla="*/ 0 h 521715"/>
              <a:gd name="connsiteX8" fmla="*/ 4531361 w 5893417"/>
              <a:gd name="connsiteY8" fmla="*/ 0 h 521715"/>
              <a:gd name="connsiteX9" fmla="*/ 5632560 w 5893417"/>
              <a:gd name="connsiteY9" fmla="*/ 0 h 521715"/>
              <a:gd name="connsiteX10" fmla="*/ 5893418 w 5893417"/>
              <a:gd name="connsiteY10" fmla="*/ 260858 h 521715"/>
              <a:gd name="connsiteX11" fmla="*/ 5893417 w 5893417"/>
              <a:gd name="connsiteY11" fmla="*/ 260858 h 521715"/>
              <a:gd name="connsiteX12" fmla="*/ 5632559 w 5893417"/>
              <a:gd name="connsiteY12" fmla="*/ 521716 h 521715"/>
              <a:gd name="connsiteX13" fmla="*/ 4907379 w 5893417"/>
              <a:gd name="connsiteY13" fmla="*/ 521716 h 521715"/>
              <a:gd name="connsiteX14" fmla="*/ 4397068 w 5893417"/>
              <a:gd name="connsiteY14" fmla="*/ 521716 h 521715"/>
              <a:gd name="connsiteX15" fmla="*/ 3833039 w 5893417"/>
              <a:gd name="connsiteY15" fmla="*/ 521716 h 521715"/>
              <a:gd name="connsiteX16" fmla="*/ 3107860 w 5893417"/>
              <a:gd name="connsiteY16" fmla="*/ 521716 h 521715"/>
              <a:gd name="connsiteX17" fmla="*/ 2543831 w 5893417"/>
              <a:gd name="connsiteY17" fmla="*/ 521715 h 521715"/>
              <a:gd name="connsiteX18" fmla="*/ 2033519 w 5893417"/>
              <a:gd name="connsiteY18" fmla="*/ 521715 h 521715"/>
              <a:gd name="connsiteX19" fmla="*/ 1469491 w 5893417"/>
              <a:gd name="connsiteY19" fmla="*/ 521715 h 521715"/>
              <a:gd name="connsiteX20" fmla="*/ 851745 w 5893417"/>
              <a:gd name="connsiteY20" fmla="*/ 521715 h 521715"/>
              <a:gd name="connsiteX21" fmla="*/ 260858 w 5893417"/>
              <a:gd name="connsiteY21" fmla="*/ 521715 h 521715"/>
              <a:gd name="connsiteX22" fmla="*/ 0 w 5893417"/>
              <a:gd name="connsiteY22" fmla="*/ 260857 h 521715"/>
              <a:gd name="connsiteX23" fmla="*/ 0 w 5893417"/>
              <a:gd name="connsiteY23" fmla="*/ 260858 h 5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93417" h="521715" fill="none" extrusionOk="0">
                <a:moveTo>
                  <a:pt x="0" y="260858"/>
                </a:moveTo>
                <a:cubicBezTo>
                  <a:pt x="5970" y="106028"/>
                  <a:pt x="108310" y="4360"/>
                  <a:pt x="260858" y="0"/>
                </a:cubicBezTo>
                <a:cubicBezTo>
                  <a:pt x="490780" y="-16562"/>
                  <a:pt x="683152" y="-27936"/>
                  <a:pt x="932321" y="0"/>
                </a:cubicBezTo>
                <a:cubicBezTo>
                  <a:pt x="1181490" y="27936"/>
                  <a:pt x="1270140" y="6916"/>
                  <a:pt x="1603784" y="0"/>
                </a:cubicBezTo>
                <a:cubicBezTo>
                  <a:pt x="1937428" y="-6916"/>
                  <a:pt x="2015109" y="-24641"/>
                  <a:pt x="2221529" y="0"/>
                </a:cubicBezTo>
                <a:cubicBezTo>
                  <a:pt x="2427949" y="24641"/>
                  <a:pt x="2562804" y="-11491"/>
                  <a:pt x="2731841" y="0"/>
                </a:cubicBezTo>
                <a:cubicBezTo>
                  <a:pt x="2900878" y="11491"/>
                  <a:pt x="3129193" y="-5539"/>
                  <a:pt x="3242153" y="0"/>
                </a:cubicBezTo>
                <a:cubicBezTo>
                  <a:pt x="3355113" y="5539"/>
                  <a:pt x="3736186" y="36048"/>
                  <a:pt x="3967332" y="0"/>
                </a:cubicBezTo>
                <a:cubicBezTo>
                  <a:pt x="4198478" y="-36048"/>
                  <a:pt x="4304983" y="11966"/>
                  <a:pt x="4531361" y="0"/>
                </a:cubicBezTo>
                <a:cubicBezTo>
                  <a:pt x="4757739" y="-11966"/>
                  <a:pt x="5094781" y="-19681"/>
                  <a:pt x="5632560" y="0"/>
                </a:cubicBezTo>
                <a:cubicBezTo>
                  <a:pt x="5785303" y="7147"/>
                  <a:pt x="5880156" y="112248"/>
                  <a:pt x="5893418" y="260858"/>
                </a:cubicBezTo>
                <a:lnTo>
                  <a:pt x="5893417" y="260858"/>
                </a:lnTo>
                <a:cubicBezTo>
                  <a:pt x="5878908" y="419613"/>
                  <a:pt x="5769999" y="535900"/>
                  <a:pt x="5632559" y="521716"/>
                </a:cubicBezTo>
                <a:cubicBezTo>
                  <a:pt x="5440654" y="517450"/>
                  <a:pt x="5159115" y="555117"/>
                  <a:pt x="4907379" y="521716"/>
                </a:cubicBezTo>
                <a:cubicBezTo>
                  <a:pt x="4655643" y="488315"/>
                  <a:pt x="4551102" y="545477"/>
                  <a:pt x="4397068" y="521716"/>
                </a:cubicBezTo>
                <a:cubicBezTo>
                  <a:pt x="4243034" y="497955"/>
                  <a:pt x="3997221" y="536008"/>
                  <a:pt x="3833039" y="521716"/>
                </a:cubicBezTo>
                <a:cubicBezTo>
                  <a:pt x="3668857" y="507424"/>
                  <a:pt x="3334358" y="487959"/>
                  <a:pt x="3107860" y="521716"/>
                </a:cubicBezTo>
                <a:cubicBezTo>
                  <a:pt x="2881362" y="555472"/>
                  <a:pt x="2793463" y="500852"/>
                  <a:pt x="2543831" y="521715"/>
                </a:cubicBezTo>
                <a:cubicBezTo>
                  <a:pt x="2294199" y="542579"/>
                  <a:pt x="2212646" y="524168"/>
                  <a:pt x="2033519" y="521715"/>
                </a:cubicBezTo>
                <a:cubicBezTo>
                  <a:pt x="1854392" y="519262"/>
                  <a:pt x="1707679" y="531466"/>
                  <a:pt x="1469491" y="521715"/>
                </a:cubicBezTo>
                <a:cubicBezTo>
                  <a:pt x="1231303" y="511964"/>
                  <a:pt x="1030140" y="505960"/>
                  <a:pt x="851745" y="521715"/>
                </a:cubicBezTo>
                <a:cubicBezTo>
                  <a:pt x="673350" y="537470"/>
                  <a:pt x="420424" y="504228"/>
                  <a:pt x="260858" y="521715"/>
                </a:cubicBezTo>
                <a:cubicBezTo>
                  <a:pt x="110879" y="527583"/>
                  <a:pt x="35074" y="412797"/>
                  <a:pt x="0" y="260857"/>
                </a:cubicBezTo>
                <a:lnTo>
                  <a:pt x="0" y="260858"/>
                </a:lnTo>
                <a:close/>
              </a:path>
              <a:path w="5893417" h="521715" stroke="0" extrusionOk="0">
                <a:moveTo>
                  <a:pt x="0" y="260858"/>
                </a:moveTo>
                <a:cubicBezTo>
                  <a:pt x="-15946" y="106954"/>
                  <a:pt x="84079" y="12277"/>
                  <a:pt x="260858" y="0"/>
                </a:cubicBezTo>
                <a:cubicBezTo>
                  <a:pt x="624914" y="25266"/>
                  <a:pt x="793992" y="19096"/>
                  <a:pt x="1039755" y="0"/>
                </a:cubicBezTo>
                <a:cubicBezTo>
                  <a:pt x="1285518" y="-19096"/>
                  <a:pt x="1529363" y="6401"/>
                  <a:pt x="1657501" y="0"/>
                </a:cubicBezTo>
                <a:cubicBezTo>
                  <a:pt x="1785639" y="-6401"/>
                  <a:pt x="1969136" y="5990"/>
                  <a:pt x="2221529" y="0"/>
                </a:cubicBezTo>
                <a:cubicBezTo>
                  <a:pt x="2473922" y="-5990"/>
                  <a:pt x="2763657" y="-32988"/>
                  <a:pt x="2946709" y="0"/>
                </a:cubicBezTo>
                <a:cubicBezTo>
                  <a:pt x="3129761" y="32988"/>
                  <a:pt x="3420232" y="26038"/>
                  <a:pt x="3564455" y="0"/>
                </a:cubicBezTo>
                <a:cubicBezTo>
                  <a:pt x="3708678" y="-26038"/>
                  <a:pt x="4095921" y="-27359"/>
                  <a:pt x="4343352" y="0"/>
                </a:cubicBezTo>
                <a:cubicBezTo>
                  <a:pt x="4590783" y="27359"/>
                  <a:pt x="4677529" y="-11716"/>
                  <a:pt x="4907380" y="0"/>
                </a:cubicBezTo>
                <a:cubicBezTo>
                  <a:pt x="5137231" y="11716"/>
                  <a:pt x="5360063" y="-27080"/>
                  <a:pt x="5632560" y="0"/>
                </a:cubicBezTo>
                <a:cubicBezTo>
                  <a:pt x="5808061" y="7558"/>
                  <a:pt x="5875611" y="113910"/>
                  <a:pt x="5893418" y="260858"/>
                </a:cubicBezTo>
                <a:lnTo>
                  <a:pt x="5893417" y="260858"/>
                </a:lnTo>
                <a:cubicBezTo>
                  <a:pt x="5902198" y="412107"/>
                  <a:pt x="5778828" y="524992"/>
                  <a:pt x="5632559" y="521716"/>
                </a:cubicBezTo>
                <a:cubicBezTo>
                  <a:pt x="5394092" y="535249"/>
                  <a:pt x="5149100" y="541832"/>
                  <a:pt x="5014813" y="521716"/>
                </a:cubicBezTo>
                <a:cubicBezTo>
                  <a:pt x="4880526" y="501600"/>
                  <a:pt x="4538019" y="491303"/>
                  <a:pt x="4343351" y="521716"/>
                </a:cubicBezTo>
                <a:cubicBezTo>
                  <a:pt x="4148683" y="552129"/>
                  <a:pt x="3967531" y="515945"/>
                  <a:pt x="3671888" y="521716"/>
                </a:cubicBezTo>
                <a:cubicBezTo>
                  <a:pt x="3376245" y="527487"/>
                  <a:pt x="3168752" y="540802"/>
                  <a:pt x="3000426" y="521716"/>
                </a:cubicBezTo>
                <a:cubicBezTo>
                  <a:pt x="2832100" y="502630"/>
                  <a:pt x="2470198" y="503703"/>
                  <a:pt x="2275246" y="521715"/>
                </a:cubicBezTo>
                <a:cubicBezTo>
                  <a:pt x="2080294" y="539727"/>
                  <a:pt x="1877031" y="486063"/>
                  <a:pt x="1550066" y="521715"/>
                </a:cubicBezTo>
                <a:cubicBezTo>
                  <a:pt x="1223101" y="557367"/>
                  <a:pt x="636207" y="571533"/>
                  <a:pt x="260858" y="521715"/>
                </a:cubicBezTo>
                <a:cubicBezTo>
                  <a:pt x="149117" y="526967"/>
                  <a:pt x="-4867" y="405125"/>
                  <a:pt x="0" y="260857"/>
                </a:cubicBezTo>
                <a:lnTo>
                  <a:pt x="0" y="260858"/>
                </a:ln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5783759" cy="523092"/>
          </a:xfrm>
          <a:prstGeom prst="rect">
            <a:avLst/>
          </a:prstGeom>
          <a:noFill/>
        </p:spPr>
        <p:txBody>
          <a:bodyPr wrap="square" rtlCol="0">
            <a:spAutoFit/>
          </a:bodyPr>
          <a:lstStyle/>
          <a:p>
            <a:pPr algn="ctr" defTabSz="914126">
              <a:defRPr/>
            </a:pPr>
            <a:r>
              <a:rPr lang="en-US" sz="2799" b="1" spc="30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Cách cảm nhận</a:t>
            </a:r>
            <a:endPar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86766" y="448573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b="1" kern="100" dirty="0">
                <a:solidFill>
                  <a:prstClr val="black"/>
                </a:solidFill>
                <a:latin typeface="Times New Roman" panose="02020603050405020304" pitchFamily="18" charset="0"/>
                <a:ea typeface="SimSun" panose="02010600030101010101" pitchFamily="2" charset="-122"/>
              </a:rPr>
              <a:t>1</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id="{78309775-AE0F-4B28-8CC0-EF04A7865FD4}"/>
              </a:ext>
            </a:extLst>
          </p:cNvPr>
          <p:cNvSpPr/>
          <p:nvPr/>
        </p:nvSpPr>
        <p:spPr>
          <a:xfrm>
            <a:off x="477543" y="1705740"/>
            <a:ext cx="3328788" cy="1569660"/>
          </a:xfrm>
          <a:prstGeom prst="rect">
            <a:avLst/>
          </a:prstGeom>
        </p:spPr>
        <p:txBody>
          <a:bodyPr wrap="square">
            <a:spAutoFit/>
          </a:bodyPr>
          <a:lstStyle/>
          <a:p>
            <a:pPr algn="just" defTabSz="914217"/>
            <a:r>
              <a:rPr lang="en-US" sz="2400" b="1" kern="100" dirty="0" err="1">
                <a:solidFill>
                  <a:prstClr val="black"/>
                </a:solidFill>
                <a:latin typeface="Times New Roman" panose="02020603050405020304" pitchFamily="18" charset="0"/>
                <a:ea typeface="SimSun" panose="02010600030101010101" pitchFamily="2" charset="-122"/>
              </a:rPr>
              <a:t>Mở</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rộng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tầm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quan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sát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lên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cao</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rộng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mây</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chiều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dài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dòng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sông</a:t>
            </a:r>
            <a:r>
              <a:rPr lang="en-US" sz="2400" b="1" kern="100" dirty="0">
                <a:solidFill>
                  <a:prstClr val="black"/>
                </a:solidFill>
                <a:latin typeface="Times New Roman" panose="02020603050405020304" pitchFamily="18" charset="0"/>
                <a:ea typeface="SimSun" panose="02010600030101010101" pitchFamily="2" charset="-122"/>
              </a:rPr>
              <a:t>)</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2</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256672" y="1716227"/>
            <a:ext cx="3567561" cy="1200329"/>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Quan </a:t>
            </a:r>
            <a:r>
              <a:rPr lang="en-US" sz="2400" b="1" kern="100" dirty="0" err="1">
                <a:solidFill>
                  <a:prstClr val="black"/>
                </a:solidFill>
                <a:latin typeface="Times New Roman" panose="02020603050405020304" pitchFamily="18" charset="0"/>
                <a:ea typeface="SimSun" panose="02010600030101010101" pitchFamily="2" charset="-122"/>
              </a:rPr>
              <a:t>sát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vạn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vật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bằng</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cả</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thính</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thị</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xúc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khứu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giác</a:t>
            </a:r>
            <a:r>
              <a:rPr lang="en-US" sz="2400" kern="100" dirty="0">
                <a:solidFill>
                  <a:prstClr val="black"/>
                </a:solidFill>
                <a:latin typeface="Times New Roman" panose="02020603050405020304" pitchFamily="18" charset="0"/>
                <a:ea typeface="SimSun" panose="02010600030101010101" pitchFamily="2" charset="-122"/>
              </a:rPr>
              <a:t>.</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pic>
        <p:nvPicPr>
          <p:cNvPr id="19" name="Picture 18">
            <a:extLst>
              <a:ext uri="{FF2B5EF4-FFF2-40B4-BE49-F238E27FC236}">
                <a16:creationId xmlns:a16="http://schemas.microsoft.com/office/drawing/2014/main" id="{6687548F-949C-40BB-9723-F0C9E6823C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6667" r="99111">
                        <a14:foregroundMark x1="7111" y1="65333" x2="7111" y2="65333"/>
                        <a14:foregroundMark x1="92444" y1="64889" x2="92444" y2="64889"/>
                        <a14:foregroundMark x1="97778" y1="62667" x2="97778" y2="62667"/>
                        <a14:foregroundMark x1="99111" y1="67556" x2="99111" y2="67556"/>
                      </a14:backgroundRemoval>
                    </a14:imgEffect>
                  </a14:imgLayer>
                </a14:imgProps>
              </a:ext>
            </a:extLst>
          </a:blip>
          <a:stretch>
            <a:fillRect/>
          </a:stretch>
        </p:blipFill>
        <p:spPr>
          <a:xfrm>
            <a:off x="340528" y="2540386"/>
            <a:ext cx="2906901" cy="3736202"/>
          </a:xfrm>
          <a:prstGeom prst="rect">
            <a:avLst/>
          </a:prstGeom>
        </p:spPr>
      </p:pic>
      <p:pic>
        <p:nvPicPr>
          <p:cNvPr id="67" name="Picture 66">
            <a:extLst>
              <a:ext uri="{FF2B5EF4-FFF2-40B4-BE49-F238E27FC236}">
                <a16:creationId xmlns:a16="http://schemas.microsoft.com/office/drawing/2014/main" id="{38F4E341-FD13-4D7E-AD8A-2E25A1C10D8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444" b="89778" l="9778" r="89778">
                        <a14:foregroundMark x1="70667" y1="4444" x2="70667" y2="4444"/>
                        <a14:foregroundMark x1="45778" y1="17333" x2="45778" y2="17333"/>
                        <a14:foregroundMark x1="42222" y1="24000" x2="42222" y2="24000"/>
                        <a14:foregroundMark x1="41778" y1="28444" x2="41778" y2="28444"/>
                        <a14:foregroundMark x1="46667" y1="16889" x2="47556" y2="14667"/>
                        <a14:foregroundMark x1="48000" y1="13778" x2="48000" y2="13778"/>
                        <a14:foregroundMark x1="39556" y1="32000" x2="39556" y2="32000"/>
                      </a14:backgroundRemoval>
                    </a14:imgEffect>
                  </a14:imgLayer>
                </a14:imgProps>
              </a:ext>
            </a:extLst>
          </a:blip>
          <a:stretch>
            <a:fillRect/>
          </a:stretch>
        </p:blipFill>
        <p:spPr>
          <a:xfrm>
            <a:off x="1795036" y="3297409"/>
            <a:ext cx="2143125" cy="2143125"/>
          </a:xfrm>
          <a:prstGeom prst="rect">
            <a:avLst/>
          </a:prstGeom>
        </p:spPr>
      </p:pic>
      <p:sp>
        <p:nvSpPr>
          <p:cNvPr id="63" name="TextBox 62">
            <a:extLst>
              <a:ext uri="{FF2B5EF4-FFF2-40B4-BE49-F238E27FC236}">
                <a16:creationId xmlns:a16="http://schemas.microsoft.com/office/drawing/2014/main" id="{1CB37853-24B9-A2C6-1C1C-D3A9A95A1D68}"/>
              </a:ext>
            </a:extLst>
          </p:cNvPr>
          <p:cNvSpPr txBox="1"/>
          <p:nvPr/>
        </p:nvSpPr>
        <p:spPr>
          <a:xfrm>
            <a:off x="3464284" y="4645062"/>
            <a:ext cx="6191074" cy="954107"/>
          </a:xfrm>
          <a:prstGeom prst="rect">
            <a:avLst/>
          </a:prstGeom>
          <a:noFill/>
        </p:spPr>
        <p:txBody>
          <a:bodyPr wrap="square">
            <a:spAutoFit/>
          </a:bodyPr>
          <a:lstStyle/>
          <a:p>
            <a:r>
              <a:rPr lang="en-US" sz="2800" b="1" dirty="0">
                <a:solidFill>
                  <a:srgbClr val="C00000"/>
                </a:solidFill>
                <a:effectLst/>
                <a:latin typeface="Times New Roman" panose="02020603050405020304" pitchFamily="18" charset="0"/>
                <a:ea typeface="Times New Roman" panose="02020603050405020304" pitchFamily="18" charset="0"/>
              </a:rPr>
              <a:t>-&gt; </a:t>
            </a:r>
            <a:r>
              <a:rPr lang="en-US" sz="2800" b="1" dirty="0" err="1">
                <a:solidFill>
                  <a:srgbClr val="C00000"/>
                </a:solidFill>
                <a:effectLst/>
                <a:latin typeface="Times New Roman" panose="02020603050405020304" pitchFamily="18" charset="0"/>
                <a:ea typeface="Times New Roman" panose="02020603050405020304" pitchFamily="18" charset="0"/>
              </a:rPr>
              <a:t>Nhà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thơ</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có</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những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nhận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tinh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tế</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về</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sự</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thay</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đổi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trời</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barn(inVertical)">
                                      <p:cBhvr>
                                        <p:cTn id="51" dur="500"/>
                                        <p:tgtEl>
                                          <p:spTgt spid="67"/>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arn(inVertical)">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8" y="953843"/>
            <a:ext cx="9093972" cy="3831189"/>
            <a:chOff x="1510636" y="1853292"/>
            <a:chExt cx="9097261"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959463"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5039996" y="5199139"/>
              <a:ext cx="110047" cy="11004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5893417" cy="521715"/>
          </a:xfrm>
          <a:custGeom>
            <a:avLst/>
            <a:gdLst>
              <a:gd name="connsiteX0" fmla="*/ 0 w 5893417"/>
              <a:gd name="connsiteY0" fmla="*/ 260858 h 521715"/>
              <a:gd name="connsiteX1" fmla="*/ 260858 w 5893417"/>
              <a:gd name="connsiteY1" fmla="*/ 0 h 521715"/>
              <a:gd name="connsiteX2" fmla="*/ 932321 w 5893417"/>
              <a:gd name="connsiteY2" fmla="*/ 0 h 521715"/>
              <a:gd name="connsiteX3" fmla="*/ 1603784 w 5893417"/>
              <a:gd name="connsiteY3" fmla="*/ 0 h 521715"/>
              <a:gd name="connsiteX4" fmla="*/ 2221529 w 5893417"/>
              <a:gd name="connsiteY4" fmla="*/ 0 h 521715"/>
              <a:gd name="connsiteX5" fmla="*/ 2731841 w 5893417"/>
              <a:gd name="connsiteY5" fmla="*/ 0 h 521715"/>
              <a:gd name="connsiteX6" fmla="*/ 3242153 w 5893417"/>
              <a:gd name="connsiteY6" fmla="*/ 0 h 521715"/>
              <a:gd name="connsiteX7" fmla="*/ 3967332 w 5893417"/>
              <a:gd name="connsiteY7" fmla="*/ 0 h 521715"/>
              <a:gd name="connsiteX8" fmla="*/ 4531361 w 5893417"/>
              <a:gd name="connsiteY8" fmla="*/ 0 h 521715"/>
              <a:gd name="connsiteX9" fmla="*/ 5632560 w 5893417"/>
              <a:gd name="connsiteY9" fmla="*/ 0 h 521715"/>
              <a:gd name="connsiteX10" fmla="*/ 5893418 w 5893417"/>
              <a:gd name="connsiteY10" fmla="*/ 260858 h 521715"/>
              <a:gd name="connsiteX11" fmla="*/ 5893417 w 5893417"/>
              <a:gd name="connsiteY11" fmla="*/ 260858 h 521715"/>
              <a:gd name="connsiteX12" fmla="*/ 5632559 w 5893417"/>
              <a:gd name="connsiteY12" fmla="*/ 521716 h 521715"/>
              <a:gd name="connsiteX13" fmla="*/ 4907379 w 5893417"/>
              <a:gd name="connsiteY13" fmla="*/ 521716 h 521715"/>
              <a:gd name="connsiteX14" fmla="*/ 4397068 w 5893417"/>
              <a:gd name="connsiteY14" fmla="*/ 521716 h 521715"/>
              <a:gd name="connsiteX15" fmla="*/ 3833039 w 5893417"/>
              <a:gd name="connsiteY15" fmla="*/ 521716 h 521715"/>
              <a:gd name="connsiteX16" fmla="*/ 3107860 w 5893417"/>
              <a:gd name="connsiteY16" fmla="*/ 521716 h 521715"/>
              <a:gd name="connsiteX17" fmla="*/ 2543831 w 5893417"/>
              <a:gd name="connsiteY17" fmla="*/ 521715 h 521715"/>
              <a:gd name="connsiteX18" fmla="*/ 2033519 w 5893417"/>
              <a:gd name="connsiteY18" fmla="*/ 521715 h 521715"/>
              <a:gd name="connsiteX19" fmla="*/ 1469491 w 5893417"/>
              <a:gd name="connsiteY19" fmla="*/ 521715 h 521715"/>
              <a:gd name="connsiteX20" fmla="*/ 851745 w 5893417"/>
              <a:gd name="connsiteY20" fmla="*/ 521715 h 521715"/>
              <a:gd name="connsiteX21" fmla="*/ 260858 w 5893417"/>
              <a:gd name="connsiteY21" fmla="*/ 521715 h 521715"/>
              <a:gd name="connsiteX22" fmla="*/ 0 w 5893417"/>
              <a:gd name="connsiteY22" fmla="*/ 260857 h 521715"/>
              <a:gd name="connsiteX23" fmla="*/ 0 w 5893417"/>
              <a:gd name="connsiteY23" fmla="*/ 260858 h 52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93417" h="521715" fill="none" extrusionOk="0">
                <a:moveTo>
                  <a:pt x="0" y="260858"/>
                </a:moveTo>
                <a:cubicBezTo>
                  <a:pt x="5970" y="106028"/>
                  <a:pt x="108310" y="4360"/>
                  <a:pt x="260858" y="0"/>
                </a:cubicBezTo>
                <a:cubicBezTo>
                  <a:pt x="490780" y="-16562"/>
                  <a:pt x="683152" y="-27936"/>
                  <a:pt x="932321" y="0"/>
                </a:cubicBezTo>
                <a:cubicBezTo>
                  <a:pt x="1181490" y="27936"/>
                  <a:pt x="1270140" y="6916"/>
                  <a:pt x="1603784" y="0"/>
                </a:cubicBezTo>
                <a:cubicBezTo>
                  <a:pt x="1937428" y="-6916"/>
                  <a:pt x="2015109" y="-24641"/>
                  <a:pt x="2221529" y="0"/>
                </a:cubicBezTo>
                <a:cubicBezTo>
                  <a:pt x="2427949" y="24641"/>
                  <a:pt x="2562804" y="-11491"/>
                  <a:pt x="2731841" y="0"/>
                </a:cubicBezTo>
                <a:cubicBezTo>
                  <a:pt x="2900878" y="11491"/>
                  <a:pt x="3129193" y="-5539"/>
                  <a:pt x="3242153" y="0"/>
                </a:cubicBezTo>
                <a:cubicBezTo>
                  <a:pt x="3355113" y="5539"/>
                  <a:pt x="3736186" y="36048"/>
                  <a:pt x="3967332" y="0"/>
                </a:cubicBezTo>
                <a:cubicBezTo>
                  <a:pt x="4198478" y="-36048"/>
                  <a:pt x="4304983" y="11966"/>
                  <a:pt x="4531361" y="0"/>
                </a:cubicBezTo>
                <a:cubicBezTo>
                  <a:pt x="4757739" y="-11966"/>
                  <a:pt x="5094781" y="-19681"/>
                  <a:pt x="5632560" y="0"/>
                </a:cubicBezTo>
                <a:cubicBezTo>
                  <a:pt x="5785303" y="7147"/>
                  <a:pt x="5880156" y="112248"/>
                  <a:pt x="5893418" y="260858"/>
                </a:cubicBezTo>
                <a:lnTo>
                  <a:pt x="5893417" y="260858"/>
                </a:lnTo>
                <a:cubicBezTo>
                  <a:pt x="5878908" y="419613"/>
                  <a:pt x="5769999" y="535900"/>
                  <a:pt x="5632559" y="521716"/>
                </a:cubicBezTo>
                <a:cubicBezTo>
                  <a:pt x="5440654" y="517450"/>
                  <a:pt x="5159115" y="555117"/>
                  <a:pt x="4907379" y="521716"/>
                </a:cubicBezTo>
                <a:cubicBezTo>
                  <a:pt x="4655643" y="488315"/>
                  <a:pt x="4551102" y="545477"/>
                  <a:pt x="4397068" y="521716"/>
                </a:cubicBezTo>
                <a:cubicBezTo>
                  <a:pt x="4243034" y="497955"/>
                  <a:pt x="3997221" y="536008"/>
                  <a:pt x="3833039" y="521716"/>
                </a:cubicBezTo>
                <a:cubicBezTo>
                  <a:pt x="3668857" y="507424"/>
                  <a:pt x="3334358" y="487959"/>
                  <a:pt x="3107860" y="521716"/>
                </a:cubicBezTo>
                <a:cubicBezTo>
                  <a:pt x="2881362" y="555472"/>
                  <a:pt x="2793463" y="500852"/>
                  <a:pt x="2543831" y="521715"/>
                </a:cubicBezTo>
                <a:cubicBezTo>
                  <a:pt x="2294199" y="542579"/>
                  <a:pt x="2212646" y="524168"/>
                  <a:pt x="2033519" y="521715"/>
                </a:cubicBezTo>
                <a:cubicBezTo>
                  <a:pt x="1854392" y="519262"/>
                  <a:pt x="1707679" y="531466"/>
                  <a:pt x="1469491" y="521715"/>
                </a:cubicBezTo>
                <a:cubicBezTo>
                  <a:pt x="1231303" y="511964"/>
                  <a:pt x="1030140" y="505960"/>
                  <a:pt x="851745" y="521715"/>
                </a:cubicBezTo>
                <a:cubicBezTo>
                  <a:pt x="673350" y="537470"/>
                  <a:pt x="420424" y="504228"/>
                  <a:pt x="260858" y="521715"/>
                </a:cubicBezTo>
                <a:cubicBezTo>
                  <a:pt x="110879" y="527583"/>
                  <a:pt x="35074" y="412797"/>
                  <a:pt x="0" y="260857"/>
                </a:cubicBezTo>
                <a:lnTo>
                  <a:pt x="0" y="260858"/>
                </a:lnTo>
                <a:close/>
              </a:path>
              <a:path w="5893417" h="521715" stroke="0" extrusionOk="0">
                <a:moveTo>
                  <a:pt x="0" y="260858"/>
                </a:moveTo>
                <a:cubicBezTo>
                  <a:pt x="-15946" y="106954"/>
                  <a:pt x="84079" y="12277"/>
                  <a:pt x="260858" y="0"/>
                </a:cubicBezTo>
                <a:cubicBezTo>
                  <a:pt x="624914" y="25266"/>
                  <a:pt x="793992" y="19096"/>
                  <a:pt x="1039755" y="0"/>
                </a:cubicBezTo>
                <a:cubicBezTo>
                  <a:pt x="1285518" y="-19096"/>
                  <a:pt x="1529363" y="6401"/>
                  <a:pt x="1657501" y="0"/>
                </a:cubicBezTo>
                <a:cubicBezTo>
                  <a:pt x="1785639" y="-6401"/>
                  <a:pt x="1969136" y="5990"/>
                  <a:pt x="2221529" y="0"/>
                </a:cubicBezTo>
                <a:cubicBezTo>
                  <a:pt x="2473922" y="-5990"/>
                  <a:pt x="2763657" y="-32988"/>
                  <a:pt x="2946709" y="0"/>
                </a:cubicBezTo>
                <a:cubicBezTo>
                  <a:pt x="3129761" y="32988"/>
                  <a:pt x="3420232" y="26038"/>
                  <a:pt x="3564455" y="0"/>
                </a:cubicBezTo>
                <a:cubicBezTo>
                  <a:pt x="3708678" y="-26038"/>
                  <a:pt x="4095921" y="-27359"/>
                  <a:pt x="4343352" y="0"/>
                </a:cubicBezTo>
                <a:cubicBezTo>
                  <a:pt x="4590783" y="27359"/>
                  <a:pt x="4677529" y="-11716"/>
                  <a:pt x="4907380" y="0"/>
                </a:cubicBezTo>
                <a:cubicBezTo>
                  <a:pt x="5137231" y="11716"/>
                  <a:pt x="5360063" y="-27080"/>
                  <a:pt x="5632560" y="0"/>
                </a:cubicBezTo>
                <a:cubicBezTo>
                  <a:pt x="5808061" y="7558"/>
                  <a:pt x="5875611" y="113910"/>
                  <a:pt x="5893418" y="260858"/>
                </a:cubicBezTo>
                <a:lnTo>
                  <a:pt x="5893417" y="260858"/>
                </a:lnTo>
                <a:cubicBezTo>
                  <a:pt x="5902198" y="412107"/>
                  <a:pt x="5778828" y="524992"/>
                  <a:pt x="5632559" y="521716"/>
                </a:cubicBezTo>
                <a:cubicBezTo>
                  <a:pt x="5394092" y="535249"/>
                  <a:pt x="5149100" y="541832"/>
                  <a:pt x="5014813" y="521716"/>
                </a:cubicBezTo>
                <a:cubicBezTo>
                  <a:pt x="4880526" y="501600"/>
                  <a:pt x="4538019" y="491303"/>
                  <a:pt x="4343351" y="521716"/>
                </a:cubicBezTo>
                <a:cubicBezTo>
                  <a:pt x="4148683" y="552129"/>
                  <a:pt x="3967531" y="515945"/>
                  <a:pt x="3671888" y="521716"/>
                </a:cubicBezTo>
                <a:cubicBezTo>
                  <a:pt x="3376245" y="527487"/>
                  <a:pt x="3168752" y="540802"/>
                  <a:pt x="3000426" y="521716"/>
                </a:cubicBezTo>
                <a:cubicBezTo>
                  <a:pt x="2832100" y="502630"/>
                  <a:pt x="2470198" y="503703"/>
                  <a:pt x="2275246" y="521715"/>
                </a:cubicBezTo>
                <a:cubicBezTo>
                  <a:pt x="2080294" y="539727"/>
                  <a:pt x="1877031" y="486063"/>
                  <a:pt x="1550066" y="521715"/>
                </a:cubicBezTo>
                <a:cubicBezTo>
                  <a:pt x="1223101" y="557367"/>
                  <a:pt x="636207" y="571533"/>
                  <a:pt x="260858" y="521715"/>
                </a:cubicBezTo>
                <a:cubicBezTo>
                  <a:pt x="149117" y="526967"/>
                  <a:pt x="-4867" y="405125"/>
                  <a:pt x="0" y="260857"/>
                </a:cubicBezTo>
                <a:lnTo>
                  <a:pt x="0" y="260858"/>
                </a:ln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5783759" cy="523092"/>
          </a:xfrm>
          <a:prstGeom prst="rect">
            <a:avLst/>
          </a:prstGeom>
          <a:noFill/>
        </p:spPr>
        <p:txBody>
          <a:bodyPr wrap="square" rtlCol="0">
            <a:spAutoFit/>
          </a:bodyPr>
          <a:lstStyle/>
          <a:p>
            <a:pPr algn="ctr" defTabSz="914126">
              <a:defRPr/>
            </a:pP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học</a:t>
            </a:r>
            <a:endPar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86766" y="448573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b="1" kern="100" dirty="0">
                <a:solidFill>
                  <a:prstClr val="black"/>
                </a:solidFill>
                <a:latin typeface="Times New Roman" panose="02020603050405020304" pitchFamily="18" charset="0"/>
                <a:ea typeface="SimSun" panose="02010600030101010101" pitchFamily="2" charset="-122"/>
              </a:rPr>
              <a:t>1</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id="{78309775-AE0F-4B28-8CC0-EF04A7865FD4}"/>
              </a:ext>
            </a:extLst>
          </p:cNvPr>
          <p:cNvSpPr/>
          <p:nvPr/>
        </p:nvSpPr>
        <p:spPr>
          <a:xfrm>
            <a:off x="477543" y="1705740"/>
            <a:ext cx="3328788" cy="1569660"/>
          </a:xfrm>
          <a:prstGeom prst="rect">
            <a:avLst/>
          </a:prstGeom>
        </p:spPr>
        <p:txBody>
          <a:bodyPr wrap="square">
            <a:spAutoFit/>
          </a:bodyPr>
          <a:lstStyle/>
          <a:p>
            <a:pPr algn="just" defTabSz="914217"/>
            <a:r>
              <a:rPr lang="en-US" sz="2400" b="1" kern="100" dirty="0" err="1">
                <a:solidFill>
                  <a:prstClr val="black"/>
                </a:solidFill>
                <a:latin typeface="Times New Roman" panose="02020603050405020304" pitchFamily="18" charset="0"/>
                <a:ea typeface="SimSun" panose="02010600030101010101" pitchFamily="2" charset="-122"/>
              </a:rPr>
              <a:t>Phải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có</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tấm</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lòng</a:t>
            </a:r>
            <a:r>
              <a:rPr lang="en-US" sz="2400" b="1" kern="100" dirty="0">
                <a:solidFill>
                  <a:prstClr val="black"/>
                </a:solidFill>
                <a:latin typeface="Times New Roman" panose="02020603050405020304" pitchFamily="18" charset="0"/>
                <a:ea typeface="SimSun" panose="02010600030101010101" pitchFamily="2" charset="-122"/>
              </a:rPr>
              <a:t> say </a:t>
            </a:r>
            <a:r>
              <a:rPr lang="en-US" sz="2400" b="1" kern="100" dirty="0" err="1">
                <a:solidFill>
                  <a:prstClr val="black"/>
                </a:solidFill>
                <a:latin typeface="Times New Roman" panose="02020603050405020304" pitchFamily="18" charset="0"/>
                <a:ea typeface="SimSun" panose="02010600030101010101" pitchFamily="2" charset="-122"/>
              </a:rPr>
              <a:t>mê</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với</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vạn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vật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một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tình</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yêu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thiên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nhiên</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tha</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thiết</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và</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sâu</a:t>
            </a:r>
            <a:r>
              <a:rPr lang="en-US" sz="2400" b="1" kern="100" dirty="0">
                <a:solidFill>
                  <a:prstClr val="black"/>
                </a:solidFill>
                <a:latin typeface="Times New Roman" panose="02020603050405020304" pitchFamily="18" charset="0"/>
                <a:ea typeface="SimSun" panose="02010600030101010101" pitchFamily="2" charset="-122"/>
              </a:rPr>
              <a:t> </a:t>
            </a:r>
            <a:r>
              <a:rPr lang="en-US" sz="2400" b="1" kern="100" dirty="0" err="1">
                <a:solidFill>
                  <a:prstClr val="black"/>
                </a:solidFill>
                <a:latin typeface="Times New Roman" panose="02020603050405020304" pitchFamily="18" charset="0"/>
                <a:ea typeface="SimSun" panose="02010600030101010101" pitchFamily="2" charset="-122"/>
              </a:rPr>
              <a:t>sắc</a:t>
            </a:r>
            <a:r>
              <a:rPr lang="en-US" sz="2400" b="1" kern="100" dirty="0">
                <a:solidFill>
                  <a:prstClr val="black"/>
                </a:solidFill>
                <a:latin typeface="Times New Roman" panose="02020603050405020304" pitchFamily="18" charset="0"/>
                <a:ea typeface="SimSun" panose="02010600030101010101" pitchFamily="2" charset="-122"/>
              </a:rPr>
              <a:t>. </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2</a:t>
            </a:r>
            <a:endParaRPr lang="en-US" sz="2000" b="1"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256672" y="1716227"/>
            <a:ext cx="3567561" cy="1569660"/>
          </a:xfrm>
          <a:prstGeom prst="rect">
            <a:avLst/>
          </a:prstGeom>
        </p:spPr>
        <p:txBody>
          <a:bodyPr wrap="square">
            <a:spAutoFit/>
          </a:bodyPr>
          <a:lstStyle/>
          <a:p>
            <a:pPr algn="just" defTabSz="914217"/>
            <a:r>
              <a:rPr lang="en-US" sz="2400" b="1" kern="100" dirty="0">
                <a:solidFill>
                  <a:prstClr val="black"/>
                </a:solidFill>
                <a:latin typeface="Times New Roman" panose="02020603050405020304" pitchFamily="18" charset="0"/>
                <a:ea typeface="SimSun" panose="02010600030101010101" pitchFamily="2" charset="-122"/>
              </a:rPr>
              <a:t>H</a:t>
            </a:r>
            <a:r>
              <a:rPr lang="vi-VN" sz="2400" b="1" kern="100" dirty="0">
                <a:solidFill>
                  <a:prstClr val="black"/>
                </a:solidFill>
                <a:latin typeface="Times New Roman" panose="02020603050405020304" pitchFamily="18" charset="0"/>
                <a:ea typeface="SimSun" panose="02010600030101010101" pitchFamily="2" charset="-122"/>
              </a:rPr>
              <a:t>ãy quan sát từng sự vật, hiện tượng thiên nhiên bằng nhiều giác quan và góc độ khác nhau</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pic>
        <p:nvPicPr>
          <p:cNvPr id="19" name="Picture 18">
            <a:extLst>
              <a:ext uri="{FF2B5EF4-FFF2-40B4-BE49-F238E27FC236}">
                <a16:creationId xmlns:a16="http://schemas.microsoft.com/office/drawing/2014/main" id="{6687548F-949C-40BB-9723-F0C9E6823CD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9778" b="89778" l="6667" r="99111">
                        <a14:foregroundMark x1="7111" y1="65333" x2="7111" y2="65333"/>
                        <a14:foregroundMark x1="92444" y1="64889" x2="92444" y2="64889"/>
                        <a14:foregroundMark x1="97778" y1="62667" x2="97778" y2="62667"/>
                        <a14:foregroundMark x1="99111" y1="67556" x2="99111" y2="67556"/>
                      </a14:backgroundRemoval>
                    </a14:imgEffect>
                  </a14:imgLayer>
                </a14:imgProps>
              </a:ext>
            </a:extLst>
          </a:blip>
          <a:stretch>
            <a:fillRect/>
          </a:stretch>
        </p:blipFill>
        <p:spPr>
          <a:xfrm>
            <a:off x="340528" y="2540386"/>
            <a:ext cx="2906901" cy="3736202"/>
          </a:xfrm>
          <a:prstGeom prst="rect">
            <a:avLst/>
          </a:prstGeom>
        </p:spPr>
      </p:pic>
      <p:pic>
        <p:nvPicPr>
          <p:cNvPr id="67" name="Picture 66">
            <a:extLst>
              <a:ext uri="{FF2B5EF4-FFF2-40B4-BE49-F238E27FC236}">
                <a16:creationId xmlns:a16="http://schemas.microsoft.com/office/drawing/2014/main" id="{38F4E341-FD13-4D7E-AD8A-2E25A1C10D85}"/>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444" b="89778" l="9778" r="89778">
                        <a14:foregroundMark x1="70667" y1="4444" x2="70667" y2="4444"/>
                        <a14:foregroundMark x1="45778" y1="17333" x2="45778" y2="17333"/>
                        <a14:foregroundMark x1="42222" y1="24000" x2="42222" y2="24000"/>
                        <a14:foregroundMark x1="41778" y1="28444" x2="41778" y2="28444"/>
                        <a14:foregroundMark x1="46667" y1="16889" x2="47556" y2="14667"/>
                        <a14:foregroundMark x1="48000" y1="13778" x2="48000" y2="13778"/>
                        <a14:foregroundMark x1="39556" y1="32000" x2="39556" y2="32000"/>
                      </a14:backgroundRemoval>
                    </a14:imgEffect>
                  </a14:imgLayer>
                </a14:imgProps>
              </a:ext>
            </a:extLst>
          </a:blip>
          <a:stretch>
            <a:fillRect/>
          </a:stretch>
        </p:blipFill>
        <p:spPr>
          <a:xfrm>
            <a:off x="1795036" y="3297409"/>
            <a:ext cx="2143125" cy="2143125"/>
          </a:xfrm>
          <a:prstGeom prst="rect">
            <a:avLst/>
          </a:prstGeom>
        </p:spPr>
      </p:pic>
      <p:sp>
        <p:nvSpPr>
          <p:cNvPr id="63" name="TextBox 62">
            <a:extLst>
              <a:ext uri="{FF2B5EF4-FFF2-40B4-BE49-F238E27FC236}">
                <a16:creationId xmlns:a16="http://schemas.microsoft.com/office/drawing/2014/main" id="{1CB37853-24B9-A2C6-1C1C-D3A9A95A1D68}"/>
              </a:ext>
            </a:extLst>
          </p:cNvPr>
          <p:cNvSpPr txBox="1"/>
          <p:nvPr/>
        </p:nvSpPr>
        <p:spPr>
          <a:xfrm>
            <a:off x="3464284" y="4645062"/>
            <a:ext cx="6191074" cy="954107"/>
          </a:xfrm>
          <a:prstGeom prst="rect">
            <a:avLst/>
          </a:prstGeom>
          <a:noFill/>
        </p:spPr>
        <p:txBody>
          <a:bodyPr wrap="square">
            <a:spAutoFit/>
          </a:bodyPr>
          <a:lstStyle/>
          <a:p>
            <a:r>
              <a:rPr lang="en-US" sz="2800" b="1" dirty="0">
                <a:solidFill>
                  <a:srgbClr val="C00000"/>
                </a:solidFill>
                <a:effectLst/>
                <a:latin typeface="Times New Roman" panose="02020603050405020304" pitchFamily="18" charset="0"/>
                <a:ea typeface="Times New Roman" panose="02020603050405020304" pitchFamily="18" charset="0"/>
              </a:rPr>
              <a:t>-&gt; </a:t>
            </a:r>
            <a:r>
              <a:rPr lang="en-US" sz="2800" b="1" dirty="0" err="1">
                <a:solidFill>
                  <a:srgbClr val="C00000"/>
                </a:solidFill>
                <a:effectLst/>
                <a:latin typeface="Times New Roman" panose="02020603050405020304" pitchFamily="18" charset="0"/>
                <a:ea typeface="Times New Roman" panose="02020603050405020304" pitchFamily="18" charset="0"/>
              </a:rPr>
              <a:t>Nhà</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thơ</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có</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những</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cảm</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nhận</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tinh</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tế</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nhất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về</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sự</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thay</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đổi</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của</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đất</a:t>
            </a:r>
            <a:r>
              <a:rPr lang="en-US" sz="2800" b="1" dirty="0">
                <a:solidFill>
                  <a:srgbClr val="C00000"/>
                </a:solidFill>
                <a:effectLst/>
                <a:latin typeface="Times New Roman" panose="02020603050405020304" pitchFamily="18" charset="0"/>
                <a:ea typeface="Times New Roman" panose="02020603050405020304" pitchFamily="18" charset="0"/>
              </a:rPr>
              <a:t> </a:t>
            </a:r>
            <a:r>
              <a:rPr lang="en-US" sz="2800" b="1" dirty="0" err="1">
                <a:solidFill>
                  <a:srgbClr val="C00000"/>
                </a:solidFill>
                <a:effectLst/>
                <a:latin typeface="Times New Roman" panose="02020603050405020304" pitchFamily="18" charset="0"/>
                <a:ea typeface="Times New Roman" panose="02020603050405020304" pitchFamily="18" charset="0"/>
              </a:rPr>
              <a:t>trời</a:t>
            </a:r>
            <a:r>
              <a:rPr lang="en-US" sz="2800" b="1" dirty="0">
                <a:solidFill>
                  <a:srgbClr val="C00000"/>
                </a:solidFill>
                <a:effectLst/>
                <a:latin typeface="Times New Roman" panose="02020603050405020304" pitchFamily="18" charset="0"/>
                <a:ea typeface="Times New Roman" panose="02020603050405020304" pitchFamily="18" charset="0"/>
              </a:rPr>
              <a:t>. </a:t>
            </a:r>
            <a:endParaRPr lang="en-US" sz="2800" b="1" dirty="0">
              <a:solidFill>
                <a:srgbClr val="C00000"/>
              </a:solidFill>
            </a:endParaRPr>
          </a:p>
        </p:txBody>
      </p:sp>
    </p:spTree>
    <p:extLst>
      <p:ext uri="{BB962C8B-B14F-4D97-AF65-F5344CB8AC3E}">
        <p14:creationId xmlns:p14="http://schemas.microsoft.com/office/powerpoint/2010/main" val="2634739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barn(inVertical)">
                                      <p:cBhvr>
                                        <p:cTn id="51" dur="500"/>
                                        <p:tgtEl>
                                          <p:spTgt spid="67"/>
                                        </p:tgtEl>
                                      </p:cBhvr>
                                    </p:animEffect>
                                  </p:childTnLst>
                                </p:cTn>
                              </p:par>
                              <p:par>
                                <p:cTn id="52" presetID="16" presetClass="entr" presetSubtype="21"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barn(inVertical)">
                                      <p:cBhvr>
                                        <p:cTn id="54" dur="500"/>
                                        <p:tgtEl>
                                          <p:spTgt spid="1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barn(inVertical)">
                                      <p:cBhvr>
                                        <p:cTn id="5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993660" y="213479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Tổng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kết</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697710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5897460"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65673" y="2186231"/>
              <a:ext cx="2400224" cy="13074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4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Khái quát nghệ thuật và nội dung văn bản?</a:t>
              </a:r>
              <a:endParaRPr kumimoji="0" lang="en-US" sz="4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429059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A7DED-3034-97B6-03B3-92E2DC3AFE51}"/>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26066" y="84985"/>
            <a:ext cx="2569934"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Nội</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dung </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349463" y="493039"/>
            <a:ext cx="2081549" cy="2081549"/>
          </a:xfrm>
          <a:prstGeom prst="rect">
            <a:avLst/>
          </a:prstGeom>
        </p:spPr>
      </p:pic>
      <p:sp>
        <p:nvSpPr>
          <p:cNvPr id="101" name="Rectangle 100">
            <a:extLst>
              <a:ext uri="{FF2B5EF4-FFF2-40B4-BE49-F238E27FC236}">
                <a16:creationId xmlns:a16="http://schemas.microsoft.com/office/drawing/2014/main" id="{5A2C755F-9DAD-443D-AE15-2CA4B85F31D3}"/>
              </a:ext>
            </a:extLst>
          </p:cNvPr>
          <p:cNvSpPr/>
          <p:nvPr/>
        </p:nvSpPr>
        <p:spPr>
          <a:xfrm>
            <a:off x="2913890" y="1180737"/>
            <a:ext cx="4781176"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Cảm nhận tinh tế trước mùa thu vào thời điểm giao mùa</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472660">
            <a:off x="10431298" y="2387706"/>
            <a:ext cx="1245066" cy="1245066"/>
          </a:xfrm>
          <a:prstGeom prst="rect">
            <a:avLst/>
          </a:prstGeom>
        </p:spPr>
      </p:pic>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7951219" y="3625199"/>
            <a:ext cx="2233810" cy="2233810"/>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043824" y="953968"/>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986498" y="2230009"/>
            <a:ext cx="4781176"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4" name="Picture 13">
            <a:extLst>
              <a:ext uri="{FF2B5EF4-FFF2-40B4-BE49-F238E27FC236}">
                <a16:creationId xmlns:a16="http://schemas.microsoft.com/office/drawing/2014/main" id="{577DCA1A-2F04-4F8B-B963-F0E7432159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23423" y="2495107"/>
            <a:ext cx="2081549" cy="2081549"/>
          </a:xfrm>
          <a:prstGeom prst="rect">
            <a:avLst/>
          </a:prstGeom>
        </p:spPr>
      </p:pic>
      <p:sp>
        <p:nvSpPr>
          <p:cNvPr id="16" name="Rectangle 15">
            <a:extLst>
              <a:ext uri="{FF2B5EF4-FFF2-40B4-BE49-F238E27FC236}">
                <a16:creationId xmlns:a16="http://schemas.microsoft.com/office/drawing/2014/main" id="{CF0494B6-01A6-44EB-8CD7-EEF6203D1C90}"/>
              </a:ext>
            </a:extLst>
          </p:cNvPr>
          <p:cNvSpPr/>
          <p:nvPr/>
        </p:nvSpPr>
        <p:spPr>
          <a:xfrm>
            <a:off x="2003123" y="3457422"/>
            <a:ext cx="5304829" cy="954107"/>
          </a:xfrm>
          <a:prstGeom prst="rect">
            <a:avLst/>
          </a:prstGeom>
        </p:spPr>
        <p:txBody>
          <a:bodyPr wrap="square">
            <a:spAutoFit/>
          </a:bodyPr>
          <a:lstStyle/>
          <a:p>
            <a:pPr lvl="0"/>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Suy ngẫm sâu lắng về con người và cuộc đời.</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17" name="Straight Connector 16">
            <a:extLst>
              <a:ext uri="{FF2B5EF4-FFF2-40B4-BE49-F238E27FC236}">
                <a16:creationId xmlns:a16="http://schemas.microsoft.com/office/drawing/2014/main" id="{3739EBA5-F5B1-43A1-BE56-5F108EE8A282}"/>
              </a:ext>
            </a:extLst>
          </p:cNvPr>
          <p:cNvCxnSpPr>
            <a:cxnSpLocks/>
          </p:cNvCxnSpPr>
          <p:nvPr/>
        </p:nvCxnSpPr>
        <p:spPr>
          <a:xfrm>
            <a:off x="2003123" y="4514684"/>
            <a:ext cx="5177853"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362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112"/>
                                        </p:tgtEl>
                                        <p:attrNameLst>
                                          <p:attrName>style.visibility</p:attrName>
                                        </p:attrNameLst>
                                      </p:cBhvr>
                                      <p:to>
                                        <p:strVal val="visible"/>
                                      </p:to>
                                    </p:set>
                                    <p:animEffect transition="in" filter="barn(inVertical)">
                                      <p:cBhvr>
                                        <p:cTn id="18" dur="500"/>
                                        <p:tgtEl>
                                          <p:spTgt spid="112"/>
                                        </p:tgtEl>
                                      </p:cBhvr>
                                    </p:animEffect>
                                  </p:childTnLst>
                                </p:cTn>
                              </p:par>
                              <p:par>
                                <p:cTn id="19" presetID="16" presetClass="entr" presetSubtype="21"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par>
                                <p:cTn id="30" presetID="16" presetClass="entr" presetSubtype="21" fill="hold"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A42815-2BDD-6376-D547-DA72D2DBB04D}"/>
              </a:ext>
            </a:extLst>
          </p:cNvPr>
          <p:cNvPicPr>
            <a:picLocks noChangeAspect="1"/>
          </p:cNvPicPr>
          <p:nvPr/>
        </p:nvPicPr>
        <p:blipFill>
          <a:blip r:embed="rId2"/>
          <a:stretch>
            <a:fillRect/>
          </a:stretch>
        </p:blipFill>
        <p:spPr>
          <a:xfrm>
            <a:off x="0" y="0"/>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141243" y="-92405"/>
            <a:ext cx="2839239"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756346"/>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1492577" y="1815018"/>
            <a:ext cx="5646454"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479772" y="828980"/>
            <a:ext cx="5904956"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 thơ năm chữ, sử dụng rất nhiều những hình ảnh sinh động hấp dẫn</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106143" y="-75102"/>
            <a:ext cx="919676" cy="91967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2138316"/>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1492577" y="3196769"/>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365963" y="2318866"/>
            <a:ext cx="4665738"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cảnh tượng được miêu tả tự nhiên chân thực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EDA777C2-2413-4D5B-9DDF-701BA3138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10237365" y="2797548"/>
            <a:ext cx="1184945" cy="1184945"/>
          </a:xfrm>
          <a:prstGeom prst="rect">
            <a:avLst/>
          </a:prstGeom>
        </p:spPr>
      </p:pic>
      <p:pic>
        <p:nvPicPr>
          <p:cNvPr id="22" name="Picture 21">
            <a:extLst>
              <a:ext uri="{FF2B5EF4-FFF2-40B4-BE49-F238E27FC236}">
                <a16:creationId xmlns:a16="http://schemas.microsoft.com/office/drawing/2014/main" id="{5BB06711-AACA-4DEE-9AF2-C22A9C3B7D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8844673" y="4963683"/>
            <a:ext cx="1184945" cy="1184945"/>
          </a:xfrm>
          <a:prstGeom prst="rect">
            <a:avLst/>
          </a:prstGeom>
        </p:spPr>
      </p:pic>
      <p:pic>
        <p:nvPicPr>
          <p:cNvPr id="23" name="Picture 22">
            <a:extLst>
              <a:ext uri="{FF2B5EF4-FFF2-40B4-BE49-F238E27FC236}">
                <a16:creationId xmlns:a16="http://schemas.microsoft.com/office/drawing/2014/main" id="{EBE4CA39-9743-4BF7-99A1-CFD2625699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55882" y="5350214"/>
            <a:ext cx="1184945" cy="1184945"/>
          </a:xfrm>
          <a:prstGeom prst="rect">
            <a:avLst/>
          </a:prstGeom>
        </p:spPr>
      </p:pic>
      <p:pic>
        <p:nvPicPr>
          <p:cNvPr id="24" name="Picture 23">
            <a:extLst>
              <a:ext uri="{FF2B5EF4-FFF2-40B4-BE49-F238E27FC236}">
                <a16:creationId xmlns:a16="http://schemas.microsoft.com/office/drawing/2014/main" id="{9679E2D3-BE7E-4EA2-B652-405642B125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3548771" y="4963682"/>
            <a:ext cx="1184945" cy="1184945"/>
          </a:xfrm>
          <a:prstGeom prst="rect">
            <a:avLst/>
          </a:prstGeom>
        </p:spPr>
      </p:pic>
      <p:pic>
        <p:nvPicPr>
          <p:cNvPr id="25" name="Picture 24">
            <a:extLst>
              <a:ext uri="{FF2B5EF4-FFF2-40B4-BE49-F238E27FC236}">
                <a16:creationId xmlns:a16="http://schemas.microsoft.com/office/drawing/2014/main" id="{B1251265-7CA6-42F3-ADB7-22F41443C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439229" y="5505958"/>
            <a:ext cx="1184945" cy="1184945"/>
          </a:xfrm>
          <a:prstGeom prst="rect">
            <a:avLst/>
          </a:prstGeom>
        </p:spPr>
      </p:pic>
      <p:pic>
        <p:nvPicPr>
          <p:cNvPr id="26" name="Picture 25">
            <a:extLst>
              <a:ext uri="{FF2B5EF4-FFF2-40B4-BE49-F238E27FC236}">
                <a16:creationId xmlns:a16="http://schemas.microsoft.com/office/drawing/2014/main" id="{610923FF-8ADA-480E-A71B-7CAA8A2C51F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7116525" y="-133829"/>
            <a:ext cx="1245066" cy="1245066"/>
          </a:xfrm>
          <a:prstGeom prst="rect">
            <a:avLst/>
          </a:prstGeom>
        </p:spPr>
      </p:pic>
      <p:pic>
        <p:nvPicPr>
          <p:cNvPr id="27" name="Picture 26">
            <a:extLst>
              <a:ext uri="{FF2B5EF4-FFF2-40B4-BE49-F238E27FC236}">
                <a16:creationId xmlns:a16="http://schemas.microsoft.com/office/drawing/2014/main" id="{49275600-2BCC-4AFC-BDBB-E5AB1EA9540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312978" y="1176117"/>
            <a:ext cx="1245066" cy="1245066"/>
          </a:xfrm>
          <a:prstGeom prst="rect">
            <a:avLst/>
          </a:prstGeom>
        </p:spPr>
      </p:pic>
      <p:pic>
        <p:nvPicPr>
          <p:cNvPr id="28" name="Picture 27">
            <a:extLst>
              <a:ext uri="{FF2B5EF4-FFF2-40B4-BE49-F238E27FC236}">
                <a16:creationId xmlns:a16="http://schemas.microsoft.com/office/drawing/2014/main" id="{C3E39F39-13E4-4182-AC12-427152A8972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9890854" y="1423514"/>
            <a:ext cx="1245066" cy="1245066"/>
          </a:xfrm>
          <a:prstGeom prst="rect">
            <a:avLst/>
          </a:prstGeom>
        </p:spPr>
      </p:pic>
      <p:pic>
        <p:nvPicPr>
          <p:cNvPr id="29" name="Picture 28">
            <a:extLst>
              <a:ext uri="{FF2B5EF4-FFF2-40B4-BE49-F238E27FC236}">
                <a16:creationId xmlns:a16="http://schemas.microsoft.com/office/drawing/2014/main" id="{D2C2E139-A855-4B0F-8091-CE9A97B1E3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10651185" y="1312743"/>
            <a:ext cx="1245066" cy="1245066"/>
          </a:xfrm>
          <a:prstGeom prst="rect">
            <a:avLst/>
          </a:prstGeom>
        </p:spPr>
      </p:pic>
      <p:pic>
        <p:nvPicPr>
          <p:cNvPr id="30" name="Picture 29">
            <a:extLst>
              <a:ext uri="{FF2B5EF4-FFF2-40B4-BE49-F238E27FC236}">
                <a16:creationId xmlns:a16="http://schemas.microsoft.com/office/drawing/2014/main" id="{249E380E-52BE-4B71-9039-A5F718315C73}"/>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513664" y="387037"/>
            <a:ext cx="1245066" cy="1245066"/>
          </a:xfrm>
          <a:prstGeom prst="rect">
            <a:avLst/>
          </a:prstGeom>
        </p:spPr>
      </p:pic>
      <p:pic>
        <p:nvPicPr>
          <p:cNvPr id="31" name="Picture 30">
            <a:extLst>
              <a:ext uri="{FF2B5EF4-FFF2-40B4-BE49-F238E27FC236}">
                <a16:creationId xmlns:a16="http://schemas.microsoft.com/office/drawing/2014/main" id="{D89636AF-FB95-4B37-81AB-4C96F21A4FB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667195" y="1098422"/>
            <a:ext cx="1245066" cy="1245066"/>
          </a:xfrm>
          <a:prstGeom prst="rect">
            <a:avLst/>
          </a:prstGeom>
        </p:spPr>
      </p:pic>
      <p:pic>
        <p:nvPicPr>
          <p:cNvPr id="32" name="Picture 31">
            <a:extLst>
              <a:ext uri="{FF2B5EF4-FFF2-40B4-BE49-F238E27FC236}">
                <a16:creationId xmlns:a16="http://schemas.microsoft.com/office/drawing/2014/main" id="{E0485F30-507E-4B51-2D63-242BB92802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624874" y="3641366"/>
            <a:ext cx="1141396" cy="1141396"/>
          </a:xfrm>
          <a:prstGeom prst="rect">
            <a:avLst/>
          </a:prstGeom>
        </p:spPr>
      </p:pic>
      <p:cxnSp>
        <p:nvCxnSpPr>
          <p:cNvPr id="33" name="Straight Connector 32">
            <a:extLst>
              <a:ext uri="{FF2B5EF4-FFF2-40B4-BE49-F238E27FC236}">
                <a16:creationId xmlns:a16="http://schemas.microsoft.com/office/drawing/2014/main" id="{9A6C661A-D603-F636-BFB2-2913530798A3}"/>
              </a:ext>
            </a:extLst>
          </p:cNvPr>
          <p:cNvCxnSpPr>
            <a:cxnSpLocks/>
          </p:cNvCxnSpPr>
          <p:nvPr/>
        </p:nvCxnSpPr>
        <p:spPr>
          <a:xfrm>
            <a:off x="1606386" y="4699819"/>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34" name="Rectangle 33">
            <a:extLst>
              <a:ext uri="{FF2B5EF4-FFF2-40B4-BE49-F238E27FC236}">
                <a16:creationId xmlns:a16="http://schemas.microsoft.com/office/drawing/2014/main" id="{09975F04-4213-E447-F94F-798822705B50}"/>
              </a:ext>
            </a:extLst>
          </p:cNvPr>
          <p:cNvSpPr/>
          <p:nvPr/>
        </p:nvSpPr>
        <p:spPr>
          <a:xfrm>
            <a:off x="1603468" y="3745712"/>
            <a:ext cx="4665738" cy="954107"/>
          </a:xfrm>
          <a:prstGeom prst="rect">
            <a:avLst/>
          </a:prstGeom>
        </p:spPr>
        <p:txBody>
          <a:bodyPr wrap="square">
            <a:spAutoFit/>
          </a:bodyPr>
          <a:lstStyle/>
          <a:p>
            <a:pPr lvl="0" algn="just"/>
            <a:r>
              <a:rPr lang="vi-VN"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ngôn ngữ thơ trong sáng, giản dị, gợi nhiều cảm xúc</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46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arn(inVertical)">
                                      <p:cBhvr>
                                        <p:cTn id="4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3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083189" y="251902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7046889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996525-BCF2-4B6E-B960-8A745D605A40}"/>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Lst>
          </a:blip>
          <a:stretch>
            <a:fillRect/>
          </a:stretch>
        </p:blipFill>
        <p:spPr>
          <a:xfrm>
            <a:off x="12038" y="0"/>
            <a:ext cx="12191999" cy="6858000"/>
          </a:xfrm>
          <a:prstGeom prst="rect">
            <a:avLst/>
          </a:prstGeom>
        </p:spPr>
      </p:pic>
      <p:sp>
        <p:nvSpPr>
          <p:cNvPr id="3" name="TextBox 2">
            <a:extLst>
              <a:ext uri="{FF2B5EF4-FFF2-40B4-BE49-F238E27FC236}">
                <a16:creationId xmlns:a16="http://schemas.microsoft.com/office/drawing/2014/main" id="{55CB9FB7-DC6D-40BD-A462-16408855959B}"/>
              </a:ext>
            </a:extLst>
          </p:cNvPr>
          <p:cNvSpPr txBox="1"/>
          <p:nvPr/>
        </p:nvSpPr>
        <p:spPr>
          <a:xfrm>
            <a:off x="4050739" y="412880"/>
            <a:ext cx="3031407" cy="461665"/>
          </a:xfrm>
          <a:prstGeom prst="rect">
            <a:avLst/>
          </a:prstGeom>
          <a:ln w="38100">
            <a:prstDash val="sysDot"/>
          </a:ln>
        </p:spPr>
        <p:style>
          <a:lnRef idx="2">
            <a:schemeClr val="accent5"/>
          </a:lnRef>
          <a:fillRef idx="1">
            <a:schemeClr val="lt1"/>
          </a:fillRef>
          <a:effectRef idx="0">
            <a:schemeClr val="accent5"/>
          </a:effectRef>
          <a:fontRef idx="minor">
            <a:schemeClr val="dk1"/>
          </a:fontRef>
        </p:style>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TRỒNG CÂY XANH</a:t>
            </a:r>
          </a:p>
        </p:txBody>
      </p:sp>
      <p:pic>
        <p:nvPicPr>
          <p:cNvPr id="4" name="Picture 3">
            <a:extLst>
              <a:ext uri="{FF2B5EF4-FFF2-40B4-BE49-F238E27FC236}">
                <a16:creationId xmlns:a16="http://schemas.microsoft.com/office/drawing/2014/main" id="{7EC846AF-73CC-46E1-A758-7D84D9E38CE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586" b="94138" l="10000" r="90000">
                        <a14:foregroundMark x1="49667" y1="94310" x2="49667" y2="94310"/>
                        <a14:foregroundMark x1="31889" y1="6034" x2="31889" y2="6034"/>
                        <a14:foregroundMark x1="26667" y1="2586" x2="26667" y2="2586"/>
                        <a14:foregroundMark x1="74667" y1="33276" x2="74667" y2="33276"/>
                        <a14:foregroundMark x1="78111" y1="31897" x2="78111" y2="31897"/>
                        <a14:foregroundMark x1="83333" y1="57069" x2="83333" y2="57069"/>
                      </a14:backgroundRemoval>
                    </a14:imgEffect>
                  </a14:imgLayer>
                </a14:imgProps>
              </a:ext>
            </a:extLst>
          </a:blip>
          <a:stretch>
            <a:fillRect/>
          </a:stretch>
        </p:blipFill>
        <p:spPr>
          <a:xfrm>
            <a:off x="-99634" y="4544008"/>
            <a:ext cx="2192819" cy="2313992"/>
          </a:xfrm>
          <a:prstGeom prst="rect">
            <a:avLst/>
          </a:prstGeom>
        </p:spPr>
      </p:pic>
      <p:pic>
        <p:nvPicPr>
          <p:cNvPr id="5" name="Picture 4">
            <a:extLst>
              <a:ext uri="{FF2B5EF4-FFF2-40B4-BE49-F238E27FC236}">
                <a16:creationId xmlns:a16="http://schemas.microsoft.com/office/drawing/2014/main" id="{97E05303-5ABC-4790-95DC-F7FDFFE35A6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41" b="89677" l="10000" r="90000">
                        <a14:foregroundMark x1="50652" y1="6237" x2="50652" y2="6237"/>
                        <a14:foregroundMark x1="29891" y1="3441" x2="29891" y2="3441"/>
                        <a14:foregroundMark x1="51739" y1="3441" x2="51739" y2="3441"/>
                      </a14:backgroundRemoval>
                    </a14:imgEffect>
                  </a14:imgLayer>
                </a14:imgProps>
              </a:ext>
            </a:extLst>
          </a:blip>
          <a:stretch>
            <a:fillRect/>
          </a:stretch>
        </p:blipFill>
        <p:spPr>
          <a:xfrm>
            <a:off x="2193807" y="3982171"/>
            <a:ext cx="3027264" cy="2501253"/>
          </a:xfrm>
          <a:prstGeom prst="rect">
            <a:avLst/>
          </a:prstGeom>
        </p:spPr>
      </p:pic>
      <p:pic>
        <p:nvPicPr>
          <p:cNvPr id="7" name="Picture 6">
            <a:extLst>
              <a:ext uri="{FF2B5EF4-FFF2-40B4-BE49-F238E27FC236}">
                <a16:creationId xmlns:a16="http://schemas.microsoft.com/office/drawing/2014/main" id="{701A19CD-3DEF-4FBA-AFA5-E6455965D0B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667" b="94667" l="4000" r="97333">
                        <a14:foregroundMark x1="52000" y1="95111" x2="52000" y2="95111"/>
                        <a14:foregroundMark x1="61333" y1="6667" x2="61333" y2="6667"/>
                        <a14:foregroundMark x1="95111" y1="26222" x2="95111" y2="26222"/>
                        <a14:foregroundMark x1="9778" y1="43111" x2="9778" y2="43111"/>
                        <a14:foregroundMark x1="8000" y1="42667" x2="8000" y2="42667"/>
                        <a14:foregroundMark x1="4444" y1="45778" x2="4444" y2="45778"/>
                        <a14:foregroundMark x1="97333" y1="52889" x2="97333" y2="52889"/>
                      </a14:backgroundRemoval>
                    </a14:imgEffect>
                  </a14:imgLayer>
                </a14:imgProps>
              </a:ext>
            </a:extLst>
          </a:blip>
          <a:stretch>
            <a:fillRect/>
          </a:stretch>
        </p:blipFill>
        <p:spPr>
          <a:xfrm>
            <a:off x="5383633" y="2703025"/>
            <a:ext cx="2111052" cy="2111052"/>
          </a:xfrm>
          <a:prstGeom prst="rect">
            <a:avLst/>
          </a:prstGeom>
        </p:spPr>
      </p:pic>
      <p:pic>
        <p:nvPicPr>
          <p:cNvPr id="8" name="Picture 7">
            <a:extLst>
              <a:ext uri="{FF2B5EF4-FFF2-40B4-BE49-F238E27FC236}">
                <a16:creationId xmlns:a16="http://schemas.microsoft.com/office/drawing/2014/main" id="{B50FCFF3-1621-4B67-B970-4D67A79A85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8289" b="94868" l="10000" r="90000">
                        <a14:foregroundMark x1="46000" y1="8421" x2="46000" y2="8421"/>
                        <a14:foregroundMark x1="29333" y1="71316" x2="29333" y2="71316"/>
                        <a14:foregroundMark x1="49222" y1="94868" x2="49222" y2="94868"/>
                        <a14:foregroundMark x1="75333" y1="21184" x2="75333" y2="21184"/>
                      </a14:backgroundRemoval>
                    </a14:imgEffect>
                  </a14:imgLayer>
                </a14:imgProps>
              </a:ext>
            </a:extLst>
          </a:blip>
          <a:stretch>
            <a:fillRect/>
          </a:stretch>
        </p:blipFill>
        <p:spPr>
          <a:xfrm>
            <a:off x="520746" y="3287282"/>
            <a:ext cx="1697316" cy="1433289"/>
          </a:xfrm>
          <a:prstGeom prst="rect">
            <a:avLst/>
          </a:prstGeom>
        </p:spPr>
      </p:pic>
      <p:pic>
        <p:nvPicPr>
          <p:cNvPr id="9" name="Picture 8">
            <a:extLst>
              <a:ext uri="{FF2B5EF4-FFF2-40B4-BE49-F238E27FC236}">
                <a16:creationId xmlns:a16="http://schemas.microsoft.com/office/drawing/2014/main" id="{01C4041A-BF0A-4304-A190-65BC5AE45D7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6563" r="93875">
                        <a14:foregroundMark x1="92938" y1="56614" x2="92938" y2="56614"/>
                        <a14:foregroundMark x1="92938" y1="58346" x2="92938" y2="58346"/>
                        <a14:foregroundMark x1="93875" y1="58346" x2="93875" y2="58346"/>
                        <a14:foregroundMark x1="6563" y1="56063" x2="6563" y2="56063"/>
                      </a14:backgroundRemoval>
                    </a14:imgEffect>
                  </a14:imgLayer>
                </a14:imgProps>
              </a:ext>
            </a:extLst>
          </a:blip>
          <a:stretch>
            <a:fillRect/>
          </a:stretch>
        </p:blipFill>
        <p:spPr>
          <a:xfrm>
            <a:off x="10200364" y="3053573"/>
            <a:ext cx="1776325" cy="1409959"/>
          </a:xfrm>
          <a:prstGeom prst="rect">
            <a:avLst/>
          </a:prstGeom>
        </p:spPr>
      </p:pic>
      <p:pic>
        <p:nvPicPr>
          <p:cNvPr id="10" name="Picture 9">
            <a:extLst>
              <a:ext uri="{FF2B5EF4-FFF2-40B4-BE49-F238E27FC236}">
                <a16:creationId xmlns:a16="http://schemas.microsoft.com/office/drawing/2014/main" id="{02B4BADB-EF17-41D7-A048-0ABF4C0640C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6000" b="98000" l="9864" r="92177">
                        <a14:foregroundMark x1="46259" y1="7000" x2="46939" y2="6333"/>
                        <a14:foregroundMark x1="69728" y1="34333" x2="69728" y2="34333"/>
                        <a14:foregroundMark x1="92517" y1="40333" x2="92517" y2="40333"/>
                        <a14:foregroundMark x1="81293" y1="70667" x2="81293" y2="70667"/>
                        <a14:foregroundMark x1="68367" y1="69000" x2="68367" y2="69000"/>
                        <a14:foregroundMark x1="52721" y1="93333" x2="52721" y2="93333"/>
                        <a14:foregroundMark x1="53061" y1="95000" x2="53061" y2="95000"/>
                        <a14:foregroundMark x1="52721" y1="98000" x2="52721" y2="98000"/>
                        <a14:foregroundMark x1="53061" y1="15000" x2="53061" y2="15000"/>
                        <a14:foregroundMark x1="34694" y1="86333" x2="34694" y2="86333"/>
                        <a14:foregroundMark x1="41837" y1="64667" x2="41837" y2="64667"/>
                        <a14:foregroundMark x1="79592" y1="57333" x2="79592" y2="57333"/>
                      </a14:backgroundRemoval>
                    </a14:imgEffect>
                  </a14:imgLayer>
                </a14:imgProps>
              </a:ext>
            </a:extLst>
          </a:blip>
          <a:stretch>
            <a:fillRect/>
          </a:stretch>
        </p:blipFill>
        <p:spPr>
          <a:xfrm>
            <a:off x="7815245" y="3053573"/>
            <a:ext cx="1526412" cy="1557564"/>
          </a:xfrm>
          <a:prstGeom prst="rect">
            <a:avLst/>
          </a:prstGeom>
        </p:spPr>
      </p:pic>
      <p:pic>
        <p:nvPicPr>
          <p:cNvPr id="11" name="Picture 10">
            <a:extLst>
              <a:ext uri="{FF2B5EF4-FFF2-40B4-BE49-F238E27FC236}">
                <a16:creationId xmlns:a16="http://schemas.microsoft.com/office/drawing/2014/main" id="{922B3911-A430-44E1-9118-680DC9169DF7}"/>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48889" y1="16444" x2="48889" y2="16444"/>
                        <a14:foregroundMark x1="58444" y1="22444" x2="58444" y2="22444"/>
                        <a14:foregroundMark x1="46667" y1="26000" x2="46667" y2="26000"/>
                        <a14:foregroundMark x1="29333" y1="22000" x2="29333" y2="22000"/>
                        <a14:foregroundMark x1="20222" y1="45111" x2="20222" y2="45111"/>
                        <a14:foregroundMark x1="75556" y1="36889" x2="75556" y2="36889"/>
                        <a14:foregroundMark x1="70222" y1="43333" x2="70222" y2="43333"/>
                        <a14:foregroundMark x1="82222" y1="43556" x2="82222" y2="43556"/>
                        <a14:foregroundMark x1="78000" y1="52000" x2="78000" y2="52000"/>
                      </a14:backgroundRemoval>
                    </a14:imgEffect>
                  </a14:imgLayer>
                </a14:imgProps>
              </a:ext>
            </a:extLst>
          </a:blip>
          <a:stretch>
            <a:fillRect/>
          </a:stretch>
        </p:blipFill>
        <p:spPr>
          <a:xfrm>
            <a:off x="3768291" y="1998047"/>
            <a:ext cx="2111051" cy="2111051"/>
          </a:xfrm>
          <a:prstGeom prst="rect">
            <a:avLst/>
          </a:prstGeom>
        </p:spPr>
      </p:pic>
      <p:pic>
        <p:nvPicPr>
          <p:cNvPr id="12" name="Picture 11">
            <a:extLst>
              <a:ext uri="{FF2B5EF4-FFF2-40B4-BE49-F238E27FC236}">
                <a16:creationId xmlns:a16="http://schemas.microsoft.com/office/drawing/2014/main" id="{4E09F8ED-557F-4633-9A78-70CCD67B6666}"/>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10000" b="90000" l="10000" r="90000"/>
                    </a14:imgEffect>
                  </a14:imgLayer>
                </a14:imgProps>
              </a:ext>
            </a:extLst>
          </a:blip>
          <a:stretch>
            <a:fillRect/>
          </a:stretch>
        </p:blipFill>
        <p:spPr>
          <a:xfrm>
            <a:off x="7654096" y="4415054"/>
            <a:ext cx="2116915" cy="2131028"/>
          </a:xfrm>
          <a:prstGeom prst="rect">
            <a:avLst/>
          </a:prstGeom>
        </p:spPr>
      </p:pic>
      <p:pic>
        <p:nvPicPr>
          <p:cNvPr id="14" name="Picture 13">
            <a:extLst>
              <a:ext uri="{FF2B5EF4-FFF2-40B4-BE49-F238E27FC236}">
                <a16:creationId xmlns:a16="http://schemas.microsoft.com/office/drawing/2014/main" id="{12788492-E32D-4CC6-9741-0A00C8D7997C}"/>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9961" b="93555" l="10000" r="90000">
                        <a14:foregroundMark x1="51429" y1="88281" x2="51429" y2="88281"/>
                        <a14:foregroundMark x1="50440" y1="93555" x2="50440" y2="93555"/>
                        <a14:foregroundMark x1="50440" y1="88867" x2="50440" y2="88867"/>
                      </a14:backgroundRemoval>
                    </a14:imgEffect>
                  </a14:imgLayer>
                </a14:imgProps>
              </a:ext>
            </a:extLst>
          </a:blip>
          <a:stretch>
            <a:fillRect/>
          </a:stretch>
        </p:blipFill>
        <p:spPr>
          <a:xfrm>
            <a:off x="3950417" y="4776371"/>
            <a:ext cx="3752063" cy="2111051"/>
          </a:xfrm>
          <a:prstGeom prst="rect">
            <a:avLst/>
          </a:prstGeom>
        </p:spPr>
      </p:pic>
      <p:pic>
        <p:nvPicPr>
          <p:cNvPr id="15" name="Picture 14">
            <a:extLst>
              <a:ext uri="{FF2B5EF4-FFF2-40B4-BE49-F238E27FC236}">
                <a16:creationId xmlns:a16="http://schemas.microsoft.com/office/drawing/2014/main" id="{19FDC1A8-4619-4939-A045-4961C0CB612A}"/>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imgEffect>
                  </a14:imgLayer>
                </a14:imgProps>
              </a:ext>
            </a:extLst>
          </a:blip>
          <a:stretch>
            <a:fillRect/>
          </a:stretch>
        </p:blipFill>
        <p:spPr>
          <a:xfrm>
            <a:off x="2155967" y="3053573"/>
            <a:ext cx="1046275" cy="1160524"/>
          </a:xfrm>
          <a:prstGeom prst="rect">
            <a:avLst/>
          </a:prstGeom>
        </p:spPr>
      </p:pic>
      <p:pic>
        <p:nvPicPr>
          <p:cNvPr id="16" name="Picture 15">
            <a:extLst>
              <a:ext uri="{FF2B5EF4-FFF2-40B4-BE49-F238E27FC236}">
                <a16:creationId xmlns:a16="http://schemas.microsoft.com/office/drawing/2014/main" id="{68F734BC-177B-44E8-9483-C72105A85353}"/>
              </a:ext>
            </a:extLst>
          </p:cNvPr>
          <p:cNvPicPr>
            <a:picLocks noChangeAspect="1"/>
          </p:cNvPicPr>
          <p:nvPr/>
        </p:nvPicPr>
        <p:blipFill>
          <a:blip r:embed="rId25">
            <a:extLst>
              <a:ext uri="{BEBA8EAE-BF5A-486C-A8C5-ECC9F3942E4B}">
                <a14:imgProps xmlns:a14="http://schemas.microsoft.com/office/drawing/2010/main">
                  <a14:imgLayer r:embed="rId26">
                    <a14:imgEffect>
                      <a14:backgroundRemoval t="7111" b="92889" l="9778" r="89778">
                        <a14:foregroundMark x1="58667" y1="89333" x2="58667" y2="89333"/>
                        <a14:foregroundMark x1="44889" y1="93333" x2="44889" y2="93333"/>
                        <a14:foregroundMark x1="60889" y1="93333" x2="60889" y2="93333"/>
                        <a14:foregroundMark x1="50667" y1="7111" x2="50667" y2="7111"/>
                      </a14:backgroundRemoval>
                    </a14:imgEffect>
                  </a14:imgLayer>
                </a14:imgProps>
              </a:ext>
            </a:extLst>
          </a:blip>
          <a:stretch>
            <a:fillRect/>
          </a:stretch>
        </p:blipFill>
        <p:spPr>
          <a:xfrm>
            <a:off x="9173449" y="3939189"/>
            <a:ext cx="3131208" cy="3131208"/>
          </a:xfrm>
          <a:prstGeom prst="rect">
            <a:avLst/>
          </a:prstGeom>
        </p:spPr>
      </p:pic>
      <p:sp>
        <p:nvSpPr>
          <p:cNvPr id="17" name="Rectangle 16">
            <a:hlinkClick r:id="rId27" action="ppaction://hlinksldjump"/>
            <a:extLst>
              <a:ext uri="{FF2B5EF4-FFF2-40B4-BE49-F238E27FC236}">
                <a16:creationId xmlns:a16="http://schemas.microsoft.com/office/drawing/2014/main" id="{9216737C-9E7C-4510-ABB2-3CE5A20FD914}"/>
              </a:ext>
            </a:extLst>
          </p:cNvPr>
          <p:cNvSpPr/>
          <p:nvPr/>
        </p:nvSpPr>
        <p:spPr>
          <a:xfrm>
            <a:off x="182927" y="1178562"/>
            <a:ext cx="41898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18" name="Rectangle 17">
            <a:hlinkClick r:id="rId28" action="ppaction://hlinksldjump"/>
            <a:extLst>
              <a:ext uri="{FF2B5EF4-FFF2-40B4-BE49-F238E27FC236}">
                <a16:creationId xmlns:a16="http://schemas.microsoft.com/office/drawing/2014/main" id="{DAA32E63-0981-4325-8B7E-2A4089A61E76}"/>
              </a:ext>
            </a:extLst>
          </p:cNvPr>
          <p:cNvSpPr/>
          <p:nvPr/>
        </p:nvSpPr>
        <p:spPr>
          <a:xfrm>
            <a:off x="682821"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19" name="Rectangle 18">
            <a:hlinkClick r:id="rId29" action="ppaction://hlinksldjump"/>
            <a:extLst>
              <a:ext uri="{FF2B5EF4-FFF2-40B4-BE49-F238E27FC236}">
                <a16:creationId xmlns:a16="http://schemas.microsoft.com/office/drawing/2014/main" id="{B275770C-80FE-4915-B105-CE89FB71CC83}"/>
              </a:ext>
            </a:extLst>
          </p:cNvPr>
          <p:cNvSpPr/>
          <p:nvPr/>
        </p:nvSpPr>
        <p:spPr>
          <a:xfrm>
            <a:off x="1121185" y="1175886"/>
            <a:ext cx="391777"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20" name="Rectangle 19">
            <a:hlinkClick r:id="rId30" action="ppaction://hlinksldjump"/>
            <a:extLst>
              <a:ext uri="{FF2B5EF4-FFF2-40B4-BE49-F238E27FC236}">
                <a16:creationId xmlns:a16="http://schemas.microsoft.com/office/drawing/2014/main" id="{A071915F-2813-4067-B1FD-39354DA6779C}"/>
              </a:ext>
            </a:extLst>
          </p:cNvPr>
          <p:cNvSpPr/>
          <p:nvPr/>
        </p:nvSpPr>
        <p:spPr>
          <a:xfrm>
            <a:off x="1587501" y="1178562"/>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21" name="Rectangle 20">
            <a:hlinkClick r:id="rId31" action="ppaction://hlinksldjump"/>
            <a:extLst>
              <a:ext uri="{FF2B5EF4-FFF2-40B4-BE49-F238E27FC236}">
                <a16:creationId xmlns:a16="http://schemas.microsoft.com/office/drawing/2014/main" id="{D11B999F-E619-4624-9527-A419A668813C}"/>
              </a:ext>
            </a:extLst>
          </p:cNvPr>
          <p:cNvSpPr/>
          <p:nvPr/>
        </p:nvSpPr>
        <p:spPr>
          <a:xfrm>
            <a:off x="2025865" y="1175885"/>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22" name="Rectangle 21">
            <a:hlinkClick r:id="rId32" action="ppaction://hlinksldjump"/>
            <a:extLst>
              <a:ext uri="{FF2B5EF4-FFF2-40B4-BE49-F238E27FC236}">
                <a16:creationId xmlns:a16="http://schemas.microsoft.com/office/drawing/2014/main" id="{F40E9D04-44D5-411E-9CBE-2C470562F8CA}"/>
              </a:ext>
            </a:extLst>
          </p:cNvPr>
          <p:cNvSpPr/>
          <p:nvPr/>
        </p:nvSpPr>
        <p:spPr>
          <a:xfrm>
            <a:off x="2457864" y="1170139"/>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23" name="Rectangle 22">
            <a:hlinkClick r:id="rId33" action="ppaction://hlinksldjump"/>
            <a:extLst>
              <a:ext uri="{FF2B5EF4-FFF2-40B4-BE49-F238E27FC236}">
                <a16:creationId xmlns:a16="http://schemas.microsoft.com/office/drawing/2014/main" id="{BDEF6238-B1EA-47B0-8EBB-B3DAE22750BB}"/>
              </a:ext>
            </a:extLst>
          </p:cNvPr>
          <p:cNvSpPr/>
          <p:nvPr/>
        </p:nvSpPr>
        <p:spPr>
          <a:xfrm>
            <a:off x="2865509" y="1167463"/>
            <a:ext cx="374435"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24" name="Rectangle 23">
            <a:hlinkClick r:id="rId34" action="ppaction://hlinksldjump"/>
            <a:extLst>
              <a:ext uri="{FF2B5EF4-FFF2-40B4-BE49-F238E27FC236}">
                <a16:creationId xmlns:a16="http://schemas.microsoft.com/office/drawing/2014/main" id="{4C337F32-0E00-4317-A38A-BAB90BBCB64D}"/>
              </a:ext>
            </a:extLst>
          </p:cNvPr>
          <p:cNvSpPr/>
          <p:nvPr/>
        </p:nvSpPr>
        <p:spPr>
          <a:xfrm>
            <a:off x="3303873" y="1167463"/>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25" name="Rectangle 24">
            <a:hlinkClick r:id="rId35" action="ppaction://hlinksldjump"/>
            <a:extLst>
              <a:ext uri="{FF2B5EF4-FFF2-40B4-BE49-F238E27FC236}">
                <a16:creationId xmlns:a16="http://schemas.microsoft.com/office/drawing/2014/main" id="{B03A9AF8-70B5-4406-9D1C-C4C22F0C0EFE}"/>
              </a:ext>
            </a:extLst>
          </p:cNvPr>
          <p:cNvSpPr/>
          <p:nvPr/>
        </p:nvSpPr>
        <p:spPr>
          <a:xfrm>
            <a:off x="3769389" y="1167462"/>
            <a:ext cx="401280"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26" name="Rectangle 25">
            <a:hlinkClick r:id="rId36" action="ppaction://hlinksldjump"/>
            <a:extLst>
              <a:ext uri="{FF2B5EF4-FFF2-40B4-BE49-F238E27FC236}">
                <a16:creationId xmlns:a16="http://schemas.microsoft.com/office/drawing/2014/main" id="{66ECB6C1-5505-441A-AEF9-33C95FCDBFB1}"/>
              </a:ext>
            </a:extLst>
          </p:cNvPr>
          <p:cNvSpPr/>
          <p:nvPr/>
        </p:nvSpPr>
        <p:spPr>
          <a:xfrm>
            <a:off x="4229351" y="1167462"/>
            <a:ext cx="564509" cy="351340"/>
          </a:xfrm>
          <a:prstGeom prst="rect">
            <a:avLst/>
          </a:prstGeom>
          <a:ln w="19050">
            <a:prstDash val="sys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
        <p:nvSpPr>
          <p:cNvPr id="38" name="Rectangle 37">
            <a:extLst>
              <a:ext uri="{FF2B5EF4-FFF2-40B4-BE49-F238E27FC236}">
                <a16:creationId xmlns:a16="http://schemas.microsoft.com/office/drawing/2014/main" id="{B500F9C9-1F92-46FB-9124-489DBB93197A}"/>
              </a:ext>
            </a:extLst>
          </p:cNvPr>
          <p:cNvSpPr/>
          <p:nvPr/>
        </p:nvSpPr>
        <p:spPr>
          <a:xfrm>
            <a:off x="7107484" y="1195803"/>
            <a:ext cx="41898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a:t>
            </a:r>
          </a:p>
        </p:txBody>
      </p:sp>
      <p:sp>
        <p:nvSpPr>
          <p:cNvPr id="39" name="Rectangle 38">
            <a:extLst>
              <a:ext uri="{FF2B5EF4-FFF2-40B4-BE49-F238E27FC236}">
                <a16:creationId xmlns:a16="http://schemas.microsoft.com/office/drawing/2014/main" id="{840CEB6E-F1B6-499D-BA75-4071ACE418BA}"/>
              </a:ext>
            </a:extLst>
          </p:cNvPr>
          <p:cNvSpPr/>
          <p:nvPr/>
        </p:nvSpPr>
        <p:spPr>
          <a:xfrm>
            <a:off x="7607378"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p:txBody>
      </p:sp>
      <p:sp>
        <p:nvSpPr>
          <p:cNvPr id="40" name="Rectangle 39">
            <a:extLst>
              <a:ext uri="{FF2B5EF4-FFF2-40B4-BE49-F238E27FC236}">
                <a16:creationId xmlns:a16="http://schemas.microsoft.com/office/drawing/2014/main" id="{706ECC0B-8F0A-4A40-AB17-95E5CB4E2598}"/>
              </a:ext>
            </a:extLst>
          </p:cNvPr>
          <p:cNvSpPr/>
          <p:nvPr/>
        </p:nvSpPr>
        <p:spPr>
          <a:xfrm>
            <a:off x="8045742" y="1193127"/>
            <a:ext cx="391777"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3</a:t>
            </a:r>
          </a:p>
        </p:txBody>
      </p:sp>
      <p:sp>
        <p:nvSpPr>
          <p:cNvPr id="41" name="Rectangle 40">
            <a:extLst>
              <a:ext uri="{FF2B5EF4-FFF2-40B4-BE49-F238E27FC236}">
                <a16:creationId xmlns:a16="http://schemas.microsoft.com/office/drawing/2014/main" id="{59CB6038-99B8-4E1B-BE57-47B49901F312}"/>
              </a:ext>
            </a:extLst>
          </p:cNvPr>
          <p:cNvSpPr/>
          <p:nvPr/>
        </p:nvSpPr>
        <p:spPr>
          <a:xfrm>
            <a:off x="8512059" y="1195803"/>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p>
        </p:txBody>
      </p:sp>
      <p:sp>
        <p:nvSpPr>
          <p:cNvPr id="42" name="Rectangle 41">
            <a:extLst>
              <a:ext uri="{FF2B5EF4-FFF2-40B4-BE49-F238E27FC236}">
                <a16:creationId xmlns:a16="http://schemas.microsoft.com/office/drawing/2014/main" id="{E10F5650-86B7-43CC-9121-85435ABDFA55}"/>
              </a:ext>
            </a:extLst>
          </p:cNvPr>
          <p:cNvSpPr/>
          <p:nvPr/>
        </p:nvSpPr>
        <p:spPr>
          <a:xfrm>
            <a:off x="8950423" y="1193126"/>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5</a:t>
            </a:r>
          </a:p>
        </p:txBody>
      </p:sp>
      <p:sp>
        <p:nvSpPr>
          <p:cNvPr id="43" name="Rectangle 42">
            <a:extLst>
              <a:ext uri="{FF2B5EF4-FFF2-40B4-BE49-F238E27FC236}">
                <a16:creationId xmlns:a16="http://schemas.microsoft.com/office/drawing/2014/main" id="{47891CB1-0563-4401-81BF-4F2D8A90FBA4}"/>
              </a:ext>
            </a:extLst>
          </p:cNvPr>
          <p:cNvSpPr/>
          <p:nvPr/>
        </p:nvSpPr>
        <p:spPr>
          <a:xfrm>
            <a:off x="9382421" y="1187381"/>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a:t>
            </a:r>
          </a:p>
        </p:txBody>
      </p:sp>
      <p:sp>
        <p:nvSpPr>
          <p:cNvPr id="44" name="Rectangle 43">
            <a:extLst>
              <a:ext uri="{FF2B5EF4-FFF2-40B4-BE49-F238E27FC236}">
                <a16:creationId xmlns:a16="http://schemas.microsoft.com/office/drawing/2014/main" id="{278A4EEB-E4C6-4D3B-A4C5-C40854582DCA}"/>
              </a:ext>
            </a:extLst>
          </p:cNvPr>
          <p:cNvSpPr/>
          <p:nvPr/>
        </p:nvSpPr>
        <p:spPr>
          <a:xfrm>
            <a:off x="9790067" y="1184705"/>
            <a:ext cx="374435"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7</a:t>
            </a:r>
          </a:p>
        </p:txBody>
      </p:sp>
      <p:sp>
        <p:nvSpPr>
          <p:cNvPr id="45" name="Rectangle 44">
            <a:extLst>
              <a:ext uri="{FF2B5EF4-FFF2-40B4-BE49-F238E27FC236}">
                <a16:creationId xmlns:a16="http://schemas.microsoft.com/office/drawing/2014/main" id="{59963867-2BA2-4642-9463-3A436F4CEF25}"/>
              </a:ext>
            </a:extLst>
          </p:cNvPr>
          <p:cNvSpPr/>
          <p:nvPr/>
        </p:nvSpPr>
        <p:spPr>
          <a:xfrm>
            <a:off x="10228431" y="1184705"/>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8</a:t>
            </a:r>
          </a:p>
        </p:txBody>
      </p:sp>
      <p:sp>
        <p:nvSpPr>
          <p:cNvPr id="46" name="Rectangle 45">
            <a:extLst>
              <a:ext uri="{FF2B5EF4-FFF2-40B4-BE49-F238E27FC236}">
                <a16:creationId xmlns:a16="http://schemas.microsoft.com/office/drawing/2014/main" id="{C9E28584-BFE1-42B6-8ADD-9A960D92642F}"/>
              </a:ext>
            </a:extLst>
          </p:cNvPr>
          <p:cNvSpPr/>
          <p:nvPr/>
        </p:nvSpPr>
        <p:spPr>
          <a:xfrm>
            <a:off x="10693947" y="1184703"/>
            <a:ext cx="401280"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9</a:t>
            </a:r>
          </a:p>
        </p:txBody>
      </p:sp>
      <p:sp>
        <p:nvSpPr>
          <p:cNvPr id="47" name="Rectangle 46">
            <a:extLst>
              <a:ext uri="{FF2B5EF4-FFF2-40B4-BE49-F238E27FC236}">
                <a16:creationId xmlns:a16="http://schemas.microsoft.com/office/drawing/2014/main" id="{66DFD1D2-C17A-4311-B384-D180DC5F2E30}"/>
              </a:ext>
            </a:extLst>
          </p:cNvPr>
          <p:cNvSpPr/>
          <p:nvPr/>
        </p:nvSpPr>
        <p:spPr>
          <a:xfrm>
            <a:off x="11153908" y="1184703"/>
            <a:ext cx="564509" cy="351340"/>
          </a:xfrm>
          <a:prstGeom prst="rect">
            <a:avLst/>
          </a:prstGeom>
          <a:ln>
            <a:prstDash val="sysDash"/>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a:t>
            </a:r>
          </a:p>
        </p:txBody>
      </p:sp>
    </p:spTree>
    <p:extLst>
      <p:ext uri="{BB962C8B-B14F-4D97-AF65-F5344CB8AC3E}">
        <p14:creationId xmlns:p14="http://schemas.microsoft.com/office/powerpoint/2010/main" val="2572263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3"/>
                                        </p:tgtEl>
                                        <p:attrNameLst>
                                          <p:attrName>style.color</p:attrName>
                                        </p:attrNameLst>
                                      </p:cBhvr>
                                      <p:to>
                                        <a:schemeClr val="bg1"/>
                                      </p:to>
                                    </p:animClr>
                                    <p:animClr clrSpc="rgb" dir="cw">
                                      <p:cBhvr>
                                        <p:cTn id="12" dur="250" autoRev="1" fill="remove"/>
                                        <p:tgtEl>
                                          <p:spTgt spid="3"/>
                                        </p:tgtEl>
                                        <p:attrNameLst>
                                          <p:attrName>fillcolor</p:attrName>
                                        </p:attrNameLst>
                                      </p:cBhvr>
                                      <p:to>
                                        <a:schemeClr val="bg1"/>
                                      </p:to>
                                    </p:animClr>
                                    <p:set>
                                      <p:cBhvr>
                                        <p:cTn id="13" dur="250" autoRev="1" fill="remove"/>
                                        <p:tgtEl>
                                          <p:spTgt spid="3"/>
                                        </p:tgtEl>
                                        <p:attrNameLst>
                                          <p:attrName>fill.type</p:attrName>
                                        </p:attrNameLst>
                                      </p:cBhvr>
                                      <p:to>
                                        <p:strVal val="solid"/>
                                      </p:to>
                                    </p:set>
                                    <p:set>
                                      <p:cBhvr>
                                        <p:cTn id="14" dur="250" autoRev="1" fill="remove"/>
                                        <p:tgtEl>
                                          <p:spTgt spid="3"/>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fltVal val="0"/>
                                          </p:val>
                                        </p:tav>
                                        <p:tav tm="100000">
                                          <p:val>
                                            <p:strVal val="#ppt_w"/>
                                          </p:val>
                                        </p:tav>
                                      </p:tavLst>
                                    </p:anim>
                                    <p:anim calcmode="lin" valueType="num">
                                      <p:cBhvr>
                                        <p:cTn id="20" dur="1000" fill="hold"/>
                                        <p:tgtEl>
                                          <p:spTgt spid="16"/>
                                        </p:tgtEl>
                                        <p:attrNameLst>
                                          <p:attrName>ppt_h</p:attrName>
                                        </p:attrNameLst>
                                      </p:cBhvr>
                                      <p:tavLst>
                                        <p:tav tm="0">
                                          <p:val>
                                            <p:fltVal val="0"/>
                                          </p:val>
                                        </p:tav>
                                        <p:tav tm="100000">
                                          <p:val>
                                            <p:strVal val="#ppt_h"/>
                                          </p:val>
                                        </p:tav>
                                      </p:tavLst>
                                    </p:anim>
                                    <p:anim calcmode="lin" valueType="num">
                                      <p:cBhvr>
                                        <p:cTn id="21" dur="1000" fill="hold"/>
                                        <p:tgtEl>
                                          <p:spTgt spid="16"/>
                                        </p:tgtEl>
                                        <p:attrNameLst>
                                          <p:attrName>style.rotation</p:attrName>
                                        </p:attrNameLst>
                                      </p:cBhvr>
                                      <p:tavLst>
                                        <p:tav tm="0">
                                          <p:val>
                                            <p:fltVal val="90"/>
                                          </p:val>
                                        </p:tav>
                                        <p:tav tm="100000">
                                          <p:val>
                                            <p:fltVal val="0"/>
                                          </p:val>
                                        </p:tav>
                                      </p:tavLst>
                                    </p:anim>
                                    <p:animEffect transition="in" filter="fade">
                                      <p:cBhvr>
                                        <p:cTn id="2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8"/>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subTnLst>
                                    <p:audio>
                                      <p:cMediaNode>
                                        <p:cTn display="0" masterRel="sameClick">
                                          <p:stCondLst>
                                            <p:cond evt="begin" delay="0">
                                              <p:tn val="2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8"/>
                  </p:tgtEl>
                </p:cond>
              </p:nextCondLst>
            </p:seq>
            <p:seq concurrent="1" nextAc="seek">
              <p:cTn id="29" restart="whenNotActive" fill="hold" evtFilter="cancelBubble" nodeType="interactiveSeq">
                <p:stCondLst>
                  <p:cond evt="onClick" delay="0">
                    <p:tgtEl>
                      <p:spTgt spid="39"/>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9"/>
                  </p:tgtEl>
                </p:cond>
              </p:nextCondLst>
            </p:seq>
            <p:seq concurrent="1" nextAc="seek">
              <p:cTn id="35" restart="whenNotActive" fill="hold" evtFilter="cancelBubble" nodeType="interactiveSeq">
                <p:stCondLst>
                  <p:cond evt="onClick" delay="0">
                    <p:tgtEl>
                      <p:spTgt spid="40"/>
                    </p:tgtEl>
                  </p:cond>
                </p:stCondLst>
                <p:endSync evt="end" delay="0">
                  <p:rtn val="all"/>
                </p:endSync>
                <p:childTnLst>
                  <p:par>
                    <p:cTn id="36" fill="hold">
                      <p:stCondLst>
                        <p:cond delay="0"/>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barn(inVertical)">
                                      <p:cBhvr>
                                        <p:cTn id="40" dur="500"/>
                                        <p:tgtEl>
                                          <p:spTgt spid="11"/>
                                        </p:tgtEl>
                                      </p:cBhvr>
                                    </p:animEffec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41" restart="whenNotActive" fill="hold" evtFilter="cancelBubble" nodeType="interactiveSeq">
                <p:stCondLst>
                  <p:cond evt="onClick" delay="0">
                    <p:tgtEl>
                      <p:spTgt spid="41"/>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47" restart="whenNotActive" fill="hold" evtFilter="cancelBubble" nodeType="interactiveSeq">
                <p:stCondLst>
                  <p:cond evt="onClick" delay="0">
                    <p:tgtEl>
                      <p:spTgt spid="42"/>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barn(inVertical)">
                                      <p:cBhvr>
                                        <p:cTn id="52" dur="500"/>
                                        <p:tgtEl>
                                          <p:spTgt spid="4"/>
                                        </p:tgtEl>
                                      </p:cBhvr>
                                    </p:animEffec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2"/>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barn(inVertical)">
                                      <p:cBhvr>
                                        <p:cTn id="58" dur="500"/>
                                        <p:tgtEl>
                                          <p:spTgt spid="14"/>
                                        </p:tgtEl>
                                      </p:cBhvr>
                                    </p:animEffec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3"/>
                  </p:tgtEl>
                </p:cond>
              </p:nextCondLst>
            </p:seq>
            <p:seq concurrent="1" nextAc="seek">
              <p:cTn id="59" restart="whenNotActive" fill="hold" evtFilter="cancelBubble" nodeType="interactiveSeq">
                <p:stCondLst>
                  <p:cond evt="onClick" delay="0">
                    <p:tgtEl>
                      <p:spTgt spid="44"/>
                    </p:tgtEl>
                  </p:cond>
                </p:stCondLst>
                <p:endSync evt="end" delay="0">
                  <p:rtn val="all"/>
                </p:endSync>
                <p:childTnLst>
                  <p:par>
                    <p:cTn id="60" fill="hold">
                      <p:stCondLst>
                        <p:cond delay="0"/>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5"/>
                                        </p:tgtEl>
                                        <p:attrNameLst>
                                          <p:attrName>style.visibility</p:attrName>
                                        </p:attrNameLst>
                                      </p:cBhvr>
                                      <p:to>
                                        <p:strVal val="visible"/>
                                      </p:to>
                                    </p:set>
                                    <p:animEffect transition="in" filter="barn(inVertical)">
                                      <p:cBhvr>
                                        <p:cTn id="64" dur="500"/>
                                        <p:tgtEl>
                                          <p:spTgt spid="5"/>
                                        </p:tgtEl>
                                      </p:cBhvr>
                                    </p:animEffec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4"/>
                  </p:tgtEl>
                </p:cond>
              </p:nextCondLst>
            </p:seq>
            <p:seq concurrent="1" nextAc="seek">
              <p:cTn id="65" restart="whenNotActive" fill="hold" evtFilter="cancelBubble" nodeType="interactiveSeq">
                <p:stCondLst>
                  <p:cond evt="onClick" delay="0">
                    <p:tgtEl>
                      <p:spTgt spid="45"/>
                    </p:tgtEl>
                  </p:cond>
                </p:stCondLst>
                <p:endSync evt="end" delay="0">
                  <p:rtn val="all"/>
                </p:endSync>
                <p:childTnLst>
                  <p:par>
                    <p:cTn id="66" fill="hold">
                      <p:stCondLst>
                        <p:cond delay="0"/>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subTnLst>
                                    <p:audio>
                                      <p:cMediaNode>
                                        <p:cTn display="0" masterRel="sameClick">
                                          <p:stCondLst>
                                            <p:cond evt="begin" delay="0">
                                              <p:tn val="6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5"/>
                  </p:tgtEl>
                </p:cond>
              </p:nextCondLst>
            </p:seq>
            <p:seq concurrent="1" nextAc="seek">
              <p:cTn id="71" restart="whenNotActive" fill="hold" evtFilter="cancelBubble" nodeType="interactiveSeq">
                <p:stCondLst>
                  <p:cond evt="onClick" delay="0">
                    <p:tgtEl>
                      <p:spTgt spid="46"/>
                    </p:tgtEl>
                  </p:cond>
                </p:stCondLst>
                <p:endSync evt="end" delay="0">
                  <p:rtn val="all"/>
                </p:endSync>
                <p:childTnLst>
                  <p:par>
                    <p:cTn id="72" fill="hold">
                      <p:stCondLst>
                        <p:cond delay="0"/>
                      </p:stCondLst>
                      <p:childTnLst>
                        <p:par>
                          <p:cTn id="73" fill="hold">
                            <p:stCondLst>
                              <p:cond delay="0"/>
                            </p:stCondLst>
                            <p:childTnLst>
                              <p:par>
                                <p:cTn id="74" presetID="16" presetClass="entr" presetSubtype="21"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barn(inVertical)">
                                      <p:cBhvr>
                                        <p:cTn id="76" dur="500"/>
                                        <p:tgtEl>
                                          <p:spTgt spid="12"/>
                                        </p:tgtEl>
                                      </p:cBhvr>
                                    </p:animEffect>
                                  </p:childTnLst>
                                  <p:subTnLst>
                                    <p:audio>
                                      <p:cMediaNode>
                                        <p:cTn display="0" masterRel="sameClick">
                                          <p:stCondLst>
                                            <p:cond evt="begin" delay="0">
                                              <p:tn val="74"/>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6"/>
                  </p:tgtEl>
                </p:cond>
              </p:nextCondLst>
            </p:seq>
            <p:seq concurrent="1" nextAc="seek">
              <p:cTn id="77" restart="whenNotActive" fill="hold" evtFilter="cancelBubble" nodeType="interactiveSeq">
                <p:stCondLst>
                  <p:cond evt="onClick" delay="0">
                    <p:tgtEl>
                      <p:spTgt spid="47"/>
                    </p:tgtEl>
                  </p:cond>
                </p:stCondLst>
                <p:endSync evt="end" delay="0">
                  <p:rtn val="all"/>
                </p:endSync>
                <p:childTnLst>
                  <p:par>
                    <p:cTn id="78" fill="hold">
                      <p:stCondLst>
                        <p:cond delay="0"/>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9"/>
                                        </p:tgtEl>
                                        <p:attrNameLst>
                                          <p:attrName>style.visibility</p:attrName>
                                        </p:attrNameLst>
                                      </p:cBhvr>
                                      <p:to>
                                        <p:strVal val="visible"/>
                                      </p:to>
                                    </p:set>
                                    <p:animEffect transition="in" filter="barn(inVertical)">
                                      <p:cBhvr>
                                        <p:cTn id="82" dur="500"/>
                                        <p:tgtEl>
                                          <p:spTgt spid="9"/>
                                        </p:tgtEl>
                                      </p:cBhvr>
                                    </p:animEffect>
                                  </p:childTnLst>
                                  <p:subTnLst>
                                    <p:audio>
                                      <p:cMediaNode>
                                        <p:cTn display="0" masterRel="sameClick">
                                          <p:stCondLst>
                                            <p:cond evt="begin" delay="0">
                                              <p:tn val="8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7"/>
                  </p:tgtEl>
                </p:cond>
              </p:nextCondLst>
            </p:seq>
          </p:childTnLst>
        </p:cTn>
      </p:par>
    </p:tnLst>
    <p:bldLst>
      <p:bldP spid="3" grpId="0" animBg="1"/>
      <p:bldP spid="3" grpId="1"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7698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a:t>
            </a:r>
            <a:r>
              <a:rPr lang="vi-VN" sz="4000" b="1" dirty="0">
                <a:solidFill>
                  <a:prstClr val="black"/>
                </a:solidFill>
                <a:latin typeface="Times New Roman" panose="02020603050405020304" pitchFamily="18" charset="0"/>
                <a:cs typeface="Times New Roman" panose="02020603050405020304" pitchFamily="18" charset="0"/>
              </a:rPr>
              <a:t> Thơ Hữu Thỉnh thể hiện điều gì?</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242327" y="2062900"/>
            <a:ext cx="5536926"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Thể</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hiện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sự</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súc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triết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lý</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988046" y="4632336"/>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2915" y="3435735"/>
            <a:ext cx="5872485" cy="2407300"/>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Thường có những liên tưởng độc đáo thể hiện những suy tư giàu chất nhân văn và cái nhìn mang màu sắc triết lý về cuộc sống.</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7046561" y="2260489"/>
            <a:ext cx="5003780"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r>
              <a:rPr lang="en-US" sz="2800" b="1" dirty="0">
                <a:solidFill>
                  <a:prstClr val="black"/>
                </a:solidFill>
                <a:latin typeface="Times New Roman" panose="02020603050405020304" pitchFamily="18" charset="0"/>
                <a:cs typeface="Times New Roman" panose="02020603050405020304" pitchFamily="18" charset="0"/>
              </a:rPr>
              <a:t>B. </a:t>
            </a:r>
            <a:r>
              <a:rPr lang="vi-VN" sz="2800" b="1" dirty="0">
                <a:solidFill>
                  <a:prstClr val="black"/>
                </a:solidFill>
                <a:latin typeface="Times New Roman" panose="02020603050405020304" pitchFamily="18" charset="0"/>
                <a:cs typeface="Times New Roman" panose="02020603050405020304" pitchFamily="18" charset="0"/>
              </a:rPr>
              <a:t>cảm nhận thiên nhiên bằng tất cả các giác quan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7024685" y="3896864"/>
            <a:ext cx="5003781" cy="1908458"/>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Thường thể hiện sự mộc mạc, dân dã, chân chất, hồn nhiên của người dân quê.</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162757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8650178"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1.</a:t>
            </a:r>
            <a:r>
              <a:rPr lang="en-US" sz="3200" b="1" i="1" dirty="0">
                <a:solidFill>
                  <a:schemeClr val="tx1"/>
                </a:solidFill>
                <a:latin typeface="Times New Roman" panose="02020603050405020304" pitchFamily="18" charset="0"/>
                <a:cs typeface="Times New Roman" panose="02020603050405020304" pitchFamily="18" charset="0"/>
              </a:rPr>
              <a:t> </a:t>
            </a:r>
            <a:r>
              <a:rPr lang="vi-VN" sz="3200" b="1" i="1" dirty="0">
                <a:solidFill>
                  <a:schemeClr val="tx1"/>
                </a:solidFill>
                <a:latin typeface="Times New Roman" panose="02020603050405020304" pitchFamily="18" charset="0"/>
                <a:cs typeface="Times New Roman" panose="02020603050405020304" pitchFamily="18" charset="0"/>
              </a:rPr>
              <a:t>Chân chẳng đến đất</a:t>
            </a:r>
          </a:p>
          <a:p>
            <a:pPr algn="ctr"/>
            <a:r>
              <a:rPr lang="vi-VN" sz="3200" b="1" i="1" dirty="0">
                <a:solidFill>
                  <a:schemeClr val="tx1"/>
                </a:solidFill>
                <a:latin typeface="Times New Roman" panose="02020603050405020304" pitchFamily="18" charset="0"/>
                <a:cs typeface="Times New Roman" panose="02020603050405020304" pitchFamily="18" charset="0"/>
              </a:rPr>
              <a:t>Cật chẳng đến trời</a:t>
            </a:r>
          </a:p>
          <a:p>
            <a:pPr algn="ctr"/>
            <a:r>
              <a:rPr lang="vi-VN" sz="3200" b="1" i="1" dirty="0">
                <a:solidFill>
                  <a:schemeClr val="tx1"/>
                </a:solidFill>
                <a:latin typeface="Times New Roman" panose="02020603050405020304" pitchFamily="18" charset="0"/>
                <a:cs typeface="Times New Roman" panose="02020603050405020304" pitchFamily="18" charset="0"/>
              </a:rPr>
              <a:t>Lơ lửng giữa trời mà đeo bị đạn. – Là quả gì?</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Qủa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ổi</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3441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a:t>
            </a:r>
            <a:r>
              <a:rPr lang="vi-VN" sz="3200" b="1" dirty="0">
                <a:solidFill>
                  <a:prstClr val="black"/>
                </a:solidFill>
                <a:latin typeface="Times New Roman" panose="02020603050405020304" pitchFamily="18" charset="0"/>
                <a:cs typeface="Times New Roman" panose="02020603050405020304" pitchFamily="18" charset="0"/>
              </a:rPr>
              <a:t>Bài thơ Sang thu của Hữu Thỉnh viết về thời điểm sang thu ở vùng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Nam </a:t>
            </a:r>
            <a:r>
              <a:rPr lang="en-US" sz="3200" b="1" dirty="0" err="1">
                <a:solidFill>
                  <a:prstClr val="black"/>
                </a:solidFill>
                <a:latin typeface="Times New Roman" panose="02020603050405020304" pitchFamily="18" charset="0"/>
                <a:cs typeface="Times New Roman" panose="02020603050405020304" pitchFamily="18" charset="0"/>
              </a:rPr>
              <a:t>Trung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Bộ</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Đông</a:t>
            </a:r>
            <a:r>
              <a:rPr lang="en-US" sz="3200" b="1" dirty="0">
                <a:solidFill>
                  <a:prstClr val="black"/>
                </a:solidFill>
                <a:latin typeface="Times New Roman" panose="02020603050405020304" pitchFamily="18" charset="0"/>
                <a:cs typeface="Times New Roman" panose="02020603050405020304" pitchFamily="18" charset="0"/>
              </a:rPr>
              <a:t> Nam </a:t>
            </a:r>
            <a:r>
              <a:rPr lang="en-US" sz="3200" b="1" dirty="0" err="1">
                <a:solidFill>
                  <a:prstClr val="black"/>
                </a:solidFill>
                <a:latin typeface="Times New Roman" panose="02020603050405020304" pitchFamily="18" charset="0"/>
                <a:cs typeface="Times New Roman" panose="02020603050405020304" pitchFamily="18" charset="0"/>
              </a:rPr>
              <a:t>Bộ</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Tây</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Nguyên</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Vùng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Bắc</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Bộ</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26451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a:t>
            </a:r>
            <a:r>
              <a:rPr lang="vi-VN" sz="3200" b="1" dirty="0">
                <a:solidFill>
                  <a:prstClr val="black"/>
                </a:solidFill>
                <a:latin typeface="Times New Roman" panose="02020603050405020304" pitchFamily="18" charset="0"/>
                <a:cs typeface="Times New Roman" panose="02020603050405020304" pitchFamily="18" charset="0"/>
              </a:rPr>
              <a:t>Bài thơ Sang thu có giọng thơ và cảm xúc như thế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3200" b="1" dirty="0">
                <a:solidFill>
                  <a:prstClr val="black"/>
                </a:solidFill>
                <a:latin typeface="Times New Roman" panose="02020603050405020304" pitchFamily="18" charset="0"/>
                <a:cs typeface="Times New Roman" panose="02020603050405020304" pitchFamily="18" charset="0"/>
              </a:rPr>
              <a:t>. Trang </a:t>
            </a:r>
            <a:r>
              <a:rPr lang="en-US" sz="3200" b="1" dirty="0" err="1">
                <a:solidFill>
                  <a:prstClr val="black"/>
                </a:solidFill>
                <a:latin typeface="Times New Roman" panose="02020603050405020304" pitchFamily="18" charset="0"/>
                <a:cs typeface="Times New Roman" panose="02020603050405020304" pitchFamily="18" charset="0"/>
              </a:rPr>
              <a:t>trọng</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thành</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kính</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3200" b="1" dirty="0">
                <a:solidFill>
                  <a:prstClr val="black"/>
                </a:solidFill>
                <a:latin typeface="Times New Roman" panose="02020603050405020304" pitchFamily="18" charset="0"/>
                <a:cs typeface="Times New Roman" panose="02020603050405020304" pitchFamily="18" charset="0"/>
              </a:rPr>
              <a:t> Nhẹ nhàng, trầm lắng, suy tư.</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3200" b="1" dirty="0">
                <a:solidFill>
                  <a:prstClr val="black"/>
                </a:solidFill>
                <a:latin typeface="Times New Roman" panose="02020603050405020304" pitchFamily="18" charset="0"/>
                <a:cs typeface="Times New Roman" panose="02020603050405020304" pitchFamily="18" charset="0"/>
              </a:rPr>
              <a:t> Sôi nổi, tươi vui.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76200"/>
        </p:spPr>
        <p:style>
          <a:lnRef idx="2">
            <a:schemeClr val="accent5"/>
          </a:lnRef>
          <a:fillRef idx="1">
            <a:schemeClr val="lt1"/>
          </a:fillRef>
          <a:effectRef idx="0">
            <a:schemeClr val="accent5"/>
          </a:effectRef>
          <a:fontRef idx="minor">
            <a:schemeClr val="dk1"/>
          </a:fontRef>
        </p:style>
        <p:txBody>
          <a:bodyPr rtlCol="0" anchor="ctr"/>
          <a:lstStyle/>
          <a:p>
            <a:pPr lvl="0" algn="ctr" defTabSz="1219170">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Thiết</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tha</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rạo</a:t>
            </a:r>
            <a:r>
              <a:rPr lang="en-US" sz="3200" b="1" dirty="0">
                <a:solidFill>
                  <a:prstClr val="black"/>
                </a:solidFill>
                <a:latin typeface="Times New Roman" panose="02020603050405020304" pitchFamily="18" charset="0"/>
                <a:cs typeface="Times New Roman" panose="02020603050405020304" pitchFamily="18" charset="0"/>
              </a:rPr>
              <a:t> </a:t>
            </a:r>
            <a:r>
              <a:rPr lang="en-US" sz="3200" b="1" dirty="0" err="1">
                <a:solidFill>
                  <a:prstClr val="black"/>
                </a:solidFill>
                <a:latin typeface="Times New Roman" panose="02020603050405020304" pitchFamily="18" charset="0"/>
                <a:cs typeface="Times New Roman" panose="02020603050405020304" pitchFamily="18" charset="0"/>
              </a:rPr>
              <a:t>rực</a:t>
            </a:r>
            <a:r>
              <a:rPr lang="en-US" sz="3200" b="1" dirty="0">
                <a:solidFill>
                  <a:prstClr val="black"/>
                </a:solidFill>
                <a:latin typeface="Times New Roman" panose="02020603050405020304" pitchFamily="18" charset="0"/>
                <a:cs typeface="Times New Roman" panose="02020603050405020304" pitchFamily="18" charset="0"/>
              </a:rPr>
              <a:t>. </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908338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65519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 </a:t>
            </a:r>
            <a:r>
              <a:rPr lang="vi-VN" sz="3200" b="1" dirty="0">
                <a:solidFill>
                  <a:prstClr val="black"/>
                </a:solidFill>
                <a:latin typeface="Times New Roman" panose="02020603050405020304" pitchFamily="18" charset="0"/>
                <a:cs typeface="Times New Roman" panose="02020603050405020304" pitchFamily="18" charset="0"/>
              </a:rPr>
              <a:t>Trong khổ thơ đầu của bài thơ Sang thu, những tín hiệu nào của thiên nhiên cho thấy đã sang thu?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Hương</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ổi</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gió</a:t>
            </a:r>
            <a:r>
              <a:rPr lang="es-ES" sz="2800" b="1" dirty="0">
                <a:solidFill>
                  <a:prstClr val="black"/>
                </a:solidFill>
                <a:latin typeface="Times New Roman" panose="02020603050405020304" pitchFamily="18" charset="0"/>
                <a:cs typeface="Times New Roman" panose="02020603050405020304" pitchFamily="18" charset="0"/>
              </a:rPr>
              <a:t> se, </a:t>
            </a:r>
            <a:r>
              <a:rPr lang="es-ES" sz="2800" b="1" dirty="0" err="1">
                <a:solidFill>
                  <a:prstClr val="black"/>
                </a:solidFill>
                <a:latin typeface="Times New Roman" panose="02020603050405020304" pitchFamily="18" charset="0"/>
                <a:cs typeface="Times New Roman" panose="02020603050405020304" pitchFamily="18" charset="0"/>
              </a:rPr>
              <a:t>sương</a:t>
            </a:r>
            <a:r>
              <a:rPr lang="es-ES" sz="2800" b="1" dirty="0">
                <a:solidFill>
                  <a:prstClr val="black"/>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Sương, gió se, mưa.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190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pt-BR" sz="2800" b="1" dirty="0">
                <a:solidFill>
                  <a:prstClr val="black"/>
                </a:solidFill>
                <a:latin typeface="Times New Roman" panose="02020603050405020304" pitchFamily="18" charset="0"/>
                <a:cs typeface="Times New Roman" panose="02020603050405020304" pitchFamily="18" charset="0"/>
              </a:rPr>
              <a:t> Gió se, lá thu rơi.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Hương</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ổi</a:t>
            </a:r>
            <a:r>
              <a:rPr lang="es-ES" sz="2800" b="1" dirty="0">
                <a:solidFill>
                  <a:prstClr val="black"/>
                </a:solidFill>
                <a:latin typeface="Times New Roman" panose="02020603050405020304" pitchFamily="18" charset="0"/>
                <a:cs typeface="Times New Roman" panose="02020603050405020304" pitchFamily="18" charset="0"/>
              </a:rPr>
              <a:t>, </a:t>
            </a:r>
            <a:r>
              <a:rPr lang="es-ES" sz="2800" b="1" dirty="0" err="1">
                <a:solidFill>
                  <a:prstClr val="black"/>
                </a:solidFill>
                <a:latin typeface="Times New Roman" panose="02020603050405020304" pitchFamily="18" charset="0"/>
                <a:cs typeface="Times New Roman" panose="02020603050405020304" pitchFamily="18" charset="0"/>
              </a:rPr>
              <a:t>gió</a:t>
            </a:r>
            <a:r>
              <a:rPr lang="es-ES" sz="2800" b="1" dirty="0">
                <a:solidFill>
                  <a:prstClr val="black"/>
                </a:solidFill>
                <a:latin typeface="Times New Roman" panose="02020603050405020304" pitchFamily="18" charset="0"/>
                <a:cs typeface="Times New Roman" panose="02020603050405020304" pitchFamily="18" charset="0"/>
              </a:rPr>
              <a:t> se, </a:t>
            </a:r>
            <a:r>
              <a:rPr lang="es-ES" sz="2800" b="1" dirty="0" err="1">
                <a:solidFill>
                  <a:prstClr val="black"/>
                </a:solidFill>
                <a:latin typeface="Times New Roman" panose="02020603050405020304" pitchFamily="18" charset="0"/>
                <a:cs typeface="Times New Roman" panose="02020603050405020304" pitchFamily="18" charset="0"/>
              </a:rPr>
              <a:t>nắng</a:t>
            </a:r>
            <a:r>
              <a:rPr lang="es-ES" sz="2800" b="1" dirty="0">
                <a:solidFill>
                  <a:prstClr val="black"/>
                </a:solidFill>
                <a:latin typeface="Times New Roman" panose="02020603050405020304" pitchFamily="18" charset="0"/>
                <a:cs typeface="Times New Roman" panose="02020603050405020304" pitchFamily="18" charset="0"/>
              </a:rPr>
              <a:t>.</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83556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93655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lang="vi-VN" sz="3200" b="1" dirty="0">
                <a:solidFill>
                  <a:prstClr val="black"/>
                </a:solidFill>
                <a:latin typeface="Times New Roman" panose="02020603050405020304" pitchFamily="18" charset="0"/>
                <a:cs typeface="Times New Roman" panose="02020603050405020304" pitchFamily="18" charset="0"/>
              </a:rPr>
              <a:t>Trong khổ thơ thứ hai của bài thơ Sang thu, tác giả đã ghi lại những chuyển biến của đất trời sang thu trong không gian như thế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800" b="1" dirty="0">
                <a:solidFill>
                  <a:prstClr val="black"/>
                </a:solidFill>
                <a:latin typeface="Times New Roman" panose="02020603050405020304" pitchFamily="18" charset="0"/>
                <a:cs typeface="Times New Roman" panose="02020603050405020304" pitchFamily="18" charset="0"/>
              </a:rPr>
              <a:t> Không gian dài nhưng hẹp.</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Không gian vô biên, hoang sơ và hiu quạnh.</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589059" y="2872884"/>
            <a:ext cx="4736002" cy="130277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hài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hòa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sắc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sáng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tạo</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nên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hình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ảnh</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mùa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thu</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rất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đẹp</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768353" y="4450397"/>
            <a:ext cx="455670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Không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gian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rộng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lớn</a:t>
            </a:r>
            <a:r>
              <a:rPr lang="en-US" sz="2800" b="1" dirty="0">
                <a:solidFill>
                  <a:prstClr val="black"/>
                </a:solidFill>
                <a:latin typeface="Times New Roman" panose="02020603050405020304" pitchFamily="18" charset="0"/>
                <a:cs typeface="Times New Roman" panose="02020603050405020304" pitchFamily="18" charset="0"/>
              </a:rPr>
              <a:t>, bao la,...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63381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909665"/>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a:t>
            </a:r>
            <a:r>
              <a:rPr lang="vi-VN" sz="3200" b="1" dirty="0">
                <a:solidFill>
                  <a:prstClr val="black"/>
                </a:solidFill>
                <a:latin typeface="Times New Roman" panose="02020603050405020304" pitchFamily="18" charset="0"/>
                <a:cs typeface="Times New Roman" panose="02020603050405020304" pitchFamily="18" charset="0"/>
              </a:rPr>
              <a:t>Giọng thơ ở khổ thơ thứ ba trong bài thơ Sang thu có gì đặc biệt?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405276" y="2411202"/>
            <a:ext cx="4379168" cy="159128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800" b="1" dirty="0">
                <a:solidFill>
                  <a:prstClr val="black"/>
                </a:solidFill>
                <a:latin typeface="Times New Roman" panose="02020603050405020304" pitchFamily="18" charset="0"/>
                <a:cs typeface="Times New Roman" panose="02020603050405020304" pitchFamily="18" charset="0"/>
              </a:rPr>
              <a:t> Giọng thơ chậm rãi, có gì trầm lắng, thiết tha.</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305971" y="4663179"/>
            <a:ext cx="4379168" cy="1674867"/>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800" b="1" dirty="0">
                <a:solidFill>
                  <a:prstClr val="black"/>
                </a:solidFill>
                <a:latin typeface="Times New Roman" panose="02020603050405020304" pitchFamily="18" charset="0"/>
                <a:cs typeface="Times New Roman" panose="02020603050405020304" pitchFamily="18" charset="0"/>
              </a:rPr>
              <a:t> Giọng thơ dõng dạc, điệu thơ như khúc hát say mê, hào hứng, phơi phới.</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5701553" y="2411202"/>
            <a:ext cx="6215179" cy="2084597"/>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2800" b="1" dirty="0">
                <a:solidFill>
                  <a:prstClr val="black"/>
                </a:solidFill>
                <a:latin typeface="Times New Roman" panose="02020603050405020304" pitchFamily="18" charset="0"/>
                <a:cs typeface="Times New Roman" panose="02020603050405020304" pitchFamily="18" charset="0"/>
              </a:rPr>
              <a:t> Giọng thơ trầm hẳn xuống, câu thơ không chỉ đơn thuần là kể, tả, cảm nhận thông thường mà còn phảng phất suy tư, chiêm nghiệm.</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7646" y="4858871"/>
            <a:ext cx="5002027" cy="1649505"/>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vi-VN" sz="2800" b="1" dirty="0">
                <a:solidFill>
                  <a:prstClr val="black"/>
                </a:solidFill>
                <a:latin typeface="Times New Roman" panose="02020603050405020304" pitchFamily="18" charset="0"/>
                <a:cs typeface="Times New Roman" panose="02020603050405020304" pitchFamily="18" charset="0"/>
              </a:rPr>
              <a:t> Giọng thơ vừa trang nghiêm, sâu lắng, vừa tha thiết, tự hào về trời đất khi sang thu.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343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7:</a:t>
            </a:r>
            <a:r>
              <a:rPr lang="vi-VN" sz="3200" b="1" dirty="0">
                <a:solidFill>
                  <a:prstClr val="black"/>
                </a:solidFill>
                <a:latin typeface="Times New Roman" panose="02020603050405020304" pitchFamily="18" charset="0"/>
                <a:cs typeface="Times New Roman" panose="02020603050405020304" pitchFamily="18" charset="0"/>
              </a:rPr>
              <a:t>Hai câu thơ: Sương chùng chình qua ngõ/Hình như thu đã về sử dụng phép tu từ nào?</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Nói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quá</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Nhân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hóa</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Ẩn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Hoán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dụ</a:t>
            </a:r>
            <a:r>
              <a:rPr lang="en-US" sz="2800" b="1" dirty="0">
                <a:solidFill>
                  <a:prstClr val="black"/>
                </a:solidFill>
                <a:latin typeface="Times New Roman" panose="02020603050405020304" pitchFamily="18" charset="0"/>
                <a:cs typeface="Times New Roman" panose="02020603050405020304" pitchFamily="18" charset="0"/>
              </a:rPr>
              <a:t>. </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10013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269677"/>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8: </a:t>
            </a:r>
            <a:r>
              <a:rPr lang="vi-VN" sz="2667" b="1" dirty="0">
                <a:solidFill>
                  <a:prstClr val="black"/>
                </a:solidFill>
                <a:latin typeface="Times New Roman" panose="02020603050405020304" pitchFamily="18" charset="0"/>
                <a:cs typeface="Times New Roman" panose="02020603050405020304" pitchFamily="18" charset="0"/>
              </a:rPr>
              <a:t>Từ hình như trong câu thơ Hình như thu đã về tạo ra cảm giác gì?</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245153"/>
            <a:ext cx="6333880" cy="1556643"/>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667" b="1" dirty="0">
                <a:solidFill>
                  <a:prstClr val="black"/>
                </a:solidFill>
                <a:latin typeface="Times New Roman" panose="02020603050405020304" pitchFamily="18" charset="0"/>
                <a:cs typeface="Times New Roman" panose="02020603050405020304" pitchFamily="18" charset="0"/>
              </a:rPr>
              <a:t> Vừa tạo cảm giác mong manh chưa rõ ràng, vừa gợi ra cái bâng khuâng, ngỡ ngàng trước sự giao thoa của tạo hóa.</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584731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Tạo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buồn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hãi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về</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878780" y="2070267"/>
            <a:ext cx="5008419" cy="160526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vi-VN" sz="2667" b="1" dirty="0">
                <a:solidFill>
                  <a:prstClr val="black"/>
                </a:solidFill>
                <a:latin typeface="Times New Roman" panose="02020603050405020304" pitchFamily="18" charset="0"/>
                <a:cs typeface="Times New Roman" panose="02020603050405020304" pitchFamily="18" charset="0"/>
              </a:rPr>
              <a:t> Tạo cảm giác bâng khuâng, xao xuyến trước sự giao thoa giữa mùa hạ và mùa thu.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941306" cy="113667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Tạo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cảm</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vui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mừng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phấn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khởi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về</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1083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094791"/>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9: </a:t>
            </a:r>
            <a:r>
              <a:rPr lang="vi-VN" sz="2667" b="1" dirty="0">
                <a:solidFill>
                  <a:prstClr val="black"/>
                </a:solidFill>
                <a:latin typeface="Times New Roman" panose="02020603050405020304" pitchFamily="18" charset="0"/>
                <a:cs typeface="Times New Roman" panose="02020603050405020304" pitchFamily="18" charset="0"/>
              </a:rPr>
              <a:t>Từ vắt trong câu thơ Vắt nửa mình sang thu trong bài thơ Sang thu diễn tả được điều gì?</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527356"/>
            <a:ext cx="4379168" cy="130607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a:t>
            </a:r>
            <a:r>
              <a:rPr lang="vi-VN" sz="2667" b="1" dirty="0">
                <a:solidFill>
                  <a:prstClr val="black"/>
                </a:solidFill>
                <a:latin typeface="Times New Roman" panose="02020603050405020304" pitchFamily="18" charset="0"/>
                <a:cs typeface="Times New Roman" panose="02020603050405020304" pitchFamily="18" charset="0"/>
              </a:rPr>
              <a:t> Diễn tả được sự chuyển mình nhanh chóng từ mùa hạ sang mùa thu.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3"/>
            <a:ext cx="4379168" cy="170942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t>
            </a:r>
            <a:r>
              <a:rPr lang="vi-VN" sz="2667" b="1" dirty="0">
                <a:solidFill>
                  <a:prstClr val="black"/>
                </a:solidFill>
                <a:latin typeface="Times New Roman" panose="02020603050405020304" pitchFamily="18" charset="0"/>
                <a:cs typeface="Times New Roman" panose="02020603050405020304" pitchFamily="18" charset="0"/>
              </a:rPr>
              <a:t> Diễn tả được quá trình chuyển mình của mùa thu rất mềm mại, nhẹ nhàng, uyển chuyển.</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592198"/>
            <a:ext cx="4379168" cy="1209599"/>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Diễn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sự</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bâng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khuâng</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xao</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xuyến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của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tác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giả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đến</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1413508"/>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Diễn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tả</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sự</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bồi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hồi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luyến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tiếc</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khi</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phải</a:t>
            </a:r>
            <a:r>
              <a:rPr lang="en-US" sz="2667" b="1" dirty="0">
                <a:solidFill>
                  <a:prstClr val="black"/>
                </a:solidFill>
                <a:latin typeface="Times New Roman" panose="02020603050405020304" pitchFamily="18" charset="0"/>
                <a:cs typeface="Times New Roman" panose="02020603050405020304" pitchFamily="18" charset="0"/>
              </a:rPr>
              <a:t> chia </a:t>
            </a:r>
            <a:r>
              <a:rPr lang="en-US" sz="2667" b="1" dirty="0" err="1">
                <a:solidFill>
                  <a:prstClr val="black"/>
                </a:solidFill>
                <a:latin typeface="Times New Roman" panose="02020603050405020304" pitchFamily="18" charset="0"/>
                <a:cs typeface="Times New Roman" panose="02020603050405020304" pitchFamily="18" charset="0"/>
              </a:rPr>
              <a:t>tay</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hạ</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đón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mùa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thu</a:t>
            </a:r>
            <a:r>
              <a:rPr lang="en-US" sz="2667" b="1" dirty="0">
                <a:solidFill>
                  <a:prstClr val="black"/>
                </a:solidFill>
                <a:latin typeface="Times New Roman" panose="02020603050405020304" pitchFamily="18" charset="0"/>
                <a:cs typeface="Times New Roman" panose="02020603050405020304" pitchFamily="18" charset="0"/>
              </a:rPr>
              <a:t>. </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0564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AC8456-07A7-471C-9D86-F9777D496123}"/>
              </a:ext>
            </a:extLst>
          </p:cNvPr>
          <p:cNvPicPr>
            <a:picLocks noChangeAspect="1"/>
          </p:cNvPicPr>
          <p:nvPr/>
        </p:nvPicPr>
        <p:blipFill>
          <a:blip r:embed="rId5"/>
          <a:stretch>
            <a:fillRect/>
          </a:stretch>
        </p:blipFill>
        <p:spPr>
          <a:xfrm>
            <a:off x="1806" y="0"/>
            <a:ext cx="12188389" cy="6858000"/>
          </a:xfrm>
          <a:prstGeom prst="rect">
            <a:avLst/>
          </a:prstGeom>
        </p:spPr>
      </p:pic>
      <p:sp>
        <p:nvSpPr>
          <p:cNvPr id="3" name="Rectangle: Rounded Corners 2">
            <a:extLst>
              <a:ext uri="{FF2B5EF4-FFF2-40B4-BE49-F238E27FC236}">
                <a16:creationId xmlns:a16="http://schemas.microsoft.com/office/drawing/2014/main" id="{E49A020A-9801-4BE5-ABAA-B748D718F21A}"/>
              </a:ext>
            </a:extLst>
          </p:cNvPr>
          <p:cNvSpPr/>
          <p:nvPr/>
        </p:nvSpPr>
        <p:spPr>
          <a:xfrm>
            <a:off x="895740" y="223935"/>
            <a:ext cx="10242939" cy="1374509"/>
          </a:xfrm>
          <a:prstGeom prst="roundRect">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just" defTabSz="1219170">
              <a:defRPr/>
            </a:pP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Câu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10:</a:t>
            </a:r>
            <a:r>
              <a:rPr lang="vi-VN" sz="2667" b="1" dirty="0">
                <a:solidFill>
                  <a:prstClr val="black"/>
                </a:solidFill>
                <a:latin typeface="Times New Roman" panose="02020603050405020304" pitchFamily="18" charset="0"/>
                <a:cs typeface="Times New Roman" panose="02020603050405020304" pitchFamily="18" charset="0"/>
              </a:rPr>
              <a:t>Hàng cây trong câu thơ Hàng cây đứng tuổi trong bài thơ Sang thu sử dụng biện pháp tu từ nào?</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4" name="Rectangle: Rounded Corners 3">
            <a:extLst>
              <a:ext uri="{FF2B5EF4-FFF2-40B4-BE49-F238E27FC236}">
                <a16:creationId xmlns:a16="http://schemas.microsoft.com/office/drawing/2014/main" id="{213DD7FC-032A-4CA6-B09B-20F61CC557CA}"/>
              </a:ext>
            </a:extLst>
          </p:cNvPr>
          <p:cNvSpPr/>
          <p:nvPr/>
        </p:nvSpPr>
        <p:spPr>
          <a:xfrm>
            <a:off x="100476" y="2904516"/>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lang="de-DE" sz="2667" b="1" dirty="0">
                <a:solidFill>
                  <a:prstClr val="black"/>
                </a:solidFill>
                <a:latin typeface="Times New Roman" panose="02020603050405020304" pitchFamily="18" charset="0"/>
                <a:cs typeface="Times New Roman" panose="02020603050405020304" pitchFamily="18" charset="0"/>
              </a:rPr>
              <a:t>A. So sánh, nhân hóa.</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hlinkClick r:id="rId6" action="ppaction://hlinksldjump"/>
            <a:extLst>
              <a:ext uri="{FF2B5EF4-FFF2-40B4-BE49-F238E27FC236}">
                <a16:creationId xmlns:a16="http://schemas.microsoft.com/office/drawing/2014/main" id="{37A15234-5685-4553-9DB4-C050083E4CCE}"/>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4686042" y="4553337"/>
            <a:ext cx="2579396" cy="2579396"/>
          </a:xfrm>
          <a:prstGeom prst="rect">
            <a:avLst/>
          </a:prstGeom>
        </p:spPr>
      </p:pic>
      <p:pic>
        <p:nvPicPr>
          <p:cNvPr id="8" name="Picture 7">
            <a:extLst>
              <a:ext uri="{FF2B5EF4-FFF2-40B4-BE49-F238E27FC236}">
                <a16:creationId xmlns:a16="http://schemas.microsoft.com/office/drawing/2014/main" id="{BC938D8D-409F-4C15-8D25-AE7EC0F4AEED}"/>
              </a:ext>
            </a:extLst>
          </p:cNvPr>
          <p:cNvPicPr>
            <a:picLocks noChangeAspect="1"/>
          </p:cNvPicPr>
          <p:nvPr/>
        </p:nvPicPr>
        <p:blipFill>
          <a:blip r:embed="rId9"/>
          <a:stretch>
            <a:fillRect/>
          </a:stretch>
        </p:blipFill>
        <p:spPr>
          <a:xfrm>
            <a:off x="0" y="5419219"/>
            <a:ext cx="1698899" cy="1438781"/>
          </a:xfrm>
          <a:prstGeom prst="rect">
            <a:avLst/>
          </a:prstGeom>
        </p:spPr>
      </p:pic>
      <p:sp>
        <p:nvSpPr>
          <p:cNvPr id="7" name="Rectangle: Rounded Corners 6">
            <a:extLst>
              <a:ext uri="{FF2B5EF4-FFF2-40B4-BE49-F238E27FC236}">
                <a16:creationId xmlns:a16="http://schemas.microsoft.com/office/drawing/2014/main" id="{A000D9C9-3D64-48F5-B4F1-19E06471DD55}"/>
              </a:ext>
            </a:extLst>
          </p:cNvPr>
          <p:cNvSpPr/>
          <p:nvPr/>
        </p:nvSpPr>
        <p:spPr>
          <a:xfrm>
            <a:off x="100476" y="4330644"/>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Nhân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hóa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hoán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dụ</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D2E88E30-A8F3-47CA-A274-8C61B47709B0}"/>
              </a:ext>
            </a:extLst>
          </p:cNvPr>
          <p:cNvSpPr/>
          <p:nvPr/>
        </p:nvSpPr>
        <p:spPr>
          <a:xfrm>
            <a:off x="6945893" y="2872885"/>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lvl="0" algn="ctr" defTabSz="1219170">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lang="en-US" sz="2667" b="1" dirty="0">
                <a:solidFill>
                  <a:prstClr val="black"/>
                </a:solidFill>
                <a:latin typeface="Times New Roman" panose="02020603050405020304" pitchFamily="18" charset="0"/>
                <a:cs typeface="Times New Roman" panose="02020603050405020304" pitchFamily="18" charset="0"/>
              </a:rPr>
              <a:t>C. </a:t>
            </a:r>
            <a:r>
              <a:rPr lang="en-US" sz="2667" b="1" dirty="0" err="1">
                <a:solidFill>
                  <a:prstClr val="black"/>
                </a:solidFill>
                <a:latin typeface="Times New Roman" panose="02020603050405020304" pitchFamily="18" charset="0"/>
                <a:cs typeface="Times New Roman" panose="02020603050405020304" pitchFamily="18" charset="0"/>
              </a:rPr>
              <a:t>Nhân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hóa</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ẩn</a:t>
            </a:r>
            <a:r>
              <a:rPr lang="en-US" sz="2667" b="1" dirty="0">
                <a:solidFill>
                  <a:prstClr val="black"/>
                </a:solidFill>
                <a:latin typeface="Times New Roman" panose="02020603050405020304" pitchFamily="18" charset="0"/>
                <a:cs typeface="Times New Roman" panose="02020603050405020304" pitchFamily="18" charset="0"/>
              </a:rPr>
              <a:t> </a:t>
            </a:r>
            <a:r>
              <a:rPr lang="en-US" sz="2667" b="1" dirty="0" err="1">
                <a:solidFill>
                  <a:prstClr val="black"/>
                </a:solidFill>
                <a:latin typeface="Times New Roman" panose="02020603050405020304" pitchFamily="18" charset="0"/>
                <a:cs typeface="Times New Roman" panose="02020603050405020304" pitchFamily="18" charset="0"/>
              </a:rPr>
              <a:t>dụ</a:t>
            </a:r>
            <a:r>
              <a:rPr lang="en-US" sz="2667" b="1" dirty="0">
                <a:solidFill>
                  <a:prstClr val="black"/>
                </a:solidFill>
                <a:latin typeface="Times New Roman" panose="02020603050405020304" pitchFamily="18" charset="0"/>
                <a:cs typeface="Times New Roman" panose="02020603050405020304" pitchFamily="18" charset="0"/>
              </a:rPr>
              <a:t>.</a:t>
            </a:r>
            <a:endPar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7420ADA5-FBD6-44EE-B681-131D02F8076B}"/>
              </a:ext>
            </a:extLst>
          </p:cNvPr>
          <p:cNvSpPr/>
          <p:nvPr/>
        </p:nvSpPr>
        <p:spPr>
          <a:xfrm>
            <a:off x="6945893" y="4450397"/>
            <a:ext cx="4379168" cy="928912"/>
          </a:xfrm>
          <a:prstGeom prst="roundRect">
            <a:avLst>
              <a:gd name="adj" fmla="val 50000"/>
            </a:avLst>
          </a:prstGeom>
          <a:ln w="57150">
            <a:prstDash val="dashDo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Tất</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667"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2667"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40876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subTnLst>
                                    <p:audio>
                                      <p:cMediaNode>
                                        <p:cTn display="0" masterRel="sameClick">
                                          <p:stCondLst>
                                            <p:cond evt="begin" delay="0">
                                              <p:tn val="28"/>
                                            </p:cond>
                                          </p:stCondLst>
                                          <p:endCondLst>
                                            <p:cond evt="onStopAudio" delay="0">
                                              <p:tgtEl>
                                                <p:sldTgt/>
                                              </p:tgtEl>
                                            </p:cond>
                                          </p:endCondLst>
                                        </p:cTn>
                                        <p:tgtEl>
                                          <p:sndTgt r:embed="rId3"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9"/>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9"/>
                                        </p:tgtEl>
                                      </p:cBhvr>
                                    </p:animEffect>
                                    <p:set>
                                      <p:cBhvr>
                                        <p:cTn id="36" dur="1" fill="hold">
                                          <p:stCondLst>
                                            <p:cond delay="499"/>
                                          </p:stCondLst>
                                        </p:cTn>
                                        <p:tgtEl>
                                          <p:spTgt spid="9"/>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7"/>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7"/>
                  </p:tgtEl>
                </p:cond>
              </p:nextCondLst>
            </p:seq>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10"/>
                                        </p:tgtEl>
                                      </p:cBhvr>
                                    </p:animEffect>
                                    <p:set>
                                      <p:cBhvr>
                                        <p:cTn id="48" dur="1" fill="hold">
                                          <p:stCondLst>
                                            <p:cond delay="499"/>
                                          </p:stCondLst>
                                        </p:cTn>
                                        <p:tgtEl>
                                          <p:spTgt spid="10"/>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seq concurrent="1" nextAc="seek">
              <p:cTn id="49" restart="whenNotActive" fill="hold" evtFilter="cancelBubble" nodeType="interactiveSeq">
                <p:stCondLst>
                  <p:cond evt="onClick" delay="0">
                    <p:tgtEl>
                      <p:spTgt spid="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500"/>
                                        <p:tgtEl>
                                          <p:spTgt spid="4"/>
                                        </p:tgtEl>
                                      </p:cBhvr>
                                    </p:animEffect>
                                    <p:set>
                                      <p:cBhvr>
                                        <p:cTn id="54"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4"/>
                  </p:tgtEl>
                </p:cond>
              </p:nextCondLst>
            </p:seq>
          </p:childTnLst>
        </p:cTn>
      </p:par>
    </p:tnLst>
    <p:bldLst>
      <p:bldP spid="3" grpId="0" animBg="1"/>
      <p:bldP spid="4" grpId="0" animBg="1"/>
      <p:bldP spid="4" grpId="1" animBg="1"/>
      <p:bldP spid="7" grpId="0" animBg="1"/>
      <p:bldP spid="7" grpId="1" animBg="1"/>
      <p:bldP spid="9" grpId="0" animBg="1"/>
      <p:bldP spid="9" grpId="1" animBg="1"/>
      <p:bldP spid="10" grpId="0" animBg="1"/>
      <p:bldP spid="10" grpId="1"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74548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692866"/>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latin typeface="Times New Roman" panose="02020603050405020304" pitchFamily="18" charset="0"/>
                <a:cs typeface="Times New Roman" panose="02020603050405020304" pitchFamily="18" charset="0"/>
              </a:rPr>
              <a:t>Câu</a:t>
            </a:r>
            <a:r>
              <a:rPr lang="en-US" sz="2800" b="1" dirty="0">
                <a:solidFill>
                  <a:schemeClr val="tx1"/>
                </a:solidFill>
                <a:latin typeface="Times New Roman" panose="02020603050405020304" pitchFamily="18" charset="0"/>
                <a:cs typeface="Times New Roman" panose="02020603050405020304" pitchFamily="18" charset="0"/>
              </a:rPr>
              <a:t> 2.</a:t>
            </a:r>
            <a:r>
              <a:rPr lang="en-US" sz="2800" b="1" i="1" dirty="0">
                <a:solidFill>
                  <a:schemeClr val="tx1"/>
                </a:solidFill>
                <a:latin typeface="Times New Roman" panose="02020603050405020304" pitchFamily="18" charset="0"/>
                <a:cs typeface="Times New Roman" panose="02020603050405020304" pitchFamily="18" charset="0"/>
              </a:rPr>
              <a:t> </a:t>
            </a:r>
            <a:r>
              <a:rPr lang="vi-VN" sz="2800" b="1" i="1" dirty="0">
                <a:solidFill>
                  <a:schemeClr val="tx1"/>
                </a:solidFill>
                <a:latin typeface="Times New Roman" panose="02020603050405020304" pitchFamily="18" charset="0"/>
                <a:cs typeface="Times New Roman" panose="02020603050405020304" pitchFamily="18" charset="0"/>
              </a:rPr>
              <a:t>"Thu chớm sang tình yêu mãi đượm màu</a:t>
            </a:r>
          </a:p>
          <a:p>
            <a:pPr algn="ctr"/>
            <a:r>
              <a:rPr lang="vi-VN" sz="2800" b="1" i="1" dirty="0">
                <a:solidFill>
                  <a:schemeClr val="tx1"/>
                </a:solidFill>
                <a:latin typeface="Times New Roman" panose="02020603050405020304" pitchFamily="18" charset="0"/>
                <a:cs typeface="Times New Roman" panose="02020603050405020304" pitchFamily="18" charset="0"/>
              </a:rPr>
              <a:t>Tràn mi mắt hạt mưa ngâu vừa đổ</a:t>
            </a:r>
          </a:p>
          <a:p>
            <a:pPr algn="ctr"/>
            <a:r>
              <a:rPr lang="vi-VN" sz="2800" b="1" i="1" dirty="0">
                <a:solidFill>
                  <a:schemeClr val="tx1"/>
                </a:solidFill>
                <a:latin typeface="Times New Roman" panose="02020603050405020304" pitchFamily="18" charset="0"/>
                <a:cs typeface="Times New Roman" panose="02020603050405020304" pitchFamily="18" charset="0"/>
              </a:rPr>
              <a:t>Heo may ngỡ đùa tóc em trên phố</a:t>
            </a:r>
          </a:p>
          <a:p>
            <a:pPr algn="ctr"/>
            <a:r>
              <a:rPr lang="vi-VN" sz="2800" b="1" i="1" dirty="0">
                <a:solidFill>
                  <a:schemeClr val="tx1"/>
                </a:solidFill>
                <a:latin typeface="Times New Roman" panose="02020603050405020304" pitchFamily="18" charset="0"/>
                <a:cs typeface="Times New Roman" panose="02020603050405020304" pitchFamily="18" charset="0"/>
              </a:rPr>
              <a:t>Hương sữa nồng thơm mỗi độ thu sang“</a:t>
            </a:r>
            <a:r>
              <a:rPr lang="en-US" sz="2800" b="1" i="1" dirty="0">
                <a:solidFill>
                  <a:schemeClr val="tx1"/>
                </a:solidFill>
                <a:latin typeface="Times New Roman" panose="02020603050405020304" pitchFamily="18" charset="0"/>
                <a:cs typeface="Times New Roman" panose="02020603050405020304" pitchFamily="18" charset="0"/>
              </a:rPr>
              <a:t>. </a:t>
            </a:r>
          </a:p>
          <a:p>
            <a:pPr algn="ctr"/>
            <a:r>
              <a:rPr lang="en-US" sz="2800" b="1" i="1" dirty="0" err="1">
                <a:solidFill>
                  <a:schemeClr val="tx1"/>
                </a:solidFill>
                <a:latin typeface="Times New Roman" panose="02020603050405020304" pitchFamily="18" charset="0"/>
                <a:cs typeface="Times New Roman" panose="02020603050405020304" pitchFamily="18" charset="0"/>
              </a:rPr>
              <a:t>Làn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gió</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nào</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được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nhắc</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đến</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trong</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khổ</a:t>
            </a:r>
            <a:r>
              <a:rPr lang="en-US" sz="2800" b="1" i="1" dirty="0">
                <a:solidFill>
                  <a:schemeClr val="tx1"/>
                </a:solidFill>
                <a:latin typeface="Times New Roman" panose="02020603050405020304" pitchFamily="18" charset="0"/>
                <a:cs typeface="Times New Roman" panose="02020603050405020304" pitchFamily="18" charset="0"/>
              </a:rPr>
              <a:t> </a:t>
            </a:r>
            <a:r>
              <a:rPr lang="en-US" sz="2800" b="1" i="1" dirty="0" err="1">
                <a:solidFill>
                  <a:schemeClr val="tx1"/>
                </a:solidFill>
                <a:latin typeface="Times New Roman" panose="02020603050405020304" pitchFamily="18" charset="0"/>
                <a:cs typeface="Times New Roman" panose="02020603050405020304" pitchFamily="18" charset="0"/>
              </a:rPr>
              <a:t>thơ</a:t>
            </a:r>
            <a:r>
              <a:rPr lang="en-US" sz="2800" b="1" i="1" dirty="0">
                <a:solidFill>
                  <a:schemeClr val="tx1"/>
                </a:solidFill>
                <a:latin typeface="Times New Roman" panose="02020603050405020304" pitchFamily="18" charset="0"/>
                <a:cs typeface="Times New Roman" panose="02020603050405020304" pitchFamily="18" charset="0"/>
              </a:rPr>
              <a:t>?</a:t>
            </a:r>
            <a:endParaRPr lang="vi-VN" sz="2800" b="1" i="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Gió</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heo</a:t>
            </a:r>
            <a:r>
              <a:rPr lang="en-US" sz="3200" b="1" dirty="0">
                <a:solidFill>
                  <a:schemeClr val="tx1"/>
                </a:solidFill>
                <a:latin typeface="Times New Roman" panose="02020603050405020304" pitchFamily="18" charset="0"/>
                <a:cs typeface="Times New Roman" panose="02020603050405020304" pitchFamily="18" charset="0"/>
              </a:rPr>
              <a:t> may</a:t>
            </a: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2816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grpSp>
        <p:nvGrpSpPr>
          <p:cNvPr id="9" name="组合 2">
            <a:extLst>
              <a:ext uri="{FF2B5EF4-FFF2-40B4-BE49-F238E27FC236}">
                <a16:creationId xmlns:a16="http://schemas.microsoft.com/office/drawing/2014/main" id="{20A9D9E1-8129-490C-B07C-E6112560575A}"/>
              </a:ext>
            </a:extLst>
          </p:cNvPr>
          <p:cNvGrpSpPr/>
          <p:nvPr/>
        </p:nvGrpSpPr>
        <p:grpSpPr>
          <a:xfrm>
            <a:off x="2466363" y="1590184"/>
            <a:ext cx="6811860" cy="3036584"/>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271517" y="2029761"/>
              <a:ext cx="2247242" cy="17556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defRPr/>
              </a:pPr>
              <a:r>
                <a:rPr lang="vi-VN" sz="3200" i="1" kern="0" dirty="0">
                  <a:solidFill>
                    <a:srgbClr val="000000"/>
                  </a:solidFill>
                  <a:latin typeface="Times New Roman" panose="02020603050405020304" pitchFamily="18" charset="0"/>
                  <a:cs typeface="Times New Roman" panose="02020603050405020304" pitchFamily="18" charset="0"/>
                </a:rPr>
                <a:t>Chọn một từ ngữ trong bài thơ mà em cho là hay nhất. Viết ít nhất một câu để giải thích cho sự lựa chọn của em.</a:t>
              </a:r>
              <a:endParaRPr kumimoji="0" lang="vi-VN" sz="32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102" name="TextBox 101">
            <a:extLst>
              <a:ext uri="{FF2B5EF4-FFF2-40B4-BE49-F238E27FC236}">
                <a16:creationId xmlns:a16="http://schemas.microsoft.com/office/drawing/2014/main" id="{22798110-3A7C-05C0-00D4-4D557C31A310}"/>
              </a:ext>
            </a:extLst>
          </p:cNvPr>
          <p:cNvSpPr txBox="1"/>
          <p:nvPr/>
        </p:nvSpPr>
        <p:spPr>
          <a:xfrm>
            <a:off x="2660731" y="44010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10701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p:cTn id="7" dur="500" fill="hold"/>
                                        <p:tgtEl>
                                          <p:spTgt spid="102"/>
                                        </p:tgtEl>
                                        <p:attrNameLst>
                                          <p:attrName>ppt_w</p:attrName>
                                        </p:attrNameLst>
                                      </p:cBhvr>
                                      <p:tavLst>
                                        <p:tav tm="0">
                                          <p:val>
                                            <p:fltVal val="0"/>
                                          </p:val>
                                        </p:tav>
                                        <p:tav tm="100000">
                                          <p:val>
                                            <p:strVal val="#ppt_w"/>
                                          </p:val>
                                        </p:tav>
                                      </p:tavLst>
                                    </p:anim>
                                    <p:anim calcmode="lin" valueType="num">
                                      <p:cBhvr>
                                        <p:cTn id="8" dur="500" fill="hold"/>
                                        <p:tgtEl>
                                          <p:spTgt spid="102"/>
                                        </p:tgtEl>
                                        <p:attrNameLst>
                                          <p:attrName>ppt_h</p:attrName>
                                        </p:attrNameLst>
                                      </p:cBhvr>
                                      <p:tavLst>
                                        <p:tav tm="0">
                                          <p:val>
                                            <p:fltVal val="0"/>
                                          </p:val>
                                        </p:tav>
                                        <p:tav tm="100000">
                                          <p:val>
                                            <p:strVal val="#ppt_h"/>
                                          </p:val>
                                        </p:tav>
                                      </p:tavLst>
                                    </p:anim>
                                    <p:animEffect transition="in" filter="fade">
                                      <p:cBhvr>
                                        <p:cTn id="9" dur="500"/>
                                        <p:tgtEl>
                                          <p:spTgt spid="10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66913-70C4-8EB2-6290-6B7C0FE5909E}"/>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2A6E4FF-C000-CD86-C7CC-27B8407A0445}"/>
              </a:ext>
            </a:extLst>
          </p:cNvPr>
          <p:cNvSpPr txBox="1"/>
          <p:nvPr/>
        </p:nvSpPr>
        <p:spPr>
          <a:xfrm>
            <a:off x="996542" y="496846"/>
            <a:ext cx="8877300" cy="4524315"/>
          </a:xfrm>
          <a:prstGeom prst="rect">
            <a:avLst/>
          </a:prstGeom>
          <a:noFill/>
        </p:spPr>
        <p:txBody>
          <a:bodyPr wrap="square">
            <a:spAutoFit/>
          </a:bodyPr>
          <a:lstStyle/>
          <a:p>
            <a:pPr algn="just"/>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vắt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lửng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đám</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cầu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ngang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bước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cánh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giữ</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chút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vị</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nhưng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nửa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còn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rướn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mình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Dải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lụa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mây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phơ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ngần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nền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ấy</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tín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đẹp</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đẽ</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khoảnh</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khắc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chuyển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giao</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từ</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hạ</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thu</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kiến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nhiên</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trời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lòng</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3200" b="1"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261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766913-70C4-8EB2-6290-6B7C0FE5909E}"/>
              </a:ext>
            </a:extLst>
          </p:cNvPr>
          <p:cNvPicPr>
            <a:picLocks noChangeAspect="1"/>
          </p:cNvPicPr>
          <p:nvPr/>
        </p:nvPicPr>
        <p:blipFill>
          <a:blip r:embed="rId2"/>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12A6E4FF-C000-CD86-C7CC-27B8407A0445}"/>
              </a:ext>
            </a:extLst>
          </p:cNvPr>
          <p:cNvSpPr txBox="1"/>
          <p:nvPr/>
        </p:nvSpPr>
        <p:spPr>
          <a:xfrm>
            <a:off x="1827052" y="1461580"/>
            <a:ext cx="5328757" cy="3046988"/>
          </a:xfrm>
          <a:prstGeom prst="rect">
            <a:avLst/>
          </a:prstGeom>
          <a:noFill/>
        </p:spPr>
        <p:txBody>
          <a:bodyPr wrap="square">
            <a:spAutoFit/>
          </a:bodyPr>
          <a:lstStyle/>
          <a:p>
            <a:pPr algn="just"/>
            <a:r>
              <a:rPr lang="vi-VN" sz="3200" b="1">
                <a:latin typeface="Times New Roman" panose="02020603050405020304" pitchFamily="18" charset="0"/>
                <a:ea typeface="Times New Roman" panose="02020603050405020304" pitchFamily="18" charset="0"/>
                <a:cs typeface="Times New Roman" panose="02020603050405020304" pitchFamily="18" charset="0"/>
              </a:rPr>
              <a:t>Từ: Phả. Từ “phả” là một động từ có sắc thái mạnh dùng để diễn tả sự chủ động như đã đợi sẵn để được lan tỏa trong không gian của hương ổi.</a:t>
            </a:r>
            <a:endParaRPr lang="en-US" sz="3200" b="1" dirty="0">
              <a:effectLst/>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81561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CFECBD-70E0-C21B-4D64-331634FAE1A0}"/>
              </a:ext>
            </a:extLst>
          </p:cNvPr>
          <p:cNvPicPr>
            <a:picLocks noChangeAspect="1"/>
          </p:cNvPicPr>
          <p:nvPr/>
        </p:nvPicPr>
        <p:blipFill>
          <a:blip r:embed="rId2"/>
          <a:stretch>
            <a:fillRect/>
          </a:stretch>
        </p:blipFill>
        <p:spPr>
          <a:xfrm>
            <a:off x="0" y="-46516"/>
            <a:ext cx="12192000" cy="6857999"/>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55954" y="93235"/>
            <a:ext cx="502701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HƯỚNG</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DẪN TỰ HỌC</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237310" y="766894"/>
            <a:ext cx="1740740" cy="1740740"/>
          </a:xfrm>
          <a:prstGeom prst="rect">
            <a:avLst/>
          </a:prstGeom>
        </p:spPr>
      </p:pic>
      <p:sp>
        <p:nvSpPr>
          <p:cNvPr id="101" name="Rectangle 100">
            <a:extLst>
              <a:ext uri="{FF2B5EF4-FFF2-40B4-BE49-F238E27FC236}">
                <a16:creationId xmlns:a16="http://schemas.microsoft.com/office/drawing/2014/main" id="{5A2C755F-9DAD-443D-AE15-2CA4B85F31D3}"/>
              </a:ext>
            </a:extLst>
          </p:cNvPr>
          <p:cNvSpPr/>
          <p:nvPr/>
        </p:nvSpPr>
        <p:spPr>
          <a:xfrm>
            <a:off x="2668674" y="1324678"/>
            <a:ext cx="563634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944152">
            <a:off x="10617518" y="1121437"/>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7878732">
            <a:off x="443943" y="312532"/>
            <a:ext cx="1245066" cy="1245066"/>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737715" y="-2715"/>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748644" y="2709673"/>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5" name="Picture 14">
            <a:extLst>
              <a:ext uri="{FF2B5EF4-FFF2-40B4-BE49-F238E27FC236}">
                <a16:creationId xmlns:a16="http://schemas.microsoft.com/office/drawing/2014/main" id="{1D040B31-9BB8-4A48-8C24-5E2DF1B600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29111" y="2767423"/>
            <a:ext cx="2081549" cy="2081549"/>
          </a:xfrm>
          <a:prstGeom prst="rect">
            <a:avLst/>
          </a:prstGeom>
        </p:spPr>
      </p:pic>
      <p:sp>
        <p:nvSpPr>
          <p:cNvPr id="17" name="Rectangle 16">
            <a:extLst>
              <a:ext uri="{FF2B5EF4-FFF2-40B4-BE49-F238E27FC236}">
                <a16:creationId xmlns:a16="http://schemas.microsoft.com/office/drawing/2014/main" id="{ADBA3255-6843-442E-B9B6-48139930CDE6}"/>
              </a:ext>
            </a:extLst>
          </p:cNvPr>
          <p:cNvSpPr/>
          <p:nvPr/>
        </p:nvSpPr>
        <p:spPr>
          <a:xfrm>
            <a:off x="1451327" y="3665405"/>
            <a:ext cx="547640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phiếu</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tiếp</a:t>
            </a:r>
            <a:r>
              <a:rPr kumimoji="0" lang="en-US" sz="2800" b="1"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1"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theo</a:t>
            </a:r>
            <a:endParaRPr kumimoji="0" lang="en-US" sz="28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7693BE7-D70F-48F2-A422-BE39FD59B416}"/>
              </a:ext>
            </a:extLst>
          </p:cNvPr>
          <p:cNvCxnSpPr>
            <a:cxnSpLocks/>
          </p:cNvCxnSpPr>
          <p:nvPr/>
        </p:nvCxnSpPr>
        <p:spPr>
          <a:xfrm>
            <a:off x="1451327" y="4691078"/>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806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arn(inVertical)">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339355"/>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HẸN GẶP LẠI!</a:t>
            </a:r>
          </a:p>
        </p:txBody>
      </p:sp>
    </p:spTree>
    <p:extLst>
      <p:ext uri="{BB962C8B-B14F-4D97-AF65-F5344CB8AC3E}">
        <p14:creationId xmlns:p14="http://schemas.microsoft.com/office/powerpoint/2010/main" val="2403935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Câu</a:t>
            </a:r>
            <a:r>
              <a:rPr lang="en-US" sz="3200" b="1" dirty="0">
                <a:solidFill>
                  <a:schemeClr val="tx1"/>
                </a:solidFill>
                <a:latin typeface="Times New Roman" panose="02020603050405020304" pitchFamily="18" charset="0"/>
                <a:cs typeface="Times New Roman" panose="02020603050405020304" pitchFamily="18" charset="0"/>
              </a:rPr>
              <a:t> 3.</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Điền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từ</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còn</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thiếu</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vào</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chỗ</a:t>
            </a:r>
            <a:r>
              <a:rPr lang="en-US" sz="3200" b="1" i="1" dirty="0">
                <a:solidFill>
                  <a:schemeClr val="tx1"/>
                </a:solidFill>
                <a:latin typeface="Times New Roman" panose="02020603050405020304" pitchFamily="18" charset="0"/>
                <a:cs typeface="Times New Roman" panose="02020603050405020304" pitchFamily="18" charset="0"/>
              </a:rPr>
              <a:t> </a:t>
            </a:r>
            <a:r>
              <a:rPr lang="en-US" sz="3200" b="1" i="1" dirty="0" err="1">
                <a:solidFill>
                  <a:schemeClr val="tx1"/>
                </a:solidFill>
                <a:latin typeface="Times New Roman" panose="02020603050405020304" pitchFamily="18" charset="0"/>
                <a:cs typeface="Times New Roman" panose="02020603050405020304" pitchFamily="18" charset="0"/>
              </a:rPr>
              <a:t>trống</a:t>
            </a:r>
            <a:r>
              <a:rPr lang="en-US" sz="3200" b="1" i="1" dirty="0">
                <a:solidFill>
                  <a:schemeClr val="tx1"/>
                </a:solidFill>
                <a:latin typeface="Times New Roman" panose="02020603050405020304" pitchFamily="18" charset="0"/>
                <a:cs typeface="Times New Roman" panose="02020603050405020304" pitchFamily="18" charset="0"/>
              </a:rPr>
              <a:t>: “D</a:t>
            </a:r>
            <a:r>
              <a:rPr lang="vi-VN" sz="3200" b="1" i="1" dirty="0">
                <a:solidFill>
                  <a:schemeClr val="tx1"/>
                </a:solidFill>
                <a:latin typeface="Times New Roman" panose="02020603050405020304" pitchFamily="18" charset="0"/>
                <a:cs typeface="Times New Roman" panose="02020603050405020304" pitchFamily="18" charset="0"/>
              </a:rPr>
              <a:t>ãi nắng dầm </a:t>
            </a:r>
            <a:r>
              <a:rPr lang="en-US" sz="3200" b="1" i="1" dirty="0">
                <a:solidFill>
                  <a:schemeClr val="tx1"/>
                </a:solidFill>
                <a:latin typeface="Times New Roman" panose="02020603050405020304" pitchFamily="18" charset="0"/>
                <a:cs typeface="Times New Roman" panose="02020603050405020304" pitchFamily="18" charset="0"/>
              </a:rPr>
              <a:t>……”</a:t>
            </a:r>
            <a:endParaRPr lang="vi-VN" sz="3200" b="1" i="1" dirty="0">
              <a:solidFill>
                <a:schemeClr val="tx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Sương</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13032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extLst>
                <a:ext uri="{BEBA8EAE-BF5A-486C-A8C5-ECC9F3942E4B}">
                  <a14:imgProps xmlns:a14="http://schemas.microsoft.com/office/drawing/2010/main">
                    <a14:imgLayer r:embed="rId10">
                      <a14:imgEffect>
                        <a14:artisticCrisscrossEtching/>
                      </a14:imgEffect>
                    </a14:imgLayer>
                  </a14:imgProps>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Câu</a:t>
            </a:r>
            <a:r>
              <a:rPr kumimoji="0" lang="en-US" sz="4000" b="1" i="0"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4.</a:t>
            </a:r>
            <a:r>
              <a:rPr kumimoji="0" lang="en-US"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Hoa</a:t>
            </a:r>
            <a:r>
              <a:rPr kumimoji="0" lang="en-US"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baseline="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phượng</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nở</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vào</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mùa</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 </a:t>
            </a:r>
            <a:r>
              <a:rPr kumimoji="0" lang="en-US" sz="4000" b="1" i="1" u="none" strike="noStrike" kern="1200" cap="none" spc="0" normalizeH="0" noProof="0" dirty="0" err="1">
                <a:ln>
                  <a:noFill/>
                </a:ln>
                <a:solidFill>
                  <a:schemeClr val="tx1"/>
                </a:solidFill>
                <a:effectLst/>
                <a:uLnTx/>
                <a:uFillTx/>
                <a:latin typeface="Times New Roman" panose="02020603050405020304" pitchFamily="18" charset="0"/>
                <a:ea typeface="+mn-ea"/>
                <a:cs typeface="Times New Roman" panose="02020603050405020304" pitchFamily="18" charset="0"/>
              </a:rPr>
              <a:t>nào</a:t>
            </a:r>
            <a:r>
              <a:rPr kumimoji="0" lang="en-US" sz="4000" b="1" i="1" u="none" strike="noStrike" kern="1200" cap="none" spc="0" normalizeH="0" noProof="0" dirty="0">
                <a:ln>
                  <a:noFill/>
                </a:ln>
                <a:solidFill>
                  <a:schemeClr val="tx1"/>
                </a:solidFill>
                <a:effectLst/>
                <a:uLnTx/>
                <a:uFillTx/>
                <a:latin typeface="Times New Roman" panose="02020603050405020304" pitchFamily="18" charset="0"/>
                <a:ea typeface="+mn-ea"/>
                <a:cs typeface="Times New Roman" panose="02020603050405020304" pitchFamily="18" charset="0"/>
              </a:rPr>
              <a:t>?</a:t>
            </a:r>
            <a:endParaRPr kumimoji="0" lang="vi-VN" sz="4000" b="1" i="1" u="none" strike="noStrike" kern="1200" cap="none" spc="0" normalizeH="0" baseline="0" noProof="0" dirty="0">
              <a:ln>
                <a:noFill/>
              </a:ln>
              <a:solidFill>
                <a:schemeClr val="tx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1"/>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Mùa</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12"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3"/>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37720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0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Barlow Condensed"/>
        <a:ea typeface=""/>
        <a:cs typeface=""/>
        <a:font script="Jpan" typeface="ＭＳ Ｐゴシック"/>
        <a:font script="Hang" typeface="맑은 고딕"/>
        <a:font script="Hans" typeface="Barlow Condense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Barlow Condensed"/>
        <a:ea typeface=""/>
        <a:cs typeface=""/>
        <a:font script="Jpan" typeface="ＭＳ Ｐゴシック"/>
        <a:font script="Hang" typeface="맑은 고딕"/>
        <a:font script="Hans" typeface="Barlow Condensed"/>
        <a:font script="Hant" typeface="新細明體"/>
        <a:font script="Arab" typeface="Barlow Condensed"/>
        <a:font script="Hebr" typeface="Barlow Condense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Barlow Condensed"/>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T108, 109 SANG THU</Template>
  <TotalTime>230</TotalTime>
  <Words>2538</Words>
  <Application>Microsoft Office PowerPoint</Application>
  <PresentationFormat>Widescreen</PresentationFormat>
  <Paragraphs>294</Paragraphs>
  <Slides>74</Slides>
  <Notes>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74</vt:i4>
      </vt:variant>
    </vt:vector>
  </HeadingPairs>
  <TitlesOfParts>
    <vt:vector size="92" baseType="lpstr">
      <vt:lpstr>等线</vt:lpstr>
      <vt:lpstr>等线 Light</vt:lpstr>
      <vt:lpstr>MS Mincho</vt:lpstr>
      <vt:lpstr>宋体</vt:lpstr>
      <vt:lpstr>宋体</vt:lpstr>
      <vt:lpstr>.VnTime</vt:lpstr>
      <vt:lpstr>Arial</vt:lpstr>
      <vt:lpstr>Barlow Condensed</vt:lpstr>
      <vt:lpstr>Calibri</vt:lpstr>
      <vt:lpstr>Calibri Light</vt:lpstr>
      <vt:lpstr>Times New Roman</vt:lpstr>
      <vt:lpstr>字魂27号-布丁体</vt:lpstr>
      <vt:lpstr>字魂70号-灵悦黑体</vt:lpstr>
      <vt:lpstr>思源黑体 CN Normal</vt:lpstr>
      <vt:lpstr>方正静蕾简体</vt:lpstr>
      <vt:lpstr>Office Theme</vt:lpstr>
      <vt:lpstr>1_Office 主题​​</vt:lpstr>
      <vt:lpstr>04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VAN</cp:lastModifiedBy>
  <cp:revision>46</cp:revision>
  <dcterms:created xsi:type="dcterms:W3CDTF">2022-07-17T12:50:59Z</dcterms:created>
  <dcterms:modified xsi:type="dcterms:W3CDTF">2022-09-20T11:38:41Z</dcterms:modified>
</cp:coreProperties>
</file>