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86" r:id="rId2"/>
    <p:sldId id="287" r:id="rId3"/>
    <p:sldId id="277" r:id="rId4"/>
    <p:sldId id="279" r:id="rId5"/>
    <p:sldId id="282" r:id="rId6"/>
    <p:sldId id="258" r:id="rId7"/>
    <p:sldId id="261" r:id="rId8"/>
    <p:sldId id="262" r:id="rId9"/>
    <p:sldId id="284" r:id="rId10"/>
    <p:sldId id="283" r:id="rId11"/>
    <p:sldId id="263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6600"/>
    <a:srgbClr val="DBC3DC"/>
    <a:srgbClr val="FF00FF"/>
    <a:srgbClr val="CC3300"/>
    <a:srgbClr val="D9C0DE"/>
    <a:srgbClr val="FFFF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912" autoAdjust="0"/>
    <p:restoredTop sz="94761" autoAdjust="0"/>
  </p:normalViewPr>
  <p:slideViewPr>
    <p:cSldViewPr>
      <p:cViewPr varScale="1">
        <p:scale>
          <a:sx n="108" d="100"/>
          <a:sy n="108" d="100"/>
        </p:scale>
        <p:origin x="130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>
            <a:extLst>
              <a:ext uri="{FF2B5EF4-FFF2-40B4-BE49-F238E27FC236}">
                <a16:creationId xmlns:a16="http://schemas.microsoft.com/office/drawing/2014/main" id="{20DFF8C9-30E5-4331-8753-9D4A72BD10EA}"/>
              </a:ext>
            </a:extLst>
          </p:cNvPr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174594415 w 8042"/>
              <a:gd name="T1" fmla="*/ 61003910 h 10000"/>
              <a:gd name="T2" fmla="*/ 179471940 w 8042"/>
              <a:gd name="T3" fmla="*/ 60271832 h 10000"/>
              <a:gd name="T4" fmla="*/ 180284861 w 8042"/>
              <a:gd name="T5" fmla="*/ 59905832 h 10000"/>
              <a:gd name="T6" fmla="*/ 242126018 w 8042"/>
              <a:gd name="T7" fmla="*/ 32088033 h 10000"/>
              <a:gd name="T8" fmla="*/ 242126018 w 8042"/>
              <a:gd name="T9" fmla="*/ 28799969 h 10000"/>
              <a:gd name="T10" fmla="*/ 180284861 w 8042"/>
              <a:gd name="T11" fmla="*/ 1348170 h 10000"/>
              <a:gd name="T12" fmla="*/ 179471940 w 8042"/>
              <a:gd name="T13" fmla="*/ 976078 h 10000"/>
              <a:gd name="T14" fmla="*/ 174594415 w 8042"/>
              <a:gd name="T15" fmla="*/ 250092 h 10000"/>
              <a:gd name="T16" fmla="*/ 541889 w 8042"/>
              <a:gd name="T17" fmla="*/ 0 h 10000"/>
              <a:gd name="T18" fmla="*/ 0 w 8042"/>
              <a:gd name="T19" fmla="*/ 60949002 h 10000"/>
              <a:gd name="T20" fmla="*/ 174594415 w 8042"/>
              <a:gd name="T21" fmla="*/ 61003910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FB2F207-80A8-46E7-942B-DBB37972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0AF434-AF08-4DDD-BF98-E7639E41C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625094A-6F63-4F6A-8F3B-DCDD1A0C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fld id="{7440F42F-9C2A-4125-82AF-94A900FB29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2457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550DC62B-A9AB-46E5-A4EC-23D731FB88B0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DA9B73-95E1-4B31-A477-058D6F230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BD5509-308D-4A65-9DFC-246BF1B69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AAB405-8C3A-4EA3-8F07-2144A406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2B1900C8-6048-4234-A198-95781BE65E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8396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BD87ADC1-77A1-4F8A-B5DC-4F8278A5CE36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1997DF-E989-461E-A9A1-CC6AB16F4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>
            <a:extLst>
              <a:ext uri="{FF2B5EF4-FFF2-40B4-BE49-F238E27FC236}">
                <a16:creationId xmlns:a16="http://schemas.microsoft.com/office/drawing/2014/main" id="{91514E4E-AB01-4402-8068-41D83E009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9FBE003-FFFE-44AD-BA4B-A06971A22F3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125B197-EA7B-4611-9A71-16BED7BDD1F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779832F-78A1-42A3-A218-33A39B1125E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FA487701-7E9F-452C-8461-A2DD1872CC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378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23647A17-786D-4182-A191-4CAB901BA4D3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BD2C5DE-AAD0-4026-B07E-0B266D8BF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456E30C-86BF-4CF2-87BA-61998E245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1D266B7-32E1-4C72-83C4-B5A3AD986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28BCA25E-9E2C-42F8-ABAF-56A1A16B6D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183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8D53875B-FF9B-448A-9F4B-488FCEC4CA97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E97306-AF07-4465-A8DE-92F535A54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>
            <a:extLst>
              <a:ext uri="{FF2B5EF4-FFF2-40B4-BE49-F238E27FC236}">
                <a16:creationId xmlns:a16="http://schemas.microsoft.com/office/drawing/2014/main" id="{C0ABA8D6-5D4A-400E-9626-674AA97E9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7038E17-3D2B-4B80-92CC-3DCB779B995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7F80B922-BAAB-4429-9DBC-2467D1C7432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624ED8A4-CEAE-40CE-B65A-A5DFD3FFCC4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15795FE7-BAC9-4A75-A8A0-9D0973EF10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4369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7BB83085-4352-47CE-9AAA-82BD3835F551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F2618671-B720-41C4-A0D0-4236A6308FE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80C00F5F-3865-47CA-9339-418D8DA30F7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14E7B36-AA94-4EA6-B99E-8453F5F235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F95983AC-D46E-42CD-AAFB-77BB128CE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915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8DED947F-BE01-4904-A471-3DC267A04F96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321A1F-DCF8-4189-8537-28009B7E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8E04BDD-5935-46D0-BAF5-C43FB88B0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C80D1C-4E64-452C-B99C-06ED4DA66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56ACA-A3BD-4EC9-A48E-48BD502E99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6518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1CB5BDAF-A036-44F0-8988-8D03532CEA7F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5E60A9F-BCEC-4F46-8753-2DC6CB5F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B3D4D93-A91D-4998-8023-C3675EA9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02A04F-43A0-4D6B-9112-16D7387B1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988B5-8923-4667-8FF5-52C4A67793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793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9F0850-03BE-47F4-939C-A5273702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E6AF34-FDCE-43F6-B99F-8137D73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EAF46D-9974-4BED-AC61-0788EBF6C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85D50-9AE5-4E76-A123-93C7F135D9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264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69D362C2-B24D-484E-A544-557C51D78AC1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15CE95C-6EDE-43A2-9800-4FBF50709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B9C886-9713-4FF5-A98F-2139E424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D09AFD-A739-46B2-9D87-7A5BD7219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BDD9A-82B1-4D0B-B835-8B598291FF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097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B28C99D4-525F-46F5-9017-C7ED32C88CEC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B6A89E-94A3-47EE-B3B5-4B664BC05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A35C0AA-1132-417E-A590-6B6C5CE92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52F118-3921-40F9-8648-1B36AE20C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C8E12034-AF12-4B35-AD24-B560EE76F2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347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8E06BEA1-46FD-4575-99E6-262D47CB9538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19324430-4975-4F7C-991D-E5DA96418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9FF1B4D5-8080-4830-8743-DF5C927EF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66F3B0B-B229-49F3-AF68-F41A6F747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69A7B-BA0E-4B81-B25F-557DB4C69C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434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:a16="http://schemas.microsoft.com/office/drawing/2014/main" id="{9F3B0110-58A1-4C93-980F-3BAEF7566F8F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BDB6729F-1055-40CD-911A-496EA0B1F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21683FB-CB5D-4749-8650-8D264B307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D890F9D-1B72-499B-A88E-DAD4D87E7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7FDA9-863B-42D9-9FD8-DAB66ED3E9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857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ACC59B76-A14D-41C5-8C72-5B3308FEE2A7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B8D3D25F-404E-41EC-8FDF-E8646E338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11CD0DC-27CA-450B-AABA-448FA1EF0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66D1542D-64D3-4EE6-9475-339A89F82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665C2-6833-4C6D-A9A3-A792A3B3D2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295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8DB6BF04-C111-44AF-A2AC-CD69D306372F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21849210-435C-4780-835D-2E5ECC19F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BD4302D-2E48-42BF-95F1-3A5280C03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AA7C5D5-92F7-40E6-913C-EE545B9AB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F5610-FB3A-4835-8BCF-099C11E49E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69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4562D654-EF66-449A-A4C3-06AC0A5F0682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7942158-E0B8-4CB5-BCC7-F67A50334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B799844-C71F-4A65-94A1-F84383E44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20031D2-AFFD-421D-B613-E4F912E55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EFEBA-0AFD-4551-B232-56C0A1A8EE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483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46132B66-175A-4653-B4AC-A9AA0BF5E4AE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0C01581-B983-4E66-A3FD-2E85CC92A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C484229-C00F-49FA-9F16-1016F0352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73C8D79-F656-442F-8A9B-041662A79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403EE956-BDA7-464D-9703-D2B6B26DED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73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>
            <a:extLst>
              <a:ext uri="{FF2B5EF4-FFF2-40B4-BE49-F238E27FC236}">
                <a16:creationId xmlns:a16="http://schemas.microsoft.com/office/drawing/2014/main" id="{D6DD539A-2E7E-492C-9097-E34241E55D62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>
              <a:extLst>
                <a:ext uri="{FF2B5EF4-FFF2-40B4-BE49-F238E27FC236}">
                  <a16:creationId xmlns:a16="http://schemas.microsoft.com/office/drawing/2014/main" id="{51EA0D46-99AA-4A45-88CF-9E0F59D0BA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334035256 w 22"/>
                <a:gd name="T1" fmla="*/ 2092026176 h 136"/>
                <a:gd name="T2" fmla="*/ 258117975 w 22"/>
                <a:gd name="T3" fmla="*/ 1230604787 h 136"/>
                <a:gd name="T4" fmla="*/ 0 w 22"/>
                <a:gd name="T5" fmla="*/ 0 h 136"/>
                <a:gd name="T6" fmla="*/ 0 w 22"/>
                <a:gd name="T7" fmla="*/ 538388859 h 136"/>
                <a:gd name="T8" fmla="*/ 303669123 w 22"/>
                <a:gd name="T9" fmla="*/ 1907434478 h 136"/>
                <a:gd name="T10" fmla="*/ 334035256 w 22"/>
                <a:gd name="T11" fmla="*/ 209202617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47" name="Freeform 12">
              <a:extLst>
                <a:ext uri="{FF2B5EF4-FFF2-40B4-BE49-F238E27FC236}">
                  <a16:creationId xmlns:a16="http://schemas.microsoft.com/office/drawing/2014/main" id="{D2D63434-216B-444B-A2D6-20C4A27C8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1331463414 w 140"/>
                <a:gd name="T1" fmla="*/ 2147483647 h 504"/>
                <a:gd name="T2" fmla="*/ 2147483647 w 140"/>
                <a:gd name="T3" fmla="*/ 2147483647 h 504"/>
                <a:gd name="T4" fmla="*/ 2147483647 w 140"/>
                <a:gd name="T5" fmla="*/ 2147483647 h 504"/>
                <a:gd name="T6" fmla="*/ 1470804210 w 140"/>
                <a:gd name="T7" fmla="*/ 2147483647 h 504"/>
                <a:gd name="T8" fmla="*/ 0 w 140"/>
                <a:gd name="T9" fmla="*/ 0 h 504"/>
                <a:gd name="T10" fmla="*/ 92891241 w 140"/>
                <a:gd name="T11" fmla="*/ 939577574 h 504"/>
                <a:gd name="T12" fmla="*/ 1331463414 w 140"/>
                <a:gd name="T13" fmla="*/ 2147483647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48" name="Freeform 13">
              <a:extLst>
                <a:ext uri="{FF2B5EF4-FFF2-40B4-BE49-F238E27FC236}">
                  <a16:creationId xmlns:a16="http://schemas.microsoft.com/office/drawing/2014/main" id="{3F5A7718-9EB7-497C-A283-6AF1526FD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123725864 w 132"/>
                <a:gd name="T1" fmla="*/ 339357040 h 308"/>
                <a:gd name="T2" fmla="*/ 0 w 132"/>
                <a:gd name="T3" fmla="*/ 0 h 308"/>
                <a:gd name="T4" fmla="*/ 0 w 132"/>
                <a:gd name="T5" fmla="*/ 447336244 h 308"/>
                <a:gd name="T6" fmla="*/ 1051683611 w 132"/>
                <a:gd name="T7" fmla="*/ 2147483647 h 308"/>
                <a:gd name="T8" fmla="*/ 1902309252 w 132"/>
                <a:gd name="T9" fmla="*/ 2147483647 h 308"/>
                <a:gd name="T10" fmla="*/ 2041502324 w 132"/>
                <a:gd name="T11" fmla="*/ 2147483647 h 308"/>
                <a:gd name="T12" fmla="*/ 1190876683 w 132"/>
                <a:gd name="T13" fmla="*/ 2147483647 h 308"/>
                <a:gd name="T14" fmla="*/ 123725864 w 132"/>
                <a:gd name="T15" fmla="*/ 339357040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49" name="Freeform 14">
              <a:extLst>
                <a:ext uri="{FF2B5EF4-FFF2-40B4-BE49-F238E27FC236}">
                  <a16:creationId xmlns:a16="http://schemas.microsoft.com/office/drawing/2014/main" id="{25A98B20-E653-495E-BEAB-A2B8E97044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436271086 w 37"/>
                <a:gd name="T1" fmla="*/ 1213028493 h 79"/>
                <a:gd name="T2" fmla="*/ 576502770 w 37"/>
                <a:gd name="T3" fmla="*/ 1213028493 h 79"/>
                <a:gd name="T4" fmla="*/ 0 w 37"/>
                <a:gd name="T5" fmla="*/ 0 h 79"/>
                <a:gd name="T6" fmla="*/ 436271086 w 37"/>
                <a:gd name="T7" fmla="*/ 1213028493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50" name="Freeform 15">
              <a:extLst>
                <a:ext uri="{FF2B5EF4-FFF2-40B4-BE49-F238E27FC236}">
                  <a16:creationId xmlns:a16="http://schemas.microsoft.com/office/drawing/2014/main" id="{DC15AF4D-FF4C-4655-86FD-5AA57D9F0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7 w 178"/>
                <a:gd name="T1" fmla="*/ 2147483647 h 722"/>
                <a:gd name="T2" fmla="*/ 1794416005 w 178"/>
                <a:gd name="T3" fmla="*/ 2147483647 h 722"/>
                <a:gd name="T4" fmla="*/ 618763733 w 178"/>
                <a:gd name="T5" fmla="*/ 2147483647 h 722"/>
                <a:gd name="T6" fmla="*/ 185629513 w 178"/>
                <a:gd name="T7" fmla="*/ 786478582 h 722"/>
                <a:gd name="T8" fmla="*/ 0 w 178"/>
                <a:gd name="T9" fmla="*/ 0 h 722"/>
                <a:gd name="T10" fmla="*/ 510482144 w 178"/>
                <a:gd name="T11" fmla="*/ 2147483647 h 722"/>
                <a:gd name="T12" fmla="*/ 1655192887 w 178"/>
                <a:gd name="T13" fmla="*/ 2147483647 h 722"/>
                <a:gd name="T14" fmla="*/ 2147483647 w 178"/>
                <a:gd name="T15" fmla="*/ 2147483647 h 722"/>
                <a:gd name="T16" fmla="*/ 2147483647 w 178"/>
                <a:gd name="T17" fmla="*/ 2147483647 h 722"/>
                <a:gd name="T18" fmla="*/ 2147483647 w 178"/>
                <a:gd name="T19" fmla="*/ 2147483647 h 722"/>
                <a:gd name="T20" fmla="*/ 2147483647 w 178"/>
                <a:gd name="T21" fmla="*/ 2147483647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51" name="Freeform 16">
              <a:extLst>
                <a:ext uri="{FF2B5EF4-FFF2-40B4-BE49-F238E27FC236}">
                  <a16:creationId xmlns:a16="http://schemas.microsoft.com/office/drawing/2014/main" id="{441EB3A4-1B76-4AC5-B5BB-31B8732B0D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70263008 w 23"/>
                <a:gd name="T1" fmla="*/ 2147483647 h 635"/>
                <a:gd name="T2" fmla="*/ 185740390 w 23"/>
                <a:gd name="T3" fmla="*/ 2147483647 h 635"/>
                <a:gd name="T4" fmla="*/ 340526015 w 23"/>
                <a:gd name="T5" fmla="*/ 2147483647 h 635"/>
                <a:gd name="T6" fmla="*/ 356003398 w 23"/>
                <a:gd name="T7" fmla="*/ 2147483647 h 635"/>
                <a:gd name="T8" fmla="*/ 263131235 w 23"/>
                <a:gd name="T9" fmla="*/ 2147483647 h 635"/>
                <a:gd name="T10" fmla="*/ 77390846 w 23"/>
                <a:gd name="T11" fmla="*/ 2147483647 h 635"/>
                <a:gd name="T12" fmla="*/ 232176471 w 23"/>
                <a:gd name="T13" fmla="*/ 0 h 635"/>
                <a:gd name="T14" fmla="*/ 185740390 w 23"/>
                <a:gd name="T15" fmla="*/ 0 h 635"/>
                <a:gd name="T16" fmla="*/ 15477382 w 23"/>
                <a:gd name="T17" fmla="*/ 2147483647 h 635"/>
                <a:gd name="T18" fmla="*/ 170263008 w 23"/>
                <a:gd name="T19" fmla="*/ 2147483647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52" name="Freeform 17">
              <a:extLst>
                <a:ext uri="{FF2B5EF4-FFF2-40B4-BE49-F238E27FC236}">
                  <a16:creationId xmlns:a16="http://schemas.microsoft.com/office/drawing/2014/main" id="{2B18C1CB-BC4E-4382-A550-7C5FC14E7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76911574 w 17"/>
                <a:gd name="T3" fmla="*/ 865646159 h 107"/>
                <a:gd name="T4" fmla="*/ 261503272 w 17"/>
                <a:gd name="T5" fmla="*/ 1654003676 h 107"/>
                <a:gd name="T6" fmla="*/ 169209384 w 17"/>
                <a:gd name="T7" fmla="*/ 711068875 h 107"/>
                <a:gd name="T8" fmla="*/ 153827069 w 17"/>
                <a:gd name="T9" fmla="*/ 664694903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53" name="Freeform 18">
              <a:extLst>
                <a:ext uri="{FF2B5EF4-FFF2-40B4-BE49-F238E27FC236}">
                  <a16:creationId xmlns:a16="http://schemas.microsoft.com/office/drawing/2014/main" id="{4EBD4E8B-234E-47F3-A276-5218F77852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77988609 w 41"/>
                <a:gd name="T3" fmla="*/ 1438567829 h 222"/>
                <a:gd name="T4" fmla="*/ 265162061 w 41"/>
                <a:gd name="T5" fmla="*/ 2147483647 h 222"/>
                <a:gd name="T6" fmla="*/ 374342954 w 41"/>
                <a:gd name="T7" fmla="*/ 2147483647 h 222"/>
                <a:gd name="T8" fmla="*/ 639505015 w 41"/>
                <a:gd name="T9" fmla="*/ 2147483647 h 222"/>
                <a:gd name="T10" fmla="*/ 592712640 w 41"/>
                <a:gd name="T11" fmla="*/ 2147483647 h 222"/>
                <a:gd name="T12" fmla="*/ 202769594 w 41"/>
                <a:gd name="T13" fmla="*/ 1423099358 h 222"/>
                <a:gd name="T14" fmla="*/ 124780985 w 41"/>
                <a:gd name="T15" fmla="*/ 340306368 h 222"/>
                <a:gd name="T16" fmla="*/ 109184843 w 41"/>
                <a:gd name="T17" fmla="*/ 278432483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54" name="Freeform 19">
              <a:extLst>
                <a:ext uri="{FF2B5EF4-FFF2-40B4-BE49-F238E27FC236}">
                  <a16:creationId xmlns:a16="http://schemas.microsoft.com/office/drawing/2014/main" id="{821C9421-E948-468A-983A-7C15B7503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108112772 w 450"/>
                <a:gd name="T1" fmla="*/ 2147483647 h 878"/>
                <a:gd name="T2" fmla="*/ 772222294 w 450"/>
                <a:gd name="T3" fmla="*/ 2147483647 h 878"/>
                <a:gd name="T4" fmla="*/ 2147483647 w 450"/>
                <a:gd name="T5" fmla="*/ 2147483647 h 878"/>
                <a:gd name="T6" fmla="*/ 2147483647 w 450"/>
                <a:gd name="T7" fmla="*/ 2147483647 h 878"/>
                <a:gd name="T8" fmla="*/ 2147483647 w 450"/>
                <a:gd name="T9" fmla="*/ 1372614510 h 878"/>
                <a:gd name="T10" fmla="*/ 2147483647 w 450"/>
                <a:gd name="T11" fmla="*/ 678594305 h 878"/>
                <a:gd name="T12" fmla="*/ 2147483647 w 450"/>
                <a:gd name="T13" fmla="*/ 15421973 h 878"/>
                <a:gd name="T14" fmla="*/ 2147483647 w 450"/>
                <a:gd name="T15" fmla="*/ 0 h 878"/>
                <a:gd name="T16" fmla="*/ 2147483647 w 450"/>
                <a:gd name="T17" fmla="*/ 663172332 h 878"/>
                <a:gd name="T18" fmla="*/ 2147483647 w 450"/>
                <a:gd name="T19" fmla="*/ 1357188610 h 878"/>
                <a:gd name="T20" fmla="*/ 2147483647 w 450"/>
                <a:gd name="T21" fmla="*/ 2147483647 h 878"/>
                <a:gd name="T22" fmla="*/ 2147483647 w 450"/>
                <a:gd name="T23" fmla="*/ 2147483647 h 878"/>
                <a:gd name="T24" fmla="*/ 695002815 w 450"/>
                <a:gd name="T25" fmla="*/ 2147483647 h 878"/>
                <a:gd name="T26" fmla="*/ 0 w 450"/>
                <a:gd name="T27" fmla="*/ 2147483647 h 878"/>
                <a:gd name="T28" fmla="*/ 0 w 450"/>
                <a:gd name="T29" fmla="*/ 2147483647 h 878"/>
                <a:gd name="T30" fmla="*/ 108112772 w 450"/>
                <a:gd name="T31" fmla="*/ 2147483647 h 878"/>
                <a:gd name="T32" fmla="*/ 108112772 w 450"/>
                <a:gd name="T33" fmla="*/ 2147483647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55" name="Freeform 20">
              <a:extLst>
                <a:ext uri="{FF2B5EF4-FFF2-40B4-BE49-F238E27FC236}">
                  <a16:creationId xmlns:a16="http://schemas.microsoft.com/office/drawing/2014/main" id="{3A741591-450D-43E3-A132-F3CE0E7C70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404860502 w 35"/>
                <a:gd name="T3" fmla="*/ 1131001729 h 73"/>
                <a:gd name="T4" fmla="*/ 545005736 w 35"/>
                <a:gd name="T5" fmla="*/ 1131001729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56" name="Freeform 21">
              <a:extLst>
                <a:ext uri="{FF2B5EF4-FFF2-40B4-BE49-F238E27FC236}">
                  <a16:creationId xmlns:a16="http://schemas.microsoft.com/office/drawing/2014/main" id="{C3A2CC55-E073-4B0C-9570-329774379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110255844 w 8"/>
                <a:gd name="T1" fmla="*/ 681543004 h 48"/>
                <a:gd name="T2" fmla="*/ 126007813 w 8"/>
                <a:gd name="T3" fmla="*/ 743502533 h 48"/>
                <a:gd name="T4" fmla="*/ 126007813 w 8"/>
                <a:gd name="T5" fmla="*/ 294302840 h 48"/>
                <a:gd name="T6" fmla="*/ 15751969 w 8"/>
                <a:gd name="T7" fmla="*/ 0 h 48"/>
                <a:gd name="T8" fmla="*/ 0 w 8"/>
                <a:gd name="T9" fmla="*/ 402731031 h 48"/>
                <a:gd name="T10" fmla="*/ 110255844 w 8"/>
                <a:gd name="T11" fmla="*/ 681543004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57" name="Freeform 22">
              <a:extLst>
                <a:ext uri="{FF2B5EF4-FFF2-40B4-BE49-F238E27FC236}">
                  <a16:creationId xmlns:a16="http://schemas.microsoft.com/office/drawing/2014/main" id="{25CEEAF1-24D8-42B7-9C06-D93EA64320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106891015 w 52"/>
                <a:gd name="T1" fmla="*/ 277669014 h 135"/>
                <a:gd name="T2" fmla="*/ 0 w 52"/>
                <a:gd name="T3" fmla="*/ 0 h 135"/>
                <a:gd name="T4" fmla="*/ 183239508 w 52"/>
                <a:gd name="T5" fmla="*/ 740445466 h 135"/>
                <a:gd name="T6" fmla="*/ 244320646 w 52"/>
                <a:gd name="T7" fmla="*/ 956412000 h 135"/>
                <a:gd name="T8" fmla="*/ 778771815 w 52"/>
                <a:gd name="T9" fmla="*/ 2082507782 h 135"/>
                <a:gd name="T10" fmla="*/ 794043077 w 52"/>
                <a:gd name="T11" fmla="*/ 2082507782 h 135"/>
                <a:gd name="T12" fmla="*/ 366482923 w 52"/>
                <a:gd name="T13" fmla="*/ 863854353 h 135"/>
                <a:gd name="T14" fmla="*/ 106891015 w 52"/>
                <a:gd name="T15" fmla="*/ 277669014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1027" name="Group 48">
            <a:extLst>
              <a:ext uri="{FF2B5EF4-FFF2-40B4-BE49-F238E27FC236}">
                <a16:creationId xmlns:a16="http://schemas.microsoft.com/office/drawing/2014/main" id="{A3E7B450-52B9-475E-9500-A78DA90A2670}"/>
              </a:ext>
            </a:extLst>
          </p:cNvPr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>
              <a:extLst>
                <a:ext uri="{FF2B5EF4-FFF2-40B4-BE49-F238E27FC236}">
                  <a16:creationId xmlns:a16="http://schemas.microsoft.com/office/drawing/2014/main" id="{D63FF3DE-9B8A-417F-A198-76F7BE9CA45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110684661 w 103"/>
                <a:gd name="T1" fmla="*/ 2147483647 h 920"/>
                <a:gd name="T2" fmla="*/ 411117865 w 103"/>
                <a:gd name="T3" fmla="*/ 2147483647 h 920"/>
                <a:gd name="T4" fmla="*/ 901295634 w 103"/>
                <a:gd name="T5" fmla="*/ 2147483647 h 920"/>
                <a:gd name="T6" fmla="*/ 1597032336 w 103"/>
                <a:gd name="T7" fmla="*/ 2147483647 h 920"/>
                <a:gd name="T8" fmla="*/ 1628657093 w 103"/>
                <a:gd name="T9" fmla="*/ 2147483647 h 920"/>
                <a:gd name="T10" fmla="*/ 1565407579 w 103"/>
                <a:gd name="T11" fmla="*/ 2147483647 h 920"/>
                <a:gd name="T12" fmla="*/ 1565407579 w 103"/>
                <a:gd name="T13" fmla="*/ 2147483647 h 920"/>
                <a:gd name="T14" fmla="*/ 996169906 w 103"/>
                <a:gd name="T15" fmla="*/ 2147483647 h 920"/>
                <a:gd name="T16" fmla="*/ 474367379 w 103"/>
                <a:gd name="T17" fmla="*/ 2147483647 h 920"/>
                <a:gd name="T18" fmla="*/ 142309418 w 103"/>
                <a:gd name="T19" fmla="*/ 2147483647 h 920"/>
                <a:gd name="T20" fmla="*/ 47435147 w 103"/>
                <a:gd name="T21" fmla="*/ 1445313264 h 920"/>
                <a:gd name="T22" fmla="*/ 15810390 w 103"/>
                <a:gd name="T23" fmla="*/ 0 h 920"/>
                <a:gd name="T24" fmla="*/ 0 w 103"/>
                <a:gd name="T25" fmla="*/ 0 h 920"/>
                <a:gd name="T26" fmla="*/ 15810390 w 103"/>
                <a:gd name="T27" fmla="*/ 1445313264 h 920"/>
                <a:gd name="T28" fmla="*/ 110684661 w 103"/>
                <a:gd name="T29" fmla="*/ 2147483647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35" name="Freeform 28">
              <a:extLst>
                <a:ext uri="{FF2B5EF4-FFF2-40B4-BE49-F238E27FC236}">
                  <a16:creationId xmlns:a16="http://schemas.microsoft.com/office/drawing/2014/main" id="{733386E5-3083-4E75-960D-ADC076068A5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842409880 w 88"/>
                <a:gd name="T1" fmla="*/ 2147483647 h 330"/>
                <a:gd name="T2" fmla="*/ 1398719344 w 88"/>
                <a:gd name="T3" fmla="*/ 2147483647 h 330"/>
                <a:gd name="T4" fmla="*/ 1398719344 w 88"/>
                <a:gd name="T5" fmla="*/ 2147483647 h 330"/>
                <a:gd name="T6" fmla="*/ 1398719344 w 88"/>
                <a:gd name="T7" fmla="*/ 2147483647 h 330"/>
                <a:gd name="T8" fmla="*/ 985460087 w 88"/>
                <a:gd name="T9" fmla="*/ 2147483647 h 330"/>
                <a:gd name="T10" fmla="*/ 0 w 88"/>
                <a:gd name="T11" fmla="*/ 0 h 330"/>
                <a:gd name="T12" fmla="*/ 111263488 w 88"/>
                <a:gd name="T13" fmla="*/ 992310910 h 330"/>
                <a:gd name="T14" fmla="*/ 842409880 w 88"/>
                <a:gd name="T15" fmla="*/ 2147483647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36" name="Freeform 29">
              <a:extLst>
                <a:ext uri="{FF2B5EF4-FFF2-40B4-BE49-F238E27FC236}">
                  <a16:creationId xmlns:a16="http://schemas.microsoft.com/office/drawing/2014/main" id="{D25D778B-3000-49BA-A2BD-5B3454A471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94507976 w 90"/>
                <a:gd name="T1" fmla="*/ 235809526 h 207"/>
                <a:gd name="T2" fmla="*/ 0 w 90"/>
                <a:gd name="T3" fmla="*/ 0 h 207"/>
                <a:gd name="T4" fmla="*/ 15751991 w 90"/>
                <a:gd name="T5" fmla="*/ 455898152 h 207"/>
                <a:gd name="T6" fmla="*/ 661543926 w 90"/>
                <a:gd name="T7" fmla="*/ 1996514571 h 207"/>
                <a:gd name="T8" fmla="*/ 1260079889 w 90"/>
                <a:gd name="T9" fmla="*/ 2147483647 h 207"/>
                <a:gd name="T10" fmla="*/ 1417591859 w 90"/>
                <a:gd name="T11" fmla="*/ 2147483647 h 207"/>
                <a:gd name="T12" fmla="*/ 787551915 w 90"/>
                <a:gd name="T13" fmla="*/ 1933630974 h 207"/>
                <a:gd name="T14" fmla="*/ 94507976 w 90"/>
                <a:gd name="T15" fmla="*/ 23580952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37" name="Freeform 30">
              <a:extLst>
                <a:ext uri="{FF2B5EF4-FFF2-40B4-BE49-F238E27FC236}">
                  <a16:creationId xmlns:a16="http://schemas.microsoft.com/office/drawing/2014/main" id="{A0FCBA65-FC07-438A-B945-3DCBE7D2E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596387350 w 115"/>
                <a:gd name="T1" fmla="*/ 2147483647 h 467"/>
                <a:gd name="T2" fmla="*/ 1232853715 w 115"/>
                <a:gd name="T3" fmla="*/ 2147483647 h 467"/>
                <a:gd name="T4" fmla="*/ 458368842 w 115"/>
                <a:gd name="T5" fmla="*/ 2147483647 h 467"/>
                <a:gd name="T6" fmla="*/ 205473631 w 115"/>
                <a:gd name="T7" fmla="*/ 834088423 h 467"/>
                <a:gd name="T8" fmla="*/ 0 w 115"/>
                <a:gd name="T9" fmla="*/ 0 h 467"/>
                <a:gd name="T10" fmla="*/ 331923224 w 115"/>
                <a:gd name="T11" fmla="*/ 2147483647 h 467"/>
                <a:gd name="T12" fmla="*/ 1090600904 w 115"/>
                <a:gd name="T13" fmla="*/ 2147483647 h 467"/>
                <a:gd name="T14" fmla="*/ 1627997760 w 115"/>
                <a:gd name="T15" fmla="*/ 2147483647 h 467"/>
                <a:gd name="T16" fmla="*/ 1817668174 w 115"/>
                <a:gd name="T17" fmla="*/ 2147483647 h 467"/>
                <a:gd name="T18" fmla="*/ 1770250570 w 115"/>
                <a:gd name="T19" fmla="*/ 2147483647 h 467"/>
                <a:gd name="T20" fmla="*/ 1596387350 w 115"/>
                <a:gd name="T21" fmla="*/ 2147483647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38" name="Freeform 31">
              <a:extLst>
                <a:ext uri="{FF2B5EF4-FFF2-40B4-BE49-F238E27FC236}">
                  <a16:creationId xmlns:a16="http://schemas.microsoft.com/office/drawing/2014/main" id="{2499AF25-81EB-4203-BAC8-0CAB0CB4D4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73753372 w 36"/>
                <a:gd name="T1" fmla="*/ 2147483647 h 633"/>
                <a:gd name="T2" fmla="*/ 209338926 w 36"/>
                <a:gd name="T3" fmla="*/ 2147483647 h 633"/>
                <a:gd name="T4" fmla="*/ 80514045 w 36"/>
                <a:gd name="T5" fmla="*/ 2147483647 h 633"/>
                <a:gd name="T6" fmla="*/ 209338926 w 36"/>
                <a:gd name="T7" fmla="*/ 2147483647 h 633"/>
                <a:gd name="T8" fmla="*/ 354267417 w 36"/>
                <a:gd name="T9" fmla="*/ 1554425528 h 633"/>
                <a:gd name="T10" fmla="*/ 579709955 w 36"/>
                <a:gd name="T11" fmla="*/ 0 h 633"/>
                <a:gd name="T12" fmla="*/ 563606343 w 36"/>
                <a:gd name="T13" fmla="*/ 0 h 633"/>
                <a:gd name="T14" fmla="*/ 322060194 w 36"/>
                <a:gd name="T15" fmla="*/ 1554425528 h 633"/>
                <a:gd name="T16" fmla="*/ 161032104 w 36"/>
                <a:gd name="T17" fmla="*/ 2147483647 h 633"/>
                <a:gd name="T18" fmla="*/ 16103612 w 36"/>
                <a:gd name="T19" fmla="*/ 2147483647 h 633"/>
                <a:gd name="T20" fmla="*/ 112721269 w 36"/>
                <a:gd name="T21" fmla="*/ 2147483647 h 633"/>
                <a:gd name="T22" fmla="*/ 257649761 w 36"/>
                <a:gd name="T23" fmla="*/ 2147483647 h 633"/>
                <a:gd name="T24" fmla="*/ 273753372 w 36"/>
                <a:gd name="T25" fmla="*/ 2147483647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39" name="Freeform 32">
              <a:extLst>
                <a:ext uri="{FF2B5EF4-FFF2-40B4-BE49-F238E27FC236}">
                  <a16:creationId xmlns:a16="http://schemas.microsoft.com/office/drawing/2014/main" id="{C401AB8C-52BE-4B08-869F-DEF074B434E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346523469 w 28"/>
                <a:gd name="T1" fmla="*/ 923021860 h 59"/>
                <a:gd name="T2" fmla="*/ 441027344 w 28"/>
                <a:gd name="T3" fmla="*/ 923021860 h 59"/>
                <a:gd name="T4" fmla="*/ 0 w 28"/>
                <a:gd name="T5" fmla="*/ 0 h 59"/>
                <a:gd name="T6" fmla="*/ 346523469 w 28"/>
                <a:gd name="T7" fmla="*/ 923021860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40" name="Freeform 33">
              <a:extLst>
                <a:ext uri="{FF2B5EF4-FFF2-40B4-BE49-F238E27FC236}">
                  <a16:creationId xmlns:a16="http://schemas.microsoft.com/office/drawing/2014/main" id="{97FE6381-012B-49CB-9B1E-E135615CF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64496489 w 17"/>
                <a:gd name="T1" fmla="*/ 847377402 h 107"/>
                <a:gd name="T2" fmla="*/ 274108069 w 17"/>
                <a:gd name="T3" fmla="*/ 1679063951 h 107"/>
                <a:gd name="T4" fmla="*/ 161241221 w 17"/>
                <a:gd name="T5" fmla="*/ 690456982 h 107"/>
                <a:gd name="T6" fmla="*/ 145115092 w 17"/>
                <a:gd name="T7" fmla="*/ 674762167 h 107"/>
                <a:gd name="T8" fmla="*/ 0 w 17"/>
                <a:gd name="T9" fmla="*/ 0 h 107"/>
                <a:gd name="T10" fmla="*/ 0 w 17"/>
                <a:gd name="T11" fmla="*/ 125538713 h 107"/>
                <a:gd name="T12" fmla="*/ 64496489 w 17"/>
                <a:gd name="T13" fmla="*/ 847377402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41" name="Freeform 34">
              <a:extLst>
                <a:ext uri="{FF2B5EF4-FFF2-40B4-BE49-F238E27FC236}">
                  <a16:creationId xmlns:a16="http://schemas.microsoft.com/office/drawing/2014/main" id="{0364C9B4-72E5-4642-AE7D-B25DF21390E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126350140 w 294"/>
                <a:gd name="T1" fmla="*/ 2147483647 h 568"/>
                <a:gd name="T2" fmla="*/ 552784347 w 294"/>
                <a:gd name="T3" fmla="*/ 2147483647 h 568"/>
                <a:gd name="T4" fmla="*/ 1563593416 w 294"/>
                <a:gd name="T5" fmla="*/ 2147483647 h 568"/>
                <a:gd name="T6" fmla="*/ 2147483647 w 294"/>
                <a:gd name="T7" fmla="*/ 1869089766 h 568"/>
                <a:gd name="T8" fmla="*/ 2147483647 w 294"/>
                <a:gd name="T9" fmla="*/ 910983896 h 568"/>
                <a:gd name="T10" fmla="*/ 2147483647 w 294"/>
                <a:gd name="T11" fmla="*/ 439783962 h 568"/>
                <a:gd name="T12" fmla="*/ 2147483647 w 294"/>
                <a:gd name="T13" fmla="*/ 0 h 568"/>
                <a:gd name="T14" fmla="*/ 2147483647 w 294"/>
                <a:gd name="T15" fmla="*/ 0 h 568"/>
                <a:gd name="T16" fmla="*/ 2147483647 w 294"/>
                <a:gd name="T17" fmla="*/ 424077958 h 568"/>
                <a:gd name="T18" fmla="*/ 2147483647 w 294"/>
                <a:gd name="T19" fmla="*/ 879571888 h 568"/>
                <a:gd name="T20" fmla="*/ 2147483647 w 294"/>
                <a:gd name="T21" fmla="*/ 1837677758 h 568"/>
                <a:gd name="T22" fmla="*/ 1500416359 w 294"/>
                <a:gd name="T23" fmla="*/ 2147483647 h 568"/>
                <a:gd name="T24" fmla="*/ 473814019 w 294"/>
                <a:gd name="T25" fmla="*/ 2147483647 h 568"/>
                <a:gd name="T26" fmla="*/ 0 w 294"/>
                <a:gd name="T27" fmla="*/ 2147483647 h 568"/>
                <a:gd name="T28" fmla="*/ 110556869 w 294"/>
                <a:gd name="T29" fmla="*/ 2147483647 h 568"/>
                <a:gd name="T30" fmla="*/ 126350140 w 294"/>
                <a:gd name="T31" fmla="*/ 2147483647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42" name="Freeform 35">
              <a:extLst>
                <a:ext uri="{FF2B5EF4-FFF2-40B4-BE49-F238E27FC236}">
                  <a16:creationId xmlns:a16="http://schemas.microsoft.com/office/drawing/2014/main" id="{34760EC0-D705-4880-A856-2139672BCE3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304079525 w 25"/>
                <a:gd name="T3" fmla="*/ 828513255 h 53"/>
                <a:gd name="T4" fmla="*/ 400104007 w 25"/>
                <a:gd name="T5" fmla="*/ 828513255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43" name="Freeform 36">
              <a:extLst>
                <a:ext uri="{FF2B5EF4-FFF2-40B4-BE49-F238E27FC236}">
                  <a16:creationId xmlns:a16="http://schemas.microsoft.com/office/drawing/2014/main" id="{9EF62DC8-8A46-4919-81DB-251012F4442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108742655 w 29"/>
                <a:gd name="T3" fmla="*/ 1397863960 h 141"/>
                <a:gd name="T4" fmla="*/ 279621155 w 29"/>
                <a:gd name="T5" fmla="*/ 1837639560 h 141"/>
                <a:gd name="T6" fmla="*/ 450499655 w 29"/>
                <a:gd name="T7" fmla="*/ 2147483647 h 141"/>
                <a:gd name="T8" fmla="*/ 419429762 w 29"/>
                <a:gd name="T9" fmla="*/ 2120352729 h 141"/>
                <a:gd name="T10" fmla="*/ 124275631 w 29"/>
                <a:gd name="T11" fmla="*/ 345540519 h 141"/>
                <a:gd name="T12" fmla="*/ 62139786 w 29"/>
                <a:gd name="T13" fmla="*/ 172768278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44" name="Freeform 37">
              <a:extLst>
                <a:ext uri="{FF2B5EF4-FFF2-40B4-BE49-F238E27FC236}">
                  <a16:creationId xmlns:a16="http://schemas.microsoft.com/office/drawing/2014/main" id="{E29EEB45-4265-4FF1-86F9-15CEA7BB314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402731031 h 48"/>
                <a:gd name="T2" fmla="*/ 63003906 w 8"/>
                <a:gd name="T3" fmla="*/ 573114814 h 48"/>
                <a:gd name="T4" fmla="*/ 126007813 w 8"/>
                <a:gd name="T5" fmla="*/ 743502533 h 48"/>
                <a:gd name="T6" fmla="*/ 110255844 w 8"/>
                <a:gd name="T7" fmla="*/ 294302840 h 48"/>
                <a:gd name="T8" fmla="*/ 0 w 8"/>
                <a:gd name="T9" fmla="*/ 0 h 48"/>
                <a:gd name="T10" fmla="*/ 0 w 8"/>
                <a:gd name="T11" fmla="*/ 61959528 h 48"/>
                <a:gd name="T12" fmla="*/ 0 w 8"/>
                <a:gd name="T13" fmla="*/ 402731031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  <p:sp>
          <p:nvSpPr>
            <p:cNvPr id="1045" name="Freeform 38">
              <a:extLst>
                <a:ext uri="{FF2B5EF4-FFF2-40B4-BE49-F238E27FC236}">
                  <a16:creationId xmlns:a16="http://schemas.microsoft.com/office/drawing/2014/main" id="{18EF0DB5-D7A1-4B14-9BA3-B3A1676E25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73259750 w 44"/>
                <a:gd name="T1" fmla="*/ 439440880 h 111"/>
                <a:gd name="T2" fmla="*/ 0 w 44"/>
                <a:gd name="T3" fmla="*/ 0 h 111"/>
                <a:gd name="T4" fmla="*/ 173259750 w 44"/>
                <a:gd name="T5" fmla="*/ 769022530 h 111"/>
                <a:gd name="T6" fmla="*/ 220515656 w 44"/>
                <a:gd name="T7" fmla="*/ 910269545 h 111"/>
                <a:gd name="T8" fmla="*/ 614287094 w 44"/>
                <a:gd name="T9" fmla="*/ 1742067645 h 111"/>
                <a:gd name="T10" fmla="*/ 693042969 w 44"/>
                <a:gd name="T11" fmla="*/ 1742067645 h 111"/>
                <a:gd name="T12" fmla="*/ 346523469 w 44"/>
                <a:gd name="T13" fmla="*/ 816102227 h 111"/>
                <a:gd name="T14" fmla="*/ 173259750 w 44"/>
                <a:gd name="T15" fmla="*/ 439440880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54F3AD7C-5A1E-454A-BFF9-9D50D03C7DFC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6A34FC82-8462-48E8-B108-F2B5A7B2CCB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20B952D6-ACD5-4539-9E01-02250EC49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158C5-F25A-4241-A907-C08622D548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7D497-6C44-435E-8485-6BF42B8DC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B24A6-992F-4EBB-9F96-926D0A307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67E141-34B0-47D9-B54C-DF74A795A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62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1" descr="20150513_163451">
            <a:extLst>
              <a:ext uri="{FF2B5EF4-FFF2-40B4-BE49-F238E27FC236}">
                <a16:creationId xmlns:a16="http://schemas.microsoft.com/office/drawing/2014/main" id="{A2A180DF-9DE7-4198-AB98-209CD3D05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12" descr="blumen-pflanzen148">
            <a:extLst>
              <a:ext uri="{FF2B5EF4-FFF2-40B4-BE49-F238E27FC236}">
                <a16:creationId xmlns:a16="http://schemas.microsoft.com/office/drawing/2014/main" id="{5DC5B282-2F3F-4B52-8BBD-10DDD501BA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572000"/>
            <a:ext cx="2057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13" descr="blumen-pflanzen148">
            <a:extLst>
              <a:ext uri="{FF2B5EF4-FFF2-40B4-BE49-F238E27FC236}">
                <a16:creationId xmlns:a16="http://schemas.microsoft.com/office/drawing/2014/main" id="{D1498956-E328-4142-AB96-9598902BF51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4400"/>
            <a:ext cx="1981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12" descr="thanks">
            <a:extLst>
              <a:ext uri="{FF2B5EF4-FFF2-40B4-BE49-F238E27FC236}">
                <a16:creationId xmlns:a16="http://schemas.microsoft.com/office/drawing/2014/main" id="{A450DE89-E546-4D65-BB11-2925828118E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78" name="WordArt 18" descr="hoa4">
            <a:extLst>
              <a:ext uri="{FF2B5EF4-FFF2-40B4-BE49-F238E27FC236}">
                <a16:creationId xmlns:a16="http://schemas.microsoft.com/office/drawing/2014/main" id="{D3F412B2-97DC-4B15-AF34-C5EEC9BE33D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0138" y="4572000"/>
            <a:ext cx="4495800" cy="1143000"/>
          </a:xfrm>
          <a:prstGeom prst="rect">
            <a:avLst/>
          </a:prstGeom>
          <a:solidFill>
            <a:srgbClr val="FFFF00"/>
          </a:solidFill>
          <a:scene3d>
            <a:camera prst="perspectiveHeroicExtremeRightFacing"/>
            <a:lightRig rig="threePt" dir="t"/>
          </a:scene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b="1" i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blipFill dpi="0" rotWithShape="1">
                  <a:blip r:embed="rId5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ENGLISH 8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6BF8216-B1B0-49B2-B8A7-74829FB4F8EA}"/>
              </a:ext>
            </a:extLst>
          </p:cNvPr>
          <p:cNvSpPr txBox="1">
            <a:spLocks/>
          </p:cNvSpPr>
          <p:nvPr/>
        </p:nvSpPr>
        <p:spPr>
          <a:xfrm>
            <a:off x="1235074" y="1028700"/>
            <a:ext cx="6842125" cy="5715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BINH KHANH SECONDARY SCHOOL</a:t>
            </a:r>
            <a:endParaRPr lang="en-SG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B5F2102-3370-402D-AF9E-E2AD0FF71B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altLang="en-US" sz="2800"/>
              <a:t>Fill in the missing information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F0AF2C0-F2AF-4831-A28D-87DC0F907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716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" panose="020B0604020202020204" pitchFamily="34" charset="0"/>
              </a:rPr>
              <a:t>1. Na has been here ……………………………………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16517473-BBAB-4B77-A348-AC82ED629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4384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7653" name="Rectangle 8">
            <a:extLst>
              <a:ext uri="{FF2B5EF4-FFF2-40B4-BE49-F238E27FC236}">
                <a16:creationId xmlns:a16="http://schemas.microsoft.com/office/drawing/2014/main" id="{68A9732F-67A9-46F1-B423-638A6F75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910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" panose="020B0604020202020204" pitchFamily="34" charset="0"/>
              </a:rPr>
              <a:t>3. Na has …………….. been to a soccer match before</a:t>
            </a:r>
          </a:p>
        </p:txBody>
      </p:sp>
      <p:sp>
        <p:nvSpPr>
          <p:cNvPr id="27654" name="Rectangle 10">
            <a:extLst>
              <a:ext uri="{FF2B5EF4-FFF2-40B4-BE49-F238E27FC236}">
                <a16:creationId xmlns:a16="http://schemas.microsoft.com/office/drawing/2014/main" id="{9C2FA10C-D69C-4B41-AFA8-C94C8DD0E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4800" y="28956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" panose="020B0604020202020204" pitchFamily="34" charset="0"/>
              </a:rPr>
              <a:t>2. She has seen the Newcomer film ………….</a:t>
            </a:r>
          </a:p>
        </p:txBody>
      </p:sp>
      <p:sp>
        <p:nvSpPr>
          <p:cNvPr id="27655" name="Rectangle 12">
            <a:extLst>
              <a:ext uri="{FF2B5EF4-FFF2-40B4-BE49-F238E27FC236}">
                <a16:creationId xmlns:a16="http://schemas.microsoft.com/office/drawing/2014/main" id="{45422A2D-5D43-41FE-80EE-A6B08CAE1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0574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" panose="020B0604020202020204" pitchFamily="34" charset="0"/>
              </a:rPr>
              <a:t>a.  since last week                          b. for 1 year</a:t>
            </a:r>
          </a:p>
        </p:txBody>
      </p:sp>
      <p:sp>
        <p:nvSpPr>
          <p:cNvPr id="27656" name="Rectangle 13">
            <a:extLst>
              <a:ext uri="{FF2B5EF4-FFF2-40B4-BE49-F238E27FC236}">
                <a16:creationId xmlns:a16="http://schemas.microsoft.com/office/drawing/2014/main" id="{47AE1900-D294-4EEB-8C68-0B78AD4A9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" panose="020B0604020202020204" pitchFamily="34" charset="0"/>
              </a:rPr>
              <a:t>a. Before                                           b. never</a:t>
            </a:r>
          </a:p>
        </p:txBody>
      </p:sp>
      <p:sp>
        <p:nvSpPr>
          <p:cNvPr id="27657" name="Rectangle 14">
            <a:extLst>
              <a:ext uri="{FF2B5EF4-FFF2-40B4-BE49-F238E27FC236}">
                <a16:creationId xmlns:a16="http://schemas.microsoft.com/office/drawing/2014/main" id="{000284FC-9F2B-4B0C-B2B0-A6B6F4A0B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8006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" panose="020B0604020202020204" pitchFamily="34" charset="0"/>
              </a:rPr>
              <a:t>a. Before                                          b. never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9C460C3-C34D-4694-86D3-AB7EEE66BE8A}"/>
              </a:ext>
            </a:extLst>
          </p:cNvPr>
          <p:cNvSpPr/>
          <p:nvPr/>
        </p:nvSpPr>
        <p:spPr>
          <a:xfrm>
            <a:off x="1371600" y="2133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CCA269-2563-44EF-9529-ADF3AF533F42}"/>
              </a:ext>
            </a:extLst>
          </p:cNvPr>
          <p:cNvSpPr/>
          <p:nvPr/>
        </p:nvSpPr>
        <p:spPr>
          <a:xfrm>
            <a:off x="1143000" y="3429000"/>
            <a:ext cx="5334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20B3B07-6405-4705-9F01-123672F5F647}"/>
              </a:ext>
            </a:extLst>
          </p:cNvPr>
          <p:cNvSpPr/>
          <p:nvPr/>
        </p:nvSpPr>
        <p:spPr>
          <a:xfrm>
            <a:off x="5334000" y="4876800"/>
            <a:ext cx="457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background">
            <a:extLst>
              <a:ext uri="{FF2B5EF4-FFF2-40B4-BE49-F238E27FC236}">
                <a16:creationId xmlns:a16="http://schemas.microsoft.com/office/drawing/2014/main" id="{18EB8390-515D-4E18-A5C6-24939F68D1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2">
            <a:extLst>
              <a:ext uri="{FF2B5EF4-FFF2-40B4-BE49-F238E27FC236}">
                <a16:creationId xmlns:a16="http://schemas.microsoft.com/office/drawing/2014/main" id="{CDADA2BD-23A9-4212-89F9-70CBA9E02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905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Homework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C2A52A3-2D6F-4186-965C-1777899ACA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9050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- Write 2 sentences talking about things that  you have done for your parents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altLang="en-US" sz="2800" b="1"/>
              <a:t>Practice speaking more at home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altLang="en-US" sz="2800" b="1"/>
              <a:t>Prepare Unit 7: Read</a:t>
            </a: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A62CAB13-43E3-42D5-9FE0-0BAF76A93C2A}"/>
              </a:ext>
            </a:extLst>
          </p:cNvPr>
          <p:cNvSpPr/>
          <p:nvPr/>
        </p:nvSpPr>
        <p:spPr>
          <a:xfrm>
            <a:off x="609600" y="762000"/>
            <a:ext cx="42672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600" dirty="0">
                <a:solidFill>
                  <a:srgbClr val="FF0000"/>
                </a:solidFill>
              </a:rPr>
              <a:t>HOMEWORK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7" descr="background">
            <a:extLst>
              <a:ext uri="{FF2B5EF4-FFF2-40B4-BE49-F238E27FC236}">
                <a16:creationId xmlns:a16="http://schemas.microsoft.com/office/drawing/2014/main" id="{F048A66C-A75E-44A0-81FD-839D6A6D1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WordArt 9">
            <a:extLst>
              <a:ext uri="{FF2B5EF4-FFF2-40B4-BE49-F238E27FC236}">
                <a16:creationId xmlns:a16="http://schemas.microsoft.com/office/drawing/2014/main" id="{98ED45D8-4935-4934-8F55-61D6D451548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4000" y="1981200"/>
            <a:ext cx="640080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SG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GOODBYE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DE3531C-D3FF-4C50-8DAB-BB6AD12752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1470025"/>
          </a:xfrm>
        </p:spPr>
        <p:txBody>
          <a:bodyPr rtlCol="0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hlink"/>
                </a:solidFill>
                <a:latin typeface=".VnVogueH" panose="020B7200000000000000" pitchFamily="34" charset="0"/>
              </a:rPr>
              <a:t>   UNIT 7: </a:t>
            </a:r>
            <a:br>
              <a:rPr lang="en-US" sz="6600" b="1" dirty="0">
                <a:solidFill>
                  <a:schemeClr val="hlink"/>
                </a:solidFill>
                <a:latin typeface=".VnVogueH" panose="020B7200000000000000" pitchFamily="34" charset="0"/>
              </a:rPr>
            </a:br>
            <a:r>
              <a:rPr lang="en-US" sz="6600" b="1" dirty="0">
                <a:solidFill>
                  <a:schemeClr val="hlink"/>
                </a:solidFill>
                <a:latin typeface=".VnVogueH" panose="020B7200000000000000" pitchFamily="34" charset="0"/>
              </a:rPr>
              <a:t>    MY NEIGHBORHOOD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A21D4C2-5392-45AD-B9D9-1EAC87A1441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43200"/>
            <a:ext cx="8839200" cy="1752600"/>
          </a:xfrm>
        </p:spPr>
        <p:txBody>
          <a:bodyPr/>
          <a:lstStyle/>
          <a:p>
            <a:pPr eaLnBrk="1" hangingPunct="1"/>
            <a:r>
              <a:rPr lang="en-US" altLang="en-US" sz="4400" b="1">
                <a:solidFill>
                  <a:schemeClr val="accent2"/>
                </a:solidFill>
                <a:latin typeface=".VnVogueH" panose="020B7200000000000000" pitchFamily="34" charset="0"/>
              </a:rPr>
              <a:t>         Period 40:  Listen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DC2CE0F-3A27-41F6-8D03-9EE03BF274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81000"/>
            <a:ext cx="8229600" cy="1143000"/>
          </a:xfrm>
        </p:spPr>
        <p:txBody>
          <a:bodyPr/>
          <a:lstStyle/>
          <a:p>
            <a:pPr eaLnBrk="1" hangingPunct="1"/>
            <a:endParaRPr lang="en-US" altLang="en-US" sz="2400" b="1" u="sng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42D986B2-81D1-418F-857A-A0C4249AB0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190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Do you remember Na?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2000" b="1"/>
              <a:t>Na is new to the neighborhood. She’s talking with Nam about .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2000" b="1"/>
              <a:t>Look at the advertisement of  “ What’s on this weekend?”</a:t>
            </a:r>
            <a:r>
              <a:rPr lang="en-US" altLang="en-US" sz="2400" b="1"/>
              <a:t> 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sz="2400" b="1"/>
              <a:t>What she’s going to do on the weekend?</a:t>
            </a:r>
          </a:p>
        </p:txBody>
      </p:sp>
      <p:grpSp>
        <p:nvGrpSpPr>
          <p:cNvPr id="20484" name="Group 11">
            <a:extLst>
              <a:ext uri="{FF2B5EF4-FFF2-40B4-BE49-F238E27FC236}">
                <a16:creationId xmlns:a16="http://schemas.microsoft.com/office/drawing/2014/main" id="{6B9DAF66-7922-4D80-99C6-4F851D6EB1D4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1828800"/>
            <a:ext cx="8915400" cy="5029200"/>
            <a:chOff x="48" y="1152"/>
            <a:chExt cx="5616" cy="3168"/>
          </a:xfrm>
        </p:grpSpPr>
        <p:pic>
          <p:nvPicPr>
            <p:cNvPr id="20485" name="Picture 6">
              <a:extLst>
                <a:ext uri="{FF2B5EF4-FFF2-40B4-BE49-F238E27FC236}">
                  <a16:creationId xmlns:a16="http://schemas.microsoft.com/office/drawing/2014/main" id="{A1CC579F-B7A8-4D9F-A226-41FDAE1FC8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bright="-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1152"/>
              <a:ext cx="5616" cy="3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86" name="Rectangle 7">
              <a:extLst>
                <a:ext uri="{FF2B5EF4-FFF2-40B4-BE49-F238E27FC236}">
                  <a16:creationId xmlns:a16="http://schemas.microsoft.com/office/drawing/2014/main" id="{595EBCFE-B341-4A36-B614-9324BF71A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872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FF9933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20487" name="Rectangle 9">
              <a:extLst>
                <a:ext uri="{FF2B5EF4-FFF2-40B4-BE49-F238E27FC236}">
                  <a16:creationId xmlns:a16="http://schemas.microsoft.com/office/drawing/2014/main" id="{D2616F71-D32C-43B7-9191-598E007D9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30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FF9933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20488" name="Rectangle 10">
              <a:extLst>
                <a:ext uri="{FF2B5EF4-FFF2-40B4-BE49-F238E27FC236}">
                  <a16:creationId xmlns:a16="http://schemas.microsoft.com/office/drawing/2014/main" id="{3E6633A1-A3B0-4FBB-8448-79610000E0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45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FF9933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44035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7D93AB9-B77F-4805-B55E-989FA208C6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u="sng">
                <a:solidFill>
                  <a:srgbClr val="FF0000"/>
                </a:solidFill>
              </a:rPr>
              <a:t>Vocabulary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B5FEDB61-F1B1-4638-A89D-8FC268C9CE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3200400" cy="609600"/>
          </a:xfrm>
        </p:spPr>
        <p:txBody>
          <a:bodyPr/>
          <a:lstStyle/>
          <a:p>
            <a:pPr eaLnBrk="1" hangingPunct="1"/>
            <a:r>
              <a:rPr lang="en-US" altLang="en-US" sz="2500" b="1"/>
              <a:t>Town </a:t>
            </a:r>
            <a:r>
              <a:rPr lang="en-US" altLang="en-US" sz="2800" b="1"/>
              <a:t>Ground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E0C5D63C-D69C-4B9A-96D5-F9BBD699C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219200"/>
            <a:ext cx="502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Char char="•"/>
            </a:pPr>
            <a:r>
              <a:rPr lang="en-US" altLang="en-US" sz="2500" b="1">
                <a:solidFill>
                  <a:schemeClr val="tx1"/>
                </a:solidFill>
                <a:latin typeface="Arial" panose="020B0604020202020204" pitchFamily="34" charset="0"/>
              </a:rPr>
              <a:t>Sân vận động thành phố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6D4FECA0-3F18-43D6-B5BF-83D294EA2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981200"/>
            <a:ext cx="3429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Char char="•"/>
            </a:pPr>
            <a:r>
              <a:rPr lang="en-US" altLang="en-US" sz="2800" b="1">
                <a:solidFill>
                  <a:schemeClr val="tx1"/>
                </a:solidFill>
                <a:latin typeface="Arial" panose="020B0604020202020204" pitchFamily="34" charset="0"/>
              </a:rPr>
              <a:t>Cultural House</a:t>
            </a:r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337AFD17-AABC-445C-9392-508BD4138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981200"/>
            <a:ext cx="3429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Char char="•"/>
            </a:pPr>
            <a:r>
              <a:rPr lang="en-US" altLang="en-US" sz="2500" b="1">
                <a:solidFill>
                  <a:schemeClr val="tx1"/>
                </a:solidFill>
                <a:latin typeface="Arial" panose="020B0604020202020204" pitchFamily="34" charset="0"/>
              </a:rPr>
              <a:t>Nhà văn hóa</a:t>
            </a:r>
          </a:p>
        </p:txBody>
      </p:sp>
      <p:sp>
        <p:nvSpPr>
          <p:cNvPr id="46088" name="Rectangle 8">
            <a:extLst>
              <a:ext uri="{FF2B5EF4-FFF2-40B4-BE49-F238E27FC236}">
                <a16:creationId xmlns:a16="http://schemas.microsoft.com/office/drawing/2014/main" id="{89D93AEA-77D4-4276-921F-5FA71F82F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971800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Char char="•"/>
            </a:pPr>
            <a:r>
              <a:rPr lang="en-US" altLang="en-US" sz="2500" b="1">
                <a:solidFill>
                  <a:schemeClr val="tx1"/>
                </a:solidFill>
                <a:latin typeface="Arial" panose="020B0604020202020204" pitchFamily="34" charset="0"/>
              </a:rPr>
              <a:t>English speaking contest</a:t>
            </a:r>
          </a:p>
        </p:txBody>
      </p:sp>
      <p:sp>
        <p:nvSpPr>
          <p:cNvPr id="46089" name="Rectangle 9">
            <a:extLst>
              <a:ext uri="{FF2B5EF4-FFF2-40B4-BE49-F238E27FC236}">
                <a16:creationId xmlns:a16="http://schemas.microsoft.com/office/drawing/2014/main" id="{CFD76BDC-1229-4B92-BDE5-BFD0DDE46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971800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Char char="•"/>
            </a:pPr>
            <a:r>
              <a:rPr lang="en-US" altLang="en-US" sz="2500" b="1">
                <a:solidFill>
                  <a:schemeClr val="tx1"/>
                </a:solidFill>
                <a:latin typeface="Arial" panose="020B0604020202020204" pitchFamily="34" charset="0"/>
              </a:rPr>
              <a:t>Cuộc thi nói tiếng Anh</a:t>
            </a:r>
          </a:p>
        </p:txBody>
      </p:sp>
      <p:sp>
        <p:nvSpPr>
          <p:cNvPr id="46090" name="Rectangle 10">
            <a:extLst>
              <a:ext uri="{FF2B5EF4-FFF2-40B4-BE49-F238E27FC236}">
                <a16:creationId xmlns:a16="http://schemas.microsoft.com/office/drawing/2014/main" id="{9AA044B6-947C-46A5-BE22-4E48427CE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33800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Char char="•"/>
            </a:pPr>
            <a:r>
              <a:rPr lang="en-US" altLang="en-US" sz="2800" b="1">
                <a:solidFill>
                  <a:schemeClr val="tx1"/>
                </a:solidFill>
                <a:latin typeface="Arial" panose="020B0604020202020204" pitchFamily="34" charset="0"/>
              </a:rPr>
              <a:t>Vs= versus</a:t>
            </a:r>
          </a:p>
        </p:txBody>
      </p:sp>
      <p:sp>
        <p:nvSpPr>
          <p:cNvPr id="46091" name="Rectangle 11">
            <a:extLst>
              <a:ext uri="{FF2B5EF4-FFF2-40B4-BE49-F238E27FC236}">
                <a16:creationId xmlns:a16="http://schemas.microsoft.com/office/drawing/2014/main" id="{606CE57D-0B75-4903-B1D7-A20237638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572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2500" b="1">
                <a:solidFill>
                  <a:schemeClr val="tx1"/>
                </a:solidFill>
                <a:latin typeface="Arial" panose="020B0604020202020204" pitchFamily="34" charset="0"/>
              </a:rPr>
              <a:t>Le Do school vs Quang Trung school</a:t>
            </a:r>
          </a:p>
        </p:txBody>
      </p:sp>
      <p:sp>
        <p:nvSpPr>
          <p:cNvPr id="46094" name="Rectangle 14">
            <a:extLst>
              <a:ext uri="{FF2B5EF4-FFF2-40B4-BE49-F238E27FC236}">
                <a16:creationId xmlns:a16="http://schemas.microsoft.com/office/drawing/2014/main" id="{D48D063C-026B-458B-A012-A92ED684D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410200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Char char="•"/>
            </a:pPr>
            <a:r>
              <a:rPr lang="en-US" altLang="en-US" sz="2800" b="1">
                <a:solidFill>
                  <a:schemeClr val="tx1"/>
                </a:solidFill>
                <a:latin typeface="Arial" panose="020B0604020202020204" pitchFamily="34" charset="0"/>
              </a:rPr>
              <a:t>The Newcomer</a:t>
            </a:r>
          </a:p>
        </p:txBody>
      </p:sp>
      <p:sp>
        <p:nvSpPr>
          <p:cNvPr id="46095" name="Rectangle 15">
            <a:extLst>
              <a:ext uri="{FF2B5EF4-FFF2-40B4-BE49-F238E27FC236}">
                <a16:creationId xmlns:a16="http://schemas.microsoft.com/office/drawing/2014/main" id="{939EBD6A-935A-4508-88D8-609592A43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410200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Char char="•"/>
            </a:pPr>
            <a:r>
              <a:rPr lang="en-US" altLang="en-US" sz="2500" b="1">
                <a:solidFill>
                  <a:schemeClr val="tx1"/>
                </a:solidFill>
                <a:latin typeface="Arial" panose="020B0604020202020204" pitchFamily="34" charset="0"/>
              </a:rPr>
              <a:t>Người mới đến</a:t>
            </a:r>
          </a:p>
        </p:txBody>
      </p:sp>
      <p:sp>
        <p:nvSpPr>
          <p:cNvPr id="46101" name="Rectangle 21">
            <a:extLst>
              <a:ext uri="{FF2B5EF4-FFF2-40B4-BE49-F238E27FC236}">
                <a16:creationId xmlns:a16="http://schemas.microsoft.com/office/drawing/2014/main" id="{ECB34C31-E154-4566-8663-62668E387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6096000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Char char="•"/>
            </a:pPr>
            <a:r>
              <a:rPr lang="en-US" altLang="en-US" sz="2800" b="1">
                <a:solidFill>
                  <a:schemeClr val="tx1"/>
                </a:solidFill>
                <a:latin typeface="Arial" panose="020B0604020202020204" pitchFamily="34" charset="0"/>
              </a:rPr>
              <a:t>By three thirty</a:t>
            </a:r>
          </a:p>
        </p:txBody>
      </p:sp>
      <p:sp>
        <p:nvSpPr>
          <p:cNvPr id="46102" name="Rectangle 22">
            <a:extLst>
              <a:ext uri="{FF2B5EF4-FFF2-40B4-BE49-F238E27FC236}">
                <a16:creationId xmlns:a16="http://schemas.microsoft.com/office/drawing/2014/main" id="{91020DB6-CCCB-414A-A63C-5A24D8867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6096000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Char char="•"/>
            </a:pPr>
            <a:r>
              <a:rPr lang="en-US" altLang="en-US" sz="2500" b="1">
                <a:solidFill>
                  <a:schemeClr val="tx1"/>
                </a:solidFill>
                <a:latin typeface="Arial" panose="020B0604020202020204" pitchFamily="34" charset="0"/>
              </a:rPr>
              <a:t>Trước 3 giờ 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6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6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  <p:bldP spid="46084" grpId="0" build="p"/>
      <p:bldP spid="46085" grpId="0" build="p"/>
      <p:bldP spid="46086" grpId="0" build="p"/>
      <p:bldP spid="46088" grpId="0" build="p"/>
      <p:bldP spid="46089" grpId="0" build="p"/>
      <p:bldP spid="46090" grpId="0" build="p"/>
      <p:bldP spid="46091" grpId="0" build="p"/>
      <p:bldP spid="46094" grpId="0" build="p"/>
      <p:bldP spid="46095" grpId="0" build="p"/>
      <p:bldP spid="46101" grpId="0" build="p"/>
      <p:bldP spid="4610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7">
            <a:extLst>
              <a:ext uri="{FF2B5EF4-FFF2-40B4-BE49-F238E27FC236}">
                <a16:creationId xmlns:a16="http://schemas.microsoft.com/office/drawing/2014/main" id="{2AEFD4C6-C522-4210-A774-63B6B93070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>
                <a:solidFill>
                  <a:srgbClr val="FF0000"/>
                </a:solidFill>
              </a:rPr>
              <a:t>Present</a:t>
            </a:r>
            <a:r>
              <a:rPr lang="en-US" sz="4000" b="1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>
                <a:solidFill>
                  <a:srgbClr val="FF0000"/>
                </a:solidFill>
              </a:rPr>
              <a:t>perfect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567EA2D4-D85B-4F72-A443-7D224B3306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762000"/>
            <a:ext cx="8229600" cy="685800"/>
          </a:xfrm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2900" u="sng"/>
              <a:t>1. with Before</a:t>
            </a: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4A6B9457-EC63-444D-AA80-D82FA4AF0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524000"/>
            <a:ext cx="952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2500" b="1">
                <a:solidFill>
                  <a:schemeClr val="tx1"/>
                </a:solidFill>
                <a:latin typeface="Arial" panose="020B0604020202020204" pitchFamily="34" charset="0"/>
              </a:rPr>
              <a:t>Na says: “I have seen this film before. </a:t>
            </a:r>
          </a:p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2500" b="1">
                <a:solidFill>
                  <a:schemeClr val="tx1"/>
                </a:solidFill>
                <a:latin typeface="Arial" panose="020B0604020202020204" pitchFamily="34" charset="0"/>
              </a:rPr>
              <a:t>                  I saw it on Star movies”</a:t>
            </a:r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4D32BCAA-E8E3-4067-9535-0021566D2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438400"/>
            <a:ext cx="7391400" cy="6096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3300" b="1">
                <a:solidFill>
                  <a:srgbClr val="FFFF00"/>
                </a:solidFill>
                <a:latin typeface="Arial" panose="020B0604020202020204" pitchFamily="34" charset="0"/>
              </a:rPr>
              <a:t>S + have / has + V3/ Ved + before.</a:t>
            </a:r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602E1B68-D14E-40C1-8A3F-DE2AC54FB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048000"/>
            <a:ext cx="952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2500" b="1">
                <a:solidFill>
                  <a:schemeClr val="tx1"/>
                </a:solidFill>
                <a:latin typeface="Arial" panose="020B0604020202020204" pitchFamily="34" charset="0"/>
              </a:rPr>
              <a:t>Người này đã từng làm việc này trước đây.</a:t>
            </a:r>
          </a:p>
        </p:txBody>
      </p:sp>
      <p:sp>
        <p:nvSpPr>
          <p:cNvPr id="49160" name="Rectangle 8">
            <a:extLst>
              <a:ext uri="{FF2B5EF4-FFF2-40B4-BE49-F238E27FC236}">
                <a16:creationId xmlns:a16="http://schemas.microsoft.com/office/drawing/2014/main" id="{C7D7BFD3-811A-44AF-AA91-66E68A457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6576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Char char="•"/>
            </a:pPr>
            <a:r>
              <a:rPr lang="en-US" altLang="en-US" sz="2500" b="1" u="sng">
                <a:solidFill>
                  <a:schemeClr val="tx1"/>
                </a:solidFill>
                <a:latin typeface="Arial" panose="020B0604020202020204" pitchFamily="34" charset="0"/>
              </a:rPr>
              <a:t>2. with Never</a:t>
            </a:r>
          </a:p>
        </p:txBody>
      </p:sp>
      <p:sp>
        <p:nvSpPr>
          <p:cNvPr id="49161" name="Rectangle 9">
            <a:extLst>
              <a:ext uri="{FF2B5EF4-FFF2-40B4-BE49-F238E27FC236}">
                <a16:creationId xmlns:a16="http://schemas.microsoft.com/office/drawing/2014/main" id="{CF1B8E10-FB64-48ED-A80B-B5D772499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419600"/>
            <a:ext cx="952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2500" b="1">
                <a:solidFill>
                  <a:schemeClr val="tx1"/>
                </a:solidFill>
                <a:latin typeface="Arial" panose="020B0604020202020204" pitchFamily="34" charset="0"/>
              </a:rPr>
              <a:t>Na says: “I have never been to soccer match before.”</a:t>
            </a:r>
          </a:p>
        </p:txBody>
      </p:sp>
      <p:sp>
        <p:nvSpPr>
          <p:cNvPr id="49163" name="Rectangle 11">
            <a:extLst>
              <a:ext uri="{FF2B5EF4-FFF2-40B4-BE49-F238E27FC236}">
                <a16:creationId xmlns:a16="http://schemas.microsoft.com/office/drawing/2014/main" id="{2A8C5C2F-57B1-4D0B-9341-C8E226176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029200"/>
            <a:ext cx="8610600" cy="6096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3300" b="1">
                <a:solidFill>
                  <a:srgbClr val="FFFF00"/>
                </a:solidFill>
                <a:latin typeface="Arial" panose="020B0604020202020204" pitchFamily="34" charset="0"/>
              </a:rPr>
              <a:t>S + have / has +never+ V3/ Ved + before.</a:t>
            </a:r>
          </a:p>
        </p:txBody>
      </p:sp>
      <p:sp>
        <p:nvSpPr>
          <p:cNvPr id="49164" name="Rectangle 12">
            <a:extLst>
              <a:ext uri="{FF2B5EF4-FFF2-40B4-BE49-F238E27FC236}">
                <a16:creationId xmlns:a16="http://schemas.microsoft.com/office/drawing/2014/main" id="{DDFAF376-B977-449A-8BEF-F49A74EFD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867400"/>
            <a:ext cx="952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2500" b="1">
                <a:solidFill>
                  <a:schemeClr val="tx1"/>
                </a:solidFill>
                <a:latin typeface="Arial" panose="020B0604020202020204" pitchFamily="34" charset="0"/>
              </a:rPr>
              <a:t>Người này chưa bao giờ làm việc này trước đây.</a:t>
            </a:r>
          </a:p>
        </p:txBody>
      </p:sp>
      <p:pic>
        <p:nvPicPr>
          <p:cNvPr id="49165" name="Picture 13">
            <a:hlinkClick r:id="" action="ppaction://media"/>
            <a:extLst>
              <a:ext uri="{FF2B5EF4-FFF2-40B4-BE49-F238E27FC236}">
                <a16:creationId xmlns:a16="http://schemas.microsoft.com/office/drawing/2014/main" id="{57AA9A75-CB8E-417F-8B53-3E9EB848EDCC}"/>
              </a:ext>
            </a:extLst>
          </p:cNvPr>
          <p:cNvPicPr>
            <a:picLocks noRot="1" noChangeAspect="1" noChangeArrowheads="1"/>
          </p:cNvPicPr>
          <p:nvPr>
            <a:audioCd>
              <a:st track="7" time="119"/>
              <a:end track="7" time="124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752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6" name="Picture 14">
            <a:hlinkClick r:id="" action="ppaction://media"/>
            <a:extLst>
              <a:ext uri="{FF2B5EF4-FFF2-40B4-BE49-F238E27FC236}">
                <a16:creationId xmlns:a16="http://schemas.microsoft.com/office/drawing/2014/main" id="{F3A69744-DA51-4DB0-8829-31DA6B7234FD}"/>
              </a:ext>
            </a:extLst>
          </p:cNvPr>
          <p:cNvPicPr>
            <a:picLocks noRot="1" noChangeAspect="1" noChangeArrowheads="1"/>
          </p:cNvPicPr>
          <p:nvPr>
            <a:audioCd>
              <a:st track="7" time="167"/>
              <a:end track="7" time="170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4114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915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91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9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9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49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8" dur="1" fill="hold"/>
                                        <p:tgtEl>
                                          <p:spTgt spid="491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65"/>
                  </p:tgtEl>
                </p:cond>
              </p:nextCondLst>
            </p:seq>
            <p:audio>
              <p:cMediaNode>
                <p:cTn id="5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65"/>
                </p:tgtEl>
              </p:cMediaNode>
            </p:audio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9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 nodeType="clickPar">
                      <p:stCondLst>
                        <p:cond delay="0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4" dur="1" fill="hold"/>
                                        <p:tgtEl>
                                          <p:spTgt spid="491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66"/>
                  </p:tgtEl>
                </p:cond>
              </p:nextCondLst>
            </p:seq>
            <p:audio>
              <p:cMediaNode>
                <p:cTn id="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66"/>
                </p:tgtEl>
              </p:cMediaNode>
            </p:audio>
          </p:childTnLst>
        </p:cTn>
      </p:par>
    </p:tnLst>
    <p:bldLst>
      <p:bldP spid="49155" grpId="0" build="p"/>
      <p:bldP spid="49156" grpId="0" build="p"/>
      <p:bldP spid="49157" grpId="0" build="p" animBg="1"/>
      <p:bldP spid="49158" grpId="0" build="p"/>
      <p:bldP spid="49160" grpId="0"/>
      <p:bldP spid="49161" grpId="0" build="p"/>
      <p:bldP spid="49163" grpId="0" build="p" animBg="1"/>
      <p:bldP spid="4916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13">
            <a:extLst>
              <a:ext uri="{FF2B5EF4-FFF2-40B4-BE49-F238E27FC236}">
                <a16:creationId xmlns:a16="http://schemas.microsoft.com/office/drawing/2014/main" id="{F3D8F87C-270E-44EE-A8C7-496DB1DB4F34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752600"/>
            <a:ext cx="8077200" cy="4876800"/>
            <a:chOff x="0" y="528"/>
            <a:chExt cx="5616" cy="3792"/>
          </a:xfrm>
        </p:grpSpPr>
        <p:pic>
          <p:nvPicPr>
            <p:cNvPr id="23558" name="Picture 9">
              <a:extLst>
                <a:ext uri="{FF2B5EF4-FFF2-40B4-BE49-F238E27FC236}">
                  <a16:creationId xmlns:a16="http://schemas.microsoft.com/office/drawing/2014/main" id="{46513E47-9DA5-4AAA-A8F2-A29CD1527B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bright="-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8"/>
              <a:ext cx="5616" cy="3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559" name="Rectangle 10">
              <a:extLst>
                <a:ext uri="{FF2B5EF4-FFF2-40B4-BE49-F238E27FC236}">
                  <a16:creationId xmlns:a16="http://schemas.microsoft.com/office/drawing/2014/main" id="{36D1B9C0-DA4A-4D1A-B33F-1BA3D792E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1344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FF9933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23560" name="Rectangle 11">
              <a:extLst>
                <a:ext uri="{FF2B5EF4-FFF2-40B4-BE49-F238E27FC236}">
                  <a16:creationId xmlns:a16="http://schemas.microsoft.com/office/drawing/2014/main" id="{82E78B99-D042-4695-8167-1E115DE65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920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FF9933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23561" name="Rectangle 12">
              <a:extLst>
                <a:ext uri="{FF2B5EF4-FFF2-40B4-BE49-F238E27FC236}">
                  <a16:creationId xmlns:a16="http://schemas.microsoft.com/office/drawing/2014/main" id="{018528FF-3601-46CE-9C60-2A0DAEE98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360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FF9933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pic>
        <p:nvPicPr>
          <p:cNvPr id="4104" name="Picture 8">
            <a:hlinkClick r:id="" action="ppaction://media"/>
            <a:extLst>
              <a:ext uri="{FF2B5EF4-FFF2-40B4-BE49-F238E27FC236}">
                <a16:creationId xmlns:a16="http://schemas.microsoft.com/office/drawing/2014/main" id="{3E59A2E8-3F2D-4BB8-8AFE-28550A5C8920}"/>
              </a:ext>
            </a:extLst>
          </p:cNvPr>
          <p:cNvPicPr>
            <a:picLocks noRot="1" noChangeAspect="1" noChangeArrowheads="1"/>
          </p:cNvPicPr>
          <p:nvPr>
            <a:audioCd>
              <a:st track="7" time="89"/>
              <a:end track="7" time="193"/>
            </a:audioCd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019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Rectangle 14">
            <a:extLst>
              <a:ext uri="{FF2B5EF4-FFF2-40B4-BE49-F238E27FC236}">
                <a16:creationId xmlns:a16="http://schemas.microsoft.com/office/drawing/2014/main" id="{A3536A55-9CE5-48BF-801E-F7DFC9230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04800"/>
            <a:ext cx="8229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2000" b="1" u="sng">
                <a:solidFill>
                  <a:schemeClr val="tx1"/>
                </a:solidFill>
                <a:latin typeface="Arial" panose="020B0604020202020204" pitchFamily="34" charset="0"/>
              </a:rPr>
              <a:t>4. Listen  </a:t>
            </a:r>
            <a:r>
              <a:rPr lang="en-US" altLang="en-US" sz="2000">
                <a:solidFill>
                  <a:schemeClr val="tx1"/>
                </a:solidFill>
                <a:latin typeface="Arial" panose="020B0604020202020204" pitchFamily="34" charset="0"/>
              </a:rPr>
              <a:t>Then fill the blank in each of the advertisement with one phrase from the box</a:t>
            </a:r>
          </a:p>
          <a:p>
            <a:pPr eaLnBrk="1" hangingPunct="1">
              <a:spcBef>
                <a:spcPct val="20000"/>
              </a:spcBef>
              <a:buClrTx/>
              <a:buFontTx/>
              <a:buChar char="•"/>
            </a:pPr>
            <a:endParaRPr lang="en-US" altLang="en-US" sz="2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93AD013A-D9F3-49F5-97D6-6794F7EEF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077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>
                <a:solidFill>
                  <a:schemeClr val="tx1"/>
                </a:solidFill>
                <a:latin typeface="Arial" panose="020B0604020202020204" pitchFamily="34" charset="0"/>
              </a:rPr>
              <a:t>Town Ground- </a:t>
            </a:r>
            <a:r>
              <a:rPr lang="en-US" altLang="en-US" b="1">
                <a:solidFill>
                  <a:srgbClr val="FF9933"/>
                </a:solidFill>
                <a:latin typeface="Arial" panose="020B0604020202020204" pitchFamily="34" charset="0"/>
              </a:rPr>
              <a:t>The Newcomer-</a:t>
            </a:r>
            <a:r>
              <a:rPr lang="en-US" altLang="en-US" b="1">
                <a:solidFill>
                  <a:schemeClr val="tx1"/>
                </a:solidFill>
                <a:latin typeface="Arial" panose="020B0604020202020204" pitchFamily="34" charset="0"/>
              </a:rPr>
              <a:t> English speaking Club-Culture House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" fill="hold"/>
                                        <p:tgtEl>
                                          <p:spTgt spid="41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4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4"/>
                </p:tgtEl>
              </p:cMediaNode>
            </p:audio>
          </p:childTnLst>
        </p:cTn>
      </p:par>
    </p:tnLst>
    <p:bldLst>
      <p:bldP spid="4110" grpId="0"/>
      <p:bldP spid="41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18">
            <a:extLst>
              <a:ext uri="{FF2B5EF4-FFF2-40B4-BE49-F238E27FC236}">
                <a16:creationId xmlns:a16="http://schemas.microsoft.com/office/drawing/2014/main" id="{A021D3E7-A4CE-4BBB-91B8-76E988F1E486}"/>
              </a:ext>
            </a:extLst>
          </p:cNvPr>
          <p:cNvGrpSpPr>
            <a:grpSpLocks/>
          </p:cNvGrpSpPr>
          <p:nvPr/>
        </p:nvGrpSpPr>
        <p:grpSpPr bwMode="auto">
          <a:xfrm>
            <a:off x="0" y="914400"/>
            <a:ext cx="8839200" cy="5943600"/>
            <a:chOff x="0" y="576"/>
            <a:chExt cx="5568" cy="3744"/>
          </a:xfrm>
        </p:grpSpPr>
        <p:pic>
          <p:nvPicPr>
            <p:cNvPr id="24584" name="Picture 3">
              <a:extLst>
                <a:ext uri="{FF2B5EF4-FFF2-40B4-BE49-F238E27FC236}">
                  <a16:creationId xmlns:a16="http://schemas.microsoft.com/office/drawing/2014/main" id="{C9F26FFF-3A7C-4EC8-B4E2-84487BFEAB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bright="-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76"/>
              <a:ext cx="5568" cy="3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4585" name="Rectangle 15">
              <a:extLst>
                <a:ext uri="{FF2B5EF4-FFF2-40B4-BE49-F238E27FC236}">
                  <a16:creationId xmlns:a16="http://schemas.microsoft.com/office/drawing/2014/main" id="{6D0033AE-FD71-416F-BA03-40A804CA2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296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FF9933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24586" name="Rectangle 16">
              <a:extLst>
                <a:ext uri="{FF2B5EF4-FFF2-40B4-BE49-F238E27FC236}">
                  <a16:creationId xmlns:a16="http://schemas.microsoft.com/office/drawing/2014/main" id="{6A784A52-E6F0-4529-8A7A-D92A10EC90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920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FF9933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24587" name="Rectangle 17">
              <a:extLst>
                <a:ext uri="{FF2B5EF4-FFF2-40B4-BE49-F238E27FC236}">
                  <a16:creationId xmlns:a16="http://schemas.microsoft.com/office/drawing/2014/main" id="{6B31724B-1242-421D-92E0-71AFAE0D3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264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FF9933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70C6270-D8B4-4BB3-B2B9-8A59BB0FC6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762000"/>
          </a:xfrm>
        </p:spPr>
        <p:txBody>
          <a:bodyPr/>
          <a:lstStyle/>
          <a:p>
            <a:pPr eaLnBrk="1" hangingPunct="1"/>
            <a:r>
              <a:rPr lang="en-US" altLang="en-US" sz="2000" b="1">
                <a:solidFill>
                  <a:schemeClr val="hlink"/>
                </a:solidFill>
              </a:rPr>
              <a:t>Check the answers</a:t>
            </a:r>
            <a:endParaRPr lang="en-US" altLang="en-US" sz="2000" b="1" u="sng">
              <a:solidFill>
                <a:schemeClr val="hlink"/>
              </a:solidFill>
            </a:endParaRP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A8D35639-6486-4605-8163-6F3092E59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480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 u="sng">
                <a:solidFill>
                  <a:srgbClr val="CC3300"/>
                </a:solidFill>
                <a:latin typeface="Arial" panose="020B0604020202020204" pitchFamily="34" charset="0"/>
              </a:rPr>
              <a:t>Town Ground</a:t>
            </a: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C26B4766-A5FB-4D9D-A26A-8A3EF6174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181600"/>
            <a:ext cx="2438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 u="sng">
                <a:solidFill>
                  <a:srgbClr val="CC3300"/>
                </a:solidFill>
                <a:latin typeface="Arial" panose="020B0604020202020204" pitchFamily="34" charset="0"/>
              </a:rPr>
              <a:t>Culture House</a:t>
            </a:r>
          </a:p>
        </p:txBody>
      </p:sp>
      <p:sp>
        <p:nvSpPr>
          <p:cNvPr id="13322" name="Text Box 10">
            <a:extLst>
              <a:ext uri="{FF2B5EF4-FFF2-40B4-BE49-F238E27FC236}">
                <a16:creationId xmlns:a16="http://schemas.microsoft.com/office/drawing/2014/main" id="{D8F2587E-A7AD-4CD4-A62D-201EF3D33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209800"/>
            <a:ext cx="3352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 u="sng">
                <a:solidFill>
                  <a:srgbClr val="CC3300"/>
                </a:solidFill>
                <a:latin typeface="Arial" panose="020B0604020202020204" pitchFamily="34" charset="0"/>
              </a:rPr>
              <a:t>English Speaking Contest</a:t>
            </a:r>
          </a:p>
        </p:txBody>
      </p:sp>
      <p:sp>
        <p:nvSpPr>
          <p:cNvPr id="24583" name="Text Box 14">
            <a:extLst>
              <a:ext uri="{FF2B5EF4-FFF2-40B4-BE49-F238E27FC236}">
                <a16:creationId xmlns:a16="http://schemas.microsoft.com/office/drawing/2014/main" id="{32F90361-94E0-4060-BCA0-371E5C0BD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87630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" panose="020B0604020202020204" pitchFamily="34" charset="0"/>
              </a:rPr>
              <a:t>Town Ground- </a:t>
            </a:r>
            <a:r>
              <a:rPr lang="en-US" altLang="en-US" sz="2000" b="1">
                <a:solidFill>
                  <a:srgbClr val="FF9933"/>
                </a:solidFill>
                <a:latin typeface="Arial" panose="020B0604020202020204" pitchFamily="34" charset="0"/>
              </a:rPr>
              <a:t>The Newcomer-</a:t>
            </a:r>
            <a:r>
              <a:rPr lang="en-US" altLang="en-US" sz="2000" b="1">
                <a:solidFill>
                  <a:schemeClr val="tx1"/>
                </a:solidFill>
                <a:latin typeface="Arial" panose="020B0604020202020204" pitchFamily="34" charset="0"/>
              </a:rPr>
              <a:t> English speaking Club-Culture House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  <p:bldP spid="13321" grpId="0"/>
      <p:bldP spid="133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7EB97D9-BCFF-41A1-B70D-11E20811F0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chemeClr val="tx1"/>
                </a:solidFill>
              </a:rPr>
              <a:t>IV/ </a:t>
            </a:r>
            <a:r>
              <a:rPr lang="en-US" altLang="en-US" sz="3200" u="sng">
                <a:solidFill>
                  <a:schemeClr val="tx1"/>
                </a:solidFill>
              </a:rPr>
              <a:t>Listen and check (</a:t>
            </a:r>
            <a:r>
              <a:rPr lang="ar-SA" altLang="en-US" sz="3200" u="sng">
                <a:solidFill>
                  <a:schemeClr val="tx1"/>
                </a:solidFill>
              </a:rPr>
              <a:t>٧</a:t>
            </a:r>
            <a:r>
              <a:rPr lang="en-US" altLang="en-US" sz="3200" u="sng">
                <a:solidFill>
                  <a:schemeClr val="tx1"/>
                </a:solidFill>
              </a:rPr>
              <a:t>) the correct box.</a:t>
            </a:r>
            <a:r>
              <a:rPr lang="en-US" altLang="en-US" sz="3200">
                <a:solidFill>
                  <a:schemeClr val="tx1"/>
                </a:solidFill>
              </a:rPr>
              <a:t> </a:t>
            </a:r>
            <a:endParaRPr lang="ar-SA" altLang="en-US" sz="3200">
              <a:solidFill>
                <a:schemeClr val="tx1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CEA3784-EFB9-4C93-BD33-C91525193D3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98638"/>
            <a:ext cx="5181600" cy="4525962"/>
          </a:xfrm>
        </p:spPr>
        <p:txBody>
          <a:bodyPr rtlCol="0">
            <a:normAutofit lnSpcReduction="10000"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arenR"/>
              <a:defRPr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Na does not know the neighborhood very well.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arenR"/>
              <a:defRPr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Na doesn’t like movies.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arenR"/>
              <a:defRPr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Na will go to the photo exhibition this weekend.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arenR"/>
              <a:defRPr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Na won’t go to the English speaking contest.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arenR"/>
              <a:defRPr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Na will go to the </a:t>
            </a:r>
            <a:r>
              <a:rPr lang="en-US" sz="2800" u="sng">
                <a:solidFill>
                  <a:schemeClr val="tx1">
                    <a:lumMod val="75000"/>
                    <a:lumOff val="25000"/>
                  </a:schemeClr>
                </a:solidFill>
              </a:rPr>
              <a:t>soccer match</a:t>
            </a: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 with Nam.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arenR"/>
              <a:defRPr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Nam is a </a:t>
            </a:r>
            <a:r>
              <a:rPr lang="en-US" sz="2800" u="sng">
                <a:solidFill>
                  <a:schemeClr val="tx1">
                    <a:lumMod val="75000"/>
                    <a:lumOff val="25000"/>
                  </a:schemeClr>
                </a:solidFill>
              </a:rPr>
              <a:t>soccer fan</a:t>
            </a: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pic>
        <p:nvPicPr>
          <p:cNvPr id="14387" name="Picture 51">
            <a:hlinkClick r:id="" action="ppaction://media"/>
            <a:extLst>
              <a:ext uri="{FF2B5EF4-FFF2-40B4-BE49-F238E27FC236}">
                <a16:creationId xmlns:a16="http://schemas.microsoft.com/office/drawing/2014/main" id="{B7E5E8D4-58B6-4CB4-9F61-A87900A465BE}"/>
              </a:ext>
            </a:extLst>
          </p:cNvPr>
          <p:cNvPicPr>
            <a:picLocks noGrp="1" noRot="1" noChangeAspect="1" noChangeArrowheads="1"/>
          </p:cNvPicPr>
          <p:nvPr>
            <p:ph type="media" sz="half" idx="2"/>
            <a:audioCd>
              <a:st track="7" time="89"/>
              <a:end track="7" time="193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3900" y="723900"/>
            <a:ext cx="609600" cy="609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5" name="Text Box 4">
            <a:extLst>
              <a:ext uri="{FF2B5EF4-FFF2-40B4-BE49-F238E27FC236}">
                <a16:creationId xmlns:a16="http://schemas.microsoft.com/office/drawing/2014/main" id="{CED5E9F6-7F6E-4DC5-85F8-B1F535AC6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838200"/>
            <a:ext cx="4191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" panose="020B0604020202020204" pitchFamily="34" charset="0"/>
              </a:rPr>
              <a:t>            True      False            No    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" panose="020B0604020202020204" pitchFamily="34" charset="0"/>
              </a:rPr>
              <a:t>                                     information</a:t>
            </a:r>
          </a:p>
        </p:txBody>
      </p:sp>
      <p:sp>
        <p:nvSpPr>
          <p:cNvPr id="25606" name="Line 5">
            <a:extLst>
              <a:ext uri="{FF2B5EF4-FFF2-40B4-BE49-F238E27FC236}">
                <a16:creationId xmlns:a16="http://schemas.microsoft.com/office/drawing/2014/main" id="{E91E9890-1A0C-4A9E-AFB1-EECEBD782E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685800"/>
            <a:ext cx="0" cy="594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5607" name="Line 6">
            <a:extLst>
              <a:ext uri="{FF2B5EF4-FFF2-40B4-BE49-F238E27FC236}">
                <a16:creationId xmlns:a16="http://schemas.microsoft.com/office/drawing/2014/main" id="{E42A76EA-F0D1-4E09-9334-A5707C25C0C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685800"/>
            <a:ext cx="0" cy="594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5608" name="Line 7">
            <a:extLst>
              <a:ext uri="{FF2B5EF4-FFF2-40B4-BE49-F238E27FC236}">
                <a16:creationId xmlns:a16="http://schemas.microsoft.com/office/drawing/2014/main" id="{A8C1277D-3257-4252-9977-25CB01259C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16764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EE06DECF-A933-4153-AE88-4985C62CF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057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3200" b="1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9140CA06-8941-44DB-B7EB-DA9323067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667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11" name="Rectangle 14">
            <a:extLst>
              <a:ext uri="{FF2B5EF4-FFF2-40B4-BE49-F238E27FC236}">
                <a16:creationId xmlns:a16="http://schemas.microsoft.com/office/drawing/2014/main" id="{941FB54B-54AD-4AAD-AFE7-4FE65E3BA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057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12" name="Rectangle 15">
            <a:extLst>
              <a:ext uri="{FF2B5EF4-FFF2-40B4-BE49-F238E27FC236}">
                <a16:creationId xmlns:a16="http://schemas.microsoft.com/office/drawing/2014/main" id="{9BB4AD94-A900-4F90-843B-62EBA787C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057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13" name="Rectangle 17">
            <a:extLst>
              <a:ext uri="{FF2B5EF4-FFF2-40B4-BE49-F238E27FC236}">
                <a16:creationId xmlns:a16="http://schemas.microsoft.com/office/drawing/2014/main" id="{FA9CCA2D-C0F4-49FC-936D-C11BB1CCD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667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14" name="Rectangle 19">
            <a:extLst>
              <a:ext uri="{FF2B5EF4-FFF2-40B4-BE49-F238E27FC236}">
                <a16:creationId xmlns:a16="http://schemas.microsoft.com/office/drawing/2014/main" id="{987863F5-04B1-4609-A42F-1D6732E23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667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15" name="Rectangle 29">
            <a:extLst>
              <a:ext uri="{FF2B5EF4-FFF2-40B4-BE49-F238E27FC236}">
                <a16:creationId xmlns:a16="http://schemas.microsoft.com/office/drawing/2014/main" id="{931802D4-5877-4868-BC6C-CD57AF1A7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5052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16" name="Rectangle 30">
            <a:extLst>
              <a:ext uri="{FF2B5EF4-FFF2-40B4-BE49-F238E27FC236}">
                <a16:creationId xmlns:a16="http://schemas.microsoft.com/office/drawing/2014/main" id="{AF82D1FC-0740-49C5-9C33-662A5D024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5052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17" name="Rectangle 31">
            <a:extLst>
              <a:ext uri="{FF2B5EF4-FFF2-40B4-BE49-F238E27FC236}">
                <a16:creationId xmlns:a16="http://schemas.microsoft.com/office/drawing/2014/main" id="{AA3854AC-0AEB-409E-AF4A-F268F8448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5052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18" name="Rectangle 32">
            <a:extLst>
              <a:ext uri="{FF2B5EF4-FFF2-40B4-BE49-F238E27FC236}">
                <a16:creationId xmlns:a16="http://schemas.microsoft.com/office/drawing/2014/main" id="{5DC7AEC5-DECE-403D-B127-28D1973E7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343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19" name="Rectangle 33">
            <a:extLst>
              <a:ext uri="{FF2B5EF4-FFF2-40B4-BE49-F238E27FC236}">
                <a16:creationId xmlns:a16="http://schemas.microsoft.com/office/drawing/2014/main" id="{8EA09CA5-D05B-423E-AE14-B82E183A1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343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20" name="Rectangle 34">
            <a:extLst>
              <a:ext uri="{FF2B5EF4-FFF2-40B4-BE49-F238E27FC236}">
                <a16:creationId xmlns:a16="http://schemas.microsoft.com/office/drawing/2014/main" id="{576198D2-E524-4668-BDA4-F24425CD8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343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21" name="Rectangle 35">
            <a:extLst>
              <a:ext uri="{FF2B5EF4-FFF2-40B4-BE49-F238E27FC236}">
                <a16:creationId xmlns:a16="http://schemas.microsoft.com/office/drawing/2014/main" id="{9268B05C-8C73-4C9A-80F0-113AAB68C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105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22" name="Rectangle 36">
            <a:extLst>
              <a:ext uri="{FF2B5EF4-FFF2-40B4-BE49-F238E27FC236}">
                <a16:creationId xmlns:a16="http://schemas.microsoft.com/office/drawing/2014/main" id="{D16012C8-84FB-4BC6-9214-C565DE5A2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105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23" name="Rectangle 37">
            <a:extLst>
              <a:ext uri="{FF2B5EF4-FFF2-40B4-BE49-F238E27FC236}">
                <a16:creationId xmlns:a16="http://schemas.microsoft.com/office/drawing/2014/main" id="{3A91420A-C689-4D01-9E76-6D65E23E9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105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24" name="Rectangle 38">
            <a:extLst>
              <a:ext uri="{FF2B5EF4-FFF2-40B4-BE49-F238E27FC236}">
                <a16:creationId xmlns:a16="http://schemas.microsoft.com/office/drawing/2014/main" id="{31A54744-D225-4F42-98AC-9FB1D2CE2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15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25" name="Rectangle 39">
            <a:extLst>
              <a:ext uri="{FF2B5EF4-FFF2-40B4-BE49-F238E27FC236}">
                <a16:creationId xmlns:a16="http://schemas.microsoft.com/office/drawing/2014/main" id="{47702FED-5C47-4942-8EDF-0C6540962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715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26" name="Rectangle 40">
            <a:extLst>
              <a:ext uri="{FF2B5EF4-FFF2-40B4-BE49-F238E27FC236}">
                <a16:creationId xmlns:a16="http://schemas.microsoft.com/office/drawing/2014/main" id="{3A1AB76F-89A7-40B4-9CEB-6D5FE6948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15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4381" name="Picture 45">
            <a:hlinkClick r:id="" action="ppaction://media"/>
            <a:extLst>
              <a:ext uri="{FF2B5EF4-FFF2-40B4-BE49-F238E27FC236}">
                <a16:creationId xmlns:a16="http://schemas.microsoft.com/office/drawing/2014/main" id="{7CD0847E-DC37-4E6D-A84A-2AAD052DEC0A}"/>
              </a:ext>
            </a:extLst>
          </p:cNvPr>
          <p:cNvPicPr>
            <a:picLocks noRot="1" noChangeAspect="1" noChangeArrowheads="1"/>
          </p:cNvPicPr>
          <p:nvPr>
            <a:audioCd>
              <a:st track="7" time="89"/>
              <a:end track="7" time="102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82" name="Picture 46">
            <a:hlinkClick r:id="" action="ppaction://media"/>
            <a:extLst>
              <a:ext uri="{FF2B5EF4-FFF2-40B4-BE49-F238E27FC236}">
                <a16:creationId xmlns:a16="http://schemas.microsoft.com/office/drawing/2014/main" id="{CA5BA1AF-FAC9-43D7-AC86-862AE4BD1DC1}"/>
              </a:ext>
            </a:extLst>
          </p:cNvPr>
          <p:cNvPicPr>
            <a:picLocks noRot="1" noChangeAspect="1" noChangeArrowheads="1"/>
          </p:cNvPicPr>
          <p:nvPr>
            <a:audioCd>
              <a:st track="7" time="100"/>
              <a:end track="7" time="125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4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83" name="Picture 47">
            <a:hlinkClick r:id="" action="ppaction://media"/>
            <a:extLst>
              <a:ext uri="{FF2B5EF4-FFF2-40B4-BE49-F238E27FC236}">
                <a16:creationId xmlns:a16="http://schemas.microsoft.com/office/drawing/2014/main" id="{AFF235BA-ABCD-4A41-8F0A-6C3696C73A7F}"/>
              </a:ext>
            </a:extLst>
          </p:cNvPr>
          <p:cNvPicPr>
            <a:picLocks noRot="1" noChangeAspect="1" noChangeArrowheads="1"/>
          </p:cNvPicPr>
          <p:nvPr>
            <a:audioCd>
              <a:st track="7" time="125"/>
              <a:end track="7" time="135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84" name="Picture 48">
            <a:hlinkClick r:id="" action="ppaction://media"/>
            <a:extLst>
              <a:ext uri="{FF2B5EF4-FFF2-40B4-BE49-F238E27FC236}">
                <a16:creationId xmlns:a16="http://schemas.microsoft.com/office/drawing/2014/main" id="{BF54C312-267F-4ACB-AD7B-F3D665442BE5}"/>
              </a:ext>
            </a:extLst>
          </p:cNvPr>
          <p:cNvPicPr>
            <a:picLocks noRot="1" noChangeAspect="1" noChangeArrowheads="1"/>
          </p:cNvPicPr>
          <p:nvPr>
            <a:audioCd>
              <a:st track="7" time="135"/>
              <a:end track="7" time="140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03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85" name="Picture 49">
            <a:hlinkClick r:id="" action="ppaction://media"/>
            <a:extLst>
              <a:ext uri="{FF2B5EF4-FFF2-40B4-BE49-F238E27FC236}">
                <a16:creationId xmlns:a16="http://schemas.microsoft.com/office/drawing/2014/main" id="{FD3A12EC-1F73-432C-8E67-6034BA324F79}"/>
              </a:ext>
            </a:extLst>
          </p:cNvPr>
          <p:cNvPicPr>
            <a:picLocks noRot="1" noChangeAspect="1" noChangeArrowheads="1"/>
          </p:cNvPicPr>
          <p:nvPr>
            <a:audioCd>
              <a:st track="7" time="140"/>
              <a:end track="7" time="177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953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86" name="Picture 50">
            <a:hlinkClick r:id="" action="ppaction://media"/>
            <a:extLst>
              <a:ext uri="{FF2B5EF4-FFF2-40B4-BE49-F238E27FC236}">
                <a16:creationId xmlns:a16="http://schemas.microsoft.com/office/drawing/2014/main" id="{F7A299B9-9FC0-43B8-9CE7-CF0E8A7D2FA5}"/>
              </a:ext>
            </a:extLst>
          </p:cNvPr>
          <p:cNvPicPr>
            <a:picLocks noRot="1" noChangeAspect="1" noChangeArrowheads="1"/>
          </p:cNvPicPr>
          <p:nvPr>
            <a:audioCd>
              <a:st track="7" time="177"/>
              <a:end track="7" time="193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3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8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8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3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143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82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82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3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" fill="hold"/>
                                        <p:tgtEl>
                                          <p:spTgt spid="1438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83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83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3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" fill="hold"/>
                                        <p:tgtEl>
                                          <p:spTgt spid="143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84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84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3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1438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85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85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3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143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86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86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3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1" fill="hold"/>
                                        <p:tgtEl>
                                          <p:spTgt spid="143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87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8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B8BBA77-EFF9-421D-8B10-C5E3BC0CD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chemeClr val="tx1"/>
                </a:solidFill>
              </a:rPr>
              <a:t>IV/ </a:t>
            </a:r>
            <a:r>
              <a:rPr lang="en-US" altLang="en-US" sz="3200" u="sng">
                <a:solidFill>
                  <a:schemeClr val="tx1"/>
                </a:solidFill>
              </a:rPr>
              <a:t>Listen and check (</a:t>
            </a:r>
            <a:r>
              <a:rPr lang="ar-SA" altLang="en-US" sz="3200" u="sng">
                <a:solidFill>
                  <a:schemeClr val="tx1"/>
                </a:solidFill>
              </a:rPr>
              <a:t>٧</a:t>
            </a:r>
            <a:r>
              <a:rPr lang="en-US" altLang="en-US" sz="3200" u="sng">
                <a:solidFill>
                  <a:schemeClr val="tx1"/>
                </a:solidFill>
              </a:rPr>
              <a:t>) the correct box.</a:t>
            </a:r>
            <a:r>
              <a:rPr lang="en-US" altLang="en-US" sz="3200">
                <a:solidFill>
                  <a:schemeClr val="tx1"/>
                </a:solidFill>
              </a:rPr>
              <a:t> </a:t>
            </a:r>
            <a:endParaRPr lang="ar-SA" altLang="en-US" sz="3200">
              <a:solidFill>
                <a:schemeClr val="tx1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23066A9-3212-4C27-AC58-579B295C9CA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98638"/>
            <a:ext cx="5181600" cy="4525962"/>
          </a:xfrm>
        </p:spPr>
        <p:txBody>
          <a:bodyPr rtlCol="0">
            <a:normAutofit lnSpcReduction="10000"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arenR"/>
              <a:defRPr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Na does not know the neighborhood very well.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arenR"/>
              <a:defRPr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Na doesn’t like movies.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arenR"/>
              <a:defRPr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Na will go to the photo exhibition this weekend.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arenR"/>
              <a:defRPr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Na won’t go to the English speaking contest.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arenR"/>
              <a:defRPr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Na will go to </a:t>
            </a:r>
            <a:r>
              <a:rPr lang="en-US" sz="2800" u="sng">
                <a:solidFill>
                  <a:schemeClr val="tx1">
                    <a:lumMod val="75000"/>
                    <a:lumOff val="25000"/>
                  </a:schemeClr>
                </a:solidFill>
              </a:rPr>
              <a:t>the soccer match</a:t>
            </a: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 with Nam.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lphaLcParenR"/>
              <a:defRPr/>
            </a:pP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Nam is a </a:t>
            </a:r>
            <a:r>
              <a:rPr lang="en-US" sz="2800" u="sng">
                <a:solidFill>
                  <a:schemeClr val="tx1">
                    <a:lumMod val="75000"/>
                    <a:lumOff val="25000"/>
                  </a:schemeClr>
                </a:solidFill>
              </a:rPr>
              <a:t>soccer fan</a:t>
            </a: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pic>
        <p:nvPicPr>
          <p:cNvPr id="53280" name="Picture 32">
            <a:hlinkClick r:id="" action="ppaction://media"/>
            <a:extLst>
              <a:ext uri="{FF2B5EF4-FFF2-40B4-BE49-F238E27FC236}">
                <a16:creationId xmlns:a16="http://schemas.microsoft.com/office/drawing/2014/main" id="{56CBD875-31EB-4E11-A24D-FF0F18366C49}"/>
              </a:ext>
            </a:extLst>
          </p:cNvPr>
          <p:cNvPicPr>
            <a:picLocks noGrp="1" noRot="1" noChangeAspect="1" noChangeArrowheads="1"/>
          </p:cNvPicPr>
          <p:nvPr>
            <p:ph type="media" sz="half" idx="2"/>
            <a:audioCd>
              <a:st track="7" time="89"/>
              <a:end track="7" time="193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3900" y="723900"/>
            <a:ext cx="609600" cy="609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29" name="Text Box 4">
            <a:extLst>
              <a:ext uri="{FF2B5EF4-FFF2-40B4-BE49-F238E27FC236}">
                <a16:creationId xmlns:a16="http://schemas.microsoft.com/office/drawing/2014/main" id="{F391B222-CFB6-4D9D-9C3E-FE2360D0B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838200"/>
            <a:ext cx="4191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" panose="020B0604020202020204" pitchFamily="34" charset="0"/>
              </a:rPr>
              <a:t>            True      False            No    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Arial" panose="020B0604020202020204" pitchFamily="34" charset="0"/>
              </a:rPr>
              <a:t>                                     information</a:t>
            </a:r>
          </a:p>
        </p:txBody>
      </p:sp>
      <p:sp>
        <p:nvSpPr>
          <p:cNvPr id="26630" name="Line 5">
            <a:extLst>
              <a:ext uri="{FF2B5EF4-FFF2-40B4-BE49-F238E27FC236}">
                <a16:creationId xmlns:a16="http://schemas.microsoft.com/office/drawing/2014/main" id="{7FA2DBE5-C79B-42B6-B307-CB5D037EC1F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685800"/>
            <a:ext cx="0" cy="594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6631" name="Line 6">
            <a:extLst>
              <a:ext uri="{FF2B5EF4-FFF2-40B4-BE49-F238E27FC236}">
                <a16:creationId xmlns:a16="http://schemas.microsoft.com/office/drawing/2014/main" id="{A2FDB2D9-CB45-4758-A50D-FA3CFA21E2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685800"/>
            <a:ext cx="0" cy="594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CB86C504-9081-489C-8E1F-02F844F317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16764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6633" name="Rectangle 8">
            <a:extLst>
              <a:ext uri="{FF2B5EF4-FFF2-40B4-BE49-F238E27FC236}">
                <a16:creationId xmlns:a16="http://schemas.microsoft.com/office/drawing/2014/main" id="{6CCC7873-B127-4D72-9998-A54072FF2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057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3200" b="1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26634" name="Rectangle 9">
            <a:extLst>
              <a:ext uri="{FF2B5EF4-FFF2-40B4-BE49-F238E27FC236}">
                <a16:creationId xmlns:a16="http://schemas.microsoft.com/office/drawing/2014/main" id="{6A493FBC-0B41-4A63-9C1A-0AAAF8821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667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35" name="Rectangle 10">
            <a:extLst>
              <a:ext uri="{FF2B5EF4-FFF2-40B4-BE49-F238E27FC236}">
                <a16:creationId xmlns:a16="http://schemas.microsoft.com/office/drawing/2014/main" id="{F935B68B-484F-4A1C-9615-B08C90506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057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36" name="Rectangle 11">
            <a:extLst>
              <a:ext uri="{FF2B5EF4-FFF2-40B4-BE49-F238E27FC236}">
                <a16:creationId xmlns:a16="http://schemas.microsoft.com/office/drawing/2014/main" id="{70E7F495-509F-4D25-9FE5-2E9DDA0EC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057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37" name="Rectangle 12">
            <a:extLst>
              <a:ext uri="{FF2B5EF4-FFF2-40B4-BE49-F238E27FC236}">
                <a16:creationId xmlns:a16="http://schemas.microsoft.com/office/drawing/2014/main" id="{2A4E1AB8-5997-46FB-BA80-FB29ED4EF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667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38" name="Rectangle 13">
            <a:extLst>
              <a:ext uri="{FF2B5EF4-FFF2-40B4-BE49-F238E27FC236}">
                <a16:creationId xmlns:a16="http://schemas.microsoft.com/office/drawing/2014/main" id="{50ACB03F-D757-4F22-BE53-ABD8970BE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667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39" name="Rectangle 14">
            <a:extLst>
              <a:ext uri="{FF2B5EF4-FFF2-40B4-BE49-F238E27FC236}">
                <a16:creationId xmlns:a16="http://schemas.microsoft.com/office/drawing/2014/main" id="{F3637167-968B-4D36-877D-ACCF2BE8E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5052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40" name="Rectangle 15">
            <a:extLst>
              <a:ext uri="{FF2B5EF4-FFF2-40B4-BE49-F238E27FC236}">
                <a16:creationId xmlns:a16="http://schemas.microsoft.com/office/drawing/2014/main" id="{BB288509-EE49-41DC-BD58-3B8EB3068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5052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41" name="Rectangle 16">
            <a:extLst>
              <a:ext uri="{FF2B5EF4-FFF2-40B4-BE49-F238E27FC236}">
                <a16:creationId xmlns:a16="http://schemas.microsoft.com/office/drawing/2014/main" id="{1AB66E13-06F0-4917-8CFC-425535276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5052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42" name="Rectangle 17">
            <a:extLst>
              <a:ext uri="{FF2B5EF4-FFF2-40B4-BE49-F238E27FC236}">
                <a16:creationId xmlns:a16="http://schemas.microsoft.com/office/drawing/2014/main" id="{787742B0-3CC5-4DAC-B264-AF6CFFA7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343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43" name="Rectangle 18">
            <a:extLst>
              <a:ext uri="{FF2B5EF4-FFF2-40B4-BE49-F238E27FC236}">
                <a16:creationId xmlns:a16="http://schemas.microsoft.com/office/drawing/2014/main" id="{4FEDB739-AF98-439D-A1E9-5F3B302B2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343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44" name="Rectangle 19">
            <a:extLst>
              <a:ext uri="{FF2B5EF4-FFF2-40B4-BE49-F238E27FC236}">
                <a16:creationId xmlns:a16="http://schemas.microsoft.com/office/drawing/2014/main" id="{C82F259F-DCCE-43D0-A378-8DE23A7C4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343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45" name="Rectangle 20">
            <a:extLst>
              <a:ext uri="{FF2B5EF4-FFF2-40B4-BE49-F238E27FC236}">
                <a16:creationId xmlns:a16="http://schemas.microsoft.com/office/drawing/2014/main" id="{D9A9267C-8918-47E9-B5FE-BCD8692CB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105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46" name="Rectangle 21">
            <a:extLst>
              <a:ext uri="{FF2B5EF4-FFF2-40B4-BE49-F238E27FC236}">
                <a16:creationId xmlns:a16="http://schemas.microsoft.com/office/drawing/2014/main" id="{B3108C21-E019-47A8-8BB1-F9650357B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105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47" name="Rectangle 22">
            <a:extLst>
              <a:ext uri="{FF2B5EF4-FFF2-40B4-BE49-F238E27FC236}">
                <a16:creationId xmlns:a16="http://schemas.microsoft.com/office/drawing/2014/main" id="{C5B568B4-36D0-42AF-B748-E6EEC05FD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105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48" name="Rectangle 23">
            <a:extLst>
              <a:ext uri="{FF2B5EF4-FFF2-40B4-BE49-F238E27FC236}">
                <a16:creationId xmlns:a16="http://schemas.microsoft.com/office/drawing/2014/main" id="{0FA87222-293F-41A0-9C3F-500354EA4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15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49" name="Rectangle 24">
            <a:extLst>
              <a:ext uri="{FF2B5EF4-FFF2-40B4-BE49-F238E27FC236}">
                <a16:creationId xmlns:a16="http://schemas.microsoft.com/office/drawing/2014/main" id="{9C1960A6-DA48-4705-ADE3-254ACF2BF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715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50" name="Rectangle 25">
            <a:extLst>
              <a:ext uri="{FF2B5EF4-FFF2-40B4-BE49-F238E27FC236}">
                <a16:creationId xmlns:a16="http://schemas.microsoft.com/office/drawing/2014/main" id="{2C9822F4-DC27-48BB-8570-835CCB397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15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53274" name="Picture 26">
            <a:hlinkClick r:id="" action="ppaction://media"/>
            <a:extLst>
              <a:ext uri="{FF2B5EF4-FFF2-40B4-BE49-F238E27FC236}">
                <a16:creationId xmlns:a16="http://schemas.microsoft.com/office/drawing/2014/main" id="{7D809828-3C34-4123-A1E8-6C54F39954D1}"/>
              </a:ext>
            </a:extLst>
          </p:cNvPr>
          <p:cNvPicPr>
            <a:picLocks noRot="1" noChangeAspect="1" noChangeArrowheads="1"/>
          </p:cNvPicPr>
          <p:nvPr>
            <a:audioCd>
              <a:st track="7" time="89"/>
              <a:end track="7" time="102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75" name="Picture 27">
            <a:hlinkClick r:id="" action="ppaction://media"/>
            <a:extLst>
              <a:ext uri="{FF2B5EF4-FFF2-40B4-BE49-F238E27FC236}">
                <a16:creationId xmlns:a16="http://schemas.microsoft.com/office/drawing/2014/main" id="{244CA804-E2C2-4DF5-B676-0E13DBFF4755}"/>
              </a:ext>
            </a:extLst>
          </p:cNvPr>
          <p:cNvPicPr>
            <a:picLocks noRot="1" noChangeAspect="1" noChangeArrowheads="1"/>
          </p:cNvPicPr>
          <p:nvPr>
            <a:audioCd>
              <a:st track="7" time="100"/>
              <a:end track="7" time="125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4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76" name="Picture 28">
            <a:hlinkClick r:id="" action="ppaction://media"/>
            <a:extLst>
              <a:ext uri="{FF2B5EF4-FFF2-40B4-BE49-F238E27FC236}">
                <a16:creationId xmlns:a16="http://schemas.microsoft.com/office/drawing/2014/main" id="{33367137-F8CC-4F83-BD30-7B25B6D9B371}"/>
              </a:ext>
            </a:extLst>
          </p:cNvPr>
          <p:cNvPicPr>
            <a:picLocks noRot="1" noChangeAspect="1" noChangeArrowheads="1"/>
          </p:cNvPicPr>
          <p:nvPr>
            <a:audioCd>
              <a:st track="7" time="125"/>
              <a:end track="7" time="135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77" name="Picture 29">
            <a:hlinkClick r:id="" action="ppaction://media"/>
            <a:extLst>
              <a:ext uri="{FF2B5EF4-FFF2-40B4-BE49-F238E27FC236}">
                <a16:creationId xmlns:a16="http://schemas.microsoft.com/office/drawing/2014/main" id="{F5B93214-1615-4850-805C-BDD49F081CCB}"/>
              </a:ext>
            </a:extLst>
          </p:cNvPr>
          <p:cNvPicPr>
            <a:picLocks noRot="1" noChangeAspect="1" noChangeArrowheads="1"/>
          </p:cNvPicPr>
          <p:nvPr>
            <a:audioCd>
              <a:st track="7" time="135"/>
              <a:end track="7" time="140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03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78" name="Picture 30">
            <a:hlinkClick r:id="" action="ppaction://media"/>
            <a:extLst>
              <a:ext uri="{FF2B5EF4-FFF2-40B4-BE49-F238E27FC236}">
                <a16:creationId xmlns:a16="http://schemas.microsoft.com/office/drawing/2014/main" id="{45286E68-DB25-4C34-8565-0164A7C9D99D}"/>
              </a:ext>
            </a:extLst>
          </p:cNvPr>
          <p:cNvPicPr>
            <a:picLocks noRot="1" noChangeAspect="1" noChangeArrowheads="1"/>
          </p:cNvPicPr>
          <p:nvPr>
            <a:audioCd>
              <a:st track="7" time="140"/>
              <a:end track="7" time="177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953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79" name="Picture 31">
            <a:hlinkClick r:id="" action="ppaction://media"/>
            <a:extLst>
              <a:ext uri="{FF2B5EF4-FFF2-40B4-BE49-F238E27FC236}">
                <a16:creationId xmlns:a16="http://schemas.microsoft.com/office/drawing/2014/main" id="{FD5741FB-77AE-4D9B-93C2-57D4CCFDB345}"/>
              </a:ext>
            </a:extLst>
          </p:cNvPr>
          <p:cNvPicPr>
            <a:picLocks noRot="1" noChangeAspect="1" noChangeArrowheads="1"/>
          </p:cNvPicPr>
          <p:nvPr>
            <a:audioCd>
              <a:st track="7" time="177"/>
              <a:end track="7" time="193"/>
            </a:audioCd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81" name="Rectangle 33">
            <a:extLst>
              <a:ext uri="{FF2B5EF4-FFF2-40B4-BE49-F238E27FC236}">
                <a16:creationId xmlns:a16="http://schemas.microsoft.com/office/drawing/2014/main" id="{58B7D8AA-9C5A-4E77-8C17-E09F3EB44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057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ar-SA" altLang="en-US" sz="3200" b="1">
                <a:solidFill>
                  <a:srgbClr val="CC3300"/>
                </a:solidFill>
                <a:latin typeface="Arial" panose="020B0604020202020204" pitchFamily="34" charset="0"/>
              </a:rPr>
              <a:t>٧</a:t>
            </a:r>
            <a:endParaRPr lang="en-US" altLang="en-US" sz="3200" b="1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53282" name="Rectangle 34">
            <a:extLst>
              <a:ext uri="{FF2B5EF4-FFF2-40B4-BE49-F238E27FC236}">
                <a16:creationId xmlns:a16="http://schemas.microsoft.com/office/drawing/2014/main" id="{52DCDB6E-407B-44EF-977A-E855F8728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667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ar-SA" altLang="en-US" sz="3200" b="1">
                <a:solidFill>
                  <a:srgbClr val="CC3300"/>
                </a:solidFill>
                <a:latin typeface="Arial" panose="020B0604020202020204" pitchFamily="34" charset="0"/>
              </a:rPr>
              <a:t>٧</a:t>
            </a:r>
            <a:endParaRPr lang="en-US" altLang="en-US" sz="3200" b="1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53283" name="Rectangle 35">
            <a:extLst>
              <a:ext uri="{FF2B5EF4-FFF2-40B4-BE49-F238E27FC236}">
                <a16:creationId xmlns:a16="http://schemas.microsoft.com/office/drawing/2014/main" id="{AFBED06D-796B-417F-9281-361E6D0DC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5052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ar-SA" altLang="en-US" sz="3200" b="1">
                <a:solidFill>
                  <a:srgbClr val="CC3300"/>
                </a:solidFill>
                <a:latin typeface="Arial" panose="020B0604020202020204" pitchFamily="34" charset="0"/>
              </a:rPr>
              <a:t>٧</a:t>
            </a:r>
            <a:endParaRPr lang="en-US" altLang="en-US" sz="3200" b="1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53284" name="Rectangle 36">
            <a:extLst>
              <a:ext uri="{FF2B5EF4-FFF2-40B4-BE49-F238E27FC236}">
                <a16:creationId xmlns:a16="http://schemas.microsoft.com/office/drawing/2014/main" id="{109A3BB3-F404-4313-9F51-EEA888191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343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ar-SA" altLang="en-US" sz="3200" b="1">
                <a:solidFill>
                  <a:srgbClr val="CC3300"/>
                </a:solidFill>
                <a:latin typeface="Arial" panose="020B0604020202020204" pitchFamily="34" charset="0"/>
              </a:rPr>
              <a:t>٧</a:t>
            </a:r>
            <a:endParaRPr lang="en-US" altLang="en-US" sz="3200" b="1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53285" name="Rectangle 37">
            <a:extLst>
              <a:ext uri="{FF2B5EF4-FFF2-40B4-BE49-F238E27FC236}">
                <a16:creationId xmlns:a16="http://schemas.microsoft.com/office/drawing/2014/main" id="{95E774D3-C51D-480F-BB37-232CB0353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105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ar-SA" altLang="en-US" sz="3200" b="1">
                <a:solidFill>
                  <a:srgbClr val="CC3300"/>
                </a:solidFill>
                <a:latin typeface="Arial" panose="020B0604020202020204" pitchFamily="34" charset="0"/>
              </a:rPr>
              <a:t>٧</a:t>
            </a:r>
            <a:endParaRPr lang="en-US" altLang="en-US" sz="3200" b="1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53286" name="Rectangle 38">
            <a:extLst>
              <a:ext uri="{FF2B5EF4-FFF2-40B4-BE49-F238E27FC236}">
                <a16:creationId xmlns:a16="http://schemas.microsoft.com/office/drawing/2014/main" id="{6AEB9477-1031-4F2B-9B83-183067AA1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15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ar-SA" altLang="en-US" sz="3200" b="1">
                <a:solidFill>
                  <a:srgbClr val="CC3300"/>
                </a:solidFill>
                <a:latin typeface="Arial" panose="020B0604020202020204" pitchFamily="34" charset="0"/>
              </a:rPr>
              <a:t>٧</a:t>
            </a:r>
            <a:endParaRPr lang="en-US" altLang="en-US" sz="3200" b="1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185AC7D-386F-4113-97F1-CD6FFD78AD6B}"/>
              </a:ext>
            </a:extLst>
          </p:cNvPr>
          <p:cNvCxnSpPr/>
          <p:nvPr/>
        </p:nvCxnSpPr>
        <p:spPr>
          <a:xfrm>
            <a:off x="1828800" y="3048000"/>
            <a:ext cx="9906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96258A9-A5C1-4E14-A26D-BAD1768D3D9A}"/>
              </a:ext>
            </a:extLst>
          </p:cNvPr>
          <p:cNvCxnSpPr/>
          <p:nvPr/>
        </p:nvCxnSpPr>
        <p:spPr>
          <a:xfrm>
            <a:off x="2286000" y="3505200"/>
            <a:ext cx="4572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3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53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1" fill="hold"/>
                                        <p:tgtEl>
                                          <p:spTgt spid="532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74"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74"/>
                </p:tgtEl>
              </p:cMediaNode>
            </p:audio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3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5" dur="1" fill="hold"/>
                                        <p:tgtEl>
                                          <p:spTgt spid="532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75"/>
                  </p:tgtEl>
                </p:cond>
              </p:nextCondLst>
            </p:seq>
            <p:audio>
              <p:cMediaNode>
                <p:cTn id="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75"/>
                </p:tgtEl>
              </p:cMediaNode>
            </p:audio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3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1" dur="1" fill="hold"/>
                                        <p:tgtEl>
                                          <p:spTgt spid="532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76"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76"/>
                </p:tgtEl>
              </p:cMediaNode>
            </p:audio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53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 nodeType="clickPar">
                      <p:stCondLst>
                        <p:cond delay="0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7" dur="1" fill="hold"/>
                                        <p:tgtEl>
                                          <p:spTgt spid="532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77"/>
                  </p:tgtEl>
                </p:cond>
              </p:nextCondLst>
            </p:seq>
            <p:audio>
              <p:cMediaNode>
                <p:cTn id="6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77"/>
                </p:tgtEl>
              </p:cMediaNode>
            </p:audio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32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3" dur="1" fill="hold"/>
                                        <p:tgtEl>
                                          <p:spTgt spid="5327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78"/>
                  </p:tgtEl>
                </p:cond>
              </p:nextCondLst>
            </p:seq>
            <p:audio>
              <p:cMediaNode>
                <p:cTn id="7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78"/>
                </p:tgtEl>
              </p:cMediaNode>
            </p:audio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53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 nodeType="clickPar">
                      <p:stCondLst>
                        <p:cond delay="0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9" dur="1" fill="hold"/>
                                        <p:tgtEl>
                                          <p:spTgt spid="532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79"/>
                  </p:tgtEl>
                </p:cond>
              </p:nextCondLst>
            </p:seq>
            <p:audio>
              <p:cMediaNode>
                <p:cTn id="8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79"/>
                </p:tgtEl>
              </p:cMediaNode>
            </p:audio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53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 nodeType="clickPar">
                      <p:stCondLst>
                        <p:cond delay="0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5" dur="1" fill="hold"/>
                                        <p:tgtEl>
                                          <p:spTgt spid="532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80"/>
                  </p:tgtEl>
                </p:cond>
              </p:nextCondLst>
            </p:seq>
            <p:audio>
              <p:cMediaNode>
                <p:cTn id="8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80"/>
                </p:tgtEl>
              </p:cMediaNode>
            </p:audio>
          </p:childTnLst>
        </p:cTn>
      </p:par>
    </p:tnLst>
    <p:bldLst>
      <p:bldP spid="53281" grpId="0" animBg="1"/>
      <p:bldP spid="53282" grpId="0" animBg="1"/>
      <p:bldP spid="53283" grpId="0" animBg="1"/>
      <p:bldP spid="53284" grpId="0" animBg="1"/>
      <p:bldP spid="53285" grpId="0" animBg="1"/>
      <p:bldP spid="53286" grpId="0" animBg="1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739</TotalTime>
  <Words>459</Words>
  <Application>Microsoft Office PowerPoint</Application>
  <PresentationFormat>On-screen Show (4:3)</PresentationFormat>
  <Paragraphs>84</Paragraphs>
  <Slides>12</Slides>
  <Notes>0</Notes>
  <HiddenSlides>0</HiddenSlides>
  <MMClips>17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Century Gothic</vt:lpstr>
      <vt:lpstr>Wingdings 3</vt:lpstr>
      <vt:lpstr>Calibri</vt:lpstr>
      <vt:lpstr>.VnVogueH</vt:lpstr>
      <vt:lpstr>Arial Black</vt:lpstr>
      <vt:lpstr>Tahoma</vt:lpstr>
      <vt:lpstr>Wisp</vt:lpstr>
      <vt:lpstr>PowerPoint Presentation</vt:lpstr>
      <vt:lpstr>   UNIT 7:      MY NEIGHBORHOOD</vt:lpstr>
      <vt:lpstr>PowerPoint Presentation</vt:lpstr>
      <vt:lpstr>Vocabulary</vt:lpstr>
      <vt:lpstr>Present perfect</vt:lpstr>
      <vt:lpstr>PowerPoint Presentation</vt:lpstr>
      <vt:lpstr>Check the answers</vt:lpstr>
      <vt:lpstr>IV/ Listen and check (٧) the correct box. </vt:lpstr>
      <vt:lpstr>IV/ Listen and check (٧) the correct box. </vt:lpstr>
      <vt:lpstr>PowerPoint Presentation</vt:lpstr>
      <vt:lpstr>Homework</vt:lpstr>
      <vt:lpstr>PowerPoint Presentation</vt:lpstr>
    </vt:vector>
  </TitlesOfParts>
  <Company>QV-COMPUTER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7: MY NEIGHBORHOOD</dc:title>
  <dc:creator>TUYEN</dc:creator>
  <cp:lastModifiedBy>Mr Vuong</cp:lastModifiedBy>
  <cp:revision>45</cp:revision>
  <dcterms:created xsi:type="dcterms:W3CDTF">2009-11-02T02:24:18Z</dcterms:created>
  <dcterms:modified xsi:type="dcterms:W3CDTF">2022-08-01T04:17:04Z</dcterms:modified>
</cp:coreProperties>
</file>