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6" r:id="rId1"/>
  </p:sldMasterIdLst>
  <p:notesMasterIdLst>
    <p:notesMasterId r:id="rId13"/>
  </p:notesMasterIdLst>
  <p:handoutMasterIdLst>
    <p:handoutMasterId r:id="rId14"/>
  </p:handoutMasterIdLst>
  <p:sldIdLst>
    <p:sldId id="435" r:id="rId2"/>
    <p:sldId id="436" r:id="rId3"/>
    <p:sldId id="426" r:id="rId4"/>
    <p:sldId id="433" r:id="rId5"/>
    <p:sldId id="431" r:id="rId6"/>
    <p:sldId id="421" r:id="rId7"/>
    <p:sldId id="432" r:id="rId8"/>
    <p:sldId id="417" r:id="rId9"/>
    <p:sldId id="409" r:id="rId10"/>
    <p:sldId id="410" r:id="rId11"/>
    <p:sldId id="434" r:id="rId12"/>
  </p:sldIdLst>
  <p:sldSz cx="9144000" cy="6858000" type="screen4x3"/>
  <p:notesSz cx="6954838" cy="9309100"/>
  <p:custDataLst>
    <p:tags r:id="rId15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0000FF"/>
    <a:srgbClr val="000099"/>
    <a:srgbClr val="CC0066"/>
    <a:srgbClr val="3366CC"/>
    <a:srgbClr val="339933"/>
    <a:srgbClr val="66CC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3" autoAdjust="0"/>
    <p:restoredTop sz="94697" autoAdjust="0"/>
  </p:normalViewPr>
  <p:slideViewPr>
    <p:cSldViewPr>
      <p:cViewPr varScale="1">
        <p:scale>
          <a:sx n="83" d="100"/>
          <a:sy n="83" d="100"/>
        </p:scale>
        <p:origin x="1450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130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30" tIns="46465" rIns="92930" bIns="46465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40175" y="0"/>
            <a:ext cx="30130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30" tIns="46465" rIns="92930" bIns="46465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42375"/>
            <a:ext cx="30130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30" tIns="46465" rIns="92930" bIns="46465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40175" y="8842375"/>
            <a:ext cx="30130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30" tIns="46465" rIns="92930" bIns="46465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76094DF4-CBD9-4958-B75E-4EEBDFE3B0E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130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30" tIns="46465" rIns="92930" bIns="46465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40175" y="0"/>
            <a:ext cx="30130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30" tIns="46465" rIns="92930" bIns="46465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50938" y="698500"/>
            <a:ext cx="4652962" cy="34909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95325" y="4421188"/>
            <a:ext cx="5564188" cy="4189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30" tIns="46465" rIns="92930" bIns="4646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40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42375"/>
            <a:ext cx="30130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30" tIns="46465" rIns="92930" bIns="46465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40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40175" y="8842375"/>
            <a:ext cx="30130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30" tIns="46465" rIns="92930" bIns="46465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3890DF35-598C-45CA-A670-15CC74EAD8C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ECF1793-998E-460A-9FDB-CC60992F0ED4}" type="slidenum">
              <a:rPr lang="en-US" altLang="en-US" smtClean="0"/>
              <a:pPr>
                <a:spcBef>
                  <a:spcPct val="0"/>
                </a:spcBef>
              </a:pPr>
              <a:t>6</a:t>
            </a:fld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EDC4DB-1998-4905-8BA2-BA8A0A2092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33376828"/>
      </p:ext>
    </p:extLst>
  </p:cSld>
  <p:clrMapOvr>
    <a:masterClrMapping/>
  </p:clrMapOvr>
  <p:transition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3B7688-B32B-4DE5-B485-AC9FCD0024A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48936269"/>
      </p:ext>
    </p:extLst>
  </p:cSld>
  <p:clrMapOvr>
    <a:masterClrMapping/>
  </p:clrMapOvr>
  <p:transition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334A0F-4E9E-4347-8A39-60B7599D72C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52735812"/>
      </p:ext>
    </p:extLst>
  </p:cSld>
  <p:clrMapOvr>
    <a:masterClrMapping/>
  </p:clrMapOvr>
  <p:transition>
    <p:rand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981200"/>
            <a:ext cx="40386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40386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4114800"/>
            <a:ext cx="40386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40386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C9EBC0-61A5-404F-8E77-9E3B3D8A306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048219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6E1EF8-470D-4E76-8CDF-94D8294387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70263455"/>
      </p:ext>
    </p:extLst>
  </p:cSld>
  <p:clrMapOvr>
    <a:masterClrMapping/>
  </p:clrMapOvr>
  <p:transition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B32A90-3BD6-4088-A4D2-D1C520CD23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50699884"/>
      </p:ext>
    </p:extLst>
  </p:cSld>
  <p:clrMapOvr>
    <a:masterClrMapping/>
  </p:clrMapOvr>
  <p:transition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F1FB8A-D63A-4D00-962E-469E62D1A56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81985295"/>
      </p:ext>
    </p:extLst>
  </p:cSld>
  <p:clrMapOvr>
    <a:masterClrMapping/>
  </p:clrMapOvr>
  <p:transition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473109-210B-48FA-8FD4-680906D30C5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05205130"/>
      </p:ext>
    </p:extLst>
  </p:cSld>
  <p:clrMapOvr>
    <a:masterClrMapping/>
  </p:clrMapOvr>
  <p:transition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CB2DDE-1927-4D8B-A402-DF8C055CF54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3500199"/>
      </p:ext>
    </p:extLst>
  </p:cSld>
  <p:clrMapOvr>
    <a:masterClrMapping/>
  </p:clrMapOvr>
  <p:transition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E48B15-20C5-409F-94B6-2BB7C7096B2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30859774"/>
      </p:ext>
    </p:extLst>
  </p:cSld>
  <p:clrMapOvr>
    <a:masterClrMapping/>
  </p:clrMapOvr>
  <p:transition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932C0C-6AB5-4E2A-B45E-83871552F8F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42962731"/>
      </p:ext>
    </p:extLst>
  </p:cSld>
  <p:clrMapOvr>
    <a:masterClrMapping/>
  </p:clrMapOvr>
  <p:transition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F19181-1D44-4F74-9116-4535C341A05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37451064"/>
      </p:ext>
    </p:extLst>
  </p:cSld>
  <p:clrMapOvr>
    <a:masterClrMapping/>
  </p:clrMapOvr>
  <p:transition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458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8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8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4B4C494A-7031-4BE3-A116-506653A8B67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25" t="11000" r="16251" b="12000"/>
          <a:stretch>
            <a:fillRect/>
          </a:stretch>
        </p:blipFill>
        <p:spPr bwMode="auto">
          <a:xfrm>
            <a:off x="0" y="0"/>
            <a:ext cx="9144000" cy="701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8600"/>
            <a:ext cx="8382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3" name="Text Box 9"/>
          <p:cNvSpPr txBox="1">
            <a:spLocks noChangeArrowheads="1"/>
          </p:cNvSpPr>
          <p:nvPr/>
        </p:nvSpPr>
        <p:spPr bwMode="auto">
          <a:xfrm>
            <a:off x="468313" y="404813"/>
            <a:ext cx="8280400" cy="5934075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endParaRPr lang="en-US" smtClean="0"/>
          </a:p>
          <a:p>
            <a:pPr eaLnBrk="1" hangingPunct="1">
              <a:spcBef>
                <a:spcPct val="50000"/>
              </a:spcBef>
              <a:defRPr/>
            </a:pPr>
            <a:endParaRPr lang="en-US" smtClean="0"/>
          </a:p>
          <a:p>
            <a:pPr eaLnBrk="1" hangingPunct="1">
              <a:spcBef>
                <a:spcPct val="50000"/>
              </a:spcBef>
              <a:defRPr/>
            </a:pPr>
            <a:endParaRPr lang="en-US" smtClean="0"/>
          </a:p>
          <a:p>
            <a:pPr eaLnBrk="1" hangingPunct="1">
              <a:spcBef>
                <a:spcPct val="50000"/>
              </a:spcBef>
              <a:defRPr/>
            </a:pPr>
            <a:endParaRPr lang="en-US" smtClean="0"/>
          </a:p>
          <a:p>
            <a:pPr eaLnBrk="1" hangingPunct="1">
              <a:spcBef>
                <a:spcPct val="50000"/>
              </a:spcBef>
              <a:defRPr/>
            </a:pPr>
            <a:endParaRPr lang="en-US" smtClean="0"/>
          </a:p>
          <a:p>
            <a:pPr eaLnBrk="1" hangingPunct="1">
              <a:spcBef>
                <a:spcPct val="50000"/>
              </a:spcBef>
              <a:defRPr/>
            </a:pPr>
            <a:endParaRPr lang="en-US" smtClean="0"/>
          </a:p>
          <a:p>
            <a:pPr eaLnBrk="1" hangingPunct="1">
              <a:spcBef>
                <a:spcPct val="50000"/>
              </a:spcBef>
              <a:defRPr/>
            </a:pPr>
            <a:endParaRPr lang="en-US" smtClean="0"/>
          </a:p>
          <a:p>
            <a:pPr eaLnBrk="1" hangingPunct="1">
              <a:spcBef>
                <a:spcPct val="50000"/>
              </a:spcBef>
              <a:defRPr/>
            </a:pPr>
            <a:endParaRPr lang="en-US" smtClean="0"/>
          </a:p>
          <a:p>
            <a:pPr eaLnBrk="1" hangingPunct="1">
              <a:spcBef>
                <a:spcPct val="50000"/>
              </a:spcBef>
              <a:defRPr/>
            </a:pPr>
            <a:endParaRPr lang="en-US" smtClean="0"/>
          </a:p>
          <a:p>
            <a:pPr eaLnBrk="1" hangingPunct="1">
              <a:spcBef>
                <a:spcPct val="50000"/>
              </a:spcBef>
              <a:defRPr/>
            </a:pPr>
            <a:endParaRPr lang="en-US" smtClean="0"/>
          </a:p>
          <a:p>
            <a:pPr eaLnBrk="1" hangingPunct="1">
              <a:spcBef>
                <a:spcPct val="50000"/>
              </a:spcBef>
              <a:defRPr/>
            </a:pPr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</p:sldLayoutIdLst>
  <p:transition>
    <p:random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gi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wmf"/><Relationship Id="rId3" Type="http://schemas.openxmlformats.org/officeDocument/2006/relationships/hyperlink" Target="http://www.google.com.vn/url?url=http://www.vectordep.vn/psd/vi/shops/vector-am-nhac/Vector-not-nhac-9455/&amp;rct=j&amp;frm=1&amp;q=&amp;esrc=s&amp;sa=U&amp;ei=jxtXVKygKIW2mgXluIGYCA&amp;ved=0CDIQ9QEwDw&amp;sig2=5uH4w0HdfokoEDORjyjvGg&amp;usg=AFQjCNEtZ6ryswW7bjIYAYMMUTLTePbalQ" TargetMode="External"/><Relationship Id="rId7" Type="http://schemas.openxmlformats.org/officeDocument/2006/relationships/image" Target="../media/image19.gif"/><Relationship Id="rId2" Type="http://schemas.openxmlformats.org/officeDocument/2006/relationships/slideLayout" Target="../slideLayouts/slideLayout12.xml"/><Relationship Id="rId1" Type="http://schemas.openxmlformats.org/officeDocument/2006/relationships/audio" Target="file:///C:\Users\THE%20GIOI%20SO\Desktop\THI%20GIANG%20TI&#7870;T%201%20ANH%208%20MINH\17%20Track%2017(chuan).mp3" TargetMode="External"/><Relationship Id="rId6" Type="http://schemas.openxmlformats.org/officeDocument/2006/relationships/image" Target="../media/image18.jpeg"/><Relationship Id="rId5" Type="http://schemas.openxmlformats.org/officeDocument/2006/relationships/hyperlink" Target="http://www.google.com.vn/url?url=http://vforum.vn/diendan/showthread.php%3F6751-Brush-not-nhac-am-nhac-cac-loai-Brush-notes-Music/page2&amp;rct=j&amp;frm=1&amp;q=&amp;esrc=s&amp;sa=U&amp;ei=RBVXVNHuHoLW8gXX_IGADA&amp;ved=0CCAQ9QEwBg&amp;sig2=DO2guYiHTp_URmoQB4tLMA&amp;usg=AFQjCNGniteEua6ZzPgdMFC8R3woqggkeA" TargetMode="External"/><Relationship Id="rId4" Type="http://schemas.openxmlformats.org/officeDocument/2006/relationships/image" Target="../media/image17.jpeg"/><Relationship Id="rId9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gif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.wav"/><Relationship Id="rId6" Type="http://schemas.openxmlformats.org/officeDocument/2006/relationships/image" Target="../media/image11.gif"/><Relationship Id="rId5" Type="http://schemas.openxmlformats.org/officeDocument/2006/relationships/image" Target="../media/image10.gif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1" descr="20150513_16345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4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12" descr="blumen-pflanzen148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4538663"/>
            <a:ext cx="2057400" cy="2281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13" descr="blumen-pflanzen148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52963"/>
            <a:ext cx="1981200" cy="220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12" descr="thanks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06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Subtitle 2">
            <a:extLst>
              <a:ext uri="{FF2B5EF4-FFF2-40B4-BE49-F238E27FC236}">
                <a16:creationId xmlns:a16="http://schemas.microsoft.com/office/drawing/2014/main" id="{BBD523A6-379D-49B1-A655-7E80D0AEEAC4}"/>
              </a:ext>
            </a:extLst>
          </p:cNvPr>
          <p:cNvSpPr txBox="1">
            <a:spLocks/>
          </p:cNvSpPr>
          <p:nvPr/>
        </p:nvSpPr>
        <p:spPr>
          <a:xfrm>
            <a:off x="1635125" y="1182688"/>
            <a:ext cx="5299075" cy="569912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buFontTx/>
              <a:buNone/>
              <a:defRPr/>
            </a:pPr>
            <a:r>
              <a:rPr lang="en-US" sz="225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BINH KHANH SECONDARY SCHOOL</a:t>
            </a:r>
            <a:endParaRPr lang="en-SG" sz="225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64" t="5455" r="16727" b="2908"/>
          <a:stretch>
            <a:fillRect/>
          </a:stretch>
        </p:blipFill>
        <p:spPr bwMode="auto">
          <a:xfrm>
            <a:off x="3251200" y="4324350"/>
            <a:ext cx="1930400" cy="253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5" descr="ANd9GcSDCTY7x3-GiQo_vErKW62HkaF3agMwcgaf4GmMbha06de9Frkfk7vHaQ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152400"/>
            <a:ext cx="1181100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Rectangle 6"/>
          <p:cNvSpPr>
            <a:spLocks noChangeArrowheads="1"/>
          </p:cNvSpPr>
          <p:nvPr/>
        </p:nvSpPr>
        <p:spPr bwMode="auto">
          <a:xfrm>
            <a:off x="304800" y="1066800"/>
            <a:ext cx="8534400" cy="501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3333CC"/>
                </a:solidFill>
                <a:latin typeface="Times New Roman" panose="02020603050405020304" pitchFamily="18" charset="0"/>
              </a:rPr>
              <a:t>                 Children of  our land </a:t>
            </a:r>
            <a:r>
              <a:rPr lang="en-US" altLang="en-US">
                <a:solidFill>
                  <a:srgbClr val="AB2166"/>
                </a:solidFill>
                <a:latin typeface="Times New Roman" panose="02020603050405020304" pitchFamily="18" charset="0"/>
              </a:rPr>
              <a:t>unite</a:t>
            </a:r>
            <a:r>
              <a:rPr lang="en-US" altLang="en-US" i="1">
                <a:solidFill>
                  <a:srgbClr val="3333CC"/>
                </a:solidFill>
                <a:latin typeface="Times New Roman" panose="02020603050405020304" pitchFamily="18" charset="0"/>
              </a:rPr>
              <a:t>.</a:t>
            </a:r>
            <a:r>
              <a:rPr lang="en-US" altLang="en-US">
                <a:solidFill>
                  <a:srgbClr val="3333CC"/>
                </a:solidFill>
                <a:latin typeface="Times New Roman" panose="02020603050405020304" pitchFamily="18" charset="0"/>
              </a:rPr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3333CC"/>
                </a:solidFill>
                <a:latin typeface="Times New Roman" panose="02020603050405020304" pitchFamily="18" charset="0"/>
              </a:rPr>
              <a:t>                 Let’s sing for </a:t>
            </a:r>
            <a:r>
              <a:rPr lang="en-US" altLang="en-US">
                <a:solidFill>
                  <a:srgbClr val="AB2166"/>
                </a:solidFill>
                <a:latin typeface="Times New Roman" panose="02020603050405020304" pitchFamily="18" charset="0"/>
              </a:rPr>
              <a:t>peace</a:t>
            </a:r>
            <a:r>
              <a:rPr lang="en-US" altLang="en-US">
                <a:solidFill>
                  <a:srgbClr val="3333CC"/>
                </a:solidFill>
                <a:latin typeface="Times New Roman" panose="02020603050405020304" pitchFamily="18" charset="0"/>
              </a:rPr>
              <a:t>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3333CC"/>
                </a:solidFill>
                <a:latin typeface="Times New Roman" panose="02020603050405020304" pitchFamily="18" charset="0"/>
              </a:rPr>
              <a:t>                 Let’s sing for </a:t>
            </a:r>
            <a:r>
              <a:rPr lang="en-US" altLang="en-US">
                <a:solidFill>
                  <a:srgbClr val="AB2166"/>
                </a:solidFill>
                <a:latin typeface="Times New Roman" panose="02020603050405020304" pitchFamily="18" charset="0"/>
              </a:rPr>
              <a:t>right</a:t>
            </a:r>
            <a:r>
              <a:rPr lang="en-US" altLang="en-US">
                <a:solidFill>
                  <a:srgbClr val="3333CC"/>
                </a:solidFill>
                <a:latin typeface="Times New Roman" panose="02020603050405020304" pitchFamily="18" charset="0"/>
              </a:rPr>
              <a:t>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3333CC"/>
                </a:solidFill>
                <a:latin typeface="Times New Roman" panose="02020603050405020304" pitchFamily="18" charset="0"/>
              </a:rPr>
              <a:t>    Let’s sing for the </a:t>
            </a:r>
            <a:r>
              <a:rPr lang="en-US" altLang="en-US">
                <a:solidFill>
                  <a:srgbClr val="AB2166"/>
                </a:solidFill>
                <a:latin typeface="Times New Roman" panose="02020603050405020304" pitchFamily="18" charset="0"/>
              </a:rPr>
              <a:t>love </a:t>
            </a:r>
            <a:r>
              <a:rPr lang="en-US" altLang="en-US">
                <a:solidFill>
                  <a:srgbClr val="3333CC"/>
                </a:solidFill>
                <a:latin typeface="Times New Roman" panose="02020603050405020304" pitchFamily="18" charset="0"/>
              </a:rPr>
              <a:t>between </a:t>
            </a:r>
            <a:r>
              <a:rPr lang="en-US" altLang="en-US">
                <a:solidFill>
                  <a:srgbClr val="AB2166"/>
                </a:solidFill>
                <a:latin typeface="Times New Roman" panose="02020603050405020304" pitchFamily="18" charset="0"/>
              </a:rPr>
              <a:t>north</a:t>
            </a:r>
            <a:r>
              <a:rPr lang="en-US" altLang="en-US">
                <a:solidFill>
                  <a:srgbClr val="3333CC"/>
                </a:solidFill>
                <a:latin typeface="Times New Roman" panose="02020603050405020304" pitchFamily="18" charset="0"/>
              </a:rPr>
              <a:t> and </a:t>
            </a:r>
            <a:r>
              <a:rPr lang="en-US" altLang="en-US">
                <a:solidFill>
                  <a:srgbClr val="AB2166"/>
                </a:solidFill>
                <a:latin typeface="Times New Roman" panose="02020603050405020304" pitchFamily="18" charset="0"/>
              </a:rPr>
              <a:t>south</a:t>
            </a:r>
            <a:r>
              <a:rPr lang="en-US" altLang="en-US">
                <a:solidFill>
                  <a:srgbClr val="3333CC"/>
                </a:solidFill>
                <a:latin typeface="Times New Roman" panose="02020603050405020304" pitchFamily="18" charset="0"/>
              </a:rPr>
              <a:t>,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3333CC"/>
                </a:solidFill>
                <a:latin typeface="Times New Roman" panose="02020603050405020304" pitchFamily="18" charset="0"/>
              </a:rPr>
              <a:t>            Oh, children </a:t>
            </a:r>
            <a:r>
              <a:rPr lang="en-US" altLang="en-US">
                <a:solidFill>
                  <a:srgbClr val="AB2166"/>
                </a:solidFill>
                <a:latin typeface="Times New Roman" panose="02020603050405020304" pitchFamily="18" charset="0"/>
              </a:rPr>
              <a:t>of</a:t>
            </a:r>
            <a:r>
              <a:rPr lang="en-US" altLang="en-US" i="1">
                <a:solidFill>
                  <a:srgbClr val="AB21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>
                <a:solidFill>
                  <a:srgbClr val="3333CC"/>
                </a:solidFill>
                <a:latin typeface="Times New Roman" panose="02020603050405020304" pitchFamily="18" charset="0"/>
              </a:rPr>
              <a:t>our land, unite.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3333CC"/>
                </a:solidFill>
                <a:latin typeface="Times New Roman" panose="02020603050405020304" pitchFamily="18" charset="0"/>
              </a:rPr>
              <a:t>            Children of  the </a:t>
            </a:r>
            <a:r>
              <a:rPr lang="en-US" altLang="en-US">
                <a:solidFill>
                  <a:srgbClr val="AB2166"/>
                </a:solidFill>
                <a:latin typeface="Times New Roman" panose="02020603050405020304" pitchFamily="18" charset="0"/>
              </a:rPr>
              <a:t>world</a:t>
            </a:r>
            <a:r>
              <a:rPr lang="en-US" altLang="en-US" i="1">
                <a:solidFill>
                  <a:srgbClr val="3333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>
                <a:solidFill>
                  <a:srgbClr val="3333CC"/>
                </a:solidFill>
                <a:latin typeface="Times New Roman" panose="02020603050405020304" pitchFamily="18" charset="0"/>
              </a:rPr>
              <a:t>hold hands.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3333CC"/>
                </a:solidFill>
                <a:latin typeface="Times New Roman" panose="02020603050405020304" pitchFamily="18" charset="0"/>
              </a:rPr>
              <a:t>    Let’s </a:t>
            </a:r>
            <a:r>
              <a:rPr lang="en-US" altLang="en-US">
                <a:solidFill>
                  <a:srgbClr val="CC0066"/>
                </a:solidFill>
                <a:latin typeface="Times New Roman" panose="02020603050405020304" pitchFamily="18" charset="0"/>
              </a:rPr>
              <a:t>show</a:t>
            </a:r>
            <a:r>
              <a:rPr lang="en-US" altLang="en-US">
                <a:solidFill>
                  <a:srgbClr val="3333CC"/>
                </a:solidFill>
                <a:latin typeface="Times New Roman" panose="02020603050405020304" pitchFamily="18" charset="0"/>
              </a:rPr>
              <a:t> our love from </a:t>
            </a:r>
            <a:r>
              <a:rPr lang="en-US" altLang="en-US">
                <a:solidFill>
                  <a:srgbClr val="AB2166"/>
                </a:solidFill>
                <a:latin typeface="Times New Roman" panose="02020603050405020304" pitchFamily="18" charset="0"/>
              </a:rPr>
              <a:t>place</a:t>
            </a:r>
            <a:r>
              <a:rPr lang="en-US" altLang="en-US" i="1">
                <a:solidFill>
                  <a:srgbClr val="3333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>
                <a:solidFill>
                  <a:srgbClr val="3333CC"/>
                </a:solidFill>
                <a:latin typeface="Times New Roman" panose="02020603050405020304" pitchFamily="18" charset="0"/>
              </a:rPr>
              <a:t> to place.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3333CC"/>
                </a:solidFill>
                <a:latin typeface="Times New Roman" panose="02020603050405020304" pitchFamily="18" charset="0"/>
              </a:rPr>
              <a:t>                Let’s shout </a:t>
            </a:r>
            <a:r>
              <a:rPr lang="en-US" altLang="en-US">
                <a:solidFill>
                  <a:srgbClr val="AB2166"/>
                </a:solidFill>
                <a:latin typeface="Times New Roman" panose="02020603050405020304" pitchFamily="18" charset="0"/>
              </a:rPr>
              <a:t>out</a:t>
            </a:r>
            <a:r>
              <a:rPr lang="en-US" altLang="en-US">
                <a:solidFill>
                  <a:srgbClr val="3333CC"/>
                </a:solidFill>
                <a:latin typeface="Times New Roman" panose="02020603050405020304" pitchFamily="18" charset="0"/>
              </a:rPr>
              <a:t> loud,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3333CC"/>
                </a:solidFill>
                <a:latin typeface="Times New Roman" panose="02020603050405020304" pitchFamily="18" charset="0"/>
              </a:rPr>
              <a:t>                Let’s make a </a:t>
            </a:r>
            <a:r>
              <a:rPr lang="en-US" altLang="en-US">
                <a:solidFill>
                  <a:srgbClr val="AB2166"/>
                </a:solidFill>
                <a:latin typeface="Times New Roman" panose="02020603050405020304" pitchFamily="18" charset="0"/>
              </a:rPr>
              <a:t>stand</a:t>
            </a:r>
            <a:r>
              <a:rPr lang="en-US" altLang="en-US">
                <a:solidFill>
                  <a:srgbClr val="3333CC"/>
                </a:solidFill>
                <a:latin typeface="Times New Roman" panose="02020603050405020304" pitchFamily="18" charset="0"/>
              </a:rPr>
              <a:t>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3333CC"/>
                </a:solidFill>
                <a:latin typeface="Times New Roman" panose="02020603050405020304" pitchFamily="18" charset="0"/>
              </a:rPr>
              <a:t>        Oh, children of the </a:t>
            </a:r>
            <a:r>
              <a:rPr lang="en-US" altLang="en-US">
                <a:solidFill>
                  <a:srgbClr val="AB2166"/>
                </a:solidFill>
                <a:latin typeface="Times New Roman" panose="02020603050405020304" pitchFamily="18" charset="0"/>
              </a:rPr>
              <a:t>world</a:t>
            </a:r>
            <a:r>
              <a:rPr lang="en-US" altLang="en-US">
                <a:solidFill>
                  <a:srgbClr val="3333CC"/>
                </a:solidFill>
                <a:latin typeface="Times New Roman" panose="02020603050405020304" pitchFamily="18" charset="0"/>
              </a:rPr>
              <a:t>, hold hands.</a:t>
            </a:r>
          </a:p>
        </p:txBody>
      </p:sp>
      <p:sp>
        <p:nvSpPr>
          <p:cNvPr id="14340" name="Text Box 8"/>
          <p:cNvSpPr txBox="1">
            <a:spLocks noChangeArrowheads="1"/>
          </p:cNvSpPr>
          <p:nvPr/>
        </p:nvSpPr>
        <p:spPr bwMode="auto">
          <a:xfrm>
            <a:off x="1371600" y="533400"/>
            <a:ext cx="6248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AB2166"/>
                </a:solidFill>
                <a:latin typeface="Times New Roman" panose="02020603050405020304" pitchFamily="18" charset="0"/>
              </a:rPr>
              <a:t>CHILDREN OF THE WORLD UNITE</a:t>
            </a:r>
          </a:p>
        </p:txBody>
      </p:sp>
      <p:pic>
        <p:nvPicPr>
          <p:cNvPr id="14341" name="Picture 9" descr="ANd9GcQ45EXSwl-wSEN2AXPeIlRtl-JZB5JV50sPuFxQS-qFcYnK8GnV0M-Yky0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152400"/>
            <a:ext cx="1304925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21" descr="Symbol-03-june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733675" y="2581275"/>
            <a:ext cx="5638800" cy="17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3" name="Picture 22" descr="Symbol-03-june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238875" y="4029075"/>
            <a:ext cx="5638800" cy="17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4" name="Picture 23" descr="Symbol-03-june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733675" y="4181475"/>
            <a:ext cx="5638800" cy="17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5" name="Picture 24" descr="Symbol-03-june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257925" y="2581275"/>
            <a:ext cx="5638800" cy="17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6" name="Picture 25" descr="Symbol-03-june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86550"/>
            <a:ext cx="5638800" cy="17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7" name="Picture 26" descr="Symbol-03-june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6705600"/>
            <a:ext cx="5638800" cy="17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8" name="Picture 27" descr="Symbol-03-june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-76200"/>
            <a:ext cx="5638800" cy="17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9" name="Picture 29" descr="Symbol-03-june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-76200"/>
            <a:ext cx="5638800" cy="17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0" name="Picture 32" descr="Picture1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109537" y="5757863"/>
            <a:ext cx="771525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51" name="Text Box 73"/>
          <p:cNvSpPr txBox="1">
            <a:spLocks noChangeArrowheads="1"/>
          </p:cNvSpPr>
          <p:nvPr/>
        </p:nvSpPr>
        <p:spPr bwMode="auto">
          <a:xfrm>
            <a:off x="762000" y="6248400"/>
            <a:ext cx="800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i="1">
                <a:solidFill>
                  <a:srgbClr val="CC6600"/>
                </a:solidFill>
                <a:latin typeface="Times New Roman" panose="02020603050405020304" pitchFamily="18" charset="0"/>
              </a:rPr>
              <a:t>Apdapted from a song by Margarette Thornas-Cochran</a:t>
            </a:r>
          </a:p>
        </p:txBody>
      </p:sp>
      <p:pic>
        <p:nvPicPr>
          <p:cNvPr id="18" name="17 Track 17(chuan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6000750"/>
            <a:ext cx="500062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138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130300" y="836613"/>
            <a:ext cx="648176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7200" b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HOMEWORK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112838" y="2924175"/>
            <a:ext cx="6551612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Copy the song into notebooks.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Practice singing if you can.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Prepare lesson – Read –page 57.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 descr="child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3400" y="1414463"/>
            <a:ext cx="5827713" cy="4783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WordArt 5"/>
          <p:cNvSpPr>
            <a:spLocks noChangeArrowheads="1" noChangeShapeType="1" noTextEdit="1"/>
          </p:cNvSpPr>
          <p:nvPr/>
        </p:nvSpPr>
        <p:spPr bwMode="auto">
          <a:xfrm>
            <a:off x="1447800" y="0"/>
            <a:ext cx="5972175" cy="4953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Bottom"/>
              <a:lightRig rig="legacyFlat3" dir="t"/>
            </a:scene3d>
            <a:sp3d extrusionH="887400" prstMaterial="legacyMatte">
              <a:extrusionClr>
                <a:srgbClr val="FFFF00"/>
              </a:extrusionClr>
              <a:contourClr>
                <a:srgbClr val="760000"/>
              </a:contourClr>
            </a:sp3d>
          </a:bodyPr>
          <a:lstStyle/>
          <a:p>
            <a:pPr algn="ctr"/>
            <a:r>
              <a:rPr lang="en-US" sz="2800" b="1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760000"/>
                    </a:gs>
                    <a:gs pos="50000">
                      <a:srgbClr val="FF0000"/>
                    </a:gs>
                    <a:gs pos="100000">
                      <a:srgbClr val="760000"/>
                    </a:gs>
                  </a:gsLst>
                  <a:lin ang="5400000" scaled="1"/>
                </a:gradFill>
                <a:latin typeface="Arial Black" panose="020B0A04020102020204" pitchFamily="34" charset="0"/>
              </a:rPr>
              <a:t>Unit 6- The young Pioneers Club</a:t>
            </a:r>
          </a:p>
        </p:txBody>
      </p:sp>
      <p:sp>
        <p:nvSpPr>
          <p:cNvPr id="5124" name="Text Box 6"/>
          <p:cNvSpPr txBox="1">
            <a:spLocks noChangeArrowheads="1"/>
          </p:cNvSpPr>
          <p:nvPr/>
        </p:nvSpPr>
        <p:spPr bwMode="auto">
          <a:xfrm>
            <a:off x="1752600" y="485775"/>
            <a:ext cx="25860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CC"/>
                </a:solidFill>
                <a:latin typeface=".VnArial Narrow" pitchFamily="34" charset="0"/>
              </a:rPr>
              <a:t>Lesson 3: Listen</a:t>
            </a:r>
          </a:p>
        </p:txBody>
      </p:sp>
      <p:sp>
        <p:nvSpPr>
          <p:cNvPr id="5125" name="Line 7"/>
          <p:cNvSpPr>
            <a:spLocks noChangeShapeType="1"/>
          </p:cNvSpPr>
          <p:nvPr/>
        </p:nvSpPr>
        <p:spPr bwMode="auto">
          <a:xfrm>
            <a:off x="0" y="990600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vi-VN" altLang="en-US" sz="1800"/>
          </a:p>
        </p:txBody>
      </p:sp>
      <p:sp>
        <p:nvSpPr>
          <p:cNvPr id="6147" name="Rectangle 3" descr="Bouquet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 </a:t>
            </a:r>
          </a:p>
        </p:txBody>
      </p:sp>
      <p:grpSp>
        <p:nvGrpSpPr>
          <p:cNvPr id="6148" name="Group 4"/>
          <p:cNvGrpSpPr>
            <a:grpSpLocks/>
          </p:cNvGrpSpPr>
          <p:nvPr/>
        </p:nvGrpSpPr>
        <p:grpSpPr bwMode="auto">
          <a:xfrm>
            <a:off x="0" y="0"/>
            <a:ext cx="9118600" cy="6832600"/>
            <a:chOff x="24" y="24"/>
            <a:chExt cx="5744" cy="4304"/>
          </a:xfrm>
        </p:grpSpPr>
        <p:grpSp>
          <p:nvGrpSpPr>
            <p:cNvPr id="6162" name="Group 5"/>
            <p:cNvGrpSpPr>
              <a:grpSpLocks/>
            </p:cNvGrpSpPr>
            <p:nvPr/>
          </p:nvGrpSpPr>
          <p:grpSpPr bwMode="auto">
            <a:xfrm>
              <a:off x="24" y="3216"/>
              <a:ext cx="840" cy="1088"/>
              <a:chOff x="24" y="3216"/>
              <a:chExt cx="840" cy="1088"/>
            </a:xfrm>
          </p:grpSpPr>
          <p:pic>
            <p:nvPicPr>
              <p:cNvPr id="2082" name="VoTa375.wav">
                <a:hlinkClick r:id="" action="ppaction://media"/>
              </p:cNvPr>
              <p:cNvPicPr>
                <a:picLocks noRot="1" noChangeAspect="1" noChangeArrowheads="1"/>
              </p:cNvPicPr>
              <p:nvPr>
                <a:wavAudioFile r:embed="rId1" name="VoTay.wav"/>
              </p:nvPr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" y="4152"/>
                <a:ext cx="120" cy="1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179" name="Picture 7" descr="BAR"/>
              <p:cNvPicPr preferRelativeResize="0"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5400000">
                <a:off x="-464" y="3711"/>
                <a:ext cx="1056" cy="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180" name="Picture 8" descr="BAR"/>
              <p:cNvPicPr preferRelativeResize="0"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" y="4253"/>
                <a:ext cx="816" cy="5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181" name="Picture 9" descr="BAR"/>
              <p:cNvPicPr preferRelativeResize="0"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V="1">
                <a:off x="48" y="4188"/>
                <a:ext cx="624" cy="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182" name="Picture 10" descr="BAR"/>
              <p:cNvPicPr preferRelativeResize="0"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5400000">
                <a:off x="-288" y="3840"/>
                <a:ext cx="816" cy="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6163" name="Group 11"/>
            <p:cNvGrpSpPr>
              <a:grpSpLocks/>
            </p:cNvGrpSpPr>
            <p:nvPr/>
          </p:nvGrpSpPr>
          <p:grpSpPr bwMode="auto">
            <a:xfrm>
              <a:off x="32" y="24"/>
              <a:ext cx="1056" cy="816"/>
              <a:chOff x="32" y="24"/>
              <a:chExt cx="1056" cy="816"/>
            </a:xfrm>
          </p:grpSpPr>
          <p:pic>
            <p:nvPicPr>
              <p:cNvPr id="6174" name="Picture 12" descr="BAR"/>
              <p:cNvPicPr preferRelativeResize="0"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" y="32"/>
                <a:ext cx="1056" cy="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175" name="Picture 13" descr="BAR"/>
              <p:cNvPicPr preferRelativeResize="0"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-321" y="406"/>
                <a:ext cx="816" cy="5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176" name="Picture 14" descr="BAR"/>
              <p:cNvPicPr preferRelativeResize="0"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 flipV="1">
                <a:off x="-168" y="384"/>
                <a:ext cx="624" cy="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177" name="Picture 15" descr="BAR"/>
              <p:cNvPicPr preferRelativeResize="0"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4" y="88"/>
                <a:ext cx="816" cy="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6164" name="Group 16"/>
            <p:cNvGrpSpPr>
              <a:grpSpLocks/>
            </p:cNvGrpSpPr>
            <p:nvPr/>
          </p:nvGrpSpPr>
          <p:grpSpPr bwMode="auto">
            <a:xfrm>
              <a:off x="4712" y="32"/>
              <a:ext cx="1056" cy="832"/>
              <a:chOff x="4712" y="32"/>
              <a:chExt cx="1056" cy="832"/>
            </a:xfrm>
          </p:grpSpPr>
          <p:pic>
            <p:nvPicPr>
              <p:cNvPr id="6170" name="Picture 17" descr="BAR"/>
              <p:cNvPicPr preferRelativeResize="0"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712" y="32"/>
                <a:ext cx="1056" cy="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171" name="Picture 18" descr="BAR"/>
              <p:cNvPicPr preferRelativeResize="0"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5279" y="430"/>
                <a:ext cx="816" cy="5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172" name="Picture 19" descr="BAR"/>
              <p:cNvPicPr preferRelativeResize="0"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 flipV="1">
                <a:off x="5328" y="336"/>
                <a:ext cx="624" cy="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173" name="Picture 20" descr="BAR"/>
              <p:cNvPicPr preferRelativeResize="0"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88" y="96"/>
                <a:ext cx="816" cy="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6165" name="Group 21"/>
            <p:cNvGrpSpPr>
              <a:grpSpLocks/>
            </p:cNvGrpSpPr>
            <p:nvPr/>
          </p:nvGrpSpPr>
          <p:grpSpPr bwMode="auto">
            <a:xfrm>
              <a:off x="4896" y="3272"/>
              <a:ext cx="849" cy="1056"/>
              <a:chOff x="4896" y="3272"/>
              <a:chExt cx="849" cy="1056"/>
            </a:xfrm>
          </p:grpSpPr>
          <p:pic>
            <p:nvPicPr>
              <p:cNvPr id="6166" name="Picture 22" descr="BAR"/>
              <p:cNvPicPr preferRelativeResize="0"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5400000">
                <a:off x="5185" y="3767"/>
                <a:ext cx="1056" cy="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167" name="Picture 23" descr="BAR"/>
              <p:cNvPicPr preferRelativeResize="0"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800000">
                <a:off x="4896" y="4245"/>
                <a:ext cx="816" cy="5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168" name="Picture 24" descr="BAR"/>
              <p:cNvPicPr preferRelativeResize="0"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800000" flipV="1">
                <a:off x="5088" y="4192"/>
                <a:ext cx="624" cy="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169" name="Picture 25" descr="BAR"/>
              <p:cNvPicPr preferRelativeResize="0"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5400000">
                <a:off x="5248" y="3888"/>
                <a:ext cx="816" cy="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pic>
        <p:nvPicPr>
          <p:cNvPr id="6149" name="Picture 26" descr="h14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68975"/>
            <a:ext cx="881063" cy="108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27" descr="DSTARS-P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1524000"/>
            <a:ext cx="19050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28" descr="DSTARS-P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914400"/>
            <a:ext cx="1152525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2" name="Picture 29" descr="DSTARS-P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600200"/>
            <a:ext cx="24384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3" name="Oval 33"/>
          <p:cNvSpPr>
            <a:spLocks noChangeArrowheads="1"/>
          </p:cNvSpPr>
          <p:nvPr/>
        </p:nvSpPr>
        <p:spPr bwMode="auto">
          <a:xfrm>
            <a:off x="1600200" y="2286000"/>
            <a:ext cx="5638800" cy="2057400"/>
          </a:xfrm>
          <a:prstGeom prst="ellipse">
            <a:avLst/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6154" name="Rectangle 31"/>
          <p:cNvSpPr>
            <a:spLocks noGrp="1" noChangeArrowheads="1"/>
          </p:cNvSpPr>
          <p:nvPr>
            <p:ph type="title"/>
          </p:nvPr>
        </p:nvSpPr>
        <p:spPr>
          <a:xfrm>
            <a:off x="1905000" y="2667000"/>
            <a:ext cx="4876800" cy="1371600"/>
          </a:xfrm>
          <a:noFill/>
        </p:spPr>
        <p:txBody>
          <a:bodyPr/>
          <a:lstStyle/>
          <a:p>
            <a:pPr eaLnBrk="1" hangingPunct="1"/>
            <a:r>
              <a:rPr lang="en-US" altLang="en-US" sz="4000" b="1" i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free time activities</a:t>
            </a:r>
            <a:endParaRPr lang="en-US" altLang="en-US" sz="4000" i="1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55" name="Line 34"/>
          <p:cNvSpPr>
            <a:spLocks noChangeShapeType="1"/>
          </p:cNvSpPr>
          <p:nvPr/>
        </p:nvSpPr>
        <p:spPr bwMode="auto">
          <a:xfrm flipV="1">
            <a:off x="6019800" y="1676400"/>
            <a:ext cx="914400" cy="7620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31" name="Rectangle 35"/>
          <p:cNvSpPr>
            <a:spLocks noChangeArrowheads="1"/>
          </p:cNvSpPr>
          <p:nvPr/>
        </p:nvSpPr>
        <p:spPr bwMode="auto">
          <a:xfrm>
            <a:off x="5372100" y="914400"/>
            <a:ext cx="2819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i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Listen to music</a:t>
            </a:r>
          </a:p>
        </p:txBody>
      </p:sp>
      <p:sp>
        <p:nvSpPr>
          <p:cNvPr id="6157" name="Line 36"/>
          <p:cNvSpPr>
            <a:spLocks noChangeShapeType="1"/>
          </p:cNvSpPr>
          <p:nvPr/>
        </p:nvSpPr>
        <p:spPr bwMode="auto">
          <a:xfrm>
            <a:off x="5562600" y="4267200"/>
            <a:ext cx="1219200" cy="8382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58" name="Line 38"/>
          <p:cNvSpPr>
            <a:spLocks noChangeShapeType="1"/>
          </p:cNvSpPr>
          <p:nvPr/>
        </p:nvSpPr>
        <p:spPr bwMode="auto">
          <a:xfrm flipH="1">
            <a:off x="1219200" y="4191000"/>
            <a:ext cx="1524000" cy="11430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59" name="Line 38"/>
          <p:cNvSpPr>
            <a:spLocks noChangeShapeType="1"/>
          </p:cNvSpPr>
          <p:nvPr/>
        </p:nvSpPr>
        <p:spPr bwMode="auto">
          <a:xfrm>
            <a:off x="1143000" y="1600200"/>
            <a:ext cx="1066800" cy="9906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493713" y="1147763"/>
            <a:ext cx="18478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i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Play games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6303963" y="5102225"/>
            <a:ext cx="15795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i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Watch TV</a:t>
            </a: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31" grpId="0"/>
      <p:bldP spid="2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79388" y="2492375"/>
            <a:ext cx="9145587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50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Unit 6: The young pioneers club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50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Lesson 3: Listen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8196" name="Picture 4" descr="Káº¿t quáº£ hÃ¬nh áº£nh cho bÃ i hÃ¡t tiáº¿ng anh cÃ³ khuÃ´ng nháº¡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285750"/>
            <a:ext cx="8215312" cy="614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Káº¿t quáº£ hÃ¬nh áº£nh cho bai hat tieng anh co khuong nha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500063"/>
            <a:ext cx="8358187" cy="6072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TextBox 2"/>
          <p:cNvSpPr txBox="1">
            <a:spLocks noChangeArrowheads="1"/>
          </p:cNvSpPr>
          <p:nvPr/>
        </p:nvSpPr>
        <p:spPr bwMode="auto">
          <a:xfrm>
            <a:off x="2643188" y="357188"/>
            <a:ext cx="40782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CHILDREN OF THE WORLD UNITE</a:t>
            </a:r>
          </a:p>
        </p:txBody>
      </p:sp>
      <p:sp>
        <p:nvSpPr>
          <p:cNvPr id="9220" name="TextBox 3"/>
          <p:cNvSpPr txBox="1">
            <a:spLocks noChangeArrowheads="1"/>
          </p:cNvSpPr>
          <p:nvPr/>
        </p:nvSpPr>
        <p:spPr bwMode="auto">
          <a:xfrm>
            <a:off x="1071563" y="1214438"/>
            <a:ext cx="8358187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Children of our land (1)______. Let’s sing for (2) ______Let’s sing for (3) ______.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 . </a:t>
            </a:r>
          </a:p>
        </p:txBody>
      </p:sp>
      <p:sp>
        <p:nvSpPr>
          <p:cNvPr id="9221" name="TextBox 4"/>
          <p:cNvSpPr txBox="1">
            <a:spLocks noChangeArrowheads="1"/>
          </p:cNvSpPr>
          <p:nvPr/>
        </p:nvSpPr>
        <p:spPr bwMode="auto">
          <a:xfrm>
            <a:off x="1214438" y="1857375"/>
            <a:ext cx="60261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Let’s sing for the (4)____ between (5)_____ and (6)_______,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22" name="TextBox 5"/>
          <p:cNvSpPr txBox="1">
            <a:spLocks noChangeArrowheads="1"/>
          </p:cNvSpPr>
          <p:nvPr/>
        </p:nvSpPr>
        <p:spPr bwMode="auto">
          <a:xfrm>
            <a:off x="1714500" y="2571750"/>
            <a:ext cx="40687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Oh, children  (7) ______our land, unite</a:t>
            </a:r>
            <a:r>
              <a:rPr lang="en-US" altLang="en-US" sz="1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</p:txBody>
      </p:sp>
      <p:sp>
        <p:nvSpPr>
          <p:cNvPr id="9223" name="TextBox 6"/>
          <p:cNvSpPr txBox="1">
            <a:spLocks noChangeArrowheads="1"/>
          </p:cNvSpPr>
          <p:nvPr/>
        </p:nvSpPr>
        <p:spPr bwMode="auto">
          <a:xfrm>
            <a:off x="1357313" y="3357563"/>
            <a:ext cx="64389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Children of  the (8) ______hold hands. Let’s (9) ______our love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9224" name="TextBox 7"/>
          <p:cNvSpPr txBox="1">
            <a:spLocks noChangeArrowheads="1"/>
          </p:cNvSpPr>
          <p:nvPr/>
        </p:nvSpPr>
        <p:spPr bwMode="auto">
          <a:xfrm>
            <a:off x="1428750" y="4000500"/>
            <a:ext cx="57308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from(10)_________to place Let’s shout (11) ______ loud,</a:t>
            </a:r>
          </a:p>
        </p:txBody>
      </p:sp>
      <p:sp>
        <p:nvSpPr>
          <p:cNvPr id="9225" name="TextBox 8"/>
          <p:cNvSpPr txBox="1">
            <a:spLocks noChangeArrowheads="1"/>
          </p:cNvSpPr>
          <p:nvPr/>
        </p:nvSpPr>
        <p:spPr bwMode="auto">
          <a:xfrm>
            <a:off x="1071563" y="4786313"/>
            <a:ext cx="75009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Let’s make a  (12) ______ , Oh, children of the (13)_______ hold hands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857625" y="6072188"/>
            <a:ext cx="1500188" cy="36988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en-US" smtClean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7" descr="bor2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0"/>
            <a:ext cx="9067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7" name="Text Box 7"/>
          <p:cNvSpPr txBox="1">
            <a:spLocks noChangeArrowheads="1"/>
          </p:cNvSpPr>
          <p:nvPr/>
        </p:nvSpPr>
        <p:spPr bwMode="auto">
          <a:xfrm>
            <a:off x="428625" y="2500313"/>
            <a:ext cx="2590800" cy="519112"/>
          </a:xfrm>
          <a:prstGeom prst="rect">
            <a:avLst/>
          </a:prstGeom>
          <a:noFill/>
          <a:ln>
            <a:noFill/>
          </a:ln>
          <a:effectLst>
            <a:outerShdw dist="35921" dir="2700000" sy="50000" kx="2115830" algn="bl" rotWithShape="0">
              <a:srgbClr val="C0C0C0">
                <a:alpha val="7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 </a:t>
            </a: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unite (v) : </a:t>
            </a:r>
          </a:p>
        </p:txBody>
      </p:sp>
      <p:sp>
        <p:nvSpPr>
          <p:cNvPr id="5128" name="Text Box 8"/>
          <p:cNvSpPr txBox="1">
            <a:spLocks noChangeArrowheads="1"/>
          </p:cNvSpPr>
          <p:nvPr/>
        </p:nvSpPr>
        <p:spPr bwMode="auto">
          <a:xfrm>
            <a:off x="500063" y="1928813"/>
            <a:ext cx="2438400" cy="519112"/>
          </a:xfrm>
          <a:prstGeom prst="rect">
            <a:avLst/>
          </a:prstGeom>
          <a:noFill/>
          <a:ln>
            <a:noFill/>
          </a:ln>
          <a:effectLst>
            <a:outerShdw dist="35921" dir="2700000" sy="50000" kx="2115830" algn="bl" rotWithShape="0">
              <a:srgbClr val="C0C0C0">
                <a:alpha val="7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peace (n): </a:t>
            </a:r>
          </a:p>
        </p:txBody>
      </p:sp>
      <p:sp>
        <p:nvSpPr>
          <p:cNvPr id="5130" name="Text Box 10"/>
          <p:cNvSpPr txBox="1">
            <a:spLocks noChangeArrowheads="1"/>
          </p:cNvSpPr>
          <p:nvPr/>
        </p:nvSpPr>
        <p:spPr bwMode="auto">
          <a:xfrm>
            <a:off x="490538" y="3124200"/>
            <a:ext cx="2438400" cy="519113"/>
          </a:xfrm>
          <a:prstGeom prst="rect">
            <a:avLst/>
          </a:prstGeom>
          <a:noFill/>
          <a:ln>
            <a:noFill/>
          </a:ln>
          <a:effectLst>
            <a:outerShdw dist="35921" dir="2700000" sy="50000" kx="2115830" algn="bl" rotWithShape="0">
              <a:srgbClr val="C0C0C0">
                <a:alpha val="7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right (n): </a:t>
            </a:r>
          </a:p>
        </p:txBody>
      </p:sp>
      <p:sp>
        <p:nvSpPr>
          <p:cNvPr id="5133" name="Text Box 13"/>
          <p:cNvSpPr txBox="1">
            <a:spLocks noChangeArrowheads="1"/>
          </p:cNvSpPr>
          <p:nvPr/>
        </p:nvSpPr>
        <p:spPr bwMode="auto">
          <a:xfrm>
            <a:off x="2714625" y="1981200"/>
            <a:ext cx="1905000" cy="519113"/>
          </a:xfrm>
          <a:prstGeom prst="rect">
            <a:avLst/>
          </a:prstGeom>
          <a:noFill/>
          <a:ln>
            <a:noFill/>
          </a:ln>
          <a:effectLst>
            <a:outerShdw dist="35921" dir="2700000" sy="50000" kx="2115830" algn="bl" rotWithShape="0">
              <a:srgbClr val="C0C0C0">
                <a:alpha val="7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hòa bình</a:t>
            </a:r>
          </a:p>
        </p:txBody>
      </p:sp>
      <p:sp>
        <p:nvSpPr>
          <p:cNvPr id="5134" name="Text Box 14"/>
          <p:cNvSpPr txBox="1">
            <a:spLocks noChangeArrowheads="1"/>
          </p:cNvSpPr>
          <p:nvPr/>
        </p:nvSpPr>
        <p:spPr bwMode="auto">
          <a:xfrm>
            <a:off x="2700338" y="2552700"/>
            <a:ext cx="2514600" cy="519113"/>
          </a:xfrm>
          <a:prstGeom prst="rect">
            <a:avLst/>
          </a:prstGeom>
          <a:noFill/>
          <a:ln>
            <a:noFill/>
          </a:ln>
          <a:effectLst>
            <a:outerShdw dist="35921" dir="2700000" sy="50000" kx="2115830" algn="bl" rotWithShape="0">
              <a:srgbClr val="C0C0C0">
                <a:alpha val="7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đoàn kết</a:t>
            </a:r>
          </a:p>
        </p:txBody>
      </p:sp>
      <p:sp>
        <p:nvSpPr>
          <p:cNvPr id="5135" name="Text Box 15"/>
          <p:cNvSpPr txBox="1">
            <a:spLocks noChangeArrowheads="1"/>
          </p:cNvSpPr>
          <p:nvPr/>
        </p:nvSpPr>
        <p:spPr bwMode="auto">
          <a:xfrm>
            <a:off x="2686050" y="3143250"/>
            <a:ext cx="3886200" cy="519113"/>
          </a:xfrm>
          <a:prstGeom prst="rect">
            <a:avLst/>
          </a:prstGeom>
          <a:noFill/>
          <a:ln>
            <a:noFill/>
          </a:ln>
          <a:effectLst>
            <a:outerShdw dist="35921" dir="2700000" sy="50000" kx="2115830" algn="bl" rotWithShape="0">
              <a:srgbClr val="C0C0C0">
                <a:alpha val="7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quyền bình đẳng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7" grpId="0"/>
      <p:bldP spid="5128" grpId="0"/>
      <p:bldP spid="5130" grpId="0"/>
      <p:bldP spid="5133" grpId="0"/>
      <p:bldP spid="5134" grpId="0"/>
      <p:bldP spid="513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330200" y="1571625"/>
            <a:ext cx="4089400" cy="4456113"/>
          </a:xfrm>
          <a:ln w="38100" cmpd="dbl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Children of  our land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(1)__________.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Let’s sing for (2) ______.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Let’s sing for (3) ______.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Let’s sing for the (4)____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between (5)_____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and (6)_______,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Oh, children  (7) ______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our land, unite,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572000" y="1571625"/>
            <a:ext cx="4313238" cy="4429125"/>
          </a:xfrm>
          <a:ln w="38100" cmpd="dbl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Children of  the (8) ______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hold hands.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Let’s (9) ______our love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from(10)_________to place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Let’s shout (11) ______ loud,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Let’s make a  (12) ______ 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Oh, children of the (13)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_______ hold hands.</a:t>
            </a:r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438150" y="309563"/>
            <a:ext cx="8958263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Listen . Filling in the missing words.</a:t>
            </a: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330200" y="1571625"/>
            <a:ext cx="4089400" cy="4456113"/>
          </a:xfrm>
          <a:ln w="38100" cmpd="dbl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Children of  our land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(1)__________.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Let’s sing for (2) ______.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Let’s sing for (3) ______.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Let’s sing for the (4)____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between (5)_____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and (6)_______,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Oh, children  (7) ______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our land, unite,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602163" y="1571625"/>
            <a:ext cx="4313237" cy="4429125"/>
          </a:xfrm>
          <a:ln w="38100" cmpd="dbl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Children of  the (8) ______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hold hands.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Let’s (9) ______our love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from(10)_________to place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Let’s shout (11) ______ loud,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Let’s make a  (12) ______ 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Oh, children of the (13)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_______ hold hands.</a:t>
            </a:r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428625" y="571500"/>
            <a:ext cx="6553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Filling in the missing words.</a:t>
            </a:r>
          </a:p>
        </p:txBody>
      </p:sp>
      <p:sp>
        <p:nvSpPr>
          <p:cNvPr id="11269" name="Text Box 9"/>
          <p:cNvSpPr txBox="1">
            <a:spLocks noChangeArrowheads="1"/>
          </p:cNvSpPr>
          <p:nvPr/>
        </p:nvSpPr>
        <p:spPr bwMode="auto">
          <a:xfrm>
            <a:off x="671513" y="2071688"/>
            <a:ext cx="1447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unite</a:t>
            </a:r>
          </a:p>
        </p:txBody>
      </p:sp>
      <p:sp>
        <p:nvSpPr>
          <p:cNvPr id="11270" name="Text Box 10"/>
          <p:cNvSpPr txBox="1">
            <a:spLocks noChangeArrowheads="1"/>
          </p:cNvSpPr>
          <p:nvPr/>
        </p:nvSpPr>
        <p:spPr bwMode="auto">
          <a:xfrm>
            <a:off x="2695575" y="2481263"/>
            <a:ext cx="14478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peace</a:t>
            </a:r>
          </a:p>
        </p:txBody>
      </p:sp>
      <p:sp>
        <p:nvSpPr>
          <p:cNvPr id="11271" name="Text Box 11"/>
          <p:cNvSpPr txBox="1">
            <a:spLocks noChangeArrowheads="1"/>
          </p:cNvSpPr>
          <p:nvPr/>
        </p:nvSpPr>
        <p:spPr bwMode="auto">
          <a:xfrm>
            <a:off x="2624138" y="2909888"/>
            <a:ext cx="14478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right</a:t>
            </a:r>
          </a:p>
        </p:txBody>
      </p:sp>
      <p:sp>
        <p:nvSpPr>
          <p:cNvPr id="11272" name="Text Box 12"/>
          <p:cNvSpPr txBox="1">
            <a:spLocks noChangeArrowheads="1"/>
          </p:cNvSpPr>
          <p:nvPr/>
        </p:nvSpPr>
        <p:spPr bwMode="auto">
          <a:xfrm>
            <a:off x="3000375" y="3338513"/>
            <a:ext cx="14478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love</a:t>
            </a:r>
          </a:p>
        </p:txBody>
      </p:sp>
      <p:sp>
        <p:nvSpPr>
          <p:cNvPr id="11273" name="Text Box 21"/>
          <p:cNvSpPr txBox="1">
            <a:spLocks noChangeArrowheads="1"/>
          </p:cNvSpPr>
          <p:nvPr/>
        </p:nvSpPr>
        <p:spPr bwMode="auto">
          <a:xfrm>
            <a:off x="1981200" y="3767138"/>
            <a:ext cx="14478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north</a:t>
            </a:r>
          </a:p>
        </p:txBody>
      </p:sp>
      <p:sp>
        <p:nvSpPr>
          <p:cNvPr id="11274" name="Text Box 13"/>
          <p:cNvSpPr txBox="1">
            <a:spLocks noChangeArrowheads="1"/>
          </p:cNvSpPr>
          <p:nvPr/>
        </p:nvSpPr>
        <p:spPr bwMode="auto">
          <a:xfrm>
            <a:off x="1281113" y="4195763"/>
            <a:ext cx="14478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south</a:t>
            </a:r>
          </a:p>
        </p:txBody>
      </p:sp>
      <p:sp>
        <p:nvSpPr>
          <p:cNvPr id="11275" name="Text Box 14"/>
          <p:cNvSpPr txBox="1">
            <a:spLocks noChangeArrowheads="1"/>
          </p:cNvSpPr>
          <p:nvPr/>
        </p:nvSpPr>
        <p:spPr bwMode="auto">
          <a:xfrm>
            <a:off x="2409825" y="4624388"/>
            <a:ext cx="14478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</a:p>
        </p:txBody>
      </p:sp>
      <p:sp>
        <p:nvSpPr>
          <p:cNvPr id="11276" name="Text Box 15"/>
          <p:cNvSpPr txBox="1">
            <a:spLocks noChangeArrowheads="1"/>
          </p:cNvSpPr>
          <p:nvPr/>
        </p:nvSpPr>
        <p:spPr bwMode="auto">
          <a:xfrm>
            <a:off x="7196138" y="1643063"/>
            <a:ext cx="14478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world</a:t>
            </a:r>
          </a:p>
        </p:txBody>
      </p:sp>
      <p:sp>
        <p:nvSpPr>
          <p:cNvPr id="11277" name="Text Box 16"/>
          <p:cNvSpPr txBox="1">
            <a:spLocks noChangeArrowheads="1"/>
          </p:cNvSpPr>
          <p:nvPr/>
        </p:nvSpPr>
        <p:spPr bwMode="auto">
          <a:xfrm>
            <a:off x="5692775" y="2481263"/>
            <a:ext cx="14478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show</a:t>
            </a:r>
          </a:p>
        </p:txBody>
      </p:sp>
      <p:sp>
        <p:nvSpPr>
          <p:cNvPr id="11278" name="Text Box 17"/>
          <p:cNvSpPr txBox="1">
            <a:spLocks noChangeArrowheads="1"/>
          </p:cNvSpPr>
          <p:nvPr/>
        </p:nvSpPr>
        <p:spPr bwMode="auto">
          <a:xfrm>
            <a:off x="6000750" y="2857500"/>
            <a:ext cx="1447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place</a:t>
            </a:r>
          </a:p>
        </p:txBody>
      </p:sp>
      <p:sp>
        <p:nvSpPr>
          <p:cNvPr id="11279" name="Text Box 18"/>
          <p:cNvSpPr txBox="1">
            <a:spLocks noChangeArrowheads="1"/>
          </p:cNvSpPr>
          <p:nvPr/>
        </p:nvSpPr>
        <p:spPr bwMode="auto">
          <a:xfrm>
            <a:off x="6607175" y="3357563"/>
            <a:ext cx="14478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out</a:t>
            </a:r>
          </a:p>
        </p:txBody>
      </p:sp>
      <p:sp>
        <p:nvSpPr>
          <p:cNvPr id="11280" name="Text Box 19"/>
          <p:cNvSpPr txBox="1">
            <a:spLocks noChangeArrowheads="1"/>
          </p:cNvSpPr>
          <p:nvPr/>
        </p:nvSpPr>
        <p:spPr bwMode="auto">
          <a:xfrm>
            <a:off x="7124700" y="4143375"/>
            <a:ext cx="1447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stand</a:t>
            </a:r>
          </a:p>
        </p:txBody>
      </p:sp>
      <p:sp>
        <p:nvSpPr>
          <p:cNvPr id="11281" name="Text Box 20"/>
          <p:cNvSpPr txBox="1">
            <a:spLocks noChangeArrowheads="1"/>
          </p:cNvSpPr>
          <p:nvPr/>
        </p:nvSpPr>
        <p:spPr bwMode="auto">
          <a:xfrm>
            <a:off x="4643438" y="5000625"/>
            <a:ext cx="1447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world</a:t>
            </a: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1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1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1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1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11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11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11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11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500"/>
                                        <p:tgtEl>
                                          <p:spTgt spid="11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9" grpId="0"/>
      <p:bldP spid="11270" grpId="0"/>
      <p:bldP spid="11271" grpId="0"/>
      <p:bldP spid="11272" grpId="0"/>
      <p:bldP spid="11273" grpId="0"/>
      <p:bldP spid="11274" grpId="0"/>
      <p:bldP spid="11275" grpId="0"/>
      <p:bldP spid="11276" grpId="0"/>
      <p:bldP spid="11277" grpId="0"/>
      <p:bldP spid="11278" grpId="0"/>
      <p:bldP spid="11279" grpId="0"/>
      <p:bldP spid="11280" grpId="0"/>
      <p:bldP spid="1128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1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1&quot;/&gt;&lt;property id=&quot;20307&quot; value=&quot;257&quot;/&gt;&lt;/object&gt;&lt;object type=&quot;3&quot; unique_id=&quot;10012&quot;&gt;&lt;property id=&quot;20148&quot; value=&quot;5&quot;/&gt;&lt;property id=&quot;20300&quot; value=&quot;Slide 8&quot;/&gt;&lt;property id=&quot;20307&quot; value=&quot;292&quot;/&gt;&lt;/object&gt;&lt;object type=&quot;3&quot; unique_id=&quot;10452&quot;&gt;&lt;property id=&quot;20148&quot; value=&quot;5&quot;/&gt;&lt;property id=&quot;20300&quot; value=&quot;Slide 2&quot;/&gt;&lt;property id=&quot;20307&quot; value=&quot;338&quot;/&gt;&lt;/object&gt;&lt;object type=&quot;3&quot; unique_id=&quot;10453&quot;&gt;&lt;property id=&quot;20148&quot; value=&quot;5&quot;/&gt;&lt;property id=&quot;20300&quot; value=&quot;Slide 3&quot;/&gt;&lt;property id=&quot;20307&quot; value=&quot;337&quot;/&gt;&lt;/object&gt;&lt;object type=&quot;3&quot; unique_id=&quot;10454&quot;&gt;&lt;property id=&quot;20148&quot; value=&quot;5&quot;/&gt;&lt;property id=&quot;20300&quot; value=&quot;Slide 4&quot;/&gt;&lt;property id=&quot;20307&quot; value=&quot;339&quot;/&gt;&lt;/object&gt;&lt;object type=&quot;3&quot; unique_id=&quot;10455&quot;&gt;&lt;property id=&quot;20148&quot; value=&quot;5&quot;/&gt;&lt;property id=&quot;20300&quot; value=&quot;Slide 5&quot;/&gt;&lt;property id=&quot;20307&quot; value=&quot;340&quot;/&gt;&lt;/object&gt;&lt;object type=&quot;3&quot; unique_id=&quot;10623&quot;&gt;&lt;property id=&quot;20148&quot; value=&quot;5&quot;/&gt;&lt;property id=&quot;20300&quot; value=&quot;Slide 6&quot;/&gt;&lt;property id=&quot;20307&quot; value=&quot;342&quot;/&gt;&lt;/object&gt;&lt;object type=&quot;3&quot; unique_id=&quot;10705&quot;&gt;&lt;property id=&quot;20148&quot; value=&quot;5&quot;/&gt;&lt;property id=&quot;20300&quot; value=&quot;Slide 7&quot;/&gt;&lt;property id=&quot;20307&quot; value=&quot;344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cs typeface="Arial" pitchFamily="34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4093</TotalTime>
  <Words>504</Words>
  <Application>Microsoft Office PowerPoint</Application>
  <PresentationFormat>On-screen Show (4:3)</PresentationFormat>
  <Paragraphs>91</Paragraphs>
  <Slides>11</Slides>
  <Notes>1</Notes>
  <HiddenSlides>0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.VnArial Narrow</vt:lpstr>
      <vt:lpstr>Times New Roman</vt:lpstr>
      <vt:lpstr>1_Default Design</vt:lpstr>
      <vt:lpstr>PowerPoint Presentation</vt:lpstr>
      <vt:lpstr>PowerPoint Presentation</vt:lpstr>
      <vt:lpstr>free time activities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Buicongluan.ltqb@gmail.com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Root</dc:creator>
  <cp:lastModifiedBy>ADMIN</cp:lastModifiedBy>
  <cp:revision>714</cp:revision>
  <dcterms:created xsi:type="dcterms:W3CDTF">2010-11-08T14:16:49Z</dcterms:created>
  <dcterms:modified xsi:type="dcterms:W3CDTF">2022-08-02T03:12:50Z</dcterms:modified>
</cp:coreProperties>
</file>