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19" r:id="rId2"/>
  </p:sldMasterIdLst>
  <p:sldIdLst>
    <p:sldId id="296" r:id="rId3"/>
    <p:sldId id="297" r:id="rId4"/>
    <p:sldId id="274" r:id="rId5"/>
    <p:sldId id="258" r:id="rId6"/>
    <p:sldId id="275" r:id="rId7"/>
    <p:sldId id="270" r:id="rId8"/>
    <p:sldId id="272" r:id="rId9"/>
    <p:sldId id="273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286" r:id="rId20"/>
    <p:sldId id="267" r:id="rId21"/>
    <p:sldId id="290" r:id="rId22"/>
    <p:sldId id="291" r:id="rId23"/>
    <p:sldId id="292" r:id="rId24"/>
    <p:sldId id="294" r:id="rId25"/>
    <p:sldId id="293" r:id="rId26"/>
    <p:sldId id="268" r:id="rId27"/>
    <p:sldId id="295" r:id="rId28"/>
    <p:sldId id="266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6600FF"/>
    <a:srgbClr val="99FFCC"/>
    <a:srgbClr val="FFFF00"/>
    <a:srgbClr val="FF0066"/>
    <a:srgbClr val="66FFFF"/>
    <a:srgbClr val="FF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8" autoAdjust="0"/>
    <p:restoredTop sz="93482" autoAdjust="0"/>
  </p:normalViewPr>
  <p:slideViewPr>
    <p:cSldViewPr>
      <p:cViewPr varScale="1">
        <p:scale>
          <a:sx n="107" d="100"/>
          <a:sy n="107" d="100"/>
        </p:scale>
        <p:origin x="17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17AC0D38-775B-46E8-8D2D-8794E29969C2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C7A50AC-C898-4297-8BDD-A1B718F7FCFA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3B968EEA-72E6-41F7-A8AB-E88A1049CB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8A52A02E-4F94-4470-B49C-41B19A6C8A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D71C6AD-2CD4-4E4F-BF74-9137C125A5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A7899E25-06EA-40C7-848A-51E2107C2E7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519DE39C-96B6-4FB9-9968-BBC1F8CA83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2B1F8F9F-296C-4B5E-941E-D77A3F1A8A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49A7BF10-704A-4E9C-A282-CE0BAD14BA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94A457D5-0F6D-43D4-AFFB-E66177C40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710B48E9-9DFA-4AC5-A149-24AD967E1C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22B8E8BB-A178-4B9E-83DC-C408861E1C44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F9A20BCC-979A-46C1-8428-131DDD395729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6489E604-B1F6-4B85-9D5C-B8C9147AE766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E3F5521C-42B3-4C79-AE9D-1F7A01C4FB63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170AD9E2-DA9A-458F-9EF2-94C3631E2E2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4AA11921-C225-4F19-BA13-E97037CFAD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B0F83339-6E82-4CC7-8DF2-077820FC18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E0C3FE1A-8BF1-44A7-A778-F5F7885721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5FD87914-7270-4C03-A1A5-B81A3622BF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40AEE3E1-3C97-473F-8BB1-246C9A397E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AAC39E37-DBE4-4593-9193-DB4AC7E9024C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08E0C1FB-207C-49B9-B5EE-96CB72EB2BF1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77D2BC40-0C52-4698-A60A-478EB0BF99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C008856D-003E-45A7-A877-8EE576006C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237B1C6D-EE75-492E-81FE-1588D148B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E4B7B8-94C3-47B3-A582-0BD951583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3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264474-5A02-42E3-A4B3-1D1FA35D02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DB6128-D96D-4212-986D-F1B2BD6D8E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5FEBCF4-2D1F-45EB-855F-C56DBFFA7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9F41A-E39E-4BFE-9F0A-B419B23CAB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81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5DFAB7-5976-422D-AC9D-B5593B1392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42DF5C-C2D5-458A-BF66-C6D913824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0C5937C-0835-4B9B-88AA-AA0C6B72C8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FE1DE-180C-4E86-8DE8-0092019C6B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73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0AADA0-1F1F-41F5-A4EA-1DA3E60F3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BBDFFE-A82D-4413-8C7B-8F188AA3B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9DF71CA-6909-4ABD-A354-EB22713BA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DEF79-8BFF-408C-A8EF-160C5FC0D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990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E72F45-C559-4D3C-B610-837971710B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A8CFB6-A0B9-4460-8E36-9E80F87FC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9B6A3D4-6CA3-40E3-9706-6EE98B954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A91DE-F9B7-4040-B20B-CE33D1D52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800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5B839A-C808-46E3-89BD-7B3F12537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F0A8B2-CCAE-4982-BF1F-3B13776B4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7A3BC3-9C3B-4FD1-8439-60EA0BF1A1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AF043-AE36-47EF-8AE2-75634C5792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955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E37A51-B3C9-48AB-9A07-964BF695A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76F0A-7A56-42FF-91E0-D9ABD7A008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36ECA1-CDC8-4815-A522-3E731C50E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5E93F-24DF-4573-84A6-0C6FCF720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42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D96842-51D8-446B-BC4B-EC346CA357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B809F4-5F00-4683-A5F0-22F4F6217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1C91BF-3BA4-4136-87EF-210BB4AFC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DF417-E095-4BAD-BB27-947DA4D82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478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1B3405-63CC-4D3D-80D6-27BB865F3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5D1B7-018F-4E04-A6A2-1DCF2341F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997CB2-2F39-4A24-95A3-4BB9388A8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CF481-E9E3-4229-8269-02E068562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29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883A5C-23B7-46B1-BB47-C75A4FDF9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0E2721-50D1-46FC-9BD3-646FF6B0EB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4E8D56-D62D-4DAB-AC2A-20FC18145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8200E-0C79-469B-AE98-A3D318313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981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73F49D-46CA-436F-B3FB-139DE6D296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9A94B5-AADE-4087-9DDB-0AC2C4EFF1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B078F3-18AB-49EC-8E4E-E4E643BE9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BE08E-5E46-416B-AB20-747C4B428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77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FA035D-2A77-4AA2-91E4-AAC314CAA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2BFDFB-2F0A-4915-A18A-5201CCBF45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24D6D3A-9859-453F-A743-1F5C5EEC3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4BBC3-87FC-4903-A15A-FAC19A001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975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C309B7-BA93-4C52-9B90-4E8BCB3C4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C2274BB-7C59-4AE8-B099-241936794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EDBB5E-C1D7-4389-8168-3B6AD0066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44D17-3BFF-4FFA-8CEB-231DA80C65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48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344A9B-4BE5-4EBC-8859-57F4FEA78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5645F1-7BD1-4528-B9D6-2AC0892A8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A90CC3-4C99-4147-A629-238F1DF08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A36D5-C488-4468-9404-86E2583EF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047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A149CB-8EB8-49D3-996E-F78C9F4AB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C027B5-4E3F-492A-808F-2BC310E0D2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016C1-C10B-47E7-8529-4BCCCA077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261B6-C51A-4437-B75D-C245555FC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48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C0FF35-3857-42DB-8F3D-D20A27CAD8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55A1D4-ADC6-4138-9B58-E5B1ED1B59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289295-2DB8-4A58-B9F0-255361829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D794C-3E8C-415C-99E6-EE3B876CA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006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88CEBB-88D9-4987-928B-79F41F7DEC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1823F5-D437-4C57-AEA9-AB4892DA0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D23291-26F1-481D-A958-F0D5D7F188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06DC3-1CD9-459F-9BE4-5ABFD620F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F273CF-0020-4D31-B58E-1CD0895948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2EAFE1-5A1F-4D09-9210-C3954D9AD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5F2084-2A94-4F02-82C2-07E41921E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A6457-407E-49D6-BDA2-87D8CF13A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48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E09AEC-DB26-427B-BD73-4DE3FDB750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068448-19B7-4848-95AA-7BC2568D3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709FB41-C1D1-49B8-A3BA-FE568F687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E9147-7E72-4A46-81ED-8113391CB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53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FE54A4-EF2D-4825-BEB1-7609DE7C9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4ADD791-90A1-4A08-B6D4-1E8E5A0CA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A9FFB7A-550B-4CAC-A21E-C42B37FEF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F2CE6-62B7-43B6-9B7B-1082C7E77E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8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AEAEF6D-0260-4FFB-BB68-0A4C09B97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6F7D75-5934-404C-8CDA-9698F5975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C6A3099-DD0C-4F0A-A8BC-95D3196220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07322-3F2D-4EF5-A41B-CE3EBAF96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1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E9730F0-9547-4FB7-9CA2-3B57DE786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1589995-B1F9-4148-8071-08FED5C497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0190201-3F2B-423E-A8DD-D27AC40B8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1D355-5132-4632-AEF5-665E0672BE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9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1279C5-B482-44BD-8F42-8BA0C61FD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DE073B-D488-4922-8D35-A5ED4F0ABD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8BF4F62-A403-4476-96A3-75B0384B7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0F006-4F29-4BF7-9FCC-5C87DAD8D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45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A5B9F1-F262-45F3-BFE9-6E1DA267C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225CF3-E8BD-4F6D-BDE2-7BEEFC793F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B4E0C02-09EC-46DF-9966-AEAD7AE16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43246-BC54-4836-AA07-9E7FA6364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23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:a16="http://schemas.microsoft.com/office/drawing/2014/main" id="{77E34067-9DD2-4516-A356-4469A97A87B8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331D59-5203-4171-80F5-F8F0874AF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4E0AF00-1071-4DDF-933C-462647374D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id="{7BE00035-569C-47C0-B09D-4239CA6317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886" name="Rectangle 6">
            <a:extLst>
              <a:ext uri="{FF2B5EF4-FFF2-40B4-BE49-F238E27FC236}">
                <a16:creationId xmlns:a16="http://schemas.microsoft.com/office/drawing/2014/main" id="{7CAE76E0-F359-4A1D-8231-1CBC81CE0E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887" name="Rectangle 7">
            <a:extLst>
              <a:ext uri="{FF2B5EF4-FFF2-40B4-BE49-F238E27FC236}">
                <a16:creationId xmlns:a16="http://schemas.microsoft.com/office/drawing/2014/main" id="{DA640C5B-5CBB-48B0-8D53-64169BC2D9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3C1D490-FCC2-469D-A797-BFCD298081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59BD4F50-75F6-4FD7-9842-F9D198E02869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6AD3CAF8-AF19-4641-A9BB-D7C913423A0B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grpSp>
        <p:nvGrpSpPr>
          <p:cNvPr id="1034" name="Group 10">
            <a:extLst>
              <a:ext uri="{FF2B5EF4-FFF2-40B4-BE49-F238E27FC236}">
                <a16:creationId xmlns:a16="http://schemas.microsoft.com/office/drawing/2014/main" id="{47D13A4D-701F-4B52-889B-088F6DCDA541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>
              <a:extLst>
                <a:ext uri="{FF2B5EF4-FFF2-40B4-BE49-F238E27FC236}">
                  <a16:creationId xmlns:a16="http://schemas.microsoft.com/office/drawing/2014/main" id="{33D55C18-7ECC-4494-B3A6-AB19AC407C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2" name="Freeform 12">
              <a:extLst>
                <a:ext uri="{FF2B5EF4-FFF2-40B4-BE49-F238E27FC236}">
                  <a16:creationId xmlns:a16="http://schemas.microsoft.com/office/drawing/2014/main" id="{DD1CF3F7-3F13-49C6-9C38-569CD1BC98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3" name="Freeform 13">
              <a:extLst>
                <a:ext uri="{FF2B5EF4-FFF2-40B4-BE49-F238E27FC236}">
                  <a16:creationId xmlns:a16="http://schemas.microsoft.com/office/drawing/2014/main" id="{E8A28DA2-83B3-4E59-845E-BEA0DBB63F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4" name="Freeform 14">
              <a:extLst>
                <a:ext uri="{FF2B5EF4-FFF2-40B4-BE49-F238E27FC236}">
                  <a16:creationId xmlns:a16="http://schemas.microsoft.com/office/drawing/2014/main" id="{82633AB7-70C3-4469-9595-EBECA30F84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5" name="Freeform 15">
              <a:extLst>
                <a:ext uri="{FF2B5EF4-FFF2-40B4-BE49-F238E27FC236}">
                  <a16:creationId xmlns:a16="http://schemas.microsoft.com/office/drawing/2014/main" id="{89593736-D2EA-40DD-AC18-788904C19C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6" name="Freeform 16">
              <a:extLst>
                <a:ext uri="{FF2B5EF4-FFF2-40B4-BE49-F238E27FC236}">
                  <a16:creationId xmlns:a16="http://schemas.microsoft.com/office/drawing/2014/main" id="{9FF0B53A-9747-4FF7-8B5E-AA651080D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7" name="Freeform 17">
              <a:extLst>
                <a:ext uri="{FF2B5EF4-FFF2-40B4-BE49-F238E27FC236}">
                  <a16:creationId xmlns:a16="http://schemas.microsoft.com/office/drawing/2014/main" id="{0D5B2024-2EC0-44E1-BD1D-662E519255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8" name="Freeform 18">
              <a:extLst>
                <a:ext uri="{FF2B5EF4-FFF2-40B4-BE49-F238E27FC236}">
                  <a16:creationId xmlns:a16="http://schemas.microsoft.com/office/drawing/2014/main" id="{E3F9073F-AACE-4DE2-BA26-B6254D4067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9" name="Freeform 19">
              <a:extLst>
                <a:ext uri="{FF2B5EF4-FFF2-40B4-BE49-F238E27FC236}">
                  <a16:creationId xmlns:a16="http://schemas.microsoft.com/office/drawing/2014/main" id="{7F487A34-10C7-4745-9D93-8E41A002A8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grpSp>
          <p:nvGrpSpPr>
            <p:cNvPr id="1060" name="Group 20">
              <a:extLst>
                <a:ext uri="{FF2B5EF4-FFF2-40B4-BE49-F238E27FC236}">
                  <a16:creationId xmlns:a16="http://schemas.microsoft.com/office/drawing/2014/main" id="{FF19E4AF-3AAA-43B6-88B9-E02F72D0A08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>
                <a:extLst>
                  <a:ext uri="{FF2B5EF4-FFF2-40B4-BE49-F238E27FC236}">
                    <a16:creationId xmlns:a16="http://schemas.microsoft.com/office/drawing/2014/main" id="{2FBDA452-223A-4AFF-8433-E32927FED5B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>
                  <a:extLst>
                    <a:ext uri="{FF2B5EF4-FFF2-40B4-BE49-F238E27FC236}">
                      <a16:creationId xmlns:a16="http://schemas.microsoft.com/office/drawing/2014/main" id="{954DCC66-FAB1-41A4-AD9C-185B69B3159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75" name="Freeform 23">
                  <a:extLst>
                    <a:ext uri="{FF2B5EF4-FFF2-40B4-BE49-F238E27FC236}">
                      <a16:creationId xmlns:a16="http://schemas.microsoft.com/office/drawing/2014/main" id="{FF162252-2CA1-4E39-91D9-0C17BC76571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76" name="Freeform 24">
                  <a:extLst>
                    <a:ext uri="{FF2B5EF4-FFF2-40B4-BE49-F238E27FC236}">
                      <a16:creationId xmlns:a16="http://schemas.microsoft.com/office/drawing/2014/main" id="{B65C9284-10F3-40EF-A8C4-3356299B3E5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sp>
            <p:nvSpPr>
              <p:cNvPr id="1062" name="Freeform 25">
                <a:extLst>
                  <a:ext uri="{FF2B5EF4-FFF2-40B4-BE49-F238E27FC236}">
                    <a16:creationId xmlns:a16="http://schemas.microsoft.com/office/drawing/2014/main" id="{85EF6C9C-14C5-4364-8AED-6880DB5F0B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063" name="Freeform 26">
                <a:extLst>
                  <a:ext uri="{FF2B5EF4-FFF2-40B4-BE49-F238E27FC236}">
                    <a16:creationId xmlns:a16="http://schemas.microsoft.com/office/drawing/2014/main" id="{12787BDB-2937-4AC3-A4A8-4676772D1A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064" name="Freeform 27">
                <a:extLst>
                  <a:ext uri="{FF2B5EF4-FFF2-40B4-BE49-F238E27FC236}">
                    <a16:creationId xmlns:a16="http://schemas.microsoft.com/office/drawing/2014/main" id="{36CA2E33-192B-4901-A989-7370BA60B4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grpSp>
            <p:nvGrpSpPr>
              <p:cNvPr id="1065" name="Group 28">
                <a:extLst>
                  <a:ext uri="{FF2B5EF4-FFF2-40B4-BE49-F238E27FC236}">
                    <a16:creationId xmlns:a16="http://schemas.microsoft.com/office/drawing/2014/main" id="{6E452523-7317-4C92-B1DE-4FEC94ABAFF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>
                  <a:extLst>
                    <a:ext uri="{FF2B5EF4-FFF2-40B4-BE49-F238E27FC236}">
                      <a16:creationId xmlns:a16="http://schemas.microsoft.com/office/drawing/2014/main" id="{565155C3-7322-4F76-9138-AF06F53E9E4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67" name="Freeform 30">
                  <a:extLst>
                    <a:ext uri="{FF2B5EF4-FFF2-40B4-BE49-F238E27FC236}">
                      <a16:creationId xmlns:a16="http://schemas.microsoft.com/office/drawing/2014/main" id="{C684E129-F7FD-4F98-93D1-2167660EA38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68" name="Freeform 31">
                  <a:extLst>
                    <a:ext uri="{FF2B5EF4-FFF2-40B4-BE49-F238E27FC236}">
                      <a16:creationId xmlns:a16="http://schemas.microsoft.com/office/drawing/2014/main" id="{D82DF75C-394E-467E-AD62-F46BCEACD0F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69" name="Freeform 32">
                  <a:extLst>
                    <a:ext uri="{FF2B5EF4-FFF2-40B4-BE49-F238E27FC236}">
                      <a16:creationId xmlns:a16="http://schemas.microsoft.com/office/drawing/2014/main" id="{C37F2D89-1278-4FF1-A07E-74C64F88342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70" name="Freeform 33">
                  <a:extLst>
                    <a:ext uri="{FF2B5EF4-FFF2-40B4-BE49-F238E27FC236}">
                      <a16:creationId xmlns:a16="http://schemas.microsoft.com/office/drawing/2014/main" id="{0BF44F2C-A264-4B55-93DC-B11D4BBF761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71" name="Freeform 34">
                  <a:extLst>
                    <a:ext uri="{FF2B5EF4-FFF2-40B4-BE49-F238E27FC236}">
                      <a16:creationId xmlns:a16="http://schemas.microsoft.com/office/drawing/2014/main" id="{212B8907-899A-4096-8ED4-2FBD5828D73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72" name="Freeform 35">
                  <a:extLst>
                    <a:ext uri="{FF2B5EF4-FFF2-40B4-BE49-F238E27FC236}">
                      <a16:creationId xmlns:a16="http://schemas.microsoft.com/office/drawing/2014/main" id="{64B1B509-E912-4008-8D91-1015AEA59E7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73" name="Freeform 36">
                  <a:extLst>
                    <a:ext uri="{FF2B5EF4-FFF2-40B4-BE49-F238E27FC236}">
                      <a16:creationId xmlns:a16="http://schemas.microsoft.com/office/drawing/2014/main" id="{33910C6E-875E-4D6B-9D3A-3BFE20F7094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</p:grpSp>
      <p:grpSp>
        <p:nvGrpSpPr>
          <p:cNvPr id="1035" name="Group 37">
            <a:extLst>
              <a:ext uri="{FF2B5EF4-FFF2-40B4-BE49-F238E27FC236}">
                <a16:creationId xmlns:a16="http://schemas.microsoft.com/office/drawing/2014/main" id="{B29229DA-2873-4550-8DF5-A9F1D441E276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>
              <a:extLst>
                <a:ext uri="{FF2B5EF4-FFF2-40B4-BE49-F238E27FC236}">
                  <a16:creationId xmlns:a16="http://schemas.microsoft.com/office/drawing/2014/main" id="{E07E52EE-3AFE-4EAD-8C40-E3B4BB10B547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0" name="Freeform 39">
              <a:extLst>
                <a:ext uri="{FF2B5EF4-FFF2-40B4-BE49-F238E27FC236}">
                  <a16:creationId xmlns:a16="http://schemas.microsoft.com/office/drawing/2014/main" id="{FF0925AE-3894-4F80-BD38-F8AC972BF6BD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1036" name="Group 40">
            <a:extLst>
              <a:ext uri="{FF2B5EF4-FFF2-40B4-BE49-F238E27FC236}">
                <a16:creationId xmlns:a16="http://schemas.microsoft.com/office/drawing/2014/main" id="{E0227B39-173F-4365-BFA2-D7A653BADA7B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>
              <a:extLst>
                <a:ext uri="{FF2B5EF4-FFF2-40B4-BE49-F238E27FC236}">
                  <a16:creationId xmlns:a16="http://schemas.microsoft.com/office/drawing/2014/main" id="{B7E38511-7D57-4A25-85FF-5B211D18DCE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>
                <a:extLst>
                  <a:ext uri="{FF2B5EF4-FFF2-40B4-BE49-F238E27FC236}">
                    <a16:creationId xmlns:a16="http://schemas.microsoft.com/office/drawing/2014/main" id="{62688774-E597-40AA-926E-208DF2ADD0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grpSp>
            <p:nvGrpSpPr>
              <p:cNvPr id="1040" name="Group 43">
                <a:extLst>
                  <a:ext uri="{FF2B5EF4-FFF2-40B4-BE49-F238E27FC236}">
                    <a16:creationId xmlns:a16="http://schemas.microsoft.com/office/drawing/2014/main" id="{42C89BFB-C594-44BB-895A-B8D31C192CA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>
                  <a:extLst>
                    <a:ext uri="{FF2B5EF4-FFF2-40B4-BE49-F238E27FC236}">
                      <a16:creationId xmlns:a16="http://schemas.microsoft.com/office/drawing/2014/main" id="{B293D95F-0152-4739-AEA4-8074F4AE697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2" name="Freeform 45">
                  <a:extLst>
                    <a:ext uri="{FF2B5EF4-FFF2-40B4-BE49-F238E27FC236}">
                      <a16:creationId xmlns:a16="http://schemas.microsoft.com/office/drawing/2014/main" id="{1B2039D4-79F7-4B8E-9C4D-F3C99A9A4EA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3" name="Freeform 46">
                  <a:extLst>
                    <a:ext uri="{FF2B5EF4-FFF2-40B4-BE49-F238E27FC236}">
                      <a16:creationId xmlns:a16="http://schemas.microsoft.com/office/drawing/2014/main" id="{86B03341-09D6-4832-8E4C-4053A356424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4" name="Freeform 47">
                  <a:extLst>
                    <a:ext uri="{FF2B5EF4-FFF2-40B4-BE49-F238E27FC236}">
                      <a16:creationId xmlns:a16="http://schemas.microsoft.com/office/drawing/2014/main" id="{2C6C768B-BE9C-4874-ADF4-DB697D1A76D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5" name="Freeform 48">
                  <a:extLst>
                    <a:ext uri="{FF2B5EF4-FFF2-40B4-BE49-F238E27FC236}">
                      <a16:creationId xmlns:a16="http://schemas.microsoft.com/office/drawing/2014/main" id="{91BA14B7-8A37-442A-A1A2-05A9A55CC26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6" name="Freeform 49">
                  <a:extLst>
                    <a:ext uri="{FF2B5EF4-FFF2-40B4-BE49-F238E27FC236}">
                      <a16:creationId xmlns:a16="http://schemas.microsoft.com/office/drawing/2014/main" id="{C9B04B2E-5AA3-43F5-8120-C4E7FECBD1E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7" name="Freeform 50">
                  <a:extLst>
                    <a:ext uri="{FF2B5EF4-FFF2-40B4-BE49-F238E27FC236}">
                      <a16:creationId xmlns:a16="http://schemas.microsoft.com/office/drawing/2014/main" id="{F745BA6C-A359-41C7-89CE-61C254AED69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8" name="Freeform 51">
                  <a:extLst>
                    <a:ext uri="{FF2B5EF4-FFF2-40B4-BE49-F238E27FC236}">
                      <a16:creationId xmlns:a16="http://schemas.microsoft.com/office/drawing/2014/main" id="{1D4FCD0C-A0C4-4888-8413-B77B6FE4479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  <p:sp>
          <p:nvSpPr>
            <p:cNvPr id="1038" name="Line 52">
              <a:extLst>
                <a:ext uri="{FF2B5EF4-FFF2-40B4-BE49-F238E27FC236}">
                  <a16:creationId xmlns:a16="http://schemas.microsoft.com/office/drawing/2014/main" id="{DA07FFD4-57B1-43BE-8D65-61AE2ED14DC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3F95E86-4D31-4BB0-BFE6-7E964DE05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711F909-90FE-4B8E-8E08-139E06DD8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5956" name="Rectangle 4">
            <a:extLst>
              <a:ext uri="{FF2B5EF4-FFF2-40B4-BE49-F238E27FC236}">
                <a16:creationId xmlns:a16="http://schemas.microsoft.com/office/drawing/2014/main" id="{628AB40C-262F-4FD6-8811-998F6BD5AD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5957" name="Rectangle 5">
            <a:extLst>
              <a:ext uri="{FF2B5EF4-FFF2-40B4-BE49-F238E27FC236}">
                <a16:creationId xmlns:a16="http://schemas.microsoft.com/office/drawing/2014/main" id="{026187EE-59B9-4401-832F-02A10E82EE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5958" name="Rectangle 6">
            <a:extLst>
              <a:ext uri="{FF2B5EF4-FFF2-40B4-BE49-F238E27FC236}">
                <a16:creationId xmlns:a16="http://schemas.microsoft.com/office/drawing/2014/main" id="{9424FD5D-2FC7-432D-A43D-CB57C7D7C8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6A6F7460-3312-4EB8-BC15-A544CCE75C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iep\08D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D:\hiep\98%20-%20Auld%20Lang%20Syne.mp3" TargetMode="External"/><Relationship Id="rId1" Type="http://schemas.openxmlformats.org/officeDocument/2006/relationships/audio" Target="file:///D:\hiep\06_Happy_New_Year.wa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iep\08D.wav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iep\08D.wav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iep\08D.wav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iep\08D.wa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iep\08D.wa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hiep\08D.wav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5.xml"/><Relationship Id="rId1" Type="http://schemas.openxmlformats.org/officeDocument/2006/relationships/audio" Target="file:///D:\hiep\Auld%20Lang%20Syne%20-%20Boney%20M%20%5bNCT%208486700779%5d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>
            <a:extLst>
              <a:ext uri="{FF2B5EF4-FFF2-40B4-BE49-F238E27FC236}">
                <a16:creationId xmlns:a16="http://schemas.microsoft.com/office/drawing/2014/main" id="{794CDD39-D01E-487C-A942-0E8611A3B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2" descr="blumen-pflanzen148">
            <a:extLst>
              <a:ext uri="{FF2B5EF4-FFF2-40B4-BE49-F238E27FC236}">
                <a16:creationId xmlns:a16="http://schemas.microsoft.com/office/drawing/2014/main" id="{8CBF031D-5441-4D29-97CE-4C96F66399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blumen-pflanzen148">
            <a:extLst>
              <a:ext uri="{FF2B5EF4-FFF2-40B4-BE49-F238E27FC236}">
                <a16:creationId xmlns:a16="http://schemas.microsoft.com/office/drawing/2014/main" id="{6EC5FAE1-C641-409F-8E51-CDBB7F6359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thanks">
            <a:extLst>
              <a:ext uri="{FF2B5EF4-FFF2-40B4-BE49-F238E27FC236}">
                <a16:creationId xmlns:a16="http://schemas.microsoft.com/office/drawing/2014/main" id="{B25450B2-DCA2-4ECD-8A67-C150031620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>
            <a:extLst>
              <a:ext uri="{FF2B5EF4-FFF2-40B4-BE49-F238E27FC236}">
                <a16:creationId xmlns:a16="http://schemas.microsoft.com/office/drawing/2014/main" id="{6C640C23-B705-486A-9332-84EC981377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0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ENGLISH 8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9ECF561-9E6A-49C9-B262-F096FC8C181D}"/>
              </a:ext>
            </a:extLst>
          </p:cNvPr>
          <p:cNvSpPr txBox="1">
            <a:spLocks/>
          </p:cNvSpPr>
          <p:nvPr/>
        </p:nvSpPr>
        <p:spPr>
          <a:xfrm>
            <a:off x="1235074" y="1028700"/>
            <a:ext cx="7299325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>
            <a:extLst>
              <a:ext uri="{FF2B5EF4-FFF2-40B4-BE49-F238E27FC236}">
                <a16:creationId xmlns:a16="http://schemas.microsoft.com/office/drawing/2014/main" id="{07CB924B-3EE4-4680-889C-AC89321CB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4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A2DC772-29B5-42ED-8F5E-8A69F1137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9550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1.Scholarship (n)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4F2B577-3A64-4817-B1ED-67886ABAB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2636838"/>
            <a:ext cx="4057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2.Award ( v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               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80D8B73D-F095-4BA1-99AF-08A7ABA07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17023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3.Dormitory 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F50210C3-51BA-40DE-8F72-3DCC1B92C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133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Học bổng</a:t>
            </a:r>
            <a:r>
              <a:rPr lang="en-US" altLang="en-US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03AD1B57-7719-4B42-93A7-569235165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667000"/>
            <a:ext cx="3371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Thưởng, tặng</a:t>
            </a: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3B09B117-E9C4-4B9A-B743-DDB3D9C68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1384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Ký túc xá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3321" name="Text Box 10">
            <a:extLst>
              <a:ext uri="{FF2B5EF4-FFF2-40B4-BE49-F238E27FC236}">
                <a16:creationId xmlns:a16="http://schemas.microsoft.com/office/drawing/2014/main" id="{567C75BE-3333-466D-897C-8C55B4C4D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0800"/>
            <a:ext cx="9144000" cy="779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851" name="Rectangle 11">
            <a:extLst>
              <a:ext uri="{FF2B5EF4-FFF2-40B4-BE49-F238E27FC236}">
                <a16:creationId xmlns:a16="http://schemas.microsoft.com/office/drawing/2014/main" id="{D87E140F-9038-4E7E-AAF6-1C7E456AB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67188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4.Campus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63852" name="Rectangle 12">
            <a:extLst>
              <a:ext uri="{FF2B5EF4-FFF2-40B4-BE49-F238E27FC236}">
                <a16:creationId xmlns:a16="http://schemas.microsoft.com/office/drawing/2014/main" id="{B12DA509-7218-4902-9018-86B84FADE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5956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Khuôn viên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3324" name="WordArt 14">
            <a:extLst>
              <a:ext uri="{FF2B5EF4-FFF2-40B4-BE49-F238E27FC236}">
                <a16:creationId xmlns:a16="http://schemas.microsoft.com/office/drawing/2014/main" id="{896209D3-F35C-4B27-89A8-E16360B3AD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I.VOCABULARY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1" grpId="0"/>
      <p:bldP spid="1638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>
            <a:extLst>
              <a:ext uri="{FF2B5EF4-FFF2-40B4-BE49-F238E27FC236}">
                <a16:creationId xmlns:a16="http://schemas.microsoft.com/office/drawing/2014/main" id="{EFDF647A-1FD7-4D12-985A-EA9D090F5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4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 </a:t>
            </a:r>
          </a:p>
        </p:txBody>
      </p:sp>
      <p:sp>
        <p:nvSpPr>
          <p:cNvPr id="14339" name="Text Box 10">
            <a:extLst>
              <a:ext uri="{FF2B5EF4-FFF2-40B4-BE49-F238E27FC236}">
                <a16:creationId xmlns:a16="http://schemas.microsoft.com/office/drawing/2014/main" id="{94DEC066-5184-4817-90FD-9F5DE4C1B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7475"/>
            <a:ext cx="9144000" cy="779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64875" name="Picture 11" descr="ktx5">
            <a:extLst>
              <a:ext uri="{FF2B5EF4-FFF2-40B4-BE49-F238E27FC236}">
                <a16:creationId xmlns:a16="http://schemas.microsoft.com/office/drawing/2014/main" id="{8F920711-C90A-4747-95DD-C26D1C6D9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43088"/>
            <a:ext cx="6172200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13">
            <a:extLst>
              <a:ext uri="{FF2B5EF4-FFF2-40B4-BE49-F238E27FC236}">
                <a16:creationId xmlns:a16="http://schemas.microsoft.com/office/drawing/2014/main" id="{864D4388-C327-49AB-B38D-09BF17C7A5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I.VOCABULARY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>
            <a:extLst>
              <a:ext uri="{FF2B5EF4-FFF2-40B4-BE49-F238E27FC236}">
                <a16:creationId xmlns:a16="http://schemas.microsoft.com/office/drawing/2014/main" id="{F83975C5-53DA-4F30-BCA4-185DA0790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4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3D763E4-3219-422B-A113-272E11714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9550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1.Scholarship (n)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8DB0DC8-4129-4B34-A4B3-C22BF9043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2636838"/>
            <a:ext cx="4057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2.Award ( v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               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62DBE6E9-25FA-4C23-8D21-337F4CA95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17023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3.Dormitory 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739F0CE4-E81B-4FAC-BBAF-755F5D3A4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133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Học bổng</a:t>
            </a:r>
            <a:r>
              <a:rPr lang="en-US" altLang="en-US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ACC805B0-7488-48DC-AB8E-3C25DA4F7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667000"/>
            <a:ext cx="3371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Thưởng , tặng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F6D1CF42-BAE1-4F28-88B2-2F2FF1A8E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1384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Ký túc xá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5369" name="Text Box 10">
            <a:extLst>
              <a:ext uri="{FF2B5EF4-FFF2-40B4-BE49-F238E27FC236}">
                <a16:creationId xmlns:a16="http://schemas.microsoft.com/office/drawing/2014/main" id="{702C5B17-7CD5-4A54-BD00-DEAD24B4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0800"/>
            <a:ext cx="9144000" cy="779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70" name="Rectangle 11">
            <a:extLst>
              <a:ext uri="{FF2B5EF4-FFF2-40B4-BE49-F238E27FC236}">
                <a16:creationId xmlns:a16="http://schemas.microsoft.com/office/drawing/2014/main" id="{F96EA7B2-F048-44E2-A930-668DE05E1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67188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4.Campus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5371" name="Rectangle 12">
            <a:extLst>
              <a:ext uri="{FF2B5EF4-FFF2-40B4-BE49-F238E27FC236}">
                <a16:creationId xmlns:a16="http://schemas.microsoft.com/office/drawing/2014/main" id="{18F5E75F-2D42-46BA-B262-0E5A689C5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5956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Khuôn viên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65901" name="Rectangle 13">
            <a:extLst>
              <a:ext uri="{FF2B5EF4-FFF2-40B4-BE49-F238E27FC236}">
                <a16:creationId xmlns:a16="http://schemas.microsoft.com/office/drawing/2014/main" id="{414A6008-D576-431F-9EE0-D3F9E1199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191000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5. Quite close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65902" name="Rectangle 14">
            <a:extLst>
              <a:ext uri="{FF2B5EF4-FFF2-40B4-BE49-F238E27FC236}">
                <a16:creationId xmlns:a16="http://schemas.microsoft.com/office/drawing/2014/main" id="{B39B2F3E-1B60-427A-9655-BF4865E01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0528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Gần gũi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5374" name="WordArt 16">
            <a:extLst>
              <a:ext uri="{FF2B5EF4-FFF2-40B4-BE49-F238E27FC236}">
                <a16:creationId xmlns:a16="http://schemas.microsoft.com/office/drawing/2014/main" id="{5698ECF3-D868-438A-8AE1-0E7AD1E6E9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I.VOCABULARY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1" grpId="0"/>
      <p:bldP spid="1659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>
            <a:extLst>
              <a:ext uri="{FF2B5EF4-FFF2-40B4-BE49-F238E27FC236}">
                <a16:creationId xmlns:a16="http://schemas.microsoft.com/office/drawing/2014/main" id="{3EA90227-BBA0-4B05-83FA-6AADAADF1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4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</a:t>
            </a:r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70837BD3-5A65-4715-A615-C3AF08BD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0800"/>
            <a:ext cx="9144000" cy="779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6388" name="Picture 6" descr="canh 1">
            <a:extLst>
              <a:ext uri="{FF2B5EF4-FFF2-40B4-BE49-F238E27FC236}">
                <a16:creationId xmlns:a16="http://schemas.microsoft.com/office/drawing/2014/main" id="{17187073-2774-4303-8B29-DC3197F36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62138"/>
            <a:ext cx="6629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8">
            <a:extLst>
              <a:ext uri="{FF2B5EF4-FFF2-40B4-BE49-F238E27FC236}">
                <a16:creationId xmlns:a16="http://schemas.microsoft.com/office/drawing/2014/main" id="{9EF33711-FD9D-4662-A12C-55644C9A94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I.VOCABULARY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>
            <a:extLst>
              <a:ext uri="{FF2B5EF4-FFF2-40B4-BE49-F238E27FC236}">
                <a16:creationId xmlns:a16="http://schemas.microsoft.com/office/drawing/2014/main" id="{BF5A10D5-13DE-4D1E-A0B6-EB102E213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4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06EC656-49D9-4E1C-AF68-E1214C1BB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9550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1.Scholarship (n)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14F0F954-2E77-4EE1-B046-FBF6706B6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2636838"/>
            <a:ext cx="4057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2.Award ( v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               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030C0E3-025D-4620-9705-BAC1BEDD2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17023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3.Dormitory 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AA6CA42F-F849-4DB4-8BE9-9C95215B3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133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Học bổng</a:t>
            </a:r>
            <a:r>
              <a:rPr lang="en-US" altLang="en-US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D1B068A5-FAF5-4B2D-99C1-AD6740186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667000"/>
            <a:ext cx="3371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Thưởng , tặng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DBABEED9-E02A-46A4-B7AB-20BD6456F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1384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Ký túc xá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7417" name="Text Box 10">
            <a:extLst>
              <a:ext uri="{FF2B5EF4-FFF2-40B4-BE49-F238E27FC236}">
                <a16:creationId xmlns:a16="http://schemas.microsoft.com/office/drawing/2014/main" id="{8D5CC39D-E712-4F8B-B358-960CD4AD6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0800"/>
            <a:ext cx="9144000" cy="779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18" name="Rectangle 11">
            <a:extLst>
              <a:ext uri="{FF2B5EF4-FFF2-40B4-BE49-F238E27FC236}">
                <a16:creationId xmlns:a16="http://schemas.microsoft.com/office/drawing/2014/main" id="{DAEC5048-401F-4889-975F-914166D1B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67188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4.Campus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7419" name="Rectangle 12">
            <a:extLst>
              <a:ext uri="{FF2B5EF4-FFF2-40B4-BE49-F238E27FC236}">
                <a16:creationId xmlns:a16="http://schemas.microsoft.com/office/drawing/2014/main" id="{E27E910F-5E5E-4195-A907-FAA5A5074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5956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Khuôn viên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7420" name="Rectangle 13">
            <a:extLst>
              <a:ext uri="{FF2B5EF4-FFF2-40B4-BE49-F238E27FC236}">
                <a16:creationId xmlns:a16="http://schemas.microsoft.com/office/drawing/2014/main" id="{77DA1A86-E26C-4DF1-9515-FBB0474DF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1910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5. Quite close       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7421" name="Rectangle 14">
            <a:extLst>
              <a:ext uri="{FF2B5EF4-FFF2-40B4-BE49-F238E27FC236}">
                <a16:creationId xmlns:a16="http://schemas.microsoft.com/office/drawing/2014/main" id="{208BA147-9BAC-4828-96CB-BB4B1C678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0528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Gần gũi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67951" name="Rectangle 15">
            <a:extLst>
              <a:ext uri="{FF2B5EF4-FFF2-40B4-BE49-F238E27FC236}">
                <a16:creationId xmlns:a16="http://schemas.microsoft.com/office/drawing/2014/main" id="{70E1D4AC-F8DD-4309-9BAB-32C9647A1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6248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6. Scenery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67952" name="Rectangle 16">
            <a:extLst>
              <a:ext uri="{FF2B5EF4-FFF2-40B4-BE49-F238E27FC236}">
                <a16:creationId xmlns:a16="http://schemas.microsoft.com/office/drawing/2014/main" id="{B3801B29-5F65-4E97-A6A7-A0FE4158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6624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Phong cảnh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7424" name="WordArt 18">
            <a:extLst>
              <a:ext uri="{FF2B5EF4-FFF2-40B4-BE49-F238E27FC236}">
                <a16:creationId xmlns:a16="http://schemas.microsoft.com/office/drawing/2014/main" id="{0E9F0696-5069-4B4C-9028-F90D2A8C7E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I.VOCABULARY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1" grpId="0"/>
      <p:bldP spid="1679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>
            <a:extLst>
              <a:ext uri="{FF2B5EF4-FFF2-40B4-BE49-F238E27FC236}">
                <a16:creationId xmlns:a16="http://schemas.microsoft.com/office/drawing/2014/main" id="{EF7C2445-57CD-42F8-9328-57410BFBF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4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6E9CF94-2878-4834-88B2-B8AE22C0E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75260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1.Scholarship (n)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AA3AC16F-249D-400C-A3F2-D972ACADD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2293938"/>
            <a:ext cx="4057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2.Award ( v)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               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6DA40B44-8D1E-4BA0-B040-33129AA8F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2733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3.Dormitory 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49D5B06C-2FA7-4582-AC15-2483DE98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7907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Học bổng</a:t>
            </a:r>
            <a:r>
              <a:rPr lang="en-US" altLang="en-US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3DE49F38-BCE6-4D1F-B2CA-56F17BE71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324100"/>
            <a:ext cx="3371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Thưởng , tặng</a:t>
            </a:r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DDA8B124-B629-4B9F-BEA4-6D0EF7DB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7955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Ký túc xá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8441" name="Text Box 10">
            <a:extLst>
              <a:ext uri="{FF2B5EF4-FFF2-40B4-BE49-F238E27FC236}">
                <a16:creationId xmlns:a16="http://schemas.microsoft.com/office/drawing/2014/main" id="{0462110B-D4C7-40DB-AD26-9FFDA062D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57900"/>
            <a:ext cx="9144000" cy="779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42" name="Rectangle 11">
            <a:extLst>
              <a:ext uri="{FF2B5EF4-FFF2-40B4-BE49-F238E27FC236}">
                <a16:creationId xmlns:a16="http://schemas.microsoft.com/office/drawing/2014/main" id="{02C5E0C4-79F6-4A14-8A8C-2D70BCB5A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32898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4.Campus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8443" name="Rectangle 12">
            <a:extLst>
              <a:ext uri="{FF2B5EF4-FFF2-40B4-BE49-F238E27FC236}">
                <a16:creationId xmlns:a16="http://schemas.microsoft.com/office/drawing/2014/main" id="{DF9CEF4B-6B76-4D10-9F3F-543B8FBD7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2527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Khuôn viên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8444" name="Rectangle 13">
            <a:extLst>
              <a:ext uri="{FF2B5EF4-FFF2-40B4-BE49-F238E27FC236}">
                <a16:creationId xmlns:a16="http://schemas.microsoft.com/office/drawing/2014/main" id="{55F87DD8-3952-4720-8B68-A8C873AF3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481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5. Quite close      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8445" name="Rectangle 14">
            <a:extLst>
              <a:ext uri="{FF2B5EF4-FFF2-40B4-BE49-F238E27FC236}">
                <a16:creationId xmlns:a16="http://schemas.microsoft.com/office/drawing/2014/main" id="{8925F408-3B73-4CAF-8CFA-F4D0F4A96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099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Gần gũi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8446" name="Rectangle 15">
            <a:extLst>
              <a:ext uri="{FF2B5EF4-FFF2-40B4-BE49-F238E27FC236}">
                <a16:creationId xmlns:a16="http://schemas.microsoft.com/office/drawing/2014/main" id="{23B2DC93-7670-4D63-AB3A-B4DA66AC5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1958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6. Scenery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8447" name="Rectangle 16">
            <a:extLst>
              <a:ext uri="{FF2B5EF4-FFF2-40B4-BE49-F238E27FC236}">
                <a16:creationId xmlns:a16="http://schemas.microsoft.com/office/drawing/2014/main" id="{5518627F-54C5-4FDF-AC81-1C22E25AA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3195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Phong cảnh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68977" name="Rectangle 17">
            <a:extLst>
              <a:ext uri="{FF2B5EF4-FFF2-40B4-BE49-F238E27FC236}">
                <a16:creationId xmlns:a16="http://schemas.microsoft.com/office/drawing/2014/main" id="{91C902DF-057D-47B3-B4F6-FD82691FA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91088"/>
            <a:ext cx="518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7.Western culture(n)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68978" name="Rectangle 18">
            <a:extLst>
              <a:ext uri="{FF2B5EF4-FFF2-40B4-BE49-F238E27FC236}">
                <a16:creationId xmlns:a16="http://schemas.microsoft.com/office/drawing/2014/main" id="{57055B87-863B-419B-BDEF-9B45E5BEA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8148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Văn hóa phương tây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8450" name="WordArt 20">
            <a:extLst>
              <a:ext uri="{FF2B5EF4-FFF2-40B4-BE49-F238E27FC236}">
                <a16:creationId xmlns:a16="http://schemas.microsoft.com/office/drawing/2014/main" id="{DDF7BC77-8664-4898-A7E5-7D6D27DF10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I.VOCABULARY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7" grpId="0"/>
      <p:bldP spid="1689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>
            <a:extLst>
              <a:ext uri="{FF2B5EF4-FFF2-40B4-BE49-F238E27FC236}">
                <a16:creationId xmlns:a16="http://schemas.microsoft.com/office/drawing/2014/main" id="{F1440152-6524-4899-82B5-4CC43B678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4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4636275-72AA-42B1-AB24-B1F43D154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90688"/>
            <a:ext cx="426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1.Scholarship (n)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6B778796-C362-4B26-9C19-53C5B7A6D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2071688"/>
            <a:ext cx="4057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2.Awarded ( v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               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9FC6488B-EF17-4EF4-A8FF-A07FB455C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9873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3.Dormitory 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E370826A-28A3-4517-AB3E-7B9679B1E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646238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Học bổng</a:t>
            </a:r>
            <a:r>
              <a:rPr lang="en-US" altLang="en-US" sz="28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882E4CD0-369F-4B8C-BC02-747E4ED28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95500"/>
            <a:ext cx="3371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Cấp phát</a:t>
            </a: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5BB4778D-2323-4D58-9879-46390E133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669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Ký túc xá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9465" name="Text Box 10">
            <a:extLst>
              <a:ext uri="{FF2B5EF4-FFF2-40B4-BE49-F238E27FC236}">
                <a16:creationId xmlns:a16="http://schemas.microsoft.com/office/drawing/2014/main" id="{9D8FCB40-45DC-48EF-B845-8E2C863BF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57900"/>
            <a:ext cx="9144000" cy="779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6" name="Rectangle 11">
            <a:extLst>
              <a:ext uri="{FF2B5EF4-FFF2-40B4-BE49-F238E27FC236}">
                <a16:creationId xmlns:a16="http://schemas.microsoft.com/office/drawing/2014/main" id="{3776F477-0249-4585-BFF0-8AC62ADD8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10038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4.Campus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9467" name="Rectangle 12">
            <a:extLst>
              <a:ext uri="{FF2B5EF4-FFF2-40B4-BE49-F238E27FC236}">
                <a16:creationId xmlns:a16="http://schemas.microsoft.com/office/drawing/2014/main" id="{338FF9F1-E8A9-4182-8BE4-BF1E3E14E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241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Khuôn viên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9468" name="Rectangle 13">
            <a:extLst>
              <a:ext uri="{FF2B5EF4-FFF2-40B4-BE49-F238E27FC236}">
                <a16:creationId xmlns:a16="http://schemas.microsoft.com/office/drawing/2014/main" id="{5481DEB9-DF7E-4F06-9329-E988BA6C5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6195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5. Quite close       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9469" name="Rectangle 14">
            <a:extLst>
              <a:ext uri="{FF2B5EF4-FFF2-40B4-BE49-F238E27FC236}">
                <a16:creationId xmlns:a16="http://schemas.microsoft.com/office/drawing/2014/main" id="{40CAF09E-DC2F-4415-9E0B-3C90C5C0A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4813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Gần gũi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9470" name="Rectangle 15">
            <a:extLst>
              <a:ext uri="{FF2B5EF4-FFF2-40B4-BE49-F238E27FC236}">
                <a16:creationId xmlns:a16="http://schemas.microsoft.com/office/drawing/2014/main" id="{52B144CB-1889-4A19-A44E-1873E6D50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09098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6. Scenery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9471" name="Rectangle 16">
            <a:extLst>
              <a:ext uri="{FF2B5EF4-FFF2-40B4-BE49-F238E27FC236}">
                <a16:creationId xmlns:a16="http://schemas.microsoft.com/office/drawing/2014/main" id="{3BDC7CE5-5D7A-493E-A2C6-0BCC3A6AC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0909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Phong cảnh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9472" name="Rectangle 17">
            <a:extLst>
              <a:ext uri="{FF2B5EF4-FFF2-40B4-BE49-F238E27FC236}">
                <a16:creationId xmlns:a16="http://schemas.microsoft.com/office/drawing/2014/main" id="{09B4E8A2-B216-4AE6-B157-DDB83F97B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62488"/>
            <a:ext cx="518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7.Western culture(n)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9473" name="Rectangle 18">
            <a:extLst>
              <a:ext uri="{FF2B5EF4-FFF2-40B4-BE49-F238E27FC236}">
                <a16:creationId xmlns:a16="http://schemas.microsoft.com/office/drawing/2014/main" id="{0EE2B53F-392E-4B0E-A2E8-34D08BCC1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5862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Văn hóa phương tây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70003" name="Rectangle 19">
            <a:extLst>
              <a:ext uri="{FF2B5EF4-FFF2-40B4-BE49-F238E27FC236}">
                <a16:creationId xmlns:a16="http://schemas.microsoft.com/office/drawing/2014/main" id="{4D5AB50B-822C-41ED-B230-563D09D49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81600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8.Reputation (n)      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70004" name="Rectangle 20">
            <a:extLst>
              <a:ext uri="{FF2B5EF4-FFF2-40B4-BE49-F238E27FC236}">
                <a16:creationId xmlns:a16="http://schemas.microsoft.com/office/drawing/2014/main" id="{4C26484B-DC2F-4E6B-9EA2-584FCC559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1196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Danh tiếng</a:t>
            </a:r>
            <a:endParaRPr lang="en-US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76" name="WordArt 22">
            <a:extLst>
              <a:ext uri="{FF2B5EF4-FFF2-40B4-BE49-F238E27FC236}">
                <a16:creationId xmlns:a16="http://schemas.microsoft.com/office/drawing/2014/main" id="{FBE7AF75-5BBE-4EF3-A883-15F0053488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I.VOCABULARY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3" grpId="0"/>
      <p:bldP spid="1700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>
            <a:extLst>
              <a:ext uri="{FF2B5EF4-FFF2-40B4-BE49-F238E27FC236}">
                <a16:creationId xmlns:a16="http://schemas.microsoft.com/office/drawing/2014/main" id="{8754F5B6-1937-4A22-B9F6-1BD69CE38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4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B184CFD4-8E9F-415E-9094-F105CE2D0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14488"/>
            <a:ext cx="426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1.Scholarship (n)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6132" name="Rectangle 4">
            <a:extLst>
              <a:ext uri="{FF2B5EF4-FFF2-40B4-BE49-F238E27FC236}">
                <a16:creationId xmlns:a16="http://schemas.microsoft.com/office/drawing/2014/main" id="{548C5435-D055-4C54-A2A5-B124BB825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2065338"/>
            <a:ext cx="4057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2.Award ( v)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               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AC1764C7-2B86-47F6-B396-453807D61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9873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3.Dormitory 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7E48BA6A-EDF8-4C2C-BB65-96C806906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570038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Học bổng</a:t>
            </a:r>
            <a:r>
              <a:rPr lang="en-US" altLang="en-US" sz="28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9A85A01D-BFC9-48B4-AB26-E7DB98EB1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95500"/>
            <a:ext cx="3371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Thưởng , tặng</a:t>
            </a: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3C006E76-80F8-4154-918C-95F64F2F4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669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Ký túc xá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0489" name="Text Box 10">
            <a:extLst>
              <a:ext uri="{FF2B5EF4-FFF2-40B4-BE49-F238E27FC236}">
                <a16:creationId xmlns:a16="http://schemas.microsoft.com/office/drawing/2014/main" id="{1F75B7E8-9A58-4C78-AF36-51E29CFF9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57900"/>
            <a:ext cx="9144000" cy="779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76139" name="Rectangle 11">
            <a:extLst>
              <a:ext uri="{FF2B5EF4-FFF2-40B4-BE49-F238E27FC236}">
                <a16:creationId xmlns:a16="http://schemas.microsoft.com/office/drawing/2014/main" id="{C3DD78FF-32F4-43E4-A3DD-DD9A894DC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10038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4.Campus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0491" name="Rectangle 12">
            <a:extLst>
              <a:ext uri="{FF2B5EF4-FFF2-40B4-BE49-F238E27FC236}">
                <a16:creationId xmlns:a16="http://schemas.microsoft.com/office/drawing/2014/main" id="{1A386CE3-93E6-4248-8C3E-84B21BCF9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241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Khuôn viên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76141" name="Rectangle 13">
            <a:extLst>
              <a:ext uri="{FF2B5EF4-FFF2-40B4-BE49-F238E27FC236}">
                <a16:creationId xmlns:a16="http://schemas.microsoft.com/office/drawing/2014/main" id="{29E425C6-517A-41E6-A79F-5C7C82162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6195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5. Quite cloce       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0493" name="Rectangle 14">
            <a:extLst>
              <a:ext uri="{FF2B5EF4-FFF2-40B4-BE49-F238E27FC236}">
                <a16:creationId xmlns:a16="http://schemas.microsoft.com/office/drawing/2014/main" id="{9D333C84-62D0-4B60-82AA-6ABA676BB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4813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Gần gũi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76143" name="Rectangle 15">
            <a:extLst>
              <a:ext uri="{FF2B5EF4-FFF2-40B4-BE49-F238E27FC236}">
                <a16:creationId xmlns:a16="http://schemas.microsoft.com/office/drawing/2014/main" id="{E8C82421-3C7D-4B3E-8046-7D68E9A1D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09098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6. Scenery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0495" name="Rectangle 16">
            <a:extLst>
              <a:ext uri="{FF2B5EF4-FFF2-40B4-BE49-F238E27FC236}">
                <a16:creationId xmlns:a16="http://schemas.microsoft.com/office/drawing/2014/main" id="{67ED1CBF-4370-41B1-A5CA-0ECD8B67A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0909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Phong cảnh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76145" name="Rectangle 17">
            <a:extLst>
              <a:ext uri="{FF2B5EF4-FFF2-40B4-BE49-F238E27FC236}">
                <a16:creationId xmlns:a16="http://schemas.microsoft.com/office/drawing/2014/main" id="{C0514186-DF49-4A70-9DF0-90D34CD3C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62488"/>
            <a:ext cx="518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7.Western culture(n)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0497" name="Rectangle 18">
            <a:extLst>
              <a:ext uri="{FF2B5EF4-FFF2-40B4-BE49-F238E27FC236}">
                <a16:creationId xmlns:a16="http://schemas.microsoft.com/office/drawing/2014/main" id="{D0FB6967-AF22-4D37-9AEA-94624E11E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5862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Văn hóa phương tây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76147" name="Rectangle 19">
            <a:extLst>
              <a:ext uri="{FF2B5EF4-FFF2-40B4-BE49-F238E27FC236}">
                <a16:creationId xmlns:a16="http://schemas.microsoft.com/office/drawing/2014/main" id="{9A4BE58D-30F9-47B2-9B67-465F7169F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81600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8.Reputation (n)      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0499" name="Rectangle 20">
            <a:extLst>
              <a:ext uri="{FF2B5EF4-FFF2-40B4-BE49-F238E27FC236}">
                <a16:creationId xmlns:a16="http://schemas.microsoft.com/office/drawing/2014/main" id="{C13A49A1-CE9D-45E7-95E3-31D9C2C0D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1196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Danh tiếng</a:t>
            </a:r>
            <a:endParaRPr lang="en-US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500" name="WordArt 22">
            <a:extLst>
              <a:ext uri="{FF2B5EF4-FFF2-40B4-BE49-F238E27FC236}">
                <a16:creationId xmlns:a16="http://schemas.microsoft.com/office/drawing/2014/main" id="{F44C288C-4983-4660-9AF4-9556F05A5F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066800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I.VOCABULARY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6" dur="2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/>
      <p:bldP spid="176132" grpId="0"/>
      <p:bldP spid="176133" grpId="0"/>
      <p:bldP spid="176139" grpId="0"/>
      <p:bldP spid="176141" grpId="0"/>
      <p:bldP spid="176143" grpId="0"/>
      <p:bldP spid="176145" grpId="0"/>
      <p:bldP spid="1761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61A2A0AA-CA6C-4755-B5F6-31CF93073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4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 &amp; listen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307DB6C-6600-4058-8123-8524C2EA9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14488"/>
            <a:ext cx="426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1.Scholarship (n)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40850B56-181A-4737-A1AE-685110B94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2065338"/>
            <a:ext cx="4057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2.Award ( v)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               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09DD34A3-9E10-4521-872B-D7FCFF73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9873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3.Dormitory 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A15F77F7-692B-437D-9353-D98300FC8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646238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Học bổng</a:t>
            </a:r>
            <a:r>
              <a:rPr lang="en-US" altLang="en-US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2280261B-AA79-4B2F-B7CB-DF9FA2522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95500"/>
            <a:ext cx="3371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Thưởng, tặng</a:t>
            </a:r>
          </a:p>
        </p:txBody>
      </p:sp>
      <p:sp>
        <p:nvSpPr>
          <p:cNvPr id="21512" name="Rectangle 8">
            <a:extLst>
              <a:ext uri="{FF2B5EF4-FFF2-40B4-BE49-F238E27FC236}">
                <a16:creationId xmlns:a16="http://schemas.microsoft.com/office/drawing/2014/main" id="{310A528A-BBC7-440A-A2F4-864BBECDB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669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Ký túc xá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1513" name="Text Box 10">
            <a:extLst>
              <a:ext uri="{FF2B5EF4-FFF2-40B4-BE49-F238E27FC236}">
                <a16:creationId xmlns:a16="http://schemas.microsoft.com/office/drawing/2014/main" id="{321F991B-69F7-4EFA-91D7-8E86FC9AF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57900"/>
            <a:ext cx="9144000" cy="779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4" name="Rectangle 11">
            <a:extLst>
              <a:ext uri="{FF2B5EF4-FFF2-40B4-BE49-F238E27FC236}">
                <a16:creationId xmlns:a16="http://schemas.microsoft.com/office/drawing/2014/main" id="{B371DA0B-CE48-4E9B-A9D7-AD98DE5D9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10038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4.Campus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1515" name="Rectangle 12">
            <a:extLst>
              <a:ext uri="{FF2B5EF4-FFF2-40B4-BE49-F238E27FC236}">
                <a16:creationId xmlns:a16="http://schemas.microsoft.com/office/drawing/2014/main" id="{EE2DFF99-9497-4C8B-8A25-36C004AA8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241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Khuôn viên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1516" name="Rectangle 13">
            <a:extLst>
              <a:ext uri="{FF2B5EF4-FFF2-40B4-BE49-F238E27FC236}">
                <a16:creationId xmlns:a16="http://schemas.microsoft.com/office/drawing/2014/main" id="{45C7ED5B-059D-4C2E-BA53-6E7BB87CC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6195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5. Quite close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1517" name="Rectangle 14">
            <a:extLst>
              <a:ext uri="{FF2B5EF4-FFF2-40B4-BE49-F238E27FC236}">
                <a16:creationId xmlns:a16="http://schemas.microsoft.com/office/drawing/2014/main" id="{233022D0-3B6A-4E76-9438-D41A13495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4813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Gần gũi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1518" name="Rectangle 15">
            <a:extLst>
              <a:ext uri="{FF2B5EF4-FFF2-40B4-BE49-F238E27FC236}">
                <a16:creationId xmlns:a16="http://schemas.microsoft.com/office/drawing/2014/main" id="{4D598E1A-363E-4551-913D-282F7C3F7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09098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6. Scenery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1519" name="Rectangle 16">
            <a:extLst>
              <a:ext uri="{FF2B5EF4-FFF2-40B4-BE49-F238E27FC236}">
                <a16:creationId xmlns:a16="http://schemas.microsoft.com/office/drawing/2014/main" id="{B79718A5-1457-4A00-85C7-580A11A09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0909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Phong cảnh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1520" name="Rectangle 17">
            <a:extLst>
              <a:ext uri="{FF2B5EF4-FFF2-40B4-BE49-F238E27FC236}">
                <a16:creationId xmlns:a16="http://schemas.microsoft.com/office/drawing/2014/main" id="{85BCA615-4246-4244-9B5C-6CA9241E6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62488"/>
            <a:ext cx="518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7.Western culture(n)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1521" name="Rectangle 18">
            <a:extLst>
              <a:ext uri="{FF2B5EF4-FFF2-40B4-BE49-F238E27FC236}">
                <a16:creationId xmlns:a16="http://schemas.microsoft.com/office/drawing/2014/main" id="{A29CEBF1-8583-4306-9BE6-AD2F395C6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5862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Văn hóa phương tây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1522" name="Rectangle 19">
            <a:extLst>
              <a:ext uri="{FF2B5EF4-FFF2-40B4-BE49-F238E27FC236}">
                <a16:creationId xmlns:a16="http://schemas.microsoft.com/office/drawing/2014/main" id="{E6524687-C5D3-481D-8F83-349ED96F9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81600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8.Reputation (n)      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1523" name="Rectangle 20">
            <a:extLst>
              <a:ext uri="{FF2B5EF4-FFF2-40B4-BE49-F238E27FC236}">
                <a16:creationId xmlns:a16="http://schemas.microsoft.com/office/drawing/2014/main" id="{45BB50F8-A268-46A9-AF88-5947533ED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1196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Danh tiếng</a:t>
            </a:r>
            <a:endParaRPr lang="en-US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24" name="WordArt 22">
            <a:extLst>
              <a:ext uri="{FF2B5EF4-FFF2-40B4-BE49-F238E27FC236}">
                <a16:creationId xmlns:a16="http://schemas.microsoft.com/office/drawing/2014/main" id="{C27E7416-B564-4612-985C-6324297311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I.VOCABULARY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>
            <a:extLst>
              <a:ext uri="{FF2B5EF4-FFF2-40B4-BE49-F238E27FC236}">
                <a16:creationId xmlns:a16="http://schemas.microsoft.com/office/drawing/2014/main" id="{611C8D11-BCFD-4EF4-B62E-D757058FE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9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</a:t>
            </a:r>
          </a:p>
        </p:txBody>
      </p:sp>
      <p:pic>
        <p:nvPicPr>
          <p:cNvPr id="149509" name="08D.wav">
            <a:hlinkClick r:id="" action="ppaction://media"/>
            <a:extLst>
              <a:ext uri="{FF2B5EF4-FFF2-40B4-BE49-F238E27FC236}">
                <a16:creationId xmlns:a16="http://schemas.microsoft.com/office/drawing/2014/main" id="{28A03DA2-B0C9-4404-BDCA-BAE7BA83963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0" name="08D.wav">
            <a:hlinkClick r:id="" action="ppaction://media"/>
            <a:extLst>
              <a:ext uri="{FF2B5EF4-FFF2-40B4-BE49-F238E27FC236}">
                <a16:creationId xmlns:a16="http://schemas.microsoft.com/office/drawing/2014/main" id="{E816B380-B4C2-4CE9-8C74-6DB13A94452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1" name="08D.wav">
            <a:hlinkClick r:id="" action="ppaction://media"/>
            <a:extLst>
              <a:ext uri="{FF2B5EF4-FFF2-40B4-BE49-F238E27FC236}">
                <a16:creationId xmlns:a16="http://schemas.microsoft.com/office/drawing/2014/main" id="{8B7E4865-F710-4445-8385-2499B3832B5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>
            <a:extLst>
              <a:ext uri="{FF2B5EF4-FFF2-40B4-BE49-F238E27FC236}">
                <a16:creationId xmlns:a16="http://schemas.microsoft.com/office/drawing/2014/main" id="{26E8A32F-F821-49B8-8C4B-066FA113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11525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10">
            <a:extLst>
              <a:ext uri="{FF2B5EF4-FFF2-40B4-BE49-F238E27FC236}">
                <a16:creationId xmlns:a16="http://schemas.microsoft.com/office/drawing/2014/main" id="{3B9338ED-4832-4D5A-80E5-24D241646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TÂM</a:t>
            </a:r>
          </a:p>
        </p:txBody>
      </p:sp>
      <p:pic>
        <p:nvPicPr>
          <p:cNvPr id="22536" name="Picture 11">
            <a:extLst>
              <a:ext uri="{FF2B5EF4-FFF2-40B4-BE49-F238E27FC236}">
                <a16:creationId xmlns:a16="http://schemas.microsoft.com/office/drawing/2014/main" id="{E9A8E757-E93D-44BB-A87A-E9AF4890A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1169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 Box 12">
            <a:extLst>
              <a:ext uri="{FF2B5EF4-FFF2-40B4-BE49-F238E27FC236}">
                <a16:creationId xmlns:a16="http://schemas.microsoft.com/office/drawing/2014/main" id="{0E221B54-16F5-4B5D-AE3D-218C189A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2954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THU</a:t>
            </a:r>
          </a:p>
        </p:txBody>
      </p:sp>
      <p:pic>
        <p:nvPicPr>
          <p:cNvPr id="22538" name="Picture 13">
            <a:extLst>
              <a:ext uri="{FF2B5EF4-FFF2-40B4-BE49-F238E27FC236}">
                <a16:creationId xmlns:a16="http://schemas.microsoft.com/office/drawing/2014/main" id="{8A2C6BF5-FDA7-4812-B367-574B1163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16303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14">
            <a:extLst>
              <a:ext uri="{FF2B5EF4-FFF2-40B4-BE49-F238E27FC236}">
                <a16:creationId xmlns:a16="http://schemas.microsoft.com/office/drawing/2014/main" id="{346FFEE4-2FBA-4A44-BAEA-8BA4039F7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1148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KIM</a:t>
            </a:r>
          </a:p>
        </p:txBody>
      </p:sp>
      <p:pic>
        <p:nvPicPr>
          <p:cNvPr id="149519" name="Picture 15" descr="trừog học 1">
            <a:extLst>
              <a:ext uri="{FF2B5EF4-FFF2-40B4-BE49-F238E27FC236}">
                <a16:creationId xmlns:a16="http://schemas.microsoft.com/office/drawing/2014/main" id="{9512E205-B53E-478F-BB65-C6119D86A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167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20" name="AutoShape 16">
            <a:extLst>
              <a:ext uri="{FF2B5EF4-FFF2-40B4-BE49-F238E27FC236}">
                <a16:creationId xmlns:a16="http://schemas.microsoft.com/office/drawing/2014/main" id="{9DC4586E-55B4-4A70-B10D-F223A8D73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43400"/>
            <a:ext cx="4038600" cy="762000"/>
          </a:xfrm>
          <a:prstGeom prst="wedgeEllipseCallout">
            <a:avLst>
              <a:gd name="adj1" fmla="val -36597"/>
              <a:gd name="adj2" fmla="val -1379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CC3399"/>
                </a:solidFill>
              </a:rPr>
              <a:t>The Brighton Language center - UK</a:t>
            </a:r>
          </a:p>
        </p:txBody>
      </p:sp>
      <p:pic>
        <p:nvPicPr>
          <p:cNvPr id="149521" name="Picture 17" descr="ktx4">
            <a:extLst>
              <a:ext uri="{FF2B5EF4-FFF2-40B4-BE49-F238E27FC236}">
                <a16:creationId xmlns:a16="http://schemas.microsoft.com/office/drawing/2014/main" id="{F3D200B5-303C-43DE-878C-62F706BA1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1619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25" name="AutoShape 21">
            <a:extLst>
              <a:ext uri="{FF2B5EF4-FFF2-40B4-BE49-F238E27FC236}">
                <a16:creationId xmlns:a16="http://schemas.microsoft.com/office/drawing/2014/main" id="{BF00CC3E-B1CA-459D-A030-C85743486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00400"/>
            <a:ext cx="4038600" cy="762000"/>
          </a:xfrm>
          <a:prstGeom prst="wedgeEllipseCallout">
            <a:avLst>
              <a:gd name="adj1" fmla="val -36597"/>
              <a:gd name="adj2" fmla="val -1379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CC3399"/>
                </a:solidFill>
              </a:rPr>
              <a:t>Seattle school of English - USA</a:t>
            </a:r>
          </a:p>
        </p:txBody>
      </p:sp>
      <p:pic>
        <p:nvPicPr>
          <p:cNvPr id="149526" name="Picture 22" descr="ktx3">
            <a:extLst>
              <a:ext uri="{FF2B5EF4-FFF2-40B4-BE49-F238E27FC236}">
                <a16:creationId xmlns:a16="http://schemas.microsoft.com/office/drawing/2014/main" id="{85420B64-385F-4BD9-B00A-27375EAD0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27" name="AutoShape 23">
            <a:extLst>
              <a:ext uri="{FF2B5EF4-FFF2-40B4-BE49-F238E27FC236}">
                <a16:creationId xmlns:a16="http://schemas.microsoft.com/office/drawing/2014/main" id="{B29B9C6E-5472-4CDC-A19A-24A35B6EB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943600"/>
            <a:ext cx="4114800" cy="838200"/>
          </a:xfrm>
          <a:prstGeom prst="wedgeEllipseCallout">
            <a:avLst>
              <a:gd name="adj1" fmla="val 66588"/>
              <a:gd name="adj2" fmla="val -789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CC3399"/>
                </a:solidFill>
              </a:rPr>
              <a:t>Brisbane Institute of E - Australia</a:t>
            </a:r>
          </a:p>
        </p:txBody>
      </p:sp>
      <p:sp>
        <p:nvSpPr>
          <p:cNvPr id="22546" name="WordArt 24">
            <a:extLst>
              <a:ext uri="{FF2B5EF4-FFF2-40B4-BE49-F238E27FC236}">
                <a16:creationId xmlns:a16="http://schemas.microsoft.com/office/drawing/2014/main" id="{C909210B-488B-485F-8120-FE453B1E68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066800"/>
            <a:ext cx="3457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II.SPEAKING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4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4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14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509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510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511"/>
                </p:tgtEl>
              </p:cMediaNode>
            </p:audio>
          </p:childTnLst>
        </p:cTn>
      </p:par>
    </p:tnLst>
    <p:bldLst>
      <p:bldP spid="149520" grpId="0" animBg="1"/>
      <p:bldP spid="149525" grpId="0" animBg="1"/>
      <p:bldP spid="149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anh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2D1147B-4DC7-4681-B687-35768D0F0DF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067800" cy="6858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123" name="Rectangle 3" hidden="1">
            <a:extLst>
              <a:ext uri="{FF2B5EF4-FFF2-40B4-BE49-F238E27FC236}">
                <a16:creationId xmlns:a16="http://schemas.microsoft.com/office/drawing/2014/main" id="{D807FFA9-99B7-4D4E-BB57-86E70C956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</a:t>
            </a:r>
          </a:p>
        </p:txBody>
      </p:sp>
      <p:sp>
        <p:nvSpPr>
          <p:cNvPr id="120838" name="AutoShape 6">
            <a:extLst>
              <a:ext uri="{FF2B5EF4-FFF2-40B4-BE49-F238E27FC236}">
                <a16:creationId xmlns:a16="http://schemas.microsoft.com/office/drawing/2014/main" id="{E4BC104E-6908-4752-B090-2BC79AA7B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914400"/>
            <a:ext cx="7543800" cy="2667000"/>
          </a:xfrm>
          <a:prstGeom prst="cloudCallout">
            <a:avLst>
              <a:gd name="adj1" fmla="val -29060"/>
              <a:gd name="adj2" fmla="val 79819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>
                <a:latin typeface="Arial" panose="020B0604020202020204" pitchFamily="34" charset="0"/>
              </a:rPr>
              <a:t>   </a:t>
            </a:r>
          </a:p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  <a:latin typeface="Arial" panose="020B0604020202020204" pitchFamily="34" charset="0"/>
              </a:rPr>
              <a:t>WELLCOME TO OUR</a:t>
            </a:r>
          </a:p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  <a:latin typeface="Arial" panose="020B0604020202020204" pitchFamily="34" charset="0"/>
              </a:rPr>
              <a:t>CLASS !  </a:t>
            </a:r>
          </a:p>
        </p:txBody>
      </p:sp>
      <p:pic>
        <p:nvPicPr>
          <p:cNvPr id="120839" name="06_Happy_New_Year.wav">
            <a:hlinkClick r:id="" action="ppaction://media"/>
            <a:extLst>
              <a:ext uri="{FF2B5EF4-FFF2-40B4-BE49-F238E27FC236}">
                <a16:creationId xmlns:a16="http://schemas.microsoft.com/office/drawing/2014/main" id="{5D1A3E41-4BA2-4A75-B059-AD96946B7C5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3" name="98 - Auld Lang Syne.mp3">
            <a:hlinkClick r:id="" action="ppaction://media"/>
            <a:extLst>
              <a:ext uri="{FF2B5EF4-FFF2-40B4-BE49-F238E27FC236}">
                <a16:creationId xmlns:a16="http://schemas.microsoft.com/office/drawing/2014/main" id="{0F5E77A7-2EEE-4B0C-AC1C-6911FE7B1B7C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  <p:sndAc>
      <p:stSnd>
        <p:snd r:embed="rId4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9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43"/>
                </p:tgtEl>
              </p:cMediaNode>
            </p:audio>
          </p:childTnLst>
        </p:cTn>
      </p:par>
    </p:tnLst>
    <p:bldLst>
      <p:bldP spid="1208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Text Box 3">
            <a:extLst>
              <a:ext uri="{FF2B5EF4-FFF2-40B4-BE49-F238E27FC236}">
                <a16:creationId xmlns:a16="http://schemas.microsoft.com/office/drawing/2014/main" id="{F81184EF-64A5-48F8-9444-3921CC3FF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9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</a:t>
            </a:r>
          </a:p>
        </p:txBody>
      </p:sp>
      <p:pic>
        <p:nvPicPr>
          <p:cNvPr id="181252" name="08D.wav">
            <a:hlinkClick r:id="" action="ppaction://media"/>
            <a:extLst>
              <a:ext uri="{FF2B5EF4-FFF2-40B4-BE49-F238E27FC236}">
                <a16:creationId xmlns:a16="http://schemas.microsoft.com/office/drawing/2014/main" id="{2B3AA8AC-10BC-41B8-94A3-3789545FA03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3" name="08D.wav">
            <a:hlinkClick r:id="" action="ppaction://media"/>
            <a:extLst>
              <a:ext uri="{FF2B5EF4-FFF2-40B4-BE49-F238E27FC236}">
                <a16:creationId xmlns:a16="http://schemas.microsoft.com/office/drawing/2014/main" id="{49013DFF-3808-46DE-8229-3D1356C0C84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4" name="08D.wav">
            <a:hlinkClick r:id="" action="ppaction://media"/>
            <a:extLst>
              <a:ext uri="{FF2B5EF4-FFF2-40B4-BE49-F238E27FC236}">
                <a16:creationId xmlns:a16="http://schemas.microsoft.com/office/drawing/2014/main" id="{D302097C-42AF-4754-BA1A-15EA2B5962D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>
            <a:extLst>
              <a:ext uri="{FF2B5EF4-FFF2-40B4-BE49-F238E27FC236}">
                <a16:creationId xmlns:a16="http://schemas.microsoft.com/office/drawing/2014/main" id="{8AB1426A-6675-4861-88B8-E9F60622F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11525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8">
            <a:extLst>
              <a:ext uri="{FF2B5EF4-FFF2-40B4-BE49-F238E27FC236}">
                <a16:creationId xmlns:a16="http://schemas.microsoft.com/office/drawing/2014/main" id="{E0B60807-3795-426F-8AA6-EB86EA035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tx2"/>
                </a:solidFill>
              </a:rPr>
              <a:t>Thu</a:t>
            </a:r>
          </a:p>
        </p:txBody>
      </p:sp>
      <p:pic>
        <p:nvPicPr>
          <p:cNvPr id="181261" name="Picture 13" descr="trừog học 1">
            <a:extLst>
              <a:ext uri="{FF2B5EF4-FFF2-40B4-BE49-F238E27FC236}">
                <a16:creationId xmlns:a16="http://schemas.microsoft.com/office/drawing/2014/main" id="{7C981822-48C2-4203-A388-58B28BE4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289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62" name="AutoShape 14">
            <a:extLst>
              <a:ext uri="{FF2B5EF4-FFF2-40B4-BE49-F238E27FC236}">
                <a16:creationId xmlns:a16="http://schemas.microsoft.com/office/drawing/2014/main" id="{32505AD4-15E7-4B99-9DC8-D9A8B6895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43400"/>
            <a:ext cx="4343400" cy="2133600"/>
          </a:xfrm>
          <a:prstGeom prst="wedgeEllipseCallout">
            <a:avLst>
              <a:gd name="adj1" fmla="val -37537"/>
              <a:gd name="adj2" fmla="val -813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3399"/>
                </a:solidFill>
              </a:rPr>
              <a:t>The Brighton Language Center - UK</a:t>
            </a:r>
          </a:p>
        </p:txBody>
      </p:sp>
      <p:sp>
        <p:nvSpPr>
          <p:cNvPr id="23562" name="Text Box 19">
            <a:extLst>
              <a:ext uri="{FF2B5EF4-FFF2-40B4-BE49-F238E27FC236}">
                <a16:creationId xmlns:a16="http://schemas.microsoft.com/office/drawing/2014/main" id="{95B6BA07-7D9E-4EE9-BF34-33B75229D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209800"/>
            <a:ext cx="4191000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200">
                <a:solidFill>
                  <a:schemeClr val="tx2"/>
                </a:solidFill>
              </a:rPr>
              <a:t>* live in a dormitory on campus</a:t>
            </a:r>
          </a:p>
          <a:p>
            <a:r>
              <a:rPr lang="en-US" altLang="en-US" sz="3200">
                <a:solidFill>
                  <a:schemeClr val="tx2"/>
                </a:solidFill>
              </a:rPr>
              <a:t>*school has exellent reputation</a:t>
            </a:r>
          </a:p>
          <a:p>
            <a:r>
              <a:rPr lang="en-US" altLang="en-US" sz="3200">
                <a:solidFill>
                  <a:schemeClr val="tx2"/>
                </a:solidFill>
              </a:rPr>
              <a:t> *six  weeks</a:t>
            </a:r>
          </a:p>
          <a:p>
            <a:r>
              <a:rPr lang="en-US" altLang="en-US" sz="2400" b="1" i="1">
                <a:solidFill>
                  <a:schemeClr val="tx2"/>
                </a:solidFill>
              </a:rPr>
              <a:t>                 Apporximately                                          US$ 2,000</a:t>
            </a:r>
          </a:p>
        </p:txBody>
      </p:sp>
      <p:sp>
        <p:nvSpPr>
          <p:cNvPr id="23563" name="WordArt 22">
            <a:extLst>
              <a:ext uri="{FF2B5EF4-FFF2-40B4-BE49-F238E27FC236}">
                <a16:creationId xmlns:a16="http://schemas.microsoft.com/office/drawing/2014/main" id="{0FF6CD29-3D4D-45A2-B321-C9FCB19DBD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24479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II.SPEAKING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252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253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254"/>
                </p:tgtEl>
              </p:cMediaNode>
            </p:audio>
          </p:childTnLst>
        </p:cTn>
      </p:par>
    </p:tnLst>
    <p:bldLst>
      <p:bldP spid="1812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3">
            <a:extLst>
              <a:ext uri="{FF2B5EF4-FFF2-40B4-BE49-F238E27FC236}">
                <a16:creationId xmlns:a16="http://schemas.microsoft.com/office/drawing/2014/main" id="{96E80AD6-D77C-4049-99F5-8F35589ED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9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</a:t>
            </a:r>
          </a:p>
        </p:txBody>
      </p:sp>
      <p:pic>
        <p:nvPicPr>
          <p:cNvPr id="182276" name="08D.wav">
            <a:hlinkClick r:id="" action="ppaction://media"/>
            <a:extLst>
              <a:ext uri="{FF2B5EF4-FFF2-40B4-BE49-F238E27FC236}">
                <a16:creationId xmlns:a16="http://schemas.microsoft.com/office/drawing/2014/main" id="{C067AE70-0B65-44C5-A9DD-6BFB53B16AC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7" name="08D.wav">
            <a:hlinkClick r:id="" action="ppaction://media"/>
            <a:extLst>
              <a:ext uri="{FF2B5EF4-FFF2-40B4-BE49-F238E27FC236}">
                <a16:creationId xmlns:a16="http://schemas.microsoft.com/office/drawing/2014/main" id="{A7C0A13E-6046-4687-A829-0CE32CFF363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8" name="08D.wav">
            <a:hlinkClick r:id="" action="ppaction://media"/>
            <a:extLst>
              <a:ext uri="{FF2B5EF4-FFF2-40B4-BE49-F238E27FC236}">
                <a16:creationId xmlns:a16="http://schemas.microsoft.com/office/drawing/2014/main" id="{E3769D24-34D4-41D8-B469-FA25F7E7BEB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>
            <a:extLst>
              <a:ext uri="{FF2B5EF4-FFF2-40B4-BE49-F238E27FC236}">
                <a16:creationId xmlns:a16="http://schemas.microsoft.com/office/drawing/2014/main" id="{D44BE516-0002-4347-9C53-67CE67886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1169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10">
            <a:extLst>
              <a:ext uri="{FF2B5EF4-FFF2-40B4-BE49-F238E27FC236}">
                <a16:creationId xmlns:a16="http://schemas.microsoft.com/office/drawing/2014/main" id="{4E293287-AE0F-4DC1-B707-79541DCF6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tx2"/>
                </a:solidFill>
              </a:rPr>
              <a:t>Tâm</a:t>
            </a:r>
          </a:p>
        </p:txBody>
      </p:sp>
      <p:pic>
        <p:nvPicPr>
          <p:cNvPr id="182287" name="Picture 15" descr="ktx4">
            <a:extLst>
              <a:ext uri="{FF2B5EF4-FFF2-40B4-BE49-F238E27FC236}">
                <a16:creationId xmlns:a16="http://schemas.microsoft.com/office/drawing/2014/main" id="{EA1983E5-F4EE-40F6-B273-55CDF9031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2362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8" name="AutoShape 16">
            <a:extLst>
              <a:ext uri="{FF2B5EF4-FFF2-40B4-BE49-F238E27FC236}">
                <a16:creationId xmlns:a16="http://schemas.microsoft.com/office/drawing/2014/main" id="{C1EF1522-7E97-4266-9B38-3E19079B5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38600"/>
            <a:ext cx="4648200" cy="2590800"/>
          </a:xfrm>
          <a:prstGeom prst="wedgeEllipseCallout">
            <a:avLst>
              <a:gd name="adj1" fmla="val -20319"/>
              <a:gd name="adj2" fmla="val -758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CC3399"/>
                </a:solidFill>
              </a:rPr>
              <a:t>Seattle School of English- USA</a:t>
            </a:r>
          </a:p>
        </p:txBody>
      </p:sp>
      <p:sp>
        <p:nvSpPr>
          <p:cNvPr id="24586" name="Text Box 19">
            <a:extLst>
              <a:ext uri="{FF2B5EF4-FFF2-40B4-BE49-F238E27FC236}">
                <a16:creationId xmlns:a16="http://schemas.microsoft.com/office/drawing/2014/main" id="{50B28DFC-91D4-47A9-842E-5902C9BD5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0200"/>
            <a:ext cx="4114800" cy="487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i="1">
              <a:solidFill>
                <a:schemeClr val="tx2"/>
              </a:solidFill>
            </a:endParaRPr>
          </a:p>
          <a:p>
            <a:r>
              <a:rPr lang="en-US" altLang="en-US" sz="2800">
                <a:solidFill>
                  <a:schemeClr val="tx2"/>
                </a:solidFill>
              </a:rPr>
              <a:t>*stay with Vietnamese friends</a:t>
            </a:r>
          </a:p>
          <a:p>
            <a:r>
              <a:rPr lang="en-US" altLang="en-US" sz="2800">
                <a:solidFill>
                  <a:schemeClr val="tx2"/>
                </a:solidFill>
              </a:rPr>
              <a:t>* experience Western culture</a:t>
            </a:r>
          </a:p>
          <a:p>
            <a:r>
              <a:rPr lang="en-US" altLang="en-US" sz="2800">
                <a:solidFill>
                  <a:schemeClr val="tx2"/>
                </a:solidFill>
              </a:rPr>
              <a:t>*seven weeks</a:t>
            </a:r>
            <a:r>
              <a:rPr lang="en-US" altLang="en-US" sz="3200"/>
              <a:t> </a:t>
            </a:r>
          </a:p>
          <a:p>
            <a:endParaRPr lang="en-US" altLang="en-US" sz="3200"/>
          </a:p>
          <a:p>
            <a:r>
              <a:rPr lang="en-US" altLang="en-US" sz="2400" i="1">
                <a:solidFill>
                  <a:schemeClr val="tx2"/>
                </a:solidFill>
              </a:rPr>
              <a:t>              </a:t>
            </a:r>
            <a:r>
              <a:rPr lang="en-US" altLang="en-US" sz="2400" b="1" i="1">
                <a:solidFill>
                  <a:schemeClr val="tx2"/>
                </a:solidFill>
              </a:rPr>
              <a:t>Apporximately</a:t>
            </a:r>
          </a:p>
          <a:p>
            <a:r>
              <a:rPr lang="en-US" altLang="en-US" sz="2400" b="1" i="1">
                <a:solidFill>
                  <a:schemeClr val="tx2"/>
                </a:solidFill>
              </a:rPr>
              <a:t>           US$ 1,700</a:t>
            </a:r>
            <a:endParaRPr lang="en-US" altLang="en-US" sz="2400" b="1"/>
          </a:p>
          <a:p>
            <a:pPr>
              <a:spcBef>
                <a:spcPct val="50000"/>
              </a:spcBef>
            </a:pPr>
            <a:endParaRPr lang="en-US" altLang="en-US" sz="2400" b="1"/>
          </a:p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24587" name="Text Box 20">
            <a:extLst>
              <a:ext uri="{FF2B5EF4-FFF2-40B4-BE49-F238E27FC236}">
                <a16:creationId xmlns:a16="http://schemas.microsoft.com/office/drawing/2014/main" id="{3C07327E-D575-4297-8D08-649EBDDC1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88" name="WordArt 21">
            <a:extLst>
              <a:ext uri="{FF2B5EF4-FFF2-40B4-BE49-F238E27FC236}">
                <a16:creationId xmlns:a16="http://schemas.microsoft.com/office/drawing/2014/main" id="{11D3F98D-16C5-4815-86D7-DB0B94B27B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24479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II.SPEAKING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8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2276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2277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2278"/>
                </p:tgtEl>
              </p:cMediaNode>
            </p:audio>
          </p:childTnLst>
        </p:cTn>
      </p:par>
    </p:tnLst>
    <p:bldLst>
      <p:bldP spid="1822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ext Box 3">
            <a:extLst>
              <a:ext uri="{FF2B5EF4-FFF2-40B4-BE49-F238E27FC236}">
                <a16:creationId xmlns:a16="http://schemas.microsoft.com/office/drawing/2014/main" id="{E0694635-9781-47FE-93B6-CDFFAD72D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9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</a:t>
            </a:r>
          </a:p>
        </p:txBody>
      </p:sp>
      <p:pic>
        <p:nvPicPr>
          <p:cNvPr id="183300" name="08D.wav">
            <a:hlinkClick r:id="" action="ppaction://media"/>
            <a:extLst>
              <a:ext uri="{FF2B5EF4-FFF2-40B4-BE49-F238E27FC236}">
                <a16:creationId xmlns:a16="http://schemas.microsoft.com/office/drawing/2014/main" id="{496FAAAA-57E8-468E-AF70-0EB8D127ED0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1" name="08D.wav">
            <a:hlinkClick r:id="" action="ppaction://media"/>
            <a:extLst>
              <a:ext uri="{FF2B5EF4-FFF2-40B4-BE49-F238E27FC236}">
                <a16:creationId xmlns:a16="http://schemas.microsoft.com/office/drawing/2014/main" id="{A1BB95A8-0C05-40A3-AF2F-9693183A852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2" name="08D.wav">
            <a:hlinkClick r:id="" action="ppaction://media"/>
            <a:extLst>
              <a:ext uri="{FF2B5EF4-FFF2-40B4-BE49-F238E27FC236}">
                <a16:creationId xmlns:a16="http://schemas.microsoft.com/office/drawing/2014/main" id="{382FCD8E-EC8F-431A-873B-B4CD7960E15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>
            <a:extLst>
              <a:ext uri="{FF2B5EF4-FFF2-40B4-BE49-F238E27FC236}">
                <a16:creationId xmlns:a16="http://schemas.microsoft.com/office/drawing/2014/main" id="{A4D0D747-DB05-47F6-AB82-F92F4EFE1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16303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12">
            <a:extLst>
              <a:ext uri="{FF2B5EF4-FFF2-40B4-BE49-F238E27FC236}">
                <a16:creationId xmlns:a16="http://schemas.microsoft.com/office/drawing/2014/main" id="{E8C7AED7-7A80-4B6E-84D3-98C182F95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114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tx2"/>
                </a:solidFill>
              </a:rPr>
              <a:t>KIM</a:t>
            </a:r>
          </a:p>
        </p:txBody>
      </p:sp>
      <p:pic>
        <p:nvPicPr>
          <p:cNvPr id="183313" name="Picture 17" descr="ktx3">
            <a:extLst>
              <a:ext uri="{FF2B5EF4-FFF2-40B4-BE49-F238E27FC236}">
                <a16:creationId xmlns:a16="http://schemas.microsoft.com/office/drawing/2014/main" id="{E07B5F65-4B5D-4054-A3A7-F88B69626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3276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14" name="AutoShape 18">
            <a:extLst>
              <a:ext uri="{FF2B5EF4-FFF2-40B4-BE49-F238E27FC236}">
                <a16:creationId xmlns:a16="http://schemas.microsoft.com/office/drawing/2014/main" id="{8E41BF58-8E20-47F2-8702-264F98F16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419600"/>
            <a:ext cx="3886200" cy="2209800"/>
          </a:xfrm>
          <a:prstGeom prst="wedgeEllipseCallout">
            <a:avLst>
              <a:gd name="adj1" fmla="val 69528"/>
              <a:gd name="adj2" fmla="val 7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3399"/>
                </a:solidFill>
              </a:rPr>
              <a:t>Brisbane Institute of E - Astralia</a:t>
            </a:r>
          </a:p>
        </p:txBody>
      </p:sp>
      <p:sp>
        <p:nvSpPr>
          <p:cNvPr id="25610" name="Text Box 21">
            <a:extLst>
              <a:ext uri="{FF2B5EF4-FFF2-40B4-BE49-F238E27FC236}">
                <a16:creationId xmlns:a16="http://schemas.microsoft.com/office/drawing/2014/main" id="{9913EE27-449F-4FF8-A1CF-8DF62A143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3886200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200">
                <a:solidFill>
                  <a:schemeClr val="tx2"/>
                </a:solidFill>
              </a:rPr>
              <a:t>* stay with an Australian family</a:t>
            </a:r>
          </a:p>
          <a:p>
            <a:r>
              <a:rPr lang="en-US" altLang="en-US" sz="3200">
                <a:solidFill>
                  <a:schemeClr val="tx2"/>
                </a:solidFill>
              </a:rPr>
              <a:t>*quite close to     Viet Nam </a:t>
            </a:r>
          </a:p>
          <a:p>
            <a:r>
              <a:rPr lang="en-US" altLang="en-US" sz="3200">
                <a:solidFill>
                  <a:schemeClr val="tx2"/>
                </a:solidFill>
              </a:rPr>
              <a:t>*beautiful scenery </a:t>
            </a:r>
          </a:p>
          <a:p>
            <a:r>
              <a:rPr lang="en-US" altLang="en-US" sz="3200">
                <a:solidFill>
                  <a:schemeClr val="tx2"/>
                </a:solidFill>
              </a:rPr>
              <a:t>*seven weeks</a:t>
            </a:r>
            <a:r>
              <a:rPr lang="en-US" altLang="en-US"/>
              <a:t>  </a:t>
            </a:r>
          </a:p>
          <a:p>
            <a:r>
              <a:rPr lang="en-US" altLang="en-US" sz="2000" i="1">
                <a:solidFill>
                  <a:schemeClr val="tx2"/>
                </a:solidFill>
              </a:rPr>
              <a:t>        </a:t>
            </a:r>
            <a:r>
              <a:rPr lang="en-US" altLang="en-US" sz="2000" b="1" i="1">
                <a:solidFill>
                  <a:schemeClr val="tx2"/>
                </a:solidFill>
              </a:rPr>
              <a:t>Apporximately</a:t>
            </a:r>
          </a:p>
          <a:p>
            <a:r>
              <a:rPr lang="en-US" altLang="en-US" sz="2000" b="1" i="1">
                <a:solidFill>
                  <a:schemeClr val="tx2"/>
                </a:solidFill>
              </a:rPr>
              <a:t>        US$ 1,200</a:t>
            </a:r>
            <a:r>
              <a:rPr lang="en-US" altLang="en-US" sz="2000" i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611" name="WordArt 22">
            <a:extLst>
              <a:ext uri="{FF2B5EF4-FFF2-40B4-BE49-F238E27FC236}">
                <a16:creationId xmlns:a16="http://schemas.microsoft.com/office/drawing/2014/main" id="{60528E35-01FD-4355-8480-29B57CF6AB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24479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II.SPEAKING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300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301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302"/>
                </p:tgtEl>
              </p:cMediaNode>
            </p:audio>
          </p:childTnLst>
        </p:cTn>
      </p:par>
    </p:tnLst>
    <p:bldLst>
      <p:bldP spid="1833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3">
            <a:extLst>
              <a:ext uri="{FF2B5EF4-FFF2-40B4-BE49-F238E27FC236}">
                <a16:creationId xmlns:a16="http://schemas.microsoft.com/office/drawing/2014/main" id="{DCDFB446-D315-44E9-B36D-8EC6D1F10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9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</a:t>
            </a:r>
          </a:p>
        </p:txBody>
      </p:sp>
      <p:pic>
        <p:nvPicPr>
          <p:cNvPr id="185348" name="08D.wav">
            <a:hlinkClick r:id="" action="ppaction://media"/>
            <a:extLst>
              <a:ext uri="{FF2B5EF4-FFF2-40B4-BE49-F238E27FC236}">
                <a16:creationId xmlns:a16="http://schemas.microsoft.com/office/drawing/2014/main" id="{97B25A78-4143-4BEA-A3F6-D4BC2AB9890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9" name="08D.wav">
            <a:hlinkClick r:id="" action="ppaction://media"/>
            <a:extLst>
              <a:ext uri="{FF2B5EF4-FFF2-40B4-BE49-F238E27FC236}">
                <a16:creationId xmlns:a16="http://schemas.microsoft.com/office/drawing/2014/main" id="{9DA0E4A9-3076-4E7C-8341-115EDE90A83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0" name="08D.wav">
            <a:hlinkClick r:id="" action="ppaction://media"/>
            <a:extLst>
              <a:ext uri="{FF2B5EF4-FFF2-40B4-BE49-F238E27FC236}">
                <a16:creationId xmlns:a16="http://schemas.microsoft.com/office/drawing/2014/main" id="{73C7FAD3-7FD9-4F57-A454-8FD97F0F7C4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6" name="Text Box 12">
            <a:extLst>
              <a:ext uri="{FF2B5EF4-FFF2-40B4-BE49-F238E27FC236}">
                <a16:creationId xmlns:a16="http://schemas.microsoft.com/office/drawing/2014/main" id="{944B0C4E-3CEE-433D-A2B3-21CFFDFBC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05000"/>
            <a:ext cx="7010400" cy="4876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/>
              <a:t>* </a:t>
            </a:r>
            <a:r>
              <a:rPr lang="en-US" altLang="en-US" sz="2400" b="1" i="1">
                <a:solidFill>
                  <a:schemeClr val="tx2"/>
                </a:solidFill>
              </a:rPr>
              <a:t>The expression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>
                <a:solidFill>
                  <a:schemeClr val="tx2"/>
                </a:solidFill>
              </a:rPr>
              <a:t>I think ……..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>
                <a:solidFill>
                  <a:schemeClr val="tx2"/>
                </a:solidFill>
              </a:rPr>
              <a:t> What do you think ………………?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>
                <a:solidFill>
                  <a:schemeClr val="tx2"/>
                </a:solidFill>
              </a:rPr>
              <a:t>I agree / disagree because ……….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>
                <a:solidFill>
                  <a:schemeClr val="tx2"/>
                </a:solidFill>
              </a:rPr>
              <a:t> I don’t understand ……………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>
                <a:solidFill>
                  <a:schemeClr val="tx2"/>
                </a:solidFill>
              </a:rPr>
              <a:t>Why don’t we ………….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>
                <a:solidFill>
                  <a:schemeClr val="tx2"/>
                </a:solidFill>
              </a:rPr>
              <a:t> If we go to ………, we can ……….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>
                <a:solidFill>
                  <a:schemeClr val="tx2"/>
                </a:solidFill>
              </a:rPr>
              <a:t>We should ……………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>
                <a:solidFill>
                  <a:schemeClr val="tx2"/>
                </a:solidFill>
              </a:rPr>
              <a:t>Let’s ……………………………..</a:t>
            </a:r>
          </a:p>
        </p:txBody>
      </p:sp>
      <p:sp>
        <p:nvSpPr>
          <p:cNvPr id="185358" name="WordArt 14">
            <a:extLst>
              <a:ext uri="{FF2B5EF4-FFF2-40B4-BE49-F238E27FC236}">
                <a16:creationId xmlns:a16="http://schemas.microsoft.com/office/drawing/2014/main" id="{B3437879-9067-4F8C-81A3-4EAD854654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31623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II.SPEAKING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53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5348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5349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5350"/>
                </p:tgtEl>
              </p:cMediaNode>
            </p:audio>
          </p:childTnLst>
        </p:cTn>
      </p:par>
    </p:tnLst>
    <p:bldLst>
      <p:bldP spid="185356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>
            <a:extLst>
              <a:ext uri="{FF2B5EF4-FFF2-40B4-BE49-F238E27FC236}">
                <a16:creationId xmlns:a16="http://schemas.microsoft.com/office/drawing/2014/main" id="{B7595B1C-3C00-4F2A-A101-2A80D76D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9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</a:t>
            </a:r>
          </a:p>
        </p:txBody>
      </p:sp>
      <p:pic>
        <p:nvPicPr>
          <p:cNvPr id="184324" name="08D.wav">
            <a:hlinkClick r:id="" action="ppaction://media"/>
            <a:extLst>
              <a:ext uri="{FF2B5EF4-FFF2-40B4-BE49-F238E27FC236}">
                <a16:creationId xmlns:a16="http://schemas.microsoft.com/office/drawing/2014/main" id="{6CEAE253-6743-4B69-A697-C3FA19E3890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08D.wav">
            <a:hlinkClick r:id="" action="ppaction://media"/>
            <a:extLst>
              <a:ext uri="{FF2B5EF4-FFF2-40B4-BE49-F238E27FC236}">
                <a16:creationId xmlns:a16="http://schemas.microsoft.com/office/drawing/2014/main" id="{882D6343-8EEC-4380-9887-6DC41F8C505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6" name="08D.wav">
            <a:hlinkClick r:id="" action="ppaction://media"/>
            <a:extLst>
              <a:ext uri="{FF2B5EF4-FFF2-40B4-BE49-F238E27FC236}">
                <a16:creationId xmlns:a16="http://schemas.microsoft.com/office/drawing/2014/main" id="{1FBA6FAF-6802-4982-AC3A-75D40E271B7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WordArt 13">
            <a:extLst>
              <a:ext uri="{FF2B5EF4-FFF2-40B4-BE49-F238E27FC236}">
                <a16:creationId xmlns:a16="http://schemas.microsoft.com/office/drawing/2014/main" id="{D34F3C09-BCA0-4CA9-9546-9534272ECF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143000"/>
            <a:ext cx="24479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II.SPEAKING</a:t>
            </a:r>
          </a:p>
        </p:txBody>
      </p:sp>
      <p:sp>
        <p:nvSpPr>
          <p:cNvPr id="27655" name="Text Box 14">
            <a:extLst>
              <a:ext uri="{FF2B5EF4-FFF2-40B4-BE49-F238E27FC236}">
                <a16:creationId xmlns:a16="http://schemas.microsoft.com/office/drawing/2014/main" id="{A01FC79E-D39D-4E1C-AC40-69FD45D0A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8153400" cy="46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200" b="1" i="1">
                <a:solidFill>
                  <a:schemeClr val="tx2"/>
                </a:solidFill>
              </a:rPr>
              <a:t>Tâm</a:t>
            </a:r>
            <a:r>
              <a:rPr lang="en-US" altLang="en-US" sz="2200" b="1" i="1"/>
              <a:t> </a:t>
            </a:r>
            <a:r>
              <a:rPr lang="en-US" altLang="en-US" sz="2200" i="1"/>
              <a:t>: </a:t>
            </a:r>
            <a:r>
              <a:rPr lang="en-US" altLang="en-US" sz="2200" i="1" u="sng"/>
              <a:t>I think we should</a:t>
            </a:r>
            <a:r>
              <a:rPr lang="en-US" altLang="en-US" sz="2200" u="sng"/>
              <a:t> go</a:t>
            </a:r>
            <a:r>
              <a:rPr lang="en-US" altLang="en-US" sz="2200"/>
              <a:t> to the Seattle School of English in the USA .We can stay with Vietnamese friends .</a:t>
            </a:r>
          </a:p>
          <a:p>
            <a:pPr algn="just">
              <a:spcBef>
                <a:spcPct val="50000"/>
              </a:spcBef>
            </a:pPr>
            <a:r>
              <a:rPr lang="en-US" altLang="en-US" sz="2200" b="1" i="1">
                <a:solidFill>
                  <a:schemeClr val="tx2"/>
                </a:solidFill>
              </a:rPr>
              <a:t>Kim</a:t>
            </a:r>
            <a:r>
              <a:rPr lang="en-US" altLang="en-US" sz="2200" b="1" i="1"/>
              <a:t> :</a:t>
            </a:r>
            <a:r>
              <a:rPr lang="en-US" altLang="en-US" sz="2200"/>
              <a:t> </a:t>
            </a:r>
            <a:r>
              <a:rPr lang="en-US" altLang="en-US" sz="2200" i="1" u="sng"/>
              <a:t>I disagree because</a:t>
            </a:r>
            <a:r>
              <a:rPr lang="en-US" altLang="en-US" sz="2200" i="1"/>
              <a:t> we</a:t>
            </a:r>
            <a:r>
              <a:rPr lang="en-US" altLang="en-US" sz="2200"/>
              <a:t> can’t practice speaking English with native speakers .</a:t>
            </a:r>
          </a:p>
          <a:p>
            <a:pPr algn="just">
              <a:spcBef>
                <a:spcPct val="50000"/>
              </a:spcBef>
            </a:pPr>
            <a:r>
              <a:rPr lang="en-US" altLang="en-US" sz="2200" b="1" i="1">
                <a:solidFill>
                  <a:schemeClr val="tx2"/>
                </a:solidFill>
              </a:rPr>
              <a:t>Thu </a:t>
            </a:r>
            <a:r>
              <a:rPr lang="en-US" altLang="en-US" sz="2200"/>
              <a:t>: </a:t>
            </a:r>
            <a:r>
              <a:rPr lang="en-US" altLang="en-US" sz="2200" i="1" u="sng"/>
              <a:t>why don’t we</a:t>
            </a:r>
            <a:r>
              <a:rPr lang="en-US" altLang="en-US" sz="2200" u="sng"/>
              <a:t> go</a:t>
            </a:r>
            <a:r>
              <a:rPr lang="en-US" altLang="en-US" sz="2200"/>
              <a:t> to the Brighton Language Center in the United Kingdom </a:t>
            </a:r>
            <a:r>
              <a:rPr lang="en-US" altLang="en-US" sz="2200" i="1"/>
              <a:t>? If we</a:t>
            </a:r>
            <a:r>
              <a:rPr lang="en-US" altLang="en-US" sz="2200"/>
              <a:t> go there , </a:t>
            </a:r>
            <a:r>
              <a:rPr lang="en-US" altLang="en-US" sz="2200" i="1"/>
              <a:t>we can</a:t>
            </a:r>
            <a:r>
              <a:rPr lang="en-US" altLang="en-US" sz="2200"/>
              <a:t> live in a dormitory on campus . </a:t>
            </a:r>
          </a:p>
          <a:p>
            <a:pPr algn="just">
              <a:spcBef>
                <a:spcPct val="50000"/>
              </a:spcBef>
            </a:pPr>
            <a:r>
              <a:rPr lang="en-US" altLang="en-US" sz="2200" b="1" i="1">
                <a:solidFill>
                  <a:schemeClr val="tx2"/>
                </a:solidFill>
              </a:rPr>
              <a:t>Tâm</a:t>
            </a:r>
            <a:r>
              <a:rPr lang="en-US" altLang="en-US" sz="2200" b="1" i="1"/>
              <a:t> </a:t>
            </a:r>
            <a:r>
              <a:rPr lang="en-US" altLang="en-US" sz="2200"/>
              <a:t>: But the course is too expensive . It costs US$ 2,000 .</a:t>
            </a:r>
          </a:p>
          <a:p>
            <a:pPr algn="just">
              <a:spcBef>
                <a:spcPct val="50000"/>
              </a:spcBef>
            </a:pPr>
            <a:r>
              <a:rPr lang="en-US" altLang="en-US" sz="2200" b="1" i="1">
                <a:solidFill>
                  <a:schemeClr val="tx2"/>
                </a:solidFill>
              </a:rPr>
              <a:t>Kim </a:t>
            </a:r>
            <a:r>
              <a:rPr lang="en-US" altLang="en-US" sz="2200"/>
              <a:t>: </a:t>
            </a:r>
            <a:r>
              <a:rPr lang="en-US" altLang="en-US" sz="2200" i="1" u="sng"/>
              <a:t>What do you think</a:t>
            </a:r>
            <a:r>
              <a:rPr lang="en-US" altLang="en-US" sz="2200" u="sng"/>
              <a:t> about</a:t>
            </a:r>
            <a:r>
              <a:rPr lang="en-US" altLang="en-US" sz="2200"/>
              <a:t> the Brisbane Institute of English in Australia ?</a:t>
            </a:r>
          </a:p>
          <a:p>
            <a:pPr algn="just">
              <a:spcBef>
                <a:spcPct val="50000"/>
              </a:spcBef>
            </a:pPr>
            <a:r>
              <a:rPr lang="en-US" altLang="en-US" sz="2200" b="1" i="1">
                <a:solidFill>
                  <a:schemeClr val="tx2"/>
                </a:solidFill>
              </a:rPr>
              <a:t>Thu</a:t>
            </a:r>
            <a:r>
              <a:rPr lang="en-US" altLang="en-US" sz="2200" b="1" i="1"/>
              <a:t> </a:t>
            </a:r>
            <a:r>
              <a:rPr lang="en-US" altLang="en-US" sz="2200"/>
              <a:t>: </a:t>
            </a:r>
            <a:r>
              <a:rPr lang="en-US" altLang="en-US" sz="2200" i="1" u="sng"/>
              <a:t>I think</a:t>
            </a:r>
            <a:r>
              <a:rPr lang="en-US" altLang="en-US" sz="2200"/>
              <a:t> it’s not comfortable to live with foreigners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24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25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2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Text Box 4">
            <a:extLst>
              <a:ext uri="{FF2B5EF4-FFF2-40B4-BE49-F238E27FC236}">
                <a16:creationId xmlns:a16="http://schemas.microsoft.com/office/drawing/2014/main" id="{76B358D1-51B0-43FD-A7DD-088B3868C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9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</a:t>
            </a:r>
          </a:p>
        </p:txBody>
      </p:sp>
      <p:pic>
        <p:nvPicPr>
          <p:cNvPr id="150533" name="08D.wav">
            <a:hlinkClick r:id="" action="ppaction://media"/>
            <a:extLst>
              <a:ext uri="{FF2B5EF4-FFF2-40B4-BE49-F238E27FC236}">
                <a16:creationId xmlns:a16="http://schemas.microsoft.com/office/drawing/2014/main" id="{289A0AC0-22CE-44DD-832E-D8670521E37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08D.wav">
            <a:hlinkClick r:id="" action="ppaction://media"/>
            <a:extLst>
              <a:ext uri="{FF2B5EF4-FFF2-40B4-BE49-F238E27FC236}">
                <a16:creationId xmlns:a16="http://schemas.microsoft.com/office/drawing/2014/main" id="{77EB1B01-6471-439E-B123-BE29A68A01E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5" name="08D.wav">
            <a:hlinkClick r:id="" action="ppaction://media"/>
            <a:extLst>
              <a:ext uri="{FF2B5EF4-FFF2-40B4-BE49-F238E27FC236}">
                <a16:creationId xmlns:a16="http://schemas.microsoft.com/office/drawing/2014/main" id="{CBF27414-57C0-4A2B-B78E-CDC70DF5C40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1">
            <a:extLst>
              <a:ext uri="{FF2B5EF4-FFF2-40B4-BE49-F238E27FC236}">
                <a16:creationId xmlns:a16="http://schemas.microsoft.com/office/drawing/2014/main" id="{6E966426-FEAE-494E-917C-9EF1163B2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779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79" name="WordArt 83">
            <a:extLst>
              <a:ext uri="{FF2B5EF4-FFF2-40B4-BE49-F238E27FC236}">
                <a16:creationId xmlns:a16="http://schemas.microsoft.com/office/drawing/2014/main" id="{53E164F6-B284-485F-9626-C6BE0569C9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066800"/>
            <a:ext cx="21145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II.SPEAKING</a:t>
            </a:r>
          </a:p>
        </p:txBody>
      </p:sp>
      <p:sp>
        <p:nvSpPr>
          <p:cNvPr id="28680" name="Text Box 85">
            <a:extLst>
              <a:ext uri="{FF2B5EF4-FFF2-40B4-BE49-F238E27FC236}">
                <a16:creationId xmlns:a16="http://schemas.microsoft.com/office/drawing/2014/main" id="{31453F82-1A95-465B-892A-8B17F0D91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50614" name="Text Box 86">
            <a:extLst>
              <a:ext uri="{FF2B5EF4-FFF2-40B4-BE49-F238E27FC236}">
                <a16:creationId xmlns:a16="http://schemas.microsoft.com/office/drawing/2014/main" id="{93D94C24-47AE-449F-B63C-5EBF350E8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84350"/>
            <a:ext cx="7696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/>
              <a:t>                                              </a:t>
            </a:r>
            <a:r>
              <a:rPr lang="en-US" altLang="en-US" sz="2400">
                <a:solidFill>
                  <a:schemeClr val="tx2"/>
                </a:solidFill>
              </a:rPr>
              <a:t>to the Brisbane Institute of English in Autralia because it has beautiful sceneries and it’s the cheapest</a:t>
            </a:r>
          </a:p>
        </p:txBody>
      </p:sp>
      <p:sp>
        <p:nvSpPr>
          <p:cNvPr id="28682" name="Text Box 89">
            <a:extLst>
              <a:ext uri="{FF2B5EF4-FFF2-40B4-BE49-F238E27FC236}">
                <a16:creationId xmlns:a16="http://schemas.microsoft.com/office/drawing/2014/main" id="{CBFF6977-9652-4671-8700-77A3C479C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 u="sng"/>
              <a:t>Dialogue 2</a:t>
            </a:r>
          </a:p>
        </p:txBody>
      </p:sp>
      <p:sp>
        <p:nvSpPr>
          <p:cNvPr id="28683" name="Text Box 90">
            <a:extLst>
              <a:ext uri="{FF2B5EF4-FFF2-40B4-BE49-F238E27FC236}">
                <a16:creationId xmlns:a16="http://schemas.microsoft.com/office/drawing/2014/main" id="{E001907D-48E9-4D50-B127-7975C316C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91088"/>
            <a:ext cx="83820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B: Why don’t we go …………………………………………………………………...........</a:t>
            </a:r>
          </a:p>
          <a:p>
            <a:pPr>
              <a:spcBef>
                <a:spcPct val="50000"/>
              </a:spcBef>
            </a:pPr>
            <a:r>
              <a:rPr lang="en-US" altLang="en-US" sz="2200"/>
              <a:t>C; What do you think about ………………………………………………….............</a:t>
            </a:r>
          </a:p>
          <a:p>
            <a:pPr>
              <a:spcBef>
                <a:spcPct val="50000"/>
              </a:spcBef>
            </a:pPr>
            <a:r>
              <a:rPr lang="en-US" altLang="en-US" sz="2200"/>
              <a:t>A: I think we should …………………………………………………………………………..</a:t>
            </a:r>
          </a:p>
        </p:txBody>
      </p:sp>
      <p:sp>
        <p:nvSpPr>
          <p:cNvPr id="28684" name="Text Box 91">
            <a:extLst>
              <a:ext uri="{FF2B5EF4-FFF2-40B4-BE49-F238E27FC236}">
                <a16:creationId xmlns:a16="http://schemas.microsoft.com/office/drawing/2014/main" id="{07A565CB-D55F-4F77-9601-30BF50285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97050"/>
            <a:ext cx="800100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/>
              <a:t>A</a:t>
            </a:r>
            <a:r>
              <a:rPr lang="en-US" altLang="en-US" sz="2400" i="1"/>
              <a:t>: I think we should</a:t>
            </a:r>
            <a:r>
              <a:rPr lang="en-US" altLang="en-US" sz="2400"/>
              <a:t>  go</a:t>
            </a:r>
            <a:r>
              <a:rPr lang="en-US" altLang="en-US" sz="2000"/>
              <a:t>……………………………………</a:t>
            </a:r>
            <a:r>
              <a:rPr lang="en-US" altLang="en-US"/>
              <a:t>………………………………</a:t>
            </a:r>
            <a:endParaRPr lang="en-US" altLang="en-US" sz="2000"/>
          </a:p>
          <a:p>
            <a:pPr>
              <a:spcBef>
                <a:spcPct val="50000"/>
              </a:spcBef>
            </a:pPr>
            <a:r>
              <a:rPr lang="en-US" altLang="en-US" sz="2000"/>
              <a:t>……………………………………………………………………………………………………………………..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28685" name="Text Box 92">
            <a:extLst>
              <a:ext uri="{FF2B5EF4-FFF2-40B4-BE49-F238E27FC236}">
                <a16:creationId xmlns:a16="http://schemas.microsoft.com/office/drawing/2014/main" id="{C8153542-10EC-47C8-AE73-ED13064EB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1" i="1" u="sng"/>
              <a:t>Dialogue 1</a:t>
            </a:r>
            <a:r>
              <a:rPr lang="en-US" altLang="en-US" sz="2400"/>
              <a:t>:</a:t>
            </a:r>
          </a:p>
        </p:txBody>
      </p:sp>
      <p:sp>
        <p:nvSpPr>
          <p:cNvPr id="28686" name="Text Box 93">
            <a:extLst>
              <a:ext uri="{FF2B5EF4-FFF2-40B4-BE49-F238E27FC236}">
                <a16:creationId xmlns:a16="http://schemas.microsoft.com/office/drawing/2014/main" id="{2A9FD480-7249-4AB3-AFD2-7FF038255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822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1" i="1"/>
              <a:t>B:</a:t>
            </a:r>
            <a:r>
              <a:rPr lang="en-US" altLang="en-US" sz="2400" i="1"/>
              <a:t>What do you think</a:t>
            </a:r>
            <a:r>
              <a:rPr lang="en-US" altLang="en-US" sz="2400"/>
              <a:t> about ………………………………………………….</a:t>
            </a:r>
            <a:r>
              <a:rPr lang="en-US" altLang="en-US" sz="2400" b="1" i="1"/>
              <a:t> </a:t>
            </a:r>
          </a:p>
          <a:p>
            <a:r>
              <a:rPr lang="en-US" altLang="en-US" sz="2400" b="1" i="1"/>
              <a:t>C </a:t>
            </a:r>
            <a:r>
              <a:rPr lang="en-US" altLang="en-US" sz="2400"/>
              <a:t>: </a:t>
            </a:r>
            <a:r>
              <a:rPr lang="en-US" altLang="en-US" sz="2400" i="1"/>
              <a:t>why don’t we</a:t>
            </a:r>
            <a:r>
              <a:rPr lang="en-US" altLang="en-US" sz="2400"/>
              <a:t> go …………………………………………………………………</a:t>
            </a:r>
          </a:p>
          <a:p>
            <a:r>
              <a:rPr lang="en-US" altLang="en-US" sz="2400" b="1" i="1"/>
              <a:t>B:</a:t>
            </a:r>
            <a:r>
              <a:rPr lang="en-US" altLang="en-US" sz="2400"/>
              <a:t> </a:t>
            </a:r>
            <a:r>
              <a:rPr lang="en-US" altLang="en-US" sz="2400" i="1"/>
              <a:t>I disagree because ……………………………………………………………</a:t>
            </a:r>
            <a:endParaRPr lang="en-US" altLang="en-US" sz="2400"/>
          </a:p>
        </p:txBody>
      </p:sp>
      <p:sp>
        <p:nvSpPr>
          <p:cNvPr id="28687" name="Text Box 95">
            <a:extLst>
              <a:ext uri="{FF2B5EF4-FFF2-40B4-BE49-F238E27FC236}">
                <a16:creationId xmlns:a16="http://schemas.microsoft.com/office/drawing/2014/main" id="{D8CE4740-94FA-4E85-B2E7-28930EF1C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A: Let’s …………………………………………………………………………………….</a:t>
            </a:r>
          </a:p>
        </p:txBody>
      </p:sp>
      <p:sp>
        <p:nvSpPr>
          <p:cNvPr id="28688" name="Line 96">
            <a:extLst>
              <a:ext uri="{FF2B5EF4-FFF2-40B4-BE49-F238E27FC236}">
                <a16:creationId xmlns:a16="http://schemas.microsoft.com/office/drawing/2014/main" id="{C8F1BD93-A9E7-4CFB-849E-D5F787545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533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534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535"/>
                </p:tgtEl>
              </p:cMediaNode>
            </p:audio>
          </p:childTnLst>
        </p:cTn>
      </p:par>
    </p:tnLst>
    <p:bldLst>
      <p:bldP spid="1506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>
            <a:extLst>
              <a:ext uri="{FF2B5EF4-FFF2-40B4-BE49-F238E27FC236}">
                <a16:creationId xmlns:a16="http://schemas.microsoft.com/office/drawing/2014/main" id="{922706FD-8C31-47A8-841F-1CF53ACBA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9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</a:t>
            </a:r>
          </a:p>
        </p:txBody>
      </p:sp>
      <p:graphicFrame>
        <p:nvGraphicFramePr>
          <p:cNvPr id="201790" name="Group 62">
            <a:extLst>
              <a:ext uri="{FF2B5EF4-FFF2-40B4-BE49-F238E27FC236}">
                <a16:creationId xmlns:a16="http://schemas.microsoft.com/office/drawing/2014/main" id="{B69507F0-82E5-44FF-A264-A826F207E0DD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609600" y="2667000"/>
          <a:ext cx="7924800" cy="3201988"/>
        </p:xfrm>
        <a:graphic>
          <a:graphicData uri="http://schemas.openxmlformats.org/drawingml/2006/table">
            <a:tbl>
              <a:tblPr/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Find someone who ……..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Name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3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1- Reads English comics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2- Does the homework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3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3- Learns by heart all the new words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4- Uses dictionary for reading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5- Learns to sing English songs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722" name="Text Box 40">
            <a:extLst>
              <a:ext uri="{FF2B5EF4-FFF2-40B4-BE49-F238E27FC236}">
                <a16:creationId xmlns:a16="http://schemas.microsoft.com/office/drawing/2014/main" id="{8AA5FA08-E9F4-4720-B377-F50A31B29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43000"/>
            <a:ext cx="8229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b="1" u="sng"/>
              <a:t>Game</a:t>
            </a:r>
            <a:r>
              <a:rPr lang="en-US" altLang="en-US" sz="2400"/>
              <a:t> :  Find someone who ……………….</a:t>
            </a:r>
          </a:p>
          <a:p>
            <a:pPr algn="ctr">
              <a:spcBef>
                <a:spcPct val="50000"/>
              </a:spcBef>
            </a:pPr>
            <a:r>
              <a:rPr lang="en-US" altLang="en-US" sz="2400"/>
              <a:t>(How to learn English) 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Do you ……………………………… ? Yes , I do / No , I don’t .</a:t>
            </a:r>
          </a:p>
        </p:txBody>
      </p:sp>
      <p:sp>
        <p:nvSpPr>
          <p:cNvPr id="201787" name="Text Box 59">
            <a:extLst>
              <a:ext uri="{FF2B5EF4-FFF2-40B4-BE49-F238E27FC236}">
                <a16:creationId xmlns:a16="http://schemas.microsoft.com/office/drawing/2014/main" id="{382A413C-43F6-424E-9EDF-FB23E6B7B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3200400"/>
            <a:ext cx="1062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1">
                <a:solidFill>
                  <a:schemeClr val="folHlink"/>
                </a:solidFill>
              </a:rPr>
              <a:t>Duyen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1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1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1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8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anh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BC425D-78B6-4E5C-B98F-409AAFB6770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8100" y="0"/>
            <a:ext cx="9067800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30723" name="Rectangle 3" hidden="1">
            <a:extLst>
              <a:ext uri="{FF2B5EF4-FFF2-40B4-BE49-F238E27FC236}">
                <a16:creationId xmlns:a16="http://schemas.microsoft.com/office/drawing/2014/main" id="{52AB6887-F601-4E3D-B2B5-203103B35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</a:t>
            </a:r>
          </a:p>
        </p:txBody>
      </p:sp>
      <p:sp>
        <p:nvSpPr>
          <p:cNvPr id="147460" name="AutoShape 4">
            <a:extLst>
              <a:ext uri="{FF2B5EF4-FFF2-40B4-BE49-F238E27FC236}">
                <a16:creationId xmlns:a16="http://schemas.microsoft.com/office/drawing/2014/main" id="{6735B2B5-2461-4896-A2C1-6DFB0E34E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8305800" cy="2362200"/>
          </a:xfrm>
          <a:prstGeom prst="cloudCallout">
            <a:avLst>
              <a:gd name="adj1" fmla="val -16093"/>
              <a:gd name="adj2" fmla="val 87838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>
                <a:latin typeface="Arial" panose="020B0604020202020204" pitchFamily="34" charset="0"/>
              </a:rPr>
              <a:t>   </a:t>
            </a:r>
          </a:p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</a:rPr>
              <a:t>Thank you for your attendance and goodbye!</a:t>
            </a:r>
          </a:p>
        </p:txBody>
      </p:sp>
      <p:pic>
        <p:nvPicPr>
          <p:cNvPr id="147464" name="Auld Lang Syne - Boney M [NCT 8486700779].mp3">
            <a:hlinkClick r:id="" action="ppaction://media"/>
            <a:extLst>
              <a:ext uri="{FF2B5EF4-FFF2-40B4-BE49-F238E27FC236}">
                <a16:creationId xmlns:a16="http://schemas.microsoft.com/office/drawing/2014/main" id="{C1A20031-5ACD-4AAA-A940-ADBA683D1C26}"/>
              </a:ext>
            </a:extLst>
          </p:cNvPr>
          <p:cNvPicPr>
            <a:picLocks noRot="1" noChangeAspect="1" noChangeArrowheads="1"/>
          </p:cNvPicPr>
          <p:nvPr>
            <p:ph idx="1"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6858000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717" fill="hold"/>
                                        <p:tgtEl>
                                          <p:spTgt spid="1474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464"/>
                </p:tgtEl>
              </p:cMediaNode>
            </p:audio>
          </p:childTnLst>
        </p:cTn>
      </p:par>
    </p:tnLst>
    <p:bldLst>
      <p:bldP spid="1474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>
            <a:extLst>
              <a:ext uri="{FF2B5EF4-FFF2-40B4-BE49-F238E27FC236}">
                <a16:creationId xmlns:a16="http://schemas.microsoft.com/office/drawing/2014/main" id="{79504FB3-7C88-4F04-AF85-977D57A2F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4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</a:t>
            </a:r>
          </a:p>
        </p:txBody>
      </p:sp>
      <p:pic>
        <p:nvPicPr>
          <p:cNvPr id="160771" name="Picture 3" descr="học bổng">
            <a:extLst>
              <a:ext uri="{FF2B5EF4-FFF2-40B4-BE49-F238E27FC236}">
                <a16:creationId xmlns:a16="http://schemas.microsoft.com/office/drawing/2014/main" id="{C772664E-83AF-46A3-93A4-D224D59B9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781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3" name="WordArt 5">
            <a:extLst>
              <a:ext uri="{FF2B5EF4-FFF2-40B4-BE49-F238E27FC236}">
                <a16:creationId xmlns:a16="http://schemas.microsoft.com/office/drawing/2014/main" id="{0E030321-C0A6-4F97-9594-76008ED9EF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I.VOCABULARY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1" name="Text Box 15">
            <a:extLst>
              <a:ext uri="{FF2B5EF4-FFF2-40B4-BE49-F238E27FC236}">
                <a16:creationId xmlns:a16="http://schemas.microsoft.com/office/drawing/2014/main" id="{86700F2E-564E-401D-A4ED-8A6E337E2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4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</a:t>
            </a:r>
          </a:p>
        </p:txBody>
      </p:sp>
      <p:sp>
        <p:nvSpPr>
          <p:cNvPr id="80914" name="Rectangle 18">
            <a:extLst>
              <a:ext uri="{FF2B5EF4-FFF2-40B4-BE49-F238E27FC236}">
                <a16:creationId xmlns:a16="http://schemas.microsoft.com/office/drawing/2014/main" id="{ED43B569-31DF-465F-9ABD-6136C1EA7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9550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1.Scholarship (n)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      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0922" name="Rectangle 26">
            <a:extLst>
              <a:ext uri="{FF2B5EF4-FFF2-40B4-BE49-F238E27FC236}">
                <a16:creationId xmlns:a16="http://schemas.microsoft.com/office/drawing/2014/main" id="{51078F92-03CB-4B82-9EEE-4639F9F8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03438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Học bổng</a:t>
            </a:r>
            <a:r>
              <a:rPr lang="en-US" altLang="en-US" sz="28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173" name="Text Box 49">
            <a:extLst>
              <a:ext uri="{FF2B5EF4-FFF2-40B4-BE49-F238E27FC236}">
                <a16:creationId xmlns:a16="http://schemas.microsoft.com/office/drawing/2014/main" id="{B7E3F44A-5C7B-4A2B-B7FA-151D3A2AF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0800"/>
            <a:ext cx="9144000" cy="779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4" name="WordArt 51">
            <a:extLst>
              <a:ext uri="{FF2B5EF4-FFF2-40B4-BE49-F238E27FC236}">
                <a16:creationId xmlns:a16="http://schemas.microsoft.com/office/drawing/2014/main" id="{2F0B35FA-CF93-4FD1-8277-193BBE779B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I.VOCABULARY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4" grpId="0"/>
      <p:bldP spid="809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>
            <a:extLst>
              <a:ext uri="{FF2B5EF4-FFF2-40B4-BE49-F238E27FC236}">
                <a16:creationId xmlns:a16="http://schemas.microsoft.com/office/drawing/2014/main" id="{1FF82860-C732-4686-8388-97167E2DB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4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 </a:t>
            </a:r>
          </a:p>
        </p:txBody>
      </p:sp>
      <p:pic>
        <p:nvPicPr>
          <p:cNvPr id="161796" name="Picture 4" descr="hocbong">
            <a:extLst>
              <a:ext uri="{FF2B5EF4-FFF2-40B4-BE49-F238E27FC236}">
                <a16:creationId xmlns:a16="http://schemas.microsoft.com/office/drawing/2014/main" id="{5AFDDD2B-1B5E-4C06-8586-09BEC14E8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324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WordArt 6">
            <a:extLst>
              <a:ext uri="{FF2B5EF4-FFF2-40B4-BE49-F238E27FC236}">
                <a16:creationId xmlns:a16="http://schemas.microsoft.com/office/drawing/2014/main" id="{7BDC0339-1CDB-4CD5-9757-EF7D173A40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I.VOCABULARY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>
            <a:extLst>
              <a:ext uri="{FF2B5EF4-FFF2-40B4-BE49-F238E27FC236}">
                <a16:creationId xmlns:a16="http://schemas.microsoft.com/office/drawing/2014/main" id="{7CFA8A07-E9DD-4E74-B544-FF5E6AFCD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4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1A5DD31-6572-4229-A3EA-73233BD71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97088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1.Scholarship ( n )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12AE133E-689D-45CF-B4F7-C38B8FB63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2681288"/>
            <a:ext cx="4743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2.Award ( v ) 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        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9221" name="Rectangle 10">
            <a:extLst>
              <a:ext uri="{FF2B5EF4-FFF2-40B4-BE49-F238E27FC236}">
                <a16:creationId xmlns:a16="http://schemas.microsoft.com/office/drawing/2014/main" id="{B055B541-5E79-48D3-B1A0-F24DF9916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133600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Học bổng</a:t>
            </a:r>
            <a:r>
              <a:rPr lang="en-US" altLang="en-US" sz="28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6683" name="Rectangle 11">
            <a:extLst>
              <a:ext uri="{FF2B5EF4-FFF2-40B4-BE49-F238E27FC236}">
                <a16:creationId xmlns:a16="http://schemas.microsoft.com/office/drawing/2014/main" id="{3593B81B-FCFD-4606-99BE-7B7E56F70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2636838"/>
            <a:ext cx="3371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Thưởng , tặng</a:t>
            </a:r>
          </a:p>
        </p:txBody>
      </p:sp>
      <p:sp>
        <p:nvSpPr>
          <p:cNvPr id="9223" name="Text Box 23">
            <a:extLst>
              <a:ext uri="{FF2B5EF4-FFF2-40B4-BE49-F238E27FC236}">
                <a16:creationId xmlns:a16="http://schemas.microsoft.com/office/drawing/2014/main" id="{D866723A-CC0E-4A34-8C65-8D64AF4C0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0800"/>
            <a:ext cx="9144000" cy="779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224" name="WordArt 25">
            <a:extLst>
              <a:ext uri="{FF2B5EF4-FFF2-40B4-BE49-F238E27FC236}">
                <a16:creationId xmlns:a16="http://schemas.microsoft.com/office/drawing/2014/main" id="{0C3D570A-E54A-4840-93F8-E0BE97D6A5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I.VOCABULARY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/>
      <p:bldP spid="1566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>
            <a:extLst>
              <a:ext uri="{FF2B5EF4-FFF2-40B4-BE49-F238E27FC236}">
                <a16:creationId xmlns:a16="http://schemas.microsoft.com/office/drawing/2014/main" id="{20417FC8-CAC6-4F65-9ADD-49745048B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4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 </a:t>
            </a:r>
          </a:p>
        </p:txBody>
      </p:sp>
      <p:pic>
        <p:nvPicPr>
          <p:cNvPr id="158738" name="Picture 18" descr="ktx6">
            <a:extLst>
              <a:ext uri="{FF2B5EF4-FFF2-40B4-BE49-F238E27FC236}">
                <a16:creationId xmlns:a16="http://schemas.microsoft.com/office/drawing/2014/main" id="{68F65140-A56A-4BBC-AB3F-3ED396CD0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85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WordArt 25">
            <a:extLst>
              <a:ext uri="{FF2B5EF4-FFF2-40B4-BE49-F238E27FC236}">
                <a16:creationId xmlns:a16="http://schemas.microsoft.com/office/drawing/2014/main" id="{3BDA0AE5-ADDE-4260-AD18-303B8BF4A7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I.VOCABULARY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>
            <a:extLst>
              <a:ext uri="{FF2B5EF4-FFF2-40B4-BE49-F238E27FC236}">
                <a16:creationId xmlns:a16="http://schemas.microsoft.com/office/drawing/2014/main" id="{EAC7BBA7-290A-41B1-BD32-B29C4C294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4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99EA667-B529-40FC-A85B-51EFB10FE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9550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1.Scholarship (n)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      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61022684-2C5A-4C76-B489-43DF38A67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2636838"/>
            <a:ext cx="4057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2.Award ( v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             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27AAB421-CC81-4B51-8A5C-8E132EB6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17023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3.Dormitory  ( n )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   :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1270" name="Rectangle 10">
            <a:extLst>
              <a:ext uri="{FF2B5EF4-FFF2-40B4-BE49-F238E27FC236}">
                <a16:creationId xmlns:a16="http://schemas.microsoft.com/office/drawing/2014/main" id="{3B6D7E66-476A-4289-8BB5-BBD785E84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133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Học bổng</a:t>
            </a:r>
            <a:r>
              <a:rPr lang="en-US" altLang="en-US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271" name="Rectangle 11">
            <a:extLst>
              <a:ext uri="{FF2B5EF4-FFF2-40B4-BE49-F238E27FC236}">
                <a16:creationId xmlns:a16="http://schemas.microsoft.com/office/drawing/2014/main" id="{4EB24971-AD3D-4A7C-A220-E0AF520DB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667000"/>
            <a:ext cx="3371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Thưởng, tặng</a:t>
            </a:r>
          </a:p>
        </p:txBody>
      </p:sp>
      <p:sp>
        <p:nvSpPr>
          <p:cNvPr id="159756" name="Rectangle 12">
            <a:extLst>
              <a:ext uri="{FF2B5EF4-FFF2-40B4-BE49-F238E27FC236}">
                <a16:creationId xmlns:a16="http://schemas.microsoft.com/office/drawing/2014/main" id="{EB62C284-C110-485F-B458-E80B80738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1384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58863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Ký túc xá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1273" name="Text Box 23">
            <a:extLst>
              <a:ext uri="{FF2B5EF4-FFF2-40B4-BE49-F238E27FC236}">
                <a16:creationId xmlns:a16="http://schemas.microsoft.com/office/drawing/2014/main" id="{EB0A1395-2C13-4CE4-9C48-B19C45D71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0800"/>
            <a:ext cx="9144000" cy="779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4" name="WordArt 26">
            <a:extLst>
              <a:ext uri="{FF2B5EF4-FFF2-40B4-BE49-F238E27FC236}">
                <a16:creationId xmlns:a16="http://schemas.microsoft.com/office/drawing/2014/main" id="{F414D6F8-8F56-45C9-8391-F92250C187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I.VOCABULARY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/>
      <p:bldP spid="1597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>
            <a:extLst>
              <a:ext uri="{FF2B5EF4-FFF2-40B4-BE49-F238E27FC236}">
                <a16:creationId xmlns:a16="http://schemas.microsoft.com/office/drawing/2014/main" id="{FF41DFC9-50BF-4AEF-AAEB-7B92EDAF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4 : LEARNING A FOREIGN LANGUAGE</a:t>
            </a:r>
            <a:b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</a:br>
            <a:r>
              <a:rPr lang="en-US" altLang="en-US" sz="32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Speak </a:t>
            </a:r>
          </a:p>
        </p:txBody>
      </p:sp>
      <p:pic>
        <p:nvPicPr>
          <p:cNvPr id="162827" name="Picture 11" descr="ktx2">
            <a:extLst>
              <a:ext uri="{FF2B5EF4-FFF2-40B4-BE49-F238E27FC236}">
                <a16:creationId xmlns:a16="http://schemas.microsoft.com/office/drawing/2014/main" id="{3CB893AB-B70C-4FF0-9882-3D9F81DF0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16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WordArt 13">
            <a:extLst>
              <a:ext uri="{FF2B5EF4-FFF2-40B4-BE49-F238E27FC236}">
                <a16:creationId xmlns:a16="http://schemas.microsoft.com/office/drawing/2014/main" id="{2E3273DE-D553-4169-8650-4427C534DE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I.VOCABULARY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1141</Words>
  <Application>Microsoft Office PowerPoint</Application>
  <PresentationFormat>On-screen Show (4:3)</PresentationFormat>
  <Paragraphs>230</Paragraphs>
  <Slides>27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Comic Sans MS</vt:lpstr>
      <vt:lpstr>Arial</vt:lpstr>
      <vt:lpstr>Calibri</vt:lpstr>
      <vt:lpstr>.VnTimeH</vt:lpstr>
      <vt:lpstr>Symbol</vt:lpstr>
      <vt:lpstr>Crayons</vt:lpstr>
      <vt:lpstr>Default Design</vt:lpstr>
      <vt:lpstr>PowerPoint Presentation</vt:lpstr>
      <vt:lpstr>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  celebrations lesson 2  :speak + listen</dc:title>
  <dc:creator>User</dc:creator>
  <cp:lastModifiedBy>Mr Vuong</cp:lastModifiedBy>
  <cp:revision>156</cp:revision>
  <dcterms:created xsi:type="dcterms:W3CDTF">2008-02-25T21:00:26Z</dcterms:created>
  <dcterms:modified xsi:type="dcterms:W3CDTF">2022-08-01T04:10:41Z</dcterms:modified>
</cp:coreProperties>
</file>