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6"/>
  </p:notesMasterIdLst>
  <p:sldIdLst>
    <p:sldId id="279" r:id="rId3"/>
    <p:sldId id="272" r:id="rId4"/>
    <p:sldId id="277" r:id="rId5"/>
    <p:sldId id="267" r:id="rId6"/>
    <p:sldId id="260" r:id="rId7"/>
    <p:sldId id="270" r:id="rId8"/>
    <p:sldId id="257" r:id="rId9"/>
    <p:sldId id="278" r:id="rId10"/>
    <p:sldId id="271" r:id="rId11"/>
    <p:sldId id="259" r:id="rId12"/>
    <p:sldId id="273" r:id="rId13"/>
    <p:sldId id="275" r:id="rId14"/>
    <p:sldId id="263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33CC"/>
    <a:srgbClr val="A8A4FA"/>
    <a:srgbClr val="E9F3AB"/>
    <a:srgbClr val="A5F9D9"/>
    <a:srgbClr val="ABF3E2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B50C002-8FF5-4013-82B6-FD4E1C5D01E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D31A3F0-240C-4FB3-8AC9-D46D6E90B96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FAC1A02E-AC19-4F87-B6B8-B091CD3D8B1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82AF838B-9015-4421-BE8E-E27246B7FE9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BBED57FA-5246-4CBD-BA74-7E43BFA67F2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BC1C5003-9BFE-44D3-9D3A-186A1BDFAF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fld id="{F4B10C24-FDAD-4511-87BE-5A33B209CE2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BB308460-B399-4F8B-AB90-48FA8BE008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195001-1658-47F9-B240-7D91DFC6AD06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31924D6C-6C98-4967-B0AB-605E5E8352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D606B620-4D95-4BE4-8B8C-6C8625485E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46BFC3-EF32-492F-AB3B-D1320DDAEA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CAB548-55BC-483D-A630-F8B1A010BE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F6C573-7247-485E-8BE4-7E28AD838C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422D10-4454-4D4A-98F4-9A69C3C6F1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547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A2B7DC-26DC-4D25-AC2C-BD3F5C4D11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7F5288-E168-4869-96F1-1EC8588F8C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3D5A30-6DB2-497E-8E70-D4DFBF53C5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5FE724-AD97-42BC-8D6B-0D25E6F3B7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0841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AE9DE9-A1E5-49BF-92CF-298CDF432B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BF0FD4-F025-4612-B28F-FC7EE334CE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24DF3B-B9A4-43C1-87CD-BD891CAB0A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21225A-C268-4A65-A226-B9447346CE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478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57B5592A-2BA3-4C27-BA6E-AC5DF3B59CA9}"/>
              </a:ext>
            </a:extLst>
          </p:cNvPr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3D1F72A1-F7E4-46EF-B3C2-47D808D923D6}"/>
              </a:ext>
            </a:extLst>
          </p:cNvPr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6F386A18-07B3-4FC4-901E-1EB0446921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2DC61F6B-DE0B-4F02-9222-1DC1F07C15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00453DC6-7EAA-4C91-8461-651BF99EF2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9" name="Group 12">
              <a:extLst>
                <a:ext uri="{FF2B5EF4-FFF2-40B4-BE49-F238E27FC236}">
                  <a16:creationId xmlns:a16="http://schemas.microsoft.com/office/drawing/2014/main" id="{15427023-9145-4620-9742-C891C89B80C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>
                <a:extLst>
                  <a:ext uri="{FF2B5EF4-FFF2-40B4-BE49-F238E27FC236}">
                    <a16:creationId xmlns:a16="http://schemas.microsoft.com/office/drawing/2014/main" id="{299D9D55-A338-4BCB-910D-17451CCC2E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" name="Freeform 14">
                <a:extLst>
                  <a:ext uri="{FF2B5EF4-FFF2-40B4-BE49-F238E27FC236}">
                    <a16:creationId xmlns:a16="http://schemas.microsoft.com/office/drawing/2014/main" id="{B7F4A968-80BD-4A91-841E-1F91604F9EA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id="{C6E4F926-480F-4C47-BBEC-C89F726802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" name="Freeform 16">
                <a:extLst>
                  <a:ext uri="{FF2B5EF4-FFF2-40B4-BE49-F238E27FC236}">
                    <a16:creationId xmlns:a16="http://schemas.microsoft.com/office/drawing/2014/main" id="{D68D22CB-E944-4D48-B867-F89029D050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4" name="Freeform 17">
                <a:extLst>
                  <a:ext uri="{FF2B5EF4-FFF2-40B4-BE49-F238E27FC236}">
                    <a16:creationId xmlns:a16="http://schemas.microsoft.com/office/drawing/2014/main" id="{CC41D9FC-EEAC-474B-8935-C49B9F0FB3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grpSp>
        <p:nvGrpSpPr>
          <p:cNvPr id="15" name="Group 18">
            <a:extLst>
              <a:ext uri="{FF2B5EF4-FFF2-40B4-BE49-F238E27FC236}">
                <a16:creationId xmlns:a16="http://schemas.microsoft.com/office/drawing/2014/main" id="{78E22E7E-CBA0-4B78-9B2D-4DBA50C06869}"/>
              </a:ext>
            </a:extLst>
          </p:cNvPr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55DB115D-CE08-41B2-914E-E0C3DED21A84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63F1F815-AFF2-45DE-AC58-F559C2341101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2C271B87-B2E4-4AE1-90B6-3E5DF7AE39B6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19" name="Group 22">
              <a:extLst>
                <a:ext uri="{FF2B5EF4-FFF2-40B4-BE49-F238E27FC236}">
                  <a16:creationId xmlns:a16="http://schemas.microsoft.com/office/drawing/2014/main" id="{D9B5E387-68DB-4BCA-9F20-37CDB35744A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id="{05742B3D-1CEC-4694-B7AF-F473D70DC8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1" name="Freeform 24">
                <a:extLst>
                  <a:ext uri="{FF2B5EF4-FFF2-40B4-BE49-F238E27FC236}">
                    <a16:creationId xmlns:a16="http://schemas.microsoft.com/office/drawing/2014/main" id="{63FD2105-1FC9-4B72-86C6-BB08F1A2A2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2" name="Freeform 25">
                <a:extLst>
                  <a:ext uri="{FF2B5EF4-FFF2-40B4-BE49-F238E27FC236}">
                    <a16:creationId xmlns:a16="http://schemas.microsoft.com/office/drawing/2014/main" id="{B1B4818F-5B72-4A66-815B-6286B495B4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3" name="Freeform 26">
                <a:extLst>
                  <a:ext uri="{FF2B5EF4-FFF2-40B4-BE49-F238E27FC236}">
                    <a16:creationId xmlns:a16="http://schemas.microsoft.com/office/drawing/2014/main" id="{89D28AF2-9BD6-4353-BEEC-358B5CE38A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4" name="Freeform 27">
                <a:extLst>
                  <a:ext uri="{FF2B5EF4-FFF2-40B4-BE49-F238E27FC236}">
                    <a16:creationId xmlns:a16="http://schemas.microsoft.com/office/drawing/2014/main" id="{51F4FCFC-0EBD-48BC-B53A-77FC005507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25" name="Freeform 28">
            <a:extLst>
              <a:ext uri="{FF2B5EF4-FFF2-40B4-BE49-F238E27FC236}">
                <a16:creationId xmlns:a16="http://schemas.microsoft.com/office/drawing/2014/main" id="{59A2BC95-4F79-4ED9-B1B4-4B3FDE137662}"/>
              </a:ext>
            </a:extLst>
          </p:cNvPr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6" name="Freeform 29">
            <a:extLst>
              <a:ext uri="{FF2B5EF4-FFF2-40B4-BE49-F238E27FC236}">
                <a16:creationId xmlns:a16="http://schemas.microsoft.com/office/drawing/2014/main" id="{59933F0D-FBC8-49A3-BEB4-691B372BD840}"/>
              </a:ext>
            </a:extLst>
          </p:cNvPr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0E15278E-CBE7-46E0-9C1B-64063ED7BC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F0D4B272-896D-446E-B546-AD29F3918B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260554F3-4A08-45B5-B28C-989A8C22B4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5B078F5-FC37-4164-B59E-6615D27EAD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517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C7E2D96-ED24-4CC4-A1E0-113DE9E2BC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857637A-8339-495A-9A27-E92F94AE9A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B1C7CA7-344F-4576-9859-C981B5B537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9133A4-6B06-45BD-8FD2-D9D31E4615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152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85B7A60-1B12-4066-8E71-8C502B7882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5892753-99BA-4DFA-888C-0ADA18D253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75E0B66-B9D3-40D9-B61C-762FEFD2BD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1D808A-210A-4FF0-850C-9E23AF13DD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952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4BBFA5-3454-4DEE-AF90-55A2E64F80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3AF86A-0BCE-49C1-9F00-E586898416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E803ED5-03CC-415E-A028-435DD7EA02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CCBB8-8A88-4C1C-A7C4-D9BD528A32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9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41E688B-F3ED-46CB-80EA-74973EFA06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EA2C8AA-14E1-4ACD-BBFB-98C6C2AF6C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F0472AE9-610D-4201-960D-C0ECDEF28C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DEDAC7-6833-45A3-BCCE-9C5BCF0FD6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776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D340DB1-52C3-45B9-9C76-0AB408B69E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F8B403C-B2AF-426D-B1B4-D7D36535E2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90E066A-2FAD-4128-819A-50ADE9AB5A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8861AB-E22E-4FE3-9202-8AE65821A2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657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C577B97-6FAC-443E-8166-94F8F8255C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28F181D-C7AE-4D04-A9E6-1116E78385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C227A4A-643A-456D-A694-AC8AF3EE05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0821A0-006B-4234-B711-0188FE4254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0294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4CB181-D68E-4082-8F78-29EE07D2A9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65A15E-72E1-4D4B-989C-21170369AE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CFA0250-DC07-4873-956E-AC58771E5B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4EB9FF-7B7A-4FB0-AD00-2C2EEAED92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93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3B91E8-60CA-4715-BCE3-4F8AAD5DF5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0F5E65-39D9-491E-9B9A-76A3E9EFC4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E2674E-2F44-4A3C-B2D0-C53860D0B5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8A0291-7976-434D-8FA8-19B190694C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319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85AA36-F512-4AB5-9CB9-4CAE36392D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83C4DA-4143-4410-9790-92EAF42733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FE2F64A7-BE4E-4FC0-859F-D3DEBCD5F0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8FD142-22B1-4096-9531-D7B81EC0F7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359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34769C2-215E-469F-9AA9-75510836F9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711447A-04A5-4154-BA49-8EE7CAAA1B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6E005C7-A565-4816-9C10-7E4C611485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E76FB-5473-495D-8030-1781609E59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112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647DB9A-E18B-45B4-8876-91235B9722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4550251-8E47-4FED-82EF-666F73415C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EF98A94-1027-4793-AFA1-FCA78A3F39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2BE65-2A38-4627-A22A-45FA807554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790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48091B-66B1-43FA-AFA4-82D8991654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38481F-4274-4804-A0C4-001D4463A4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514497-A3FF-4098-A217-DCE4212396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E55539-DC75-411A-9205-64EA9E2B31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287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6CC1B9-93B6-449A-979E-665953F6DC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2A9113-513F-4707-BF50-FA6CE7E123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D367B8-754A-48DA-B55C-05E6B57B2A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C37C28-9A94-42E9-B714-E8E23D6759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339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A0338E7-B634-4A98-8685-7F373C1532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E28FEEC-60AA-4D78-9735-D1B17357E7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43D2FF9-1B7A-417C-A6B9-EE09AA9565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97C64C-2167-4C39-9BA6-9DF05BE96F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899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71C154B-2161-41FA-8795-CA43FB771B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5CB9F51-0B2F-4A7D-8321-4AC6D1C00E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41BABF5-B56F-43F1-9529-AE3CA940EC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61B32-B94D-4C0C-A32D-B81E3F088F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281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145001C-E2C6-4A74-BE79-E80112E547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FE53B3D-D7B9-468C-9125-83EECA143E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317C9AD-17EB-487C-961F-8AB9B767F6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0FE71F-8979-4B59-A180-4D45CC9721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64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D83F50-0D28-4A46-AAD1-849336BEB2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F8C652-3CE2-4D3F-AAAF-E18D8CD087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8A78D3-9C2B-4F84-93DC-83DEC55852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589E7-934B-4358-8B7D-CEB2A15F6A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774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437ABA-74F7-4A48-86BD-8C51BB9336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79935D-6CAD-46AF-8090-90583B03A5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14385A-7EF1-49AA-B2FE-50DBA70A25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F7EDD0-9689-4FD5-91D6-DBFC98959C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513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38B5515-E800-48DD-9316-64D73908C2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B055A97-CB7A-4BC4-B135-CF64D32A37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2BFAD7D-CB8A-4197-8DC2-899C259C6CA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1EA5146-773C-47FE-8825-538712C74C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A613E92-C7AF-41F4-BB5C-0E113CAED0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/>
            </a:lvl1pPr>
          </a:lstStyle>
          <a:p>
            <a:fld id="{D91F5B20-5312-4D90-BB00-7B218AC2F7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reeform 2">
            <a:extLst>
              <a:ext uri="{FF2B5EF4-FFF2-40B4-BE49-F238E27FC236}">
                <a16:creationId xmlns:a16="http://schemas.microsoft.com/office/drawing/2014/main" id="{652C425A-50A8-4BD1-8ECC-D2CD5C668356}"/>
              </a:ext>
            </a:extLst>
          </p:cNvPr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43E9F84-4B1E-4558-842E-9001E26D85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7D4AD69-A164-4A68-B597-BED6104C01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37665061-8001-473E-8C6D-975C167C7DE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AEC0BFE6-8068-4BEF-A761-4722B6DFE32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>
            <a:extLst>
              <a:ext uri="{FF2B5EF4-FFF2-40B4-BE49-F238E27FC236}">
                <a16:creationId xmlns:a16="http://schemas.microsoft.com/office/drawing/2014/main" id="{5F048120-4341-4F6A-A23F-51335D6299F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>
                <a:latin typeface="Comic Sans MS" panose="030F0702030302020204" pitchFamily="66" charset="0"/>
              </a:defRPr>
            </a:lvl1pPr>
          </a:lstStyle>
          <a:p>
            <a:fld id="{596D2DC5-2776-43D6-BC38-91E4AED7F4D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8680" name="Freeform 8">
            <a:extLst>
              <a:ext uri="{FF2B5EF4-FFF2-40B4-BE49-F238E27FC236}">
                <a16:creationId xmlns:a16="http://schemas.microsoft.com/office/drawing/2014/main" id="{DC8D3476-70E0-44F3-9C65-D406E58427B9}"/>
              </a:ext>
            </a:extLst>
          </p:cNvPr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8681" name="Freeform 9">
            <a:extLst>
              <a:ext uri="{FF2B5EF4-FFF2-40B4-BE49-F238E27FC236}">
                <a16:creationId xmlns:a16="http://schemas.microsoft.com/office/drawing/2014/main" id="{1EC1B465-8994-4CE5-AE56-AE6235423D64}"/>
              </a:ext>
            </a:extLst>
          </p:cNvPr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2058" name="Group 10">
            <a:extLst>
              <a:ext uri="{FF2B5EF4-FFF2-40B4-BE49-F238E27FC236}">
                <a16:creationId xmlns:a16="http://schemas.microsoft.com/office/drawing/2014/main" id="{BF449CE8-9A78-4ABE-923F-E6C9536B1D04}"/>
              </a:ext>
            </a:extLst>
          </p:cNvPr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28683" name="Freeform 11">
              <a:extLst>
                <a:ext uri="{FF2B5EF4-FFF2-40B4-BE49-F238E27FC236}">
                  <a16:creationId xmlns:a16="http://schemas.microsoft.com/office/drawing/2014/main" id="{0DD785BF-47A7-4DEB-9B1B-66F0BAC5B6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684" name="Freeform 12">
              <a:extLst>
                <a:ext uri="{FF2B5EF4-FFF2-40B4-BE49-F238E27FC236}">
                  <a16:creationId xmlns:a16="http://schemas.microsoft.com/office/drawing/2014/main" id="{426BC482-BBC5-47F8-9DC8-5E13A64222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685" name="Freeform 13">
              <a:extLst>
                <a:ext uri="{FF2B5EF4-FFF2-40B4-BE49-F238E27FC236}">
                  <a16:creationId xmlns:a16="http://schemas.microsoft.com/office/drawing/2014/main" id="{1DE81BA2-87D8-4C40-A216-AB4D9503FA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686" name="Freeform 14">
              <a:extLst>
                <a:ext uri="{FF2B5EF4-FFF2-40B4-BE49-F238E27FC236}">
                  <a16:creationId xmlns:a16="http://schemas.microsoft.com/office/drawing/2014/main" id="{2537AAE9-F65C-4B53-AF9E-DB0007E414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687" name="Freeform 15">
              <a:extLst>
                <a:ext uri="{FF2B5EF4-FFF2-40B4-BE49-F238E27FC236}">
                  <a16:creationId xmlns:a16="http://schemas.microsoft.com/office/drawing/2014/main" id="{89AA2AD0-999A-450E-85D3-8199785C96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688" name="Freeform 16">
              <a:extLst>
                <a:ext uri="{FF2B5EF4-FFF2-40B4-BE49-F238E27FC236}">
                  <a16:creationId xmlns:a16="http://schemas.microsoft.com/office/drawing/2014/main" id="{F6B6108C-6DCF-4769-8EFE-CA382BE651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689" name="Freeform 17">
              <a:extLst>
                <a:ext uri="{FF2B5EF4-FFF2-40B4-BE49-F238E27FC236}">
                  <a16:creationId xmlns:a16="http://schemas.microsoft.com/office/drawing/2014/main" id="{366499F7-091B-43EF-9F82-6B4B069907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690" name="Freeform 18">
              <a:extLst>
                <a:ext uri="{FF2B5EF4-FFF2-40B4-BE49-F238E27FC236}">
                  <a16:creationId xmlns:a16="http://schemas.microsoft.com/office/drawing/2014/main" id="{A308640F-5A0A-4726-BDD2-78789A5172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691" name="Freeform 19">
              <a:extLst>
                <a:ext uri="{FF2B5EF4-FFF2-40B4-BE49-F238E27FC236}">
                  <a16:creationId xmlns:a16="http://schemas.microsoft.com/office/drawing/2014/main" id="{9C6DBD61-8278-4927-8DB1-335EA7B404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2084" name="Group 20">
              <a:extLst>
                <a:ext uri="{FF2B5EF4-FFF2-40B4-BE49-F238E27FC236}">
                  <a16:creationId xmlns:a16="http://schemas.microsoft.com/office/drawing/2014/main" id="{F0BAAAB1-FA8A-48F9-A6FD-D86B9ADB16D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085" name="Group 21">
                <a:extLst>
                  <a:ext uri="{FF2B5EF4-FFF2-40B4-BE49-F238E27FC236}">
                    <a16:creationId xmlns:a16="http://schemas.microsoft.com/office/drawing/2014/main" id="{CC328433-A847-4B78-9FF3-9CFC39AD85D9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8694" name="Freeform 22">
                  <a:extLst>
                    <a:ext uri="{FF2B5EF4-FFF2-40B4-BE49-F238E27FC236}">
                      <a16:creationId xmlns:a16="http://schemas.microsoft.com/office/drawing/2014/main" id="{DE87B845-CE9C-40CD-B94B-82871BE19E1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8695" name="Freeform 23">
                  <a:extLst>
                    <a:ext uri="{FF2B5EF4-FFF2-40B4-BE49-F238E27FC236}">
                      <a16:creationId xmlns:a16="http://schemas.microsoft.com/office/drawing/2014/main" id="{FAAF5819-E647-4C9A-8E2A-5139BA8F9E9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8696" name="Freeform 24">
                  <a:extLst>
                    <a:ext uri="{FF2B5EF4-FFF2-40B4-BE49-F238E27FC236}">
                      <a16:creationId xmlns:a16="http://schemas.microsoft.com/office/drawing/2014/main" id="{46801B71-F3D8-4116-8667-A4318E9B299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sp>
            <p:nvSpPr>
              <p:cNvPr id="28697" name="Freeform 25">
                <a:extLst>
                  <a:ext uri="{FF2B5EF4-FFF2-40B4-BE49-F238E27FC236}">
                    <a16:creationId xmlns:a16="http://schemas.microsoft.com/office/drawing/2014/main" id="{7B66C133-9FDD-4484-B178-8B2AB2A250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8698" name="Freeform 26">
                <a:extLst>
                  <a:ext uri="{FF2B5EF4-FFF2-40B4-BE49-F238E27FC236}">
                    <a16:creationId xmlns:a16="http://schemas.microsoft.com/office/drawing/2014/main" id="{7A2D3195-B8DA-4A2E-BDE7-3439A93BB9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8699" name="Freeform 27">
                <a:extLst>
                  <a:ext uri="{FF2B5EF4-FFF2-40B4-BE49-F238E27FC236}">
                    <a16:creationId xmlns:a16="http://schemas.microsoft.com/office/drawing/2014/main" id="{0973D4A1-9242-4014-9521-A629184CA6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grpSp>
            <p:nvGrpSpPr>
              <p:cNvPr id="2089" name="Group 28">
                <a:extLst>
                  <a:ext uri="{FF2B5EF4-FFF2-40B4-BE49-F238E27FC236}">
                    <a16:creationId xmlns:a16="http://schemas.microsoft.com/office/drawing/2014/main" id="{69DABC2F-1650-45D0-B20F-66854495F34D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8701" name="Freeform 29">
                  <a:extLst>
                    <a:ext uri="{FF2B5EF4-FFF2-40B4-BE49-F238E27FC236}">
                      <a16:creationId xmlns:a16="http://schemas.microsoft.com/office/drawing/2014/main" id="{906045D9-33BF-4D32-8828-8DEEDA9EE35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8702" name="Freeform 30">
                  <a:extLst>
                    <a:ext uri="{FF2B5EF4-FFF2-40B4-BE49-F238E27FC236}">
                      <a16:creationId xmlns:a16="http://schemas.microsoft.com/office/drawing/2014/main" id="{0C44AF98-7F90-4ACE-BAE1-32C0EEACF27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8703" name="Freeform 31">
                  <a:extLst>
                    <a:ext uri="{FF2B5EF4-FFF2-40B4-BE49-F238E27FC236}">
                      <a16:creationId xmlns:a16="http://schemas.microsoft.com/office/drawing/2014/main" id="{92EF37AF-1712-4C22-ACD4-2DDB2174BF7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8704" name="Freeform 32">
                  <a:extLst>
                    <a:ext uri="{FF2B5EF4-FFF2-40B4-BE49-F238E27FC236}">
                      <a16:creationId xmlns:a16="http://schemas.microsoft.com/office/drawing/2014/main" id="{A65BFA2C-EF62-468E-B332-231E6114A4C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8705" name="Freeform 33">
                  <a:extLst>
                    <a:ext uri="{FF2B5EF4-FFF2-40B4-BE49-F238E27FC236}">
                      <a16:creationId xmlns:a16="http://schemas.microsoft.com/office/drawing/2014/main" id="{5E25A406-C2D2-4E20-B978-8188A9C98B5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8706" name="Freeform 34">
                  <a:extLst>
                    <a:ext uri="{FF2B5EF4-FFF2-40B4-BE49-F238E27FC236}">
                      <a16:creationId xmlns:a16="http://schemas.microsoft.com/office/drawing/2014/main" id="{5B6FA6F1-180B-41DA-A05A-0352C57411E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8707" name="Freeform 35">
                  <a:extLst>
                    <a:ext uri="{FF2B5EF4-FFF2-40B4-BE49-F238E27FC236}">
                      <a16:creationId xmlns:a16="http://schemas.microsoft.com/office/drawing/2014/main" id="{FDDDBFA4-41E8-489F-897D-725E240F170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8708" name="Freeform 36">
                  <a:extLst>
                    <a:ext uri="{FF2B5EF4-FFF2-40B4-BE49-F238E27FC236}">
                      <a16:creationId xmlns:a16="http://schemas.microsoft.com/office/drawing/2014/main" id="{68622B52-1CAF-4B74-AB01-AD7439CF331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2059" name="Group 37">
            <a:extLst>
              <a:ext uri="{FF2B5EF4-FFF2-40B4-BE49-F238E27FC236}">
                <a16:creationId xmlns:a16="http://schemas.microsoft.com/office/drawing/2014/main" id="{A9844540-4743-43A0-A3A1-D6B0450AE47E}"/>
              </a:ext>
            </a:extLst>
          </p:cNvPr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28710" name="Freeform 38">
              <a:extLst>
                <a:ext uri="{FF2B5EF4-FFF2-40B4-BE49-F238E27FC236}">
                  <a16:creationId xmlns:a16="http://schemas.microsoft.com/office/drawing/2014/main" id="{0AB39185-83F9-4B4F-A4C0-CDCE38836A68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11" name="Freeform 39">
              <a:extLst>
                <a:ext uri="{FF2B5EF4-FFF2-40B4-BE49-F238E27FC236}">
                  <a16:creationId xmlns:a16="http://schemas.microsoft.com/office/drawing/2014/main" id="{8A65E1B3-C37C-4824-82A4-7E21F2625685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2060" name="Group 40">
            <a:extLst>
              <a:ext uri="{FF2B5EF4-FFF2-40B4-BE49-F238E27FC236}">
                <a16:creationId xmlns:a16="http://schemas.microsoft.com/office/drawing/2014/main" id="{3706D8C9-ED8B-4DF1-9D72-66CA813F0D33}"/>
              </a:ext>
            </a:extLst>
          </p:cNvPr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061" name="Group 41">
              <a:extLst>
                <a:ext uri="{FF2B5EF4-FFF2-40B4-BE49-F238E27FC236}">
                  <a16:creationId xmlns:a16="http://schemas.microsoft.com/office/drawing/2014/main" id="{499FC671-831D-4A21-AA73-54BDE332C5A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8714" name="Freeform 42">
                <a:extLst>
                  <a:ext uri="{FF2B5EF4-FFF2-40B4-BE49-F238E27FC236}">
                    <a16:creationId xmlns:a16="http://schemas.microsoft.com/office/drawing/2014/main" id="{053734FD-E6C4-4651-A7C9-F88C769EB17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grpSp>
            <p:nvGrpSpPr>
              <p:cNvPr id="2064" name="Group 43">
                <a:extLst>
                  <a:ext uri="{FF2B5EF4-FFF2-40B4-BE49-F238E27FC236}">
                    <a16:creationId xmlns:a16="http://schemas.microsoft.com/office/drawing/2014/main" id="{76D93471-C024-4357-80D9-9E7B9B15288A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8716" name="Freeform 44">
                  <a:extLst>
                    <a:ext uri="{FF2B5EF4-FFF2-40B4-BE49-F238E27FC236}">
                      <a16:creationId xmlns:a16="http://schemas.microsoft.com/office/drawing/2014/main" id="{ACFF287A-2BFA-4928-9128-A533B3556B7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8717" name="Freeform 45">
                  <a:extLst>
                    <a:ext uri="{FF2B5EF4-FFF2-40B4-BE49-F238E27FC236}">
                      <a16:creationId xmlns:a16="http://schemas.microsoft.com/office/drawing/2014/main" id="{7CFD63C6-0B5A-4F63-9BE0-F54A49E3F25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049" y="331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8718" name="Freeform 46">
                  <a:extLst>
                    <a:ext uri="{FF2B5EF4-FFF2-40B4-BE49-F238E27FC236}">
                      <a16:creationId xmlns:a16="http://schemas.microsoft.com/office/drawing/2014/main" id="{363EA3C0-239B-492D-97B1-B07EB1C5BE7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859" y="181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8719" name="Freeform 47">
                  <a:extLst>
                    <a:ext uri="{FF2B5EF4-FFF2-40B4-BE49-F238E27FC236}">
                      <a16:creationId xmlns:a16="http://schemas.microsoft.com/office/drawing/2014/main" id="{7BA3AAFC-DE98-4C89-BD69-CA2D17B4FC5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8720" name="Freeform 48">
                  <a:extLst>
                    <a:ext uri="{FF2B5EF4-FFF2-40B4-BE49-F238E27FC236}">
                      <a16:creationId xmlns:a16="http://schemas.microsoft.com/office/drawing/2014/main" id="{9206AC66-41A5-4227-93D7-A6B2D920AEC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98" y="896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8721" name="Freeform 49">
                  <a:extLst>
                    <a:ext uri="{FF2B5EF4-FFF2-40B4-BE49-F238E27FC236}">
                      <a16:creationId xmlns:a16="http://schemas.microsoft.com/office/drawing/2014/main" id="{AE1EF060-3A5A-4668-9EF3-A33E57F4C9C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53" y="805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8722" name="Freeform 50">
                  <a:extLst>
                    <a:ext uri="{FF2B5EF4-FFF2-40B4-BE49-F238E27FC236}">
                      <a16:creationId xmlns:a16="http://schemas.microsoft.com/office/drawing/2014/main" id="{48E22E76-9A3D-451D-B3FD-3BB2A471E33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8723" name="Freeform 51">
                  <a:extLst>
                    <a:ext uri="{FF2B5EF4-FFF2-40B4-BE49-F238E27FC236}">
                      <a16:creationId xmlns:a16="http://schemas.microsoft.com/office/drawing/2014/main" id="{4726ADF5-5192-4754-9C45-CCAA95C493A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49" y="141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</p:grpSp>
        <p:sp>
          <p:nvSpPr>
            <p:cNvPr id="28724" name="Line 52">
              <a:extLst>
                <a:ext uri="{FF2B5EF4-FFF2-40B4-BE49-F238E27FC236}">
                  <a16:creationId xmlns:a16="http://schemas.microsoft.com/office/drawing/2014/main" id="{AA75EE91-ACF1-4407-A36F-75023BE6FCC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Unit8.9Getting4\Sound\HAPPY%20NEW%20YEAR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HA\Giao%20an%20dien%20tu\English%209\U10.9Listen+Read\U10.9Listen.wm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HA\Giao%20an%20dien%20tu\English%209\U10.9Listen+Read\U10.9Listen.wma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37395B67-ED87-45CF-8596-85AE352D2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8460E6BA-035A-45C0-A545-D5A3FB0ADD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100" name="Content Placeholder 3">
            <a:extLst>
              <a:ext uri="{FF2B5EF4-FFF2-40B4-BE49-F238E27FC236}">
                <a16:creationId xmlns:a16="http://schemas.microsoft.com/office/drawing/2014/main" id="{DF81D611-D5E4-494F-8586-A884B644F2D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101" name="Picture 3">
            <a:extLst>
              <a:ext uri="{FF2B5EF4-FFF2-40B4-BE49-F238E27FC236}">
                <a16:creationId xmlns:a16="http://schemas.microsoft.com/office/drawing/2014/main" id="{39A7526C-7609-46EA-B307-0FBE10364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6888"/>
            <a:ext cx="8610600" cy="55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E63912-E57D-4535-9B8C-3070FC9A0177}"/>
              </a:ext>
            </a:extLst>
          </p:cNvPr>
          <p:cNvSpPr txBox="1"/>
          <p:nvPr/>
        </p:nvSpPr>
        <p:spPr>
          <a:xfrm>
            <a:off x="2209800" y="609600"/>
            <a:ext cx="5181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BINH KHANH SECONDARY SCHOOL</a:t>
            </a:r>
            <a:endParaRPr lang="en-SG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103" name="TextBox 15">
            <a:extLst>
              <a:ext uri="{FF2B5EF4-FFF2-40B4-BE49-F238E27FC236}">
                <a16:creationId xmlns:a16="http://schemas.microsoft.com/office/drawing/2014/main" id="{A11C28E0-AEAD-48F4-A5C9-830A5477A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429000"/>
            <a:ext cx="4191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000">
                <a:solidFill>
                  <a:srgbClr val="FFC000"/>
                </a:solidFill>
              </a:rPr>
              <a:t>ENGLISH 9</a:t>
            </a:r>
            <a:endParaRPr lang="en-US" altLang="en-US" sz="6000">
              <a:solidFill>
                <a:srgbClr val="009A4E"/>
              </a:solidFill>
              <a:latin typeface="Lato Black"/>
              <a:ea typeface="Lato Black"/>
              <a:cs typeface="Lato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9F54F264-3A99-4E1E-935F-66D0AE7546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3315" name="Rectangle 4">
            <a:extLst>
              <a:ext uri="{FF2B5EF4-FFF2-40B4-BE49-F238E27FC236}">
                <a16:creationId xmlns:a16="http://schemas.microsoft.com/office/drawing/2014/main" id="{E8A32178-1BAE-484C-994B-DD765AADC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14400"/>
          </a:xfrm>
          <a:solidFill>
            <a:srgbClr val="ABF3E2"/>
          </a:solidFill>
          <a:ln w="38100" cmpd="dbl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200">
                <a:latin typeface=".VnVogueH" panose="020B7200000000000000" pitchFamily="34" charset="0"/>
              </a:rPr>
              <a:t>Unit 10: Life on other planets</a:t>
            </a:r>
            <a:br>
              <a:rPr lang="en-US" altLang="en-US" sz="3200">
                <a:latin typeface=".VnVogueH" panose="020B7200000000000000" pitchFamily="34" charset="0"/>
              </a:rPr>
            </a:br>
            <a:r>
              <a:rPr lang="en-US" altLang="en-US" sz="3200">
                <a:latin typeface=".VnAristote" panose="020B7200000000000000" pitchFamily="34" charset="0"/>
              </a:rPr>
              <a:t>Period 2: Listen and Speak</a:t>
            </a:r>
          </a:p>
        </p:txBody>
      </p:sp>
      <p:pic>
        <p:nvPicPr>
          <p:cNvPr id="13316" name="Picture 5" descr="P8173826z">
            <a:extLst>
              <a:ext uri="{FF2B5EF4-FFF2-40B4-BE49-F238E27FC236}">
                <a16:creationId xmlns:a16="http://schemas.microsoft.com/office/drawing/2014/main" id="{6CEF0D51-0670-41C2-85C7-6B877E5FF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" t="5710" r="4802" b="11246"/>
          <a:stretch>
            <a:fillRect/>
          </a:stretch>
        </p:blipFill>
        <p:spPr bwMode="auto">
          <a:xfrm>
            <a:off x="152400" y="2209800"/>
            <a:ext cx="8839200" cy="44196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Rectangle 6">
            <a:extLst>
              <a:ext uri="{FF2B5EF4-FFF2-40B4-BE49-F238E27FC236}">
                <a16:creationId xmlns:a16="http://schemas.microsoft.com/office/drawing/2014/main" id="{37EE0AC3-78BF-461F-AE6D-4D9E43C1B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85888"/>
            <a:ext cx="1123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/>
              <a:t>minerals</a:t>
            </a:r>
          </a:p>
        </p:txBody>
      </p:sp>
      <p:sp>
        <p:nvSpPr>
          <p:cNvPr id="13318" name="Rectangle 7">
            <a:extLst>
              <a:ext uri="{FF2B5EF4-FFF2-40B4-BE49-F238E27FC236}">
                <a16:creationId xmlns:a16="http://schemas.microsoft.com/office/drawing/2014/main" id="{9777CB8C-9E73-4C3C-900C-8900F4D7C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993775"/>
            <a:ext cx="7596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400" b="1">
                <a:solidFill>
                  <a:srgbClr val="FF3300"/>
                </a:solidFill>
              </a:rPr>
              <a:t>Match the correct words with the suitable drawings</a:t>
            </a:r>
          </a:p>
        </p:txBody>
      </p:sp>
      <p:sp>
        <p:nvSpPr>
          <p:cNvPr id="7176" name="Rectangle 8">
            <a:extLst>
              <a:ext uri="{FF2B5EF4-FFF2-40B4-BE49-F238E27FC236}">
                <a16:creationId xmlns:a16="http://schemas.microsoft.com/office/drawing/2014/main" id="{E03A2181-868E-4725-ACA4-858C578B9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371600"/>
            <a:ext cx="857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/>
              <a:t>plants</a:t>
            </a:r>
          </a:p>
        </p:txBody>
      </p:sp>
      <p:sp>
        <p:nvSpPr>
          <p:cNvPr id="7177" name="Rectangle 9">
            <a:extLst>
              <a:ext uri="{FF2B5EF4-FFF2-40B4-BE49-F238E27FC236}">
                <a16:creationId xmlns:a16="http://schemas.microsoft.com/office/drawing/2014/main" id="{81968E74-FAAA-4786-96D1-8A8CEEFF1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4350" y="1371600"/>
            <a:ext cx="161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/>
              <a:t>little creature</a:t>
            </a:r>
          </a:p>
        </p:txBody>
      </p:sp>
      <p:sp>
        <p:nvSpPr>
          <p:cNvPr id="7178" name="Rectangle 10">
            <a:extLst>
              <a:ext uri="{FF2B5EF4-FFF2-40B4-BE49-F238E27FC236}">
                <a16:creationId xmlns:a16="http://schemas.microsoft.com/office/drawing/2014/main" id="{4776459B-822D-45CA-8C92-08F2C8ACB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9750" y="1309688"/>
            <a:ext cx="1339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/>
              <a:t>mountains</a:t>
            </a:r>
          </a:p>
        </p:txBody>
      </p:sp>
      <p:sp>
        <p:nvSpPr>
          <p:cNvPr id="7179" name="Rectangle 11">
            <a:extLst>
              <a:ext uri="{FF2B5EF4-FFF2-40B4-BE49-F238E27FC236}">
                <a16:creationId xmlns:a16="http://schemas.microsoft.com/office/drawing/2014/main" id="{CB5CD44D-1D0D-4D1E-A07A-9A5AB4455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828800"/>
            <a:ext cx="1390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/>
              <a:t>gemstones</a:t>
            </a:r>
          </a:p>
        </p:txBody>
      </p:sp>
      <p:sp>
        <p:nvSpPr>
          <p:cNvPr id="7180" name="Rectangle 12">
            <a:extLst>
              <a:ext uri="{FF2B5EF4-FFF2-40B4-BE49-F238E27FC236}">
                <a16:creationId xmlns:a16="http://schemas.microsoft.com/office/drawing/2014/main" id="{26A75F77-41F5-4C34-B1E9-18E73ACDA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828800"/>
            <a:ext cx="781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/>
              <a:t>water</a:t>
            </a:r>
          </a:p>
        </p:txBody>
      </p:sp>
      <p:sp>
        <p:nvSpPr>
          <p:cNvPr id="7181" name="Rectangle 13">
            <a:extLst>
              <a:ext uri="{FF2B5EF4-FFF2-40B4-BE49-F238E27FC236}">
                <a16:creationId xmlns:a16="http://schemas.microsoft.com/office/drawing/2014/main" id="{6B8E05CA-8391-4DAF-B9C6-AAE052637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828800"/>
            <a:ext cx="577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/>
              <a:t>gas</a:t>
            </a:r>
          </a:p>
        </p:txBody>
      </p:sp>
      <p:sp>
        <p:nvSpPr>
          <p:cNvPr id="13325" name="Rectangle 14">
            <a:extLst>
              <a:ext uri="{FF2B5EF4-FFF2-40B4-BE49-F238E27FC236}">
                <a16:creationId xmlns:a16="http://schemas.microsoft.com/office/drawing/2014/main" id="{C7159234-5C6B-4B0F-AC1D-DB7FF61C8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843088"/>
            <a:ext cx="1835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/>
              <a:t>microorganism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1757 L 0.74687 0.677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44" y="34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2 1.6185E-6 C -0.01667 0.23907 -0.03872 0.47884 0.11979 0.65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32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0.0111 C -0.00747 0.04763 -0.0033 0.08532 -0.00347 0.517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252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11884 C -0.18976 -0.06428 -0.37917 -0.2474 -0.44341 0.470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0" y="-7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 2.02312E-6 L 0.76459 0.261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98" y="13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1 -0.0044 L 0.46459 0.4240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15" y="214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3445 C -0.00174 0.03445 -0.15261 0.16971 -0.3033 0.3052 " pathEditMode="relative" ptsTypes="aA">
                                      <p:cBhvr>
                                        <p:cTn id="30" dur="2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6" grpId="0"/>
      <p:bldP spid="7177" grpId="0"/>
      <p:bldP spid="7178" grpId="0"/>
      <p:bldP spid="7179" grpId="0"/>
      <p:bldP spid="7180" grpId="0"/>
      <p:bldP spid="71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9FE3211-FE56-4F44-B4B3-3B9CE2A522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90600"/>
          </a:xfrm>
          <a:solidFill>
            <a:srgbClr val="ABF3E2"/>
          </a:solidFill>
          <a:ln w="38100" cmpd="dbl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200">
                <a:latin typeface=".VnVogueH" panose="020B7200000000000000" pitchFamily="34" charset="0"/>
              </a:rPr>
              <a:t>Unit 10: Life on other planets</a:t>
            </a:r>
            <a:br>
              <a:rPr lang="en-US" altLang="en-US" sz="3200">
                <a:latin typeface=".VnVogueH" panose="020B7200000000000000" pitchFamily="34" charset="0"/>
              </a:rPr>
            </a:br>
            <a:r>
              <a:rPr lang="en-US" altLang="en-US" sz="3200">
                <a:latin typeface=".VnAristote" panose="020B7200000000000000" pitchFamily="34" charset="0"/>
              </a:rPr>
              <a:t>Period 2: Listen and Speak</a:t>
            </a:r>
          </a:p>
        </p:txBody>
      </p:sp>
      <p:pic>
        <p:nvPicPr>
          <p:cNvPr id="14339" name="Picture 4" descr="P8173826z">
            <a:extLst>
              <a:ext uri="{FF2B5EF4-FFF2-40B4-BE49-F238E27FC236}">
                <a16:creationId xmlns:a16="http://schemas.microsoft.com/office/drawing/2014/main" id="{E45B4CE0-6ECE-4782-9387-B89DD95BADE3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bright="6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" t="5710" r="4802" b="11246"/>
          <a:stretch>
            <a:fillRect/>
          </a:stretch>
        </p:blipFill>
        <p:spPr>
          <a:xfrm>
            <a:off x="152400" y="1524000"/>
            <a:ext cx="5791200" cy="4724400"/>
          </a:xfrm>
          <a:noFill/>
          <a:ln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3557" name="Rectangle 5">
            <a:extLst>
              <a:ext uri="{FF2B5EF4-FFF2-40B4-BE49-F238E27FC236}">
                <a16:creationId xmlns:a16="http://schemas.microsoft.com/office/drawing/2014/main" id="{A9334913-D284-4F20-AEA7-C597B89D1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524000"/>
            <a:ext cx="2971800" cy="4751388"/>
          </a:xfrm>
          <a:prstGeom prst="rect">
            <a:avLst/>
          </a:prstGeom>
          <a:noFill/>
          <a:ln w="9525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100">
                <a:solidFill>
                  <a:schemeClr val="accent2"/>
                </a:solidFill>
              </a:rPr>
              <a:t>Nam: What do these drawings say, Hung?</a:t>
            </a:r>
          </a:p>
          <a:p>
            <a:r>
              <a:rPr lang="en-US" altLang="en-US" sz="2100"/>
              <a:t>Hung: There might be water in Mars.</a:t>
            </a:r>
          </a:p>
          <a:p>
            <a:r>
              <a:rPr lang="en-US" altLang="en-US" sz="2100">
                <a:solidFill>
                  <a:schemeClr val="accent2"/>
                </a:solidFill>
              </a:rPr>
              <a:t>Nam: And what about those black sparkling spots on the right corner?</a:t>
            </a:r>
          </a:p>
          <a:p>
            <a:r>
              <a:rPr lang="en-US" altLang="en-US" sz="2100"/>
              <a:t>Hung: Well, they might be traces of gemstones. There may be a lot of precious stones on Mars.</a:t>
            </a:r>
          </a:p>
        </p:txBody>
      </p:sp>
      <p:sp>
        <p:nvSpPr>
          <p:cNvPr id="14341" name="Text Box 6">
            <a:extLst>
              <a:ext uri="{FF2B5EF4-FFF2-40B4-BE49-F238E27FC236}">
                <a16:creationId xmlns:a16="http://schemas.microsoft.com/office/drawing/2014/main" id="{CBCA6D87-CC37-4D4B-96EC-EAE517F3E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3300"/>
                </a:solidFill>
              </a:rPr>
              <a:t>Practice the dialogue with a partner.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C673862-CE4E-4DF3-97C2-A70F3EFE80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90600"/>
          </a:xfrm>
          <a:solidFill>
            <a:srgbClr val="ABF3E2"/>
          </a:solidFill>
          <a:ln w="38100" cmpd="dbl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200">
                <a:latin typeface=".VnVogueH" panose="020B7200000000000000" pitchFamily="34" charset="0"/>
              </a:rPr>
              <a:t>Unit 10: Life on other planets</a:t>
            </a:r>
            <a:br>
              <a:rPr lang="en-US" altLang="en-US" sz="3200">
                <a:latin typeface=".VnVogueH" panose="020B7200000000000000" pitchFamily="34" charset="0"/>
              </a:rPr>
            </a:br>
            <a:r>
              <a:rPr lang="en-US" altLang="en-US" sz="3200">
                <a:latin typeface=".VnAristote" panose="020B7200000000000000" pitchFamily="34" charset="0"/>
              </a:rPr>
              <a:t>Period 2: Listen and Speak</a:t>
            </a:r>
          </a:p>
        </p:txBody>
      </p:sp>
      <p:pic>
        <p:nvPicPr>
          <p:cNvPr id="15363" name="Picture 3" descr="P8173826z">
            <a:extLst>
              <a:ext uri="{FF2B5EF4-FFF2-40B4-BE49-F238E27FC236}">
                <a16:creationId xmlns:a16="http://schemas.microsoft.com/office/drawing/2014/main" id="{526BF191-F3F4-454F-B6A6-C898F9AAD555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bright="6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" t="5710" r="4802" b="11246"/>
          <a:stretch>
            <a:fillRect/>
          </a:stretch>
        </p:blipFill>
        <p:spPr>
          <a:xfrm>
            <a:off x="152400" y="1524000"/>
            <a:ext cx="5791200" cy="4724400"/>
          </a:xfrm>
          <a:noFill/>
          <a:ln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5364" name="Rectangle 4">
            <a:extLst>
              <a:ext uri="{FF2B5EF4-FFF2-40B4-BE49-F238E27FC236}">
                <a16:creationId xmlns:a16="http://schemas.microsoft.com/office/drawing/2014/main" id="{31BC1860-7692-4536-A978-A4DF57307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524000"/>
            <a:ext cx="2971800" cy="422275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100"/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3B52A903-9163-4AED-93BC-4E0ECC1EC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FF3300"/>
                </a:solidFill>
              </a:rPr>
              <a:t>Make up similar dialogues about the drawing, using the cues in section a,</a:t>
            </a:r>
          </a:p>
          <a:p>
            <a:endParaRPr lang="en-US" altLang="en-US" sz="2400">
              <a:solidFill>
                <a:srgbClr val="FF3300"/>
              </a:solidFill>
            </a:endParaRPr>
          </a:p>
        </p:txBody>
      </p:sp>
      <p:sp>
        <p:nvSpPr>
          <p:cNvPr id="15366" name="Rectangle 8">
            <a:extLst>
              <a:ext uri="{FF2B5EF4-FFF2-40B4-BE49-F238E27FC236}">
                <a16:creationId xmlns:a16="http://schemas.microsoft.com/office/drawing/2014/main" id="{7BC05ABA-5455-4834-B346-15F677592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600200"/>
            <a:ext cx="2819400" cy="3606800"/>
          </a:xfrm>
          <a:prstGeom prst="rect">
            <a:avLst/>
          </a:prstGeom>
          <a:noFill/>
          <a:ln w="9525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/>
              <a:t>S1: ……………….... red shapes……?</a:t>
            </a:r>
          </a:p>
          <a:p>
            <a:r>
              <a:rPr lang="en-US" altLang="en-US" sz="2000" b="1"/>
              <a:t>S2: ………………..</a:t>
            </a:r>
          </a:p>
          <a:p>
            <a:r>
              <a:rPr lang="en-US" altLang="en-US" sz="2000" b="1"/>
              <a:t>minerals…………</a:t>
            </a:r>
          </a:p>
          <a:p>
            <a:r>
              <a:rPr lang="en-US" altLang="en-US" sz="2000" b="1"/>
              <a:t>S1: ……………...those signs on the left corner?</a:t>
            </a:r>
          </a:p>
          <a:p>
            <a:r>
              <a:rPr lang="en-US" altLang="en-US" sz="2000" b="1"/>
              <a:t>S2: ……………...........</a:t>
            </a:r>
          </a:p>
          <a:p>
            <a:r>
              <a:rPr lang="en-US" altLang="en-US" sz="2000" b="1"/>
              <a:t>       …gas.</a:t>
            </a:r>
          </a:p>
        </p:txBody>
      </p:sp>
      <p:sp>
        <p:nvSpPr>
          <p:cNvPr id="26634" name="Text Box 10">
            <a:extLst>
              <a:ext uri="{FF2B5EF4-FFF2-40B4-BE49-F238E27FC236}">
                <a16:creationId xmlns:a16="http://schemas.microsoft.com/office/drawing/2014/main" id="{BD4FB631-6B46-497D-83DD-085462EA5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584325"/>
            <a:ext cx="1982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>
                <a:solidFill>
                  <a:srgbClr val="A50021"/>
                </a:solidFill>
              </a:rPr>
              <a:t>What does the</a:t>
            </a:r>
            <a:r>
              <a:rPr lang="en-US" altLang="en-US"/>
              <a:t> </a:t>
            </a:r>
          </a:p>
        </p:txBody>
      </p:sp>
      <p:sp>
        <p:nvSpPr>
          <p:cNvPr id="26635" name="Text Box 11">
            <a:extLst>
              <a:ext uri="{FF2B5EF4-FFF2-40B4-BE49-F238E27FC236}">
                <a16:creationId xmlns:a16="http://schemas.microsoft.com/office/drawing/2014/main" id="{E99FC1D9-A64C-48FB-A3E7-3D5C7B8D9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9188" y="1905000"/>
            <a:ext cx="608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>
                <a:solidFill>
                  <a:srgbClr val="A50021"/>
                </a:solidFill>
              </a:rPr>
              <a:t>say</a:t>
            </a:r>
          </a:p>
        </p:txBody>
      </p:sp>
      <p:sp>
        <p:nvSpPr>
          <p:cNvPr id="26636" name="Text Box 12">
            <a:extLst>
              <a:ext uri="{FF2B5EF4-FFF2-40B4-BE49-F238E27FC236}">
                <a16:creationId xmlns:a16="http://schemas.microsoft.com/office/drawing/2014/main" id="{4F225FE0-73C7-43F0-BC2A-CF3CD456B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346325"/>
            <a:ext cx="2066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>
                <a:solidFill>
                  <a:srgbClr val="A50021"/>
                </a:solidFill>
              </a:rPr>
              <a:t>There might be</a:t>
            </a:r>
            <a:r>
              <a:rPr lang="en-US" altLang="en-US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26637" name="Text Box 13">
            <a:extLst>
              <a:ext uri="{FF2B5EF4-FFF2-40B4-BE49-F238E27FC236}">
                <a16:creationId xmlns:a16="http://schemas.microsoft.com/office/drawing/2014/main" id="{A4FFD5B3-62A0-4737-A4CE-69EC1E08C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2819400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>
                <a:solidFill>
                  <a:srgbClr val="A50021"/>
                </a:solidFill>
              </a:rPr>
              <a:t>in Mars</a:t>
            </a:r>
          </a:p>
        </p:txBody>
      </p:sp>
      <p:sp>
        <p:nvSpPr>
          <p:cNvPr id="26638" name="Text Box 14">
            <a:extLst>
              <a:ext uri="{FF2B5EF4-FFF2-40B4-BE49-F238E27FC236}">
                <a16:creationId xmlns:a16="http://schemas.microsoft.com/office/drawing/2014/main" id="{5036E39A-0660-44F9-8A12-05DFE434C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0338" y="3260725"/>
            <a:ext cx="1566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>
                <a:solidFill>
                  <a:srgbClr val="A50021"/>
                </a:solidFill>
              </a:rPr>
              <a:t>What about</a:t>
            </a:r>
          </a:p>
        </p:txBody>
      </p:sp>
      <p:sp>
        <p:nvSpPr>
          <p:cNvPr id="26639" name="Text Box 15">
            <a:extLst>
              <a:ext uri="{FF2B5EF4-FFF2-40B4-BE49-F238E27FC236}">
                <a16:creationId xmlns:a16="http://schemas.microsoft.com/office/drawing/2014/main" id="{2A1D24E5-5F79-4221-9F76-ECF3061D1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343400"/>
            <a:ext cx="24812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>
                <a:solidFill>
                  <a:srgbClr val="A50021"/>
                </a:solidFill>
              </a:rPr>
              <a:t>There may be a lot </a:t>
            </a:r>
          </a:p>
          <a:p>
            <a:r>
              <a:rPr lang="en-US" altLang="en-US" sz="2000" b="1">
                <a:solidFill>
                  <a:srgbClr val="A50021"/>
                </a:solidFill>
              </a:rPr>
              <a:t>of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" grpId="0"/>
      <p:bldP spid="26635" grpId="0"/>
      <p:bldP spid="26636" grpId="0"/>
      <p:bldP spid="26637" grpId="0"/>
      <p:bldP spid="26638" grpId="0"/>
      <p:bldP spid="266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B69409E-B47B-4E5B-B9D6-1E3C629B62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3300"/>
                </a:solidFill>
                <a:latin typeface=".VnTifani HeavyH" panose="020B7200000000000000" pitchFamily="34" charset="0"/>
              </a:rPr>
              <a:t>Homework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97083E9-F81E-4DE3-9E67-376500F95D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>
                <a:latin typeface=".VnTime" panose="020B7200000000000000" pitchFamily="34" charset="0"/>
              </a:rPr>
              <a:t>Prepare Read.</a:t>
            </a:r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et chao ">
            <a:extLst>
              <a:ext uri="{FF2B5EF4-FFF2-40B4-BE49-F238E27FC236}">
                <a16:creationId xmlns:a16="http://schemas.microsoft.com/office/drawing/2014/main" id="{5485C53F-D717-4718-8810-6B0287CB52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1557">
            <a:off x="6248400" y="0"/>
            <a:ext cx="26670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long ngong viet sach">
            <a:extLst>
              <a:ext uri="{FF2B5EF4-FFF2-40B4-BE49-F238E27FC236}">
                <a16:creationId xmlns:a16="http://schemas.microsoft.com/office/drawing/2014/main" id="{8093278B-A75E-4684-9941-582CBBAFB1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770188"/>
            <a:ext cx="2286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2 mat nham mo">
            <a:extLst>
              <a:ext uri="{FF2B5EF4-FFF2-40B4-BE49-F238E27FC236}">
                <a16:creationId xmlns:a16="http://schemas.microsoft.com/office/drawing/2014/main" id="{25D2652D-AE00-476F-9F8C-B41D86CC54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76600"/>
            <a:ext cx="33909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Bart_Simpson_2">
            <a:extLst>
              <a:ext uri="{FF2B5EF4-FFF2-40B4-BE49-F238E27FC236}">
                <a16:creationId xmlns:a16="http://schemas.microsoft.com/office/drawing/2014/main" id="{7CD4A1BF-7B1B-4C9B-97B4-A397C50101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410200"/>
            <a:ext cx="16002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WordArt 6">
            <a:extLst>
              <a:ext uri="{FF2B5EF4-FFF2-40B4-BE49-F238E27FC236}">
                <a16:creationId xmlns:a16="http://schemas.microsoft.com/office/drawing/2014/main" id="{9C9E9882-16E4-46C4-B55A-169246BCA5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1219200"/>
            <a:ext cx="67532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Welcome all the teachers</a:t>
            </a:r>
          </a:p>
        </p:txBody>
      </p:sp>
      <p:pic>
        <p:nvPicPr>
          <p:cNvPr id="5127" name="Picture 7" descr="vit tri thuc">
            <a:extLst>
              <a:ext uri="{FF2B5EF4-FFF2-40B4-BE49-F238E27FC236}">
                <a16:creationId xmlns:a16="http://schemas.microsoft.com/office/drawing/2014/main" id="{EDAE9E4D-5D07-4FA5-AFC4-0A14A43B13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4859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Girl_runs">
            <a:extLst>
              <a:ext uri="{FF2B5EF4-FFF2-40B4-BE49-F238E27FC236}">
                <a16:creationId xmlns:a16="http://schemas.microsoft.com/office/drawing/2014/main" id="{01DD1E16-7C39-4562-B000-70972E4A83B2}"/>
              </a:ext>
            </a:extLst>
          </p:cNvPr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685800"/>
            <a:ext cx="1220788" cy="1619250"/>
          </a:xfrm>
          <a:noFill/>
        </p:spPr>
      </p:pic>
      <p:sp>
        <p:nvSpPr>
          <p:cNvPr id="20489" name="Text Box 9">
            <a:extLst>
              <a:ext uri="{FF2B5EF4-FFF2-40B4-BE49-F238E27FC236}">
                <a16:creationId xmlns:a16="http://schemas.microsoft.com/office/drawing/2014/main" id="{7952E3C4-E042-496A-81CC-F8350A894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648200"/>
            <a:ext cx="7772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3200" b="1">
              <a:solidFill>
                <a:srgbClr val="0000FF"/>
              </a:solidFill>
            </a:endParaRPr>
          </a:p>
          <a:p>
            <a:endParaRPr lang="en-US" altLang="en-US" sz="32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90">
            <a:extLst>
              <a:ext uri="{FF2B5EF4-FFF2-40B4-BE49-F238E27FC236}">
                <a16:creationId xmlns:a16="http://schemas.microsoft.com/office/drawing/2014/main" id="{1E830793-1438-40B7-8C3F-6264E627A8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537006">
            <a:extLst>
              <a:ext uri="{FF2B5EF4-FFF2-40B4-BE49-F238E27FC236}">
                <a16:creationId xmlns:a16="http://schemas.microsoft.com/office/drawing/2014/main" id="{D9EF208A-B53B-41EA-B3FD-37D08416A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90">
            <a:extLst>
              <a:ext uri="{FF2B5EF4-FFF2-40B4-BE49-F238E27FC236}">
                <a16:creationId xmlns:a16="http://schemas.microsoft.com/office/drawing/2014/main" id="{D213962E-6B2F-4BD0-80B3-ECED956DB6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144000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>
            <a:extLst>
              <a:ext uri="{FF2B5EF4-FFF2-40B4-BE49-F238E27FC236}">
                <a16:creationId xmlns:a16="http://schemas.microsoft.com/office/drawing/2014/main" id="{C86A89FE-1E85-433A-8FC7-F75A587EF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286000"/>
            <a:ext cx="548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191B02DC-64EF-4775-A6E4-91A0289ED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0600"/>
            <a:ext cx="9144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4800" b="1">
                <a:solidFill>
                  <a:srgbClr val="FF0000"/>
                </a:solidFill>
                <a:latin typeface=".VnAristote" panose="020B7200000000000000" pitchFamily="34" charset="0"/>
              </a:rPr>
              <a:t>Unit 10 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en-US" sz="4800" b="1" i="1">
                <a:solidFill>
                  <a:srgbClr val="FF0000"/>
                </a:solidFill>
                <a:latin typeface=".VnCentury SchoolbookH" panose="020B7200000000000000" pitchFamily="34" charset="0"/>
              </a:rPr>
              <a:t>Life on other planets</a:t>
            </a:r>
            <a:endParaRPr lang="en-US" altLang="en-US" sz="4800" b="1">
              <a:solidFill>
                <a:srgbClr val="FFFF00"/>
              </a:solidFill>
              <a:latin typeface=".VnCooperH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altLang="en-US" sz="5400">
                <a:solidFill>
                  <a:srgbClr val="0000FF"/>
                </a:solidFill>
                <a:latin typeface=".VnAristote" panose="020B7200000000000000" pitchFamily="34" charset="0"/>
              </a:rPr>
              <a:t>Period 2 : 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en-US" sz="5400">
                <a:solidFill>
                  <a:srgbClr val="00CC00"/>
                </a:solidFill>
                <a:latin typeface=".VnAristote" panose="020B7200000000000000" pitchFamily="34" charset="0"/>
              </a:rPr>
              <a:t> Listen and Speak</a:t>
            </a:r>
          </a:p>
        </p:txBody>
      </p:sp>
      <p:sp>
        <p:nvSpPr>
          <p:cNvPr id="32775" name="WordArt 7">
            <a:extLst>
              <a:ext uri="{FF2B5EF4-FFF2-40B4-BE49-F238E27FC236}">
                <a16:creationId xmlns:a16="http://schemas.microsoft.com/office/drawing/2014/main" id="{7F2C7773-D389-48EF-B276-5B7C0833094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4495800"/>
            <a:ext cx="404812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SG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Welcome to our class</a:t>
            </a:r>
          </a:p>
        </p:txBody>
      </p:sp>
      <p:pic>
        <p:nvPicPr>
          <p:cNvPr id="32777" name="HAPPY NEW YEAR.MP3">
            <a:hlinkClick r:id="" action="ppaction://media"/>
            <a:extLst>
              <a:ext uri="{FF2B5EF4-FFF2-40B4-BE49-F238E27FC236}">
                <a16:creationId xmlns:a16="http://schemas.microsoft.com/office/drawing/2014/main" id="{C82BEDBB-CF28-4DC3-B360-7E0C5EE1CAF3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27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65218" fill="hold"/>
                                        <p:tgtEl>
                                          <p:spTgt spid="327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501BC64-B9CE-461B-A08F-CA7FA21A5D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46D2E00-309B-4398-B240-86DA00827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7172" name="Picture 4" descr="242">
            <a:extLst>
              <a:ext uri="{FF2B5EF4-FFF2-40B4-BE49-F238E27FC236}">
                <a16:creationId xmlns:a16="http://schemas.microsoft.com/office/drawing/2014/main" id="{D214F6B8-3DB0-4EE4-9141-D99798225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DBEB830-57F9-42F8-9C50-E0E7F90D23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14400"/>
          </a:xfrm>
          <a:solidFill>
            <a:srgbClr val="ABF3E2"/>
          </a:solidFill>
          <a:ln w="38100" cmpd="dbl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200">
                <a:latin typeface=".VnVogueH" panose="020B7200000000000000" pitchFamily="34" charset="0"/>
              </a:rPr>
              <a:t>Unit 10:</a:t>
            </a:r>
            <a:r>
              <a:rPr lang="en-US" altLang="en-US" sz="3200"/>
              <a:t> </a:t>
            </a:r>
            <a:r>
              <a:rPr lang="en-US" altLang="en-US" sz="3200">
                <a:latin typeface=".VnVogueH" panose="020B7200000000000000" pitchFamily="34" charset="0"/>
              </a:rPr>
              <a:t>Life on other planets</a:t>
            </a:r>
            <a:br>
              <a:rPr lang="en-US" altLang="en-US" sz="4000"/>
            </a:br>
            <a:r>
              <a:rPr lang="en-US" altLang="en-US" sz="3200">
                <a:latin typeface=".VnAristote" panose="020B7200000000000000" pitchFamily="34" charset="0"/>
              </a:rPr>
              <a:t>Period 2:</a:t>
            </a:r>
            <a:r>
              <a:rPr lang="en-US" altLang="en-US" sz="3200"/>
              <a:t> </a:t>
            </a:r>
            <a:r>
              <a:rPr lang="en-US" altLang="en-US" sz="3200">
                <a:latin typeface=".VnAristote" panose="020B7200000000000000" pitchFamily="34" charset="0"/>
              </a:rPr>
              <a:t>Listen and Speak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7237C44C-F3A7-417C-92B0-A13DDD87CC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FF33CC"/>
                </a:solidFill>
                <a:latin typeface=".VnTifani Heavy" panose="020B7200000000000000" pitchFamily="34" charset="0"/>
              </a:rPr>
              <a:t>Guessing: On the moon may have ...</a:t>
            </a:r>
          </a:p>
          <a:p>
            <a:pPr eaLnBrk="1" hangingPunct="1">
              <a:buFontTx/>
              <a:buNone/>
            </a:pPr>
            <a:endParaRPr lang="en-US" altLang="en-US" sz="2800">
              <a:solidFill>
                <a:srgbClr val="FF33CC"/>
              </a:solidFill>
              <a:latin typeface=".VnTifani Heavy" panose="020B7200000000000000" pitchFamily="34" charset="0"/>
            </a:endParaRPr>
          </a:p>
        </p:txBody>
      </p:sp>
      <p:sp>
        <p:nvSpPr>
          <p:cNvPr id="8196" name="Oval 4">
            <a:extLst>
              <a:ext uri="{FF2B5EF4-FFF2-40B4-BE49-F238E27FC236}">
                <a16:creationId xmlns:a16="http://schemas.microsoft.com/office/drawing/2014/main" id="{9748D611-8DDC-4C41-99DB-53C9B3413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62200"/>
            <a:ext cx="16764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400" b="1"/>
              <a:t>lakes</a:t>
            </a:r>
          </a:p>
        </p:txBody>
      </p:sp>
      <p:sp>
        <p:nvSpPr>
          <p:cNvPr id="8197" name="Oval 5">
            <a:extLst>
              <a:ext uri="{FF2B5EF4-FFF2-40B4-BE49-F238E27FC236}">
                <a16:creationId xmlns:a16="http://schemas.microsoft.com/office/drawing/2014/main" id="{E57EB44C-51F6-44A6-B1EE-6B9B347CC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819400"/>
            <a:ext cx="2133600" cy="1371600"/>
          </a:xfrm>
          <a:prstGeom prst="ellipse">
            <a:avLst/>
          </a:prstGeom>
          <a:solidFill>
            <a:srgbClr val="A8A4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400" b="1">
                <a:solidFill>
                  <a:srgbClr val="E9F3AB"/>
                </a:solidFill>
              </a:rPr>
              <a:t>longer days</a:t>
            </a:r>
            <a:r>
              <a:rPr lang="en-US" altLang="en-US" sz="2400"/>
              <a:t> </a:t>
            </a:r>
          </a:p>
        </p:txBody>
      </p:sp>
      <p:sp>
        <p:nvSpPr>
          <p:cNvPr id="8198" name="Oval 6">
            <a:extLst>
              <a:ext uri="{FF2B5EF4-FFF2-40B4-BE49-F238E27FC236}">
                <a16:creationId xmlns:a16="http://schemas.microsoft.com/office/drawing/2014/main" id="{EEAEE518-4373-45C2-AAA5-D26A97EC9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286000"/>
            <a:ext cx="1219200" cy="838200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400" b="1">
                <a:solidFill>
                  <a:srgbClr val="A5F9D9"/>
                </a:solidFill>
              </a:rPr>
              <a:t>air</a:t>
            </a:r>
          </a:p>
        </p:txBody>
      </p:sp>
      <p:sp>
        <p:nvSpPr>
          <p:cNvPr id="8199" name="Oval 7">
            <a:extLst>
              <a:ext uri="{FF2B5EF4-FFF2-40B4-BE49-F238E27FC236}">
                <a16:creationId xmlns:a16="http://schemas.microsoft.com/office/drawing/2014/main" id="{D5AE2CC0-E758-4DDF-B4E4-DB558E337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209800"/>
            <a:ext cx="1524000" cy="838200"/>
          </a:xfrm>
          <a:prstGeom prst="ellipse">
            <a:avLst/>
          </a:prstGeom>
          <a:solidFill>
            <a:srgbClr val="E9F3A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400" b="1"/>
              <a:t>sounds</a:t>
            </a:r>
          </a:p>
        </p:txBody>
      </p:sp>
      <p:sp>
        <p:nvSpPr>
          <p:cNvPr id="8200" name="Oval 8">
            <a:extLst>
              <a:ext uri="{FF2B5EF4-FFF2-40B4-BE49-F238E27FC236}">
                <a16:creationId xmlns:a16="http://schemas.microsoft.com/office/drawing/2014/main" id="{DF9F752E-93E3-483D-A5A7-727C8D4D1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429000"/>
            <a:ext cx="3048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400" b="1"/>
              <a:t>water</a:t>
            </a:r>
          </a:p>
        </p:txBody>
      </p:sp>
      <p:sp>
        <p:nvSpPr>
          <p:cNvPr id="8201" name="Oval 9">
            <a:extLst>
              <a:ext uri="{FF2B5EF4-FFF2-40B4-BE49-F238E27FC236}">
                <a16:creationId xmlns:a16="http://schemas.microsoft.com/office/drawing/2014/main" id="{7ADC9DAE-62E5-4C99-B04E-3F6E1A605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343400"/>
            <a:ext cx="1219200" cy="838200"/>
          </a:xfrm>
          <a:prstGeom prst="ellipse">
            <a:avLst/>
          </a:prstGeom>
          <a:solidFill>
            <a:srgbClr val="A5F9D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400" b="1"/>
              <a:t>plants</a:t>
            </a:r>
          </a:p>
        </p:txBody>
      </p:sp>
      <p:sp>
        <p:nvSpPr>
          <p:cNvPr id="8202" name="Oval 10">
            <a:extLst>
              <a:ext uri="{FF2B5EF4-FFF2-40B4-BE49-F238E27FC236}">
                <a16:creationId xmlns:a16="http://schemas.microsoft.com/office/drawing/2014/main" id="{835F3922-02B4-4250-BA26-AAFF77AC7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334000"/>
            <a:ext cx="3352800" cy="1143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great round holes</a:t>
            </a:r>
          </a:p>
        </p:txBody>
      </p:sp>
      <p:sp>
        <p:nvSpPr>
          <p:cNvPr id="8203" name="Oval 11">
            <a:extLst>
              <a:ext uri="{FF2B5EF4-FFF2-40B4-BE49-F238E27FC236}">
                <a16:creationId xmlns:a16="http://schemas.microsoft.com/office/drawing/2014/main" id="{E01CEA13-8E20-4610-BE38-04E27C7BB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724400"/>
            <a:ext cx="2133600" cy="838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mountains</a:t>
            </a:r>
          </a:p>
        </p:txBody>
      </p:sp>
      <p:sp>
        <p:nvSpPr>
          <p:cNvPr id="8204" name="Oval 12">
            <a:extLst>
              <a:ext uri="{FF2B5EF4-FFF2-40B4-BE49-F238E27FC236}">
                <a16:creationId xmlns:a16="http://schemas.microsoft.com/office/drawing/2014/main" id="{ABB88A5B-9110-42F5-A1C0-9CDCFFE0D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267200"/>
            <a:ext cx="1219200" cy="838200"/>
          </a:xfrm>
          <a:prstGeom prst="ellipse">
            <a:avLst/>
          </a:prstGeom>
          <a:solidFill>
            <a:srgbClr val="ABF3E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400" b="1"/>
              <a:t>rivers</a:t>
            </a:r>
          </a:p>
        </p:txBody>
      </p:sp>
      <p:sp>
        <p:nvSpPr>
          <p:cNvPr id="8205" name="Oval 13">
            <a:extLst>
              <a:ext uri="{FF2B5EF4-FFF2-40B4-BE49-F238E27FC236}">
                <a16:creationId xmlns:a16="http://schemas.microsoft.com/office/drawing/2014/main" id="{8D131F2D-D908-4A0C-8803-06CADA9AF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486400"/>
            <a:ext cx="1752600" cy="990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animals</a:t>
            </a:r>
          </a:p>
        </p:txBody>
      </p:sp>
      <p:sp>
        <p:nvSpPr>
          <p:cNvPr id="8206" name="Text Box 15">
            <a:extLst>
              <a:ext uri="{FF2B5EF4-FFF2-40B4-BE49-F238E27FC236}">
                <a16:creationId xmlns:a16="http://schemas.microsoft.com/office/drawing/2014/main" id="{68413A92-D77E-42F5-B866-553CBE778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43000"/>
            <a:ext cx="213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FF3300"/>
                </a:solidFill>
              </a:rPr>
              <a:t>I. Listen: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 animBg="1"/>
      <p:bldP spid="8198" grpId="0" animBg="1"/>
      <p:bldP spid="8199" grpId="0" animBg="1"/>
      <p:bldP spid="8200" grpId="0" animBg="1"/>
      <p:bldP spid="8201" grpId="0" animBg="1"/>
      <p:bldP spid="8202" grpId="0" animBg="1"/>
      <p:bldP spid="8203" grpId="0" animBg="1"/>
      <p:bldP spid="8204" grpId="0" animBg="1"/>
      <p:bldP spid="820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F9A02A9-56A7-4BC0-A2AE-0303F028D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14400"/>
          </a:xfrm>
          <a:solidFill>
            <a:srgbClr val="ABF3E2"/>
          </a:solidFill>
          <a:ln w="38100" cmpd="dbl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200">
                <a:latin typeface=".VnVogueH" panose="020B7200000000000000" pitchFamily="34" charset="0"/>
              </a:rPr>
              <a:t>Unit 10:</a:t>
            </a:r>
            <a:r>
              <a:rPr lang="en-US" altLang="en-US" sz="3200"/>
              <a:t> </a:t>
            </a:r>
            <a:r>
              <a:rPr lang="en-US" altLang="en-US" sz="3200">
                <a:latin typeface=".VnVogueH" panose="020B7200000000000000" pitchFamily="34" charset="0"/>
              </a:rPr>
              <a:t>Life on other planets</a:t>
            </a:r>
            <a:br>
              <a:rPr lang="en-US" altLang="en-US" sz="4000"/>
            </a:br>
            <a:r>
              <a:rPr lang="en-US" altLang="en-US" sz="3200">
                <a:latin typeface=".VnAristote" panose="020B7200000000000000" pitchFamily="34" charset="0"/>
              </a:rPr>
              <a:t>Period 2:</a:t>
            </a:r>
            <a:r>
              <a:rPr lang="en-US" altLang="en-US" sz="3200"/>
              <a:t> </a:t>
            </a:r>
            <a:r>
              <a:rPr lang="en-US" altLang="en-US" sz="3200">
                <a:latin typeface=".VnAristote" panose="020B7200000000000000" pitchFamily="34" charset="0"/>
              </a:rPr>
              <a:t>Listen and Speak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256ADB3-B467-4673-83C3-CA92F32ACD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381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Tifani Heavy" panose="020B7200000000000000" pitchFamily="34" charset="0"/>
              </a:rPr>
              <a:t>Listen to the description of the moon. Then choose the words you hear.</a:t>
            </a:r>
          </a:p>
        </p:txBody>
      </p:sp>
      <p:sp>
        <p:nvSpPr>
          <p:cNvPr id="9220" name="Oval 4">
            <a:extLst>
              <a:ext uri="{FF2B5EF4-FFF2-40B4-BE49-F238E27FC236}">
                <a16:creationId xmlns:a16="http://schemas.microsoft.com/office/drawing/2014/main" id="{7CD6DBE3-5B52-4583-8BB5-F338A115C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62200"/>
            <a:ext cx="16764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400" b="1"/>
              <a:t>lakes</a:t>
            </a:r>
          </a:p>
        </p:txBody>
      </p:sp>
      <p:sp>
        <p:nvSpPr>
          <p:cNvPr id="9221" name="Oval 5">
            <a:extLst>
              <a:ext uri="{FF2B5EF4-FFF2-40B4-BE49-F238E27FC236}">
                <a16:creationId xmlns:a16="http://schemas.microsoft.com/office/drawing/2014/main" id="{AD87EC07-C203-49B5-ADE7-96ABBD6F9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276600"/>
            <a:ext cx="2743200" cy="914400"/>
          </a:xfrm>
          <a:prstGeom prst="ellipse">
            <a:avLst/>
          </a:prstGeom>
          <a:solidFill>
            <a:srgbClr val="A8A4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400" b="1">
                <a:solidFill>
                  <a:srgbClr val="E9F3AB"/>
                </a:solidFill>
              </a:rPr>
              <a:t>longer days</a:t>
            </a:r>
            <a:r>
              <a:rPr lang="en-US" altLang="en-US" sz="2400"/>
              <a:t> </a:t>
            </a:r>
          </a:p>
        </p:txBody>
      </p:sp>
      <p:sp>
        <p:nvSpPr>
          <p:cNvPr id="9222" name="Oval 6">
            <a:extLst>
              <a:ext uri="{FF2B5EF4-FFF2-40B4-BE49-F238E27FC236}">
                <a16:creationId xmlns:a16="http://schemas.microsoft.com/office/drawing/2014/main" id="{E137A142-358C-4BD2-BD52-913E06EC0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286000"/>
            <a:ext cx="1600200" cy="838200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400" b="1">
                <a:solidFill>
                  <a:srgbClr val="A5F9D9"/>
                </a:solidFill>
              </a:rPr>
              <a:t>air</a:t>
            </a:r>
          </a:p>
        </p:txBody>
      </p:sp>
      <p:sp>
        <p:nvSpPr>
          <p:cNvPr id="9223" name="Oval 7">
            <a:extLst>
              <a:ext uri="{FF2B5EF4-FFF2-40B4-BE49-F238E27FC236}">
                <a16:creationId xmlns:a16="http://schemas.microsoft.com/office/drawing/2014/main" id="{9AA91C4B-8D69-41C4-A57F-FBEEF9A54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209800"/>
            <a:ext cx="2057400" cy="838200"/>
          </a:xfrm>
          <a:prstGeom prst="ellipse">
            <a:avLst/>
          </a:prstGeom>
          <a:solidFill>
            <a:srgbClr val="E9F3A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400" b="1"/>
              <a:t>sounds</a:t>
            </a:r>
          </a:p>
        </p:txBody>
      </p:sp>
      <p:sp>
        <p:nvSpPr>
          <p:cNvPr id="9224" name="Oval 8">
            <a:extLst>
              <a:ext uri="{FF2B5EF4-FFF2-40B4-BE49-F238E27FC236}">
                <a16:creationId xmlns:a16="http://schemas.microsoft.com/office/drawing/2014/main" id="{AD339B52-DDEE-43D7-82AC-D2438D77C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429000"/>
            <a:ext cx="3048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400" b="1"/>
              <a:t>water</a:t>
            </a:r>
          </a:p>
        </p:txBody>
      </p:sp>
      <p:sp>
        <p:nvSpPr>
          <p:cNvPr id="9225" name="Oval 9">
            <a:extLst>
              <a:ext uri="{FF2B5EF4-FFF2-40B4-BE49-F238E27FC236}">
                <a16:creationId xmlns:a16="http://schemas.microsoft.com/office/drawing/2014/main" id="{A1753FA2-8738-41AB-B6E9-E94A6D198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343400"/>
            <a:ext cx="1219200" cy="838200"/>
          </a:xfrm>
          <a:prstGeom prst="ellipse">
            <a:avLst/>
          </a:prstGeom>
          <a:solidFill>
            <a:srgbClr val="A5F9D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400" b="1"/>
              <a:t>plants</a:t>
            </a:r>
          </a:p>
        </p:txBody>
      </p:sp>
      <p:sp>
        <p:nvSpPr>
          <p:cNvPr id="9226" name="Oval 10">
            <a:extLst>
              <a:ext uri="{FF2B5EF4-FFF2-40B4-BE49-F238E27FC236}">
                <a16:creationId xmlns:a16="http://schemas.microsoft.com/office/drawing/2014/main" id="{11614D90-76BC-4FCC-81B7-DE7F0658B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334000"/>
            <a:ext cx="4114800" cy="1143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great round holes</a:t>
            </a:r>
          </a:p>
        </p:txBody>
      </p:sp>
      <p:sp>
        <p:nvSpPr>
          <p:cNvPr id="9227" name="Oval 11">
            <a:extLst>
              <a:ext uri="{FF2B5EF4-FFF2-40B4-BE49-F238E27FC236}">
                <a16:creationId xmlns:a16="http://schemas.microsoft.com/office/drawing/2014/main" id="{4E58643F-C5AC-4832-81A0-07F688027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724400"/>
            <a:ext cx="2895600" cy="838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mountains</a:t>
            </a:r>
          </a:p>
        </p:txBody>
      </p:sp>
      <p:sp>
        <p:nvSpPr>
          <p:cNvPr id="9228" name="Oval 12">
            <a:extLst>
              <a:ext uri="{FF2B5EF4-FFF2-40B4-BE49-F238E27FC236}">
                <a16:creationId xmlns:a16="http://schemas.microsoft.com/office/drawing/2014/main" id="{8BC6FC9F-AC7C-4B1F-B744-E624A046F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267200"/>
            <a:ext cx="2133600" cy="838200"/>
          </a:xfrm>
          <a:prstGeom prst="ellipse">
            <a:avLst/>
          </a:prstGeom>
          <a:solidFill>
            <a:srgbClr val="ABF3E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400" b="1"/>
              <a:t>rivers</a:t>
            </a:r>
          </a:p>
        </p:txBody>
      </p:sp>
      <p:sp>
        <p:nvSpPr>
          <p:cNvPr id="9229" name="Oval 13">
            <a:extLst>
              <a:ext uri="{FF2B5EF4-FFF2-40B4-BE49-F238E27FC236}">
                <a16:creationId xmlns:a16="http://schemas.microsoft.com/office/drawing/2014/main" id="{703D448D-04E2-4225-B91B-C0CEB5C54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486400"/>
            <a:ext cx="1752600" cy="990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animals</a:t>
            </a:r>
          </a:p>
        </p:txBody>
      </p:sp>
      <p:sp>
        <p:nvSpPr>
          <p:cNvPr id="18446" name="Oval 14">
            <a:extLst>
              <a:ext uri="{FF2B5EF4-FFF2-40B4-BE49-F238E27FC236}">
                <a16:creationId xmlns:a16="http://schemas.microsoft.com/office/drawing/2014/main" id="{2B3659A8-DD86-4374-9303-A59C781C0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3733800"/>
            <a:ext cx="304800" cy="381000"/>
          </a:xfrm>
          <a:prstGeom prst="ellips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800" b="1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</a:p>
        </p:txBody>
      </p:sp>
      <p:sp>
        <p:nvSpPr>
          <p:cNvPr id="18447" name="Oval 15">
            <a:extLst>
              <a:ext uri="{FF2B5EF4-FFF2-40B4-BE49-F238E27FC236}">
                <a16:creationId xmlns:a16="http://schemas.microsoft.com/office/drawing/2014/main" id="{BE1AEEAA-E1B7-4546-9259-9CDD02358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514600"/>
            <a:ext cx="304800" cy="381000"/>
          </a:xfrm>
          <a:prstGeom prst="ellips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800" b="1">
                <a:solidFill>
                  <a:srgbClr val="A5F9D9"/>
                </a:solidFill>
                <a:sym typeface="Wingdings 2" panose="05020102010507070707" pitchFamily="18" charset="2"/>
              </a:rPr>
              <a:t></a:t>
            </a:r>
          </a:p>
        </p:txBody>
      </p:sp>
      <p:sp>
        <p:nvSpPr>
          <p:cNvPr id="9232" name="Oval 16">
            <a:extLst>
              <a:ext uri="{FF2B5EF4-FFF2-40B4-BE49-F238E27FC236}">
                <a16:creationId xmlns:a16="http://schemas.microsoft.com/office/drawing/2014/main" id="{48D3DB61-3770-411E-85D5-CD37CBF32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2438400"/>
            <a:ext cx="304800" cy="381000"/>
          </a:xfrm>
          <a:prstGeom prst="ellips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800" b="1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</a:p>
        </p:txBody>
      </p:sp>
      <p:sp>
        <p:nvSpPr>
          <p:cNvPr id="9233" name="Oval 17">
            <a:extLst>
              <a:ext uri="{FF2B5EF4-FFF2-40B4-BE49-F238E27FC236}">
                <a16:creationId xmlns:a16="http://schemas.microsoft.com/office/drawing/2014/main" id="{8E470810-0620-47D4-A7F9-A75A60B1E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209800"/>
            <a:ext cx="2057400" cy="838200"/>
          </a:xfrm>
          <a:prstGeom prst="ellipse">
            <a:avLst/>
          </a:prstGeom>
          <a:solidFill>
            <a:srgbClr val="E9F3A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400" b="1"/>
              <a:t>sounds</a:t>
            </a:r>
          </a:p>
        </p:txBody>
      </p:sp>
      <p:sp>
        <p:nvSpPr>
          <p:cNvPr id="9234" name="Oval 18">
            <a:extLst>
              <a:ext uri="{FF2B5EF4-FFF2-40B4-BE49-F238E27FC236}">
                <a16:creationId xmlns:a16="http://schemas.microsoft.com/office/drawing/2014/main" id="{70FEDD45-06D1-43D4-A6CB-C79D6DF71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2438400"/>
            <a:ext cx="304800" cy="381000"/>
          </a:xfrm>
          <a:prstGeom prst="ellips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800" b="1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</a:p>
        </p:txBody>
      </p:sp>
      <p:sp>
        <p:nvSpPr>
          <p:cNvPr id="9235" name="Oval 19">
            <a:extLst>
              <a:ext uri="{FF2B5EF4-FFF2-40B4-BE49-F238E27FC236}">
                <a16:creationId xmlns:a16="http://schemas.microsoft.com/office/drawing/2014/main" id="{BCA77DC3-7583-49D9-9AD5-4515E2829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209800"/>
            <a:ext cx="2057400" cy="838200"/>
          </a:xfrm>
          <a:prstGeom prst="ellipse">
            <a:avLst/>
          </a:prstGeom>
          <a:solidFill>
            <a:srgbClr val="E9F3A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400" b="1"/>
              <a:t>sounds</a:t>
            </a:r>
          </a:p>
        </p:txBody>
      </p:sp>
      <p:sp>
        <p:nvSpPr>
          <p:cNvPr id="18452" name="Oval 20">
            <a:extLst>
              <a:ext uri="{FF2B5EF4-FFF2-40B4-BE49-F238E27FC236}">
                <a16:creationId xmlns:a16="http://schemas.microsoft.com/office/drawing/2014/main" id="{D8D0D7CB-97D7-4D8C-9B77-8C0578BF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2438400"/>
            <a:ext cx="304800" cy="381000"/>
          </a:xfrm>
          <a:prstGeom prst="ellips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800" b="1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</a:p>
        </p:txBody>
      </p:sp>
      <p:sp>
        <p:nvSpPr>
          <p:cNvPr id="18453" name="Oval 21">
            <a:extLst>
              <a:ext uri="{FF2B5EF4-FFF2-40B4-BE49-F238E27FC236}">
                <a16:creationId xmlns:a16="http://schemas.microsoft.com/office/drawing/2014/main" id="{07524FAD-6002-43C5-83BA-6A20CA50C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590800"/>
            <a:ext cx="304800" cy="381000"/>
          </a:xfrm>
          <a:prstGeom prst="ellips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800" b="1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</a:p>
        </p:txBody>
      </p:sp>
      <p:sp>
        <p:nvSpPr>
          <p:cNvPr id="18454" name="Oval 22">
            <a:extLst>
              <a:ext uri="{FF2B5EF4-FFF2-40B4-BE49-F238E27FC236}">
                <a16:creationId xmlns:a16="http://schemas.microsoft.com/office/drawing/2014/main" id="{1E4BE8B8-F8D2-479D-9F5C-C9613487B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495800"/>
            <a:ext cx="304800" cy="381000"/>
          </a:xfrm>
          <a:prstGeom prst="ellips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800" b="1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</a:p>
        </p:txBody>
      </p:sp>
      <p:sp>
        <p:nvSpPr>
          <p:cNvPr id="18455" name="Oval 23">
            <a:extLst>
              <a:ext uri="{FF2B5EF4-FFF2-40B4-BE49-F238E27FC236}">
                <a16:creationId xmlns:a16="http://schemas.microsoft.com/office/drawing/2014/main" id="{5868B48F-3D0A-44D3-9403-337A1BC0C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5715000"/>
            <a:ext cx="304800" cy="381000"/>
          </a:xfrm>
          <a:prstGeom prst="ellips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800" b="1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</a:p>
        </p:txBody>
      </p:sp>
      <p:sp>
        <p:nvSpPr>
          <p:cNvPr id="18456" name="Oval 24">
            <a:extLst>
              <a:ext uri="{FF2B5EF4-FFF2-40B4-BE49-F238E27FC236}">
                <a16:creationId xmlns:a16="http://schemas.microsoft.com/office/drawing/2014/main" id="{90A3B35A-9D65-46A9-AC6E-EB7074892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953000"/>
            <a:ext cx="304800" cy="381000"/>
          </a:xfrm>
          <a:prstGeom prst="ellips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800" b="1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</a:p>
        </p:txBody>
      </p:sp>
      <p:sp>
        <p:nvSpPr>
          <p:cNvPr id="18457" name="Oval 25">
            <a:extLst>
              <a:ext uri="{FF2B5EF4-FFF2-40B4-BE49-F238E27FC236}">
                <a16:creationId xmlns:a16="http://schemas.microsoft.com/office/drawing/2014/main" id="{479E45AE-6EFC-448D-AFA7-667A7D8E4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505200"/>
            <a:ext cx="304800" cy="381000"/>
          </a:xfrm>
          <a:prstGeom prst="ellips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800" b="1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</a:p>
        </p:txBody>
      </p:sp>
      <p:pic>
        <p:nvPicPr>
          <p:cNvPr id="18458" name="U10.9Listen.wma">
            <a:hlinkClick r:id="" action="ppaction://media"/>
            <a:extLst>
              <a:ext uri="{FF2B5EF4-FFF2-40B4-BE49-F238E27FC236}">
                <a16:creationId xmlns:a16="http://schemas.microsoft.com/office/drawing/2014/main" id="{11409E36-4C85-462B-9B96-05732210F7E7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3" name="Text Box 27">
            <a:extLst>
              <a:ext uri="{FF2B5EF4-FFF2-40B4-BE49-F238E27FC236}">
                <a16:creationId xmlns:a16="http://schemas.microsoft.com/office/drawing/2014/main" id="{128B4516-9B67-4345-ABD4-CDCE05E7C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20763"/>
            <a:ext cx="2133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FF3300"/>
                </a:solidFill>
              </a:rPr>
              <a:t>I. Listen: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13756" fill="hold"/>
                                        <p:tgtEl>
                                          <p:spTgt spid="184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8"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58"/>
                </p:tgtEl>
              </p:cMediaNode>
            </p:audio>
          </p:childTnLst>
        </p:cTn>
      </p:par>
    </p:tnLst>
    <p:bldLst>
      <p:bldP spid="18446" grpId="0" animBg="1"/>
      <p:bldP spid="18447" grpId="0" animBg="1"/>
      <p:bldP spid="18452" grpId="0" animBg="1"/>
      <p:bldP spid="18453" grpId="0" animBg="1"/>
      <p:bldP spid="18454" grpId="0" animBg="1"/>
      <p:bldP spid="18455" grpId="0" animBg="1"/>
      <p:bldP spid="18456" grpId="0" animBg="1"/>
      <p:bldP spid="184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8B87B15F-9671-4ED0-B37C-13945AB62E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Listen to the description of the moon. Then check the correct statement about the moon.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a, There is no air on the moon.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b, There are rivers and lakes on the moon.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c, There are no sounds on there moon.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d, It is very cold at night on the moon.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e, During the day the temperature is even lower.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f, There are great round holes on the moon.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g, There are no mountains on the moon.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h, You will weigh 8 kilos heavier on the moon.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i,  You will be able to jump very high on the moon.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j,  One day on the moon lasts for two weeks.</a:t>
            </a:r>
          </a:p>
        </p:txBody>
      </p:sp>
      <p:sp>
        <p:nvSpPr>
          <p:cNvPr id="10243" name="Rectangle 5">
            <a:extLst>
              <a:ext uri="{FF2B5EF4-FFF2-40B4-BE49-F238E27FC236}">
                <a16:creationId xmlns:a16="http://schemas.microsoft.com/office/drawing/2014/main" id="{8D5DAA11-F639-4382-A965-E8C24E424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400" b="1">
                <a:solidFill>
                  <a:srgbClr val="FF3300"/>
                </a:solidFill>
              </a:rPr>
              <a:t>Listen to the description of the moon. Then check the correct statement about the moon.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/>
              <a:t>a, There is no air on the moon.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/>
              <a:t>b, There are rivers and lakes on the moon.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/>
              <a:t>c, There are no sounds on there moon.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/>
              <a:t>d, It is very cold at night on the moon.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/>
              <a:t>e, During the day the temperature is even lower.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/>
              <a:t>f, There are great round holes on the moon.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/>
              <a:t>g, There are no mountains on the moon.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/>
              <a:t>h, You will weigh 8 kilos heavier on the moon.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/>
              <a:t>i,  You will be able to jump very high on the moon.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/>
              <a:t>j,  One day on the moon lasts for two weeks.</a:t>
            </a:r>
          </a:p>
        </p:txBody>
      </p:sp>
      <p:sp>
        <p:nvSpPr>
          <p:cNvPr id="5133" name="Rectangle 13">
            <a:extLst>
              <a:ext uri="{FF2B5EF4-FFF2-40B4-BE49-F238E27FC236}">
                <a16:creationId xmlns:a16="http://schemas.microsoft.com/office/drawing/2014/main" id="{3F7B451A-98BF-41AD-9507-518752C59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22860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</a:p>
        </p:txBody>
      </p:sp>
      <p:sp>
        <p:nvSpPr>
          <p:cNvPr id="10245" name="Rectangle 15">
            <a:extLst>
              <a:ext uri="{FF2B5EF4-FFF2-40B4-BE49-F238E27FC236}">
                <a16:creationId xmlns:a16="http://schemas.microsoft.com/office/drawing/2014/main" id="{F1387990-DC49-4CC1-A62C-4B47478B6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27432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36" name="Rectangle 16">
            <a:extLst>
              <a:ext uri="{FF2B5EF4-FFF2-40B4-BE49-F238E27FC236}">
                <a16:creationId xmlns:a16="http://schemas.microsoft.com/office/drawing/2014/main" id="{15AED1B9-C21B-45A7-B161-DC3447EB7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32004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</a:p>
        </p:txBody>
      </p:sp>
      <p:sp>
        <p:nvSpPr>
          <p:cNvPr id="5137" name="Rectangle 17">
            <a:extLst>
              <a:ext uri="{FF2B5EF4-FFF2-40B4-BE49-F238E27FC236}">
                <a16:creationId xmlns:a16="http://schemas.microsoft.com/office/drawing/2014/main" id="{6E7BC43C-DE5F-4504-90A1-943B7022F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35814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</a:p>
        </p:txBody>
      </p:sp>
      <p:sp>
        <p:nvSpPr>
          <p:cNvPr id="10248" name="Rectangle 18">
            <a:extLst>
              <a:ext uri="{FF2B5EF4-FFF2-40B4-BE49-F238E27FC236}">
                <a16:creationId xmlns:a16="http://schemas.microsoft.com/office/drawing/2014/main" id="{A18C52F1-D89B-4A20-A6DB-BAD9F59C1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39624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39" name="Rectangle 19">
            <a:extLst>
              <a:ext uri="{FF2B5EF4-FFF2-40B4-BE49-F238E27FC236}">
                <a16:creationId xmlns:a16="http://schemas.microsoft.com/office/drawing/2014/main" id="{B80723C9-0A31-44C2-A9CF-AB8F2B0B3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44196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</a:p>
        </p:txBody>
      </p:sp>
      <p:sp>
        <p:nvSpPr>
          <p:cNvPr id="10250" name="Rectangle 20">
            <a:extLst>
              <a:ext uri="{FF2B5EF4-FFF2-40B4-BE49-F238E27FC236}">
                <a16:creationId xmlns:a16="http://schemas.microsoft.com/office/drawing/2014/main" id="{BEBFFEDA-3C72-4F1E-A3AA-CDDDD942D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48768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51" name="Rectangle 21">
            <a:extLst>
              <a:ext uri="{FF2B5EF4-FFF2-40B4-BE49-F238E27FC236}">
                <a16:creationId xmlns:a16="http://schemas.microsoft.com/office/drawing/2014/main" id="{80173871-707B-45C8-A108-8015720DB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52578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42" name="Rectangle 22">
            <a:extLst>
              <a:ext uri="{FF2B5EF4-FFF2-40B4-BE49-F238E27FC236}">
                <a16:creationId xmlns:a16="http://schemas.microsoft.com/office/drawing/2014/main" id="{81546C8F-9C0B-4E0B-A22A-C6EB3B1E7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57150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</a:p>
        </p:txBody>
      </p:sp>
      <p:sp>
        <p:nvSpPr>
          <p:cNvPr id="5143" name="Rectangle 23">
            <a:extLst>
              <a:ext uri="{FF2B5EF4-FFF2-40B4-BE49-F238E27FC236}">
                <a16:creationId xmlns:a16="http://schemas.microsoft.com/office/drawing/2014/main" id="{EBEFBBE8-16CD-4A77-8BAA-BC66F767F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1722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</a:p>
        </p:txBody>
      </p:sp>
      <p:sp>
        <p:nvSpPr>
          <p:cNvPr id="10254" name="Rectangle 24">
            <a:extLst>
              <a:ext uri="{FF2B5EF4-FFF2-40B4-BE49-F238E27FC236}">
                <a16:creationId xmlns:a16="http://schemas.microsoft.com/office/drawing/2014/main" id="{33BFD0A7-4692-4D24-85C1-BA8E5B91AC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90600"/>
          </a:xfrm>
          <a:solidFill>
            <a:srgbClr val="ABF3E2"/>
          </a:solidFill>
          <a:ln w="38100" cmpd="dbl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200">
                <a:latin typeface=".VnVogueH" panose="020B7200000000000000" pitchFamily="34" charset="0"/>
              </a:rPr>
              <a:t>Unit 10: Life on other planets</a:t>
            </a:r>
            <a:br>
              <a:rPr lang="en-US" altLang="en-US" sz="3200">
                <a:latin typeface=".VnVogueH" panose="020B7200000000000000" pitchFamily="34" charset="0"/>
              </a:rPr>
            </a:br>
            <a:r>
              <a:rPr lang="en-US" altLang="en-US" sz="4000">
                <a:latin typeface=".VnAristote" panose="020B7200000000000000" pitchFamily="34" charset="0"/>
              </a:rPr>
              <a:t>Period 2: Listen and Speak</a:t>
            </a:r>
          </a:p>
        </p:txBody>
      </p:sp>
      <p:pic>
        <p:nvPicPr>
          <p:cNvPr id="5145" name="U10.9Listen.wma">
            <a:hlinkClick r:id="" action="ppaction://media"/>
            <a:extLst>
              <a:ext uri="{FF2B5EF4-FFF2-40B4-BE49-F238E27FC236}">
                <a16:creationId xmlns:a16="http://schemas.microsoft.com/office/drawing/2014/main" id="{0969B49D-12C1-4C8A-86B9-57ACFFAC17D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Text Box 26">
            <a:extLst>
              <a:ext uri="{FF2B5EF4-FFF2-40B4-BE49-F238E27FC236}">
                <a16:creationId xmlns:a16="http://schemas.microsoft.com/office/drawing/2014/main" id="{78EB71AC-E2EF-4B10-8C74-EB0A597CD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066800"/>
            <a:ext cx="213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FF3300"/>
                </a:solidFill>
              </a:rPr>
              <a:t>I. Listen: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13756" fill="hold"/>
                                        <p:tgtEl>
                                          <p:spTgt spid="51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5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4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A337512E-6D1B-4248-8235-1ED953BC84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>
                <a:solidFill>
                  <a:srgbClr val="FF3300"/>
                </a:solidFill>
              </a:rPr>
              <a:t>II. Speak:</a:t>
            </a:r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2C6C69EF-4FB9-454D-A3CD-E66A44A22E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  <a:solidFill>
            <a:srgbClr val="ABF3E2"/>
          </a:solidFill>
          <a:ln w="38100" cmpd="dbl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200">
                <a:latin typeface=".VnVogueH" panose="020B7200000000000000" pitchFamily="34" charset="0"/>
              </a:rPr>
              <a:t>Unit 10: Life on other planets</a:t>
            </a:r>
            <a:br>
              <a:rPr lang="en-US" altLang="en-US"/>
            </a:br>
            <a:r>
              <a:rPr lang="en-US" altLang="en-US" sz="3200">
                <a:latin typeface=".VnAristote" panose="020B7200000000000000" pitchFamily="34" charset="0"/>
              </a:rPr>
              <a:t>Period 2: Listen and Speak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F9E438F-0F15-46C1-B456-9B73AD9911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CDA1C83-ABF1-4CFC-A91B-6D148C95BF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2292" name="Picture 4" descr="240">
            <a:extLst>
              <a:ext uri="{FF2B5EF4-FFF2-40B4-BE49-F238E27FC236}">
                <a16:creationId xmlns:a16="http://schemas.microsoft.com/office/drawing/2014/main" id="{C70571DE-A477-4230-9CB5-85BFD8FE0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Oval 6">
            <a:extLst>
              <a:ext uri="{FF2B5EF4-FFF2-40B4-BE49-F238E27FC236}">
                <a16:creationId xmlns:a16="http://schemas.microsoft.com/office/drawing/2014/main" id="{29FB3F8C-D035-4718-8E13-BCBDE8A33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024438"/>
            <a:ext cx="2133600" cy="617537"/>
          </a:xfrm>
          <a:prstGeom prst="ellipse">
            <a:avLst/>
          </a:prstGeom>
          <a:solidFill>
            <a:srgbClr val="ABF3E2"/>
          </a:soli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latin typeface=".VnVogueH" panose="020B7200000000000000" pitchFamily="34" charset="0"/>
              </a:rPr>
              <a:t>Mars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564</Words>
  <Application>Microsoft Office PowerPoint</Application>
  <PresentationFormat>On-screen Show (4:3)</PresentationFormat>
  <Paragraphs>114</Paragraphs>
  <Slides>13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.VnAristote</vt:lpstr>
      <vt:lpstr>.VnCentury SchoolbookH</vt:lpstr>
      <vt:lpstr>.VnCooperH</vt:lpstr>
      <vt:lpstr>.VnTifani Heavy</vt:lpstr>
      <vt:lpstr>.VnTifani HeavyH</vt:lpstr>
      <vt:lpstr>.VnTime</vt:lpstr>
      <vt:lpstr>.VnVogueH</vt:lpstr>
      <vt:lpstr>Arial</vt:lpstr>
      <vt:lpstr>Comic Sans MS</vt:lpstr>
      <vt:lpstr>Impact</vt:lpstr>
      <vt:lpstr>Lato Black</vt:lpstr>
      <vt:lpstr>Wingdings 2</vt:lpstr>
      <vt:lpstr>Default Design</vt:lpstr>
      <vt:lpstr>Crayons</vt:lpstr>
      <vt:lpstr>PowerPoint Presentation</vt:lpstr>
      <vt:lpstr>PowerPoint Presentation</vt:lpstr>
      <vt:lpstr>PowerPoint Presentation</vt:lpstr>
      <vt:lpstr>PowerPoint Presentation</vt:lpstr>
      <vt:lpstr>Unit 10: Life on other planets Period 2: Listen and Speak</vt:lpstr>
      <vt:lpstr>Unit 10: Life on other planets Period 2: Listen and Speak</vt:lpstr>
      <vt:lpstr>Unit 10: Life on other planets Period 2: Listen and Speak</vt:lpstr>
      <vt:lpstr>Unit 10: Life on other planets Period 2: Listen and Speak</vt:lpstr>
      <vt:lpstr>PowerPoint Presentation</vt:lpstr>
      <vt:lpstr>Unit 10: Life on other planets Period 2: Listen and Speak</vt:lpstr>
      <vt:lpstr>Unit 10: Life on other planets Period 2: Listen and Speak</vt:lpstr>
      <vt:lpstr>Unit 10: Life on other planets Period 2: Listen and Speak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Vuong</dc:creator>
  <cp:lastModifiedBy>Mr Vuong</cp:lastModifiedBy>
  <cp:revision>28</cp:revision>
  <cp:lastPrinted>1601-01-01T00:00:00Z</cp:lastPrinted>
  <dcterms:created xsi:type="dcterms:W3CDTF">1601-01-01T00:00:00Z</dcterms:created>
  <dcterms:modified xsi:type="dcterms:W3CDTF">2022-08-21T14:37:22Z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