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 id="2147484057" r:id="rId2"/>
  </p:sldMasterIdLst>
  <p:notesMasterIdLst>
    <p:notesMasterId r:id="rId19"/>
  </p:notesMasterIdLst>
  <p:sldIdLst>
    <p:sldId id="409" r:id="rId3"/>
    <p:sldId id="408" r:id="rId4"/>
    <p:sldId id="382" r:id="rId5"/>
    <p:sldId id="406" r:id="rId6"/>
    <p:sldId id="405" r:id="rId7"/>
    <p:sldId id="388" r:id="rId8"/>
    <p:sldId id="407" r:id="rId9"/>
    <p:sldId id="299" r:id="rId10"/>
    <p:sldId id="397" r:id="rId11"/>
    <p:sldId id="398" r:id="rId12"/>
    <p:sldId id="399" r:id="rId13"/>
    <p:sldId id="400" r:id="rId14"/>
    <p:sldId id="402" r:id="rId15"/>
    <p:sldId id="358" r:id="rId16"/>
    <p:sldId id="372" r:id="rId17"/>
    <p:sldId id="403"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3300"/>
    <a:srgbClr val="00CCFF"/>
    <a:srgbClr val="002600"/>
    <a:srgbClr val="003600"/>
    <a:srgbClr val="FFFF00"/>
    <a:srgbClr val="FF0000"/>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44" autoAdjust="0"/>
    <p:restoredTop sz="93838" autoAdjust="0"/>
  </p:normalViewPr>
  <p:slideViewPr>
    <p:cSldViewPr>
      <p:cViewPr varScale="1">
        <p:scale>
          <a:sx n="82" d="100"/>
          <a:sy n="82" d="100"/>
        </p:scale>
        <p:origin x="134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0BACB-9041-4645-A9AD-8193EE0DA944}" type="datetimeFigureOut">
              <a:rPr lang="en-US" smtClean="0"/>
              <a:t>8/2/2022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1BA33-EE69-46A8-BB0C-2A8C1AF2ED3F}" type="slidenum">
              <a:rPr lang="en-US" smtClean="0"/>
              <a:t>‹#›</a:t>
            </a:fld>
            <a:endParaRPr lang="en-US"/>
          </a:p>
        </p:txBody>
      </p:sp>
    </p:spTree>
    <p:extLst>
      <p:ext uri="{BB962C8B-B14F-4D97-AF65-F5344CB8AC3E}">
        <p14:creationId xmlns:p14="http://schemas.microsoft.com/office/powerpoint/2010/main" val="151513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2</a:t>
            </a:fld>
            <a:endParaRPr lang="en-US"/>
          </a:p>
        </p:txBody>
      </p:sp>
    </p:spTree>
    <p:extLst>
      <p:ext uri="{BB962C8B-B14F-4D97-AF65-F5344CB8AC3E}">
        <p14:creationId xmlns:p14="http://schemas.microsoft.com/office/powerpoint/2010/main" val="1743659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11</a:t>
            </a:fld>
            <a:endParaRPr lang="en-US"/>
          </a:p>
        </p:txBody>
      </p:sp>
    </p:spTree>
    <p:extLst>
      <p:ext uri="{BB962C8B-B14F-4D97-AF65-F5344CB8AC3E}">
        <p14:creationId xmlns:p14="http://schemas.microsoft.com/office/powerpoint/2010/main" val="205205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12</a:t>
            </a:fld>
            <a:endParaRPr lang="en-US"/>
          </a:p>
        </p:txBody>
      </p:sp>
    </p:spTree>
    <p:extLst>
      <p:ext uri="{BB962C8B-B14F-4D97-AF65-F5344CB8AC3E}">
        <p14:creationId xmlns:p14="http://schemas.microsoft.com/office/powerpoint/2010/main" val="417789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13</a:t>
            </a:fld>
            <a:endParaRPr lang="en-US"/>
          </a:p>
        </p:txBody>
      </p:sp>
    </p:spTree>
    <p:extLst>
      <p:ext uri="{BB962C8B-B14F-4D97-AF65-F5344CB8AC3E}">
        <p14:creationId xmlns:p14="http://schemas.microsoft.com/office/powerpoint/2010/main" val="87546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14</a:t>
            </a:fld>
            <a:endParaRPr lang="en-US"/>
          </a:p>
        </p:txBody>
      </p:sp>
    </p:spTree>
    <p:extLst>
      <p:ext uri="{BB962C8B-B14F-4D97-AF65-F5344CB8AC3E}">
        <p14:creationId xmlns:p14="http://schemas.microsoft.com/office/powerpoint/2010/main" val="300783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15</a:t>
            </a:fld>
            <a:endParaRPr lang="en-US"/>
          </a:p>
        </p:txBody>
      </p:sp>
    </p:spTree>
    <p:extLst>
      <p:ext uri="{BB962C8B-B14F-4D97-AF65-F5344CB8AC3E}">
        <p14:creationId xmlns:p14="http://schemas.microsoft.com/office/powerpoint/2010/main" val="14589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16</a:t>
            </a:fld>
            <a:endParaRPr lang="en-US"/>
          </a:p>
        </p:txBody>
      </p:sp>
    </p:spTree>
    <p:extLst>
      <p:ext uri="{BB962C8B-B14F-4D97-AF65-F5344CB8AC3E}">
        <p14:creationId xmlns:p14="http://schemas.microsoft.com/office/powerpoint/2010/main" val="267497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3</a:t>
            </a:fld>
            <a:endParaRPr lang="en-US"/>
          </a:p>
        </p:txBody>
      </p:sp>
    </p:spTree>
    <p:extLst>
      <p:ext uri="{BB962C8B-B14F-4D97-AF65-F5344CB8AC3E}">
        <p14:creationId xmlns:p14="http://schemas.microsoft.com/office/powerpoint/2010/main" val="55625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4</a:t>
            </a:fld>
            <a:endParaRPr lang="en-US"/>
          </a:p>
        </p:txBody>
      </p:sp>
    </p:spTree>
    <p:extLst>
      <p:ext uri="{BB962C8B-B14F-4D97-AF65-F5344CB8AC3E}">
        <p14:creationId xmlns:p14="http://schemas.microsoft.com/office/powerpoint/2010/main" val="41735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5</a:t>
            </a:fld>
            <a:endParaRPr lang="en-US"/>
          </a:p>
        </p:txBody>
      </p:sp>
    </p:spTree>
    <p:extLst>
      <p:ext uri="{BB962C8B-B14F-4D97-AF65-F5344CB8AC3E}">
        <p14:creationId xmlns:p14="http://schemas.microsoft.com/office/powerpoint/2010/main" val="57904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6</a:t>
            </a:fld>
            <a:endParaRPr lang="en-US"/>
          </a:p>
        </p:txBody>
      </p:sp>
    </p:spTree>
    <p:extLst>
      <p:ext uri="{BB962C8B-B14F-4D97-AF65-F5344CB8AC3E}">
        <p14:creationId xmlns:p14="http://schemas.microsoft.com/office/powerpoint/2010/main" val="9005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7</a:t>
            </a:fld>
            <a:endParaRPr lang="en-US"/>
          </a:p>
        </p:txBody>
      </p:sp>
    </p:spTree>
    <p:extLst>
      <p:ext uri="{BB962C8B-B14F-4D97-AF65-F5344CB8AC3E}">
        <p14:creationId xmlns:p14="http://schemas.microsoft.com/office/powerpoint/2010/main" val="53872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8</a:t>
            </a:fld>
            <a:endParaRPr lang="en-US"/>
          </a:p>
        </p:txBody>
      </p:sp>
    </p:spTree>
    <p:extLst>
      <p:ext uri="{BB962C8B-B14F-4D97-AF65-F5344CB8AC3E}">
        <p14:creationId xmlns:p14="http://schemas.microsoft.com/office/powerpoint/2010/main" val="70181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9</a:t>
            </a:fld>
            <a:endParaRPr lang="en-US"/>
          </a:p>
        </p:txBody>
      </p:sp>
    </p:spTree>
    <p:extLst>
      <p:ext uri="{BB962C8B-B14F-4D97-AF65-F5344CB8AC3E}">
        <p14:creationId xmlns:p14="http://schemas.microsoft.com/office/powerpoint/2010/main" val="372873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1BA33-EE69-46A8-BB0C-2A8C1AF2ED3F}" type="slidenum">
              <a:rPr lang="en-US" smtClean="0"/>
              <a:t>10</a:t>
            </a:fld>
            <a:endParaRPr lang="en-US"/>
          </a:p>
        </p:txBody>
      </p:sp>
    </p:spTree>
    <p:extLst>
      <p:ext uri="{BB962C8B-B14F-4D97-AF65-F5344CB8AC3E}">
        <p14:creationId xmlns:p14="http://schemas.microsoft.com/office/powerpoint/2010/main" val="280257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ECBAF9B7-876E-4D11-8C02-F54E0165CDA1}" type="datetimeFigureOut">
              <a:rPr lang="en-US"/>
              <a:pPr>
                <a:defRPr/>
              </a:pPr>
              <a:t>8/2/2022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3D96E673-7168-44DF-9E90-7F5BBA7284D6}" type="slidenum">
              <a:rPr lang="en-US" altLang="en-US"/>
              <a:pPr>
                <a:defRPr/>
              </a:pPr>
              <a:t>‹#›</a:t>
            </a:fld>
            <a:endParaRPr lang="en-US" altLang="en-US"/>
          </a:p>
        </p:txBody>
      </p:sp>
    </p:spTree>
    <p:extLst>
      <p:ext uri="{BB962C8B-B14F-4D97-AF65-F5344CB8AC3E}">
        <p14:creationId xmlns:p14="http://schemas.microsoft.com/office/powerpoint/2010/main" val="162417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E4AD6F3B-A9EC-4C5F-8D1F-9E0C8719B81A}" type="datetimeFigureOut">
              <a:rPr lang="en-US"/>
              <a:pPr>
                <a:defRPr/>
              </a:pPr>
              <a:t>8/2/2022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9A738E81-3E69-40BB-A500-5C9F5E14B029}" type="slidenum">
              <a:rPr lang="en-US" altLang="en-US"/>
              <a:pPr>
                <a:defRPr/>
              </a:pPr>
              <a:t>‹#›</a:t>
            </a:fld>
            <a:endParaRPr lang="en-US" altLang="en-US"/>
          </a:p>
        </p:txBody>
      </p:sp>
    </p:spTree>
    <p:extLst>
      <p:ext uri="{BB962C8B-B14F-4D97-AF65-F5344CB8AC3E}">
        <p14:creationId xmlns:p14="http://schemas.microsoft.com/office/powerpoint/2010/main" val="96508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A8DF5B8-0B1A-41BE-8129-A3BC1A8BCD25}" type="datetimeFigureOut">
              <a:rPr lang="en-US"/>
              <a:pPr>
                <a:defRPr/>
              </a:pPr>
              <a:t>8/2/2022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C44B1F10-6A30-47A6-83AB-162B94377481}" type="slidenum">
              <a:rPr lang="en-US" altLang="en-US"/>
              <a:pPr>
                <a:defRPr/>
              </a:pPr>
              <a:t>‹#›</a:t>
            </a:fld>
            <a:endParaRPr lang="en-US" altLang="en-US"/>
          </a:p>
        </p:txBody>
      </p:sp>
    </p:spTree>
    <p:extLst>
      <p:ext uri="{BB962C8B-B14F-4D97-AF65-F5344CB8AC3E}">
        <p14:creationId xmlns:p14="http://schemas.microsoft.com/office/powerpoint/2010/main" val="407856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B9579AE-CFC0-4161-A902-FCEA3FA183E1}" type="datetimeFigureOut">
              <a:rPr lang="en-US"/>
              <a:pPr>
                <a:defRPr/>
              </a:pPr>
              <a:t>8/2/2022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D9A4333-E8AF-4B54-BA0B-CDDBE8F3FCAA}" type="slidenum">
              <a:rPr lang="en-US" altLang="en-US"/>
              <a:pPr>
                <a:defRPr/>
              </a:pPr>
              <a:t>‹#›</a:t>
            </a:fld>
            <a:endParaRPr lang="en-US" altLang="en-US"/>
          </a:p>
        </p:txBody>
      </p:sp>
    </p:spTree>
    <p:extLst>
      <p:ext uri="{BB962C8B-B14F-4D97-AF65-F5344CB8AC3E}">
        <p14:creationId xmlns:p14="http://schemas.microsoft.com/office/powerpoint/2010/main" val="126222897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7FB065-2830-425D-BC8A-8EEB82F30EF5}" type="datetimeFigureOut">
              <a:rPr lang="en-US"/>
              <a:pPr>
                <a:defRPr/>
              </a:pPr>
              <a:t>8/2/2022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D79E4F-0B48-4829-B8CC-55034EA67C4A}" type="slidenum">
              <a:rPr lang="en-US" altLang="en-US"/>
              <a:pPr>
                <a:defRPr/>
              </a:pPr>
              <a:t>‹#›</a:t>
            </a:fld>
            <a:endParaRPr lang="en-US" altLang="en-US"/>
          </a:p>
        </p:txBody>
      </p:sp>
    </p:spTree>
    <p:extLst>
      <p:ext uri="{BB962C8B-B14F-4D97-AF65-F5344CB8AC3E}">
        <p14:creationId xmlns:p14="http://schemas.microsoft.com/office/powerpoint/2010/main" val="127833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333D1C-7368-46C2-9238-C9E7BF61C3A3}" type="datetimeFigureOut">
              <a:rPr lang="en-US"/>
              <a:pPr>
                <a:defRPr/>
              </a:pPr>
              <a:t>8/2/2022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C5B208-9DDA-4913-BEB2-67AC3D01FD96}" type="slidenum">
              <a:rPr lang="en-US" altLang="en-US"/>
              <a:pPr>
                <a:defRPr/>
              </a:pPr>
              <a:t>‹#›</a:t>
            </a:fld>
            <a:endParaRPr lang="en-US" altLang="en-US"/>
          </a:p>
        </p:txBody>
      </p:sp>
    </p:spTree>
    <p:extLst>
      <p:ext uri="{BB962C8B-B14F-4D97-AF65-F5344CB8AC3E}">
        <p14:creationId xmlns:p14="http://schemas.microsoft.com/office/powerpoint/2010/main" val="281628099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162C4C0-2672-4F51-9465-B8E7527FDAA0}" type="datetimeFigureOut">
              <a:rPr lang="en-US"/>
              <a:pPr>
                <a:defRPr/>
              </a:pPr>
              <a:t>8/2/2022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3D1242F-4754-4F3C-AB9D-1E1968608592}" type="slidenum">
              <a:rPr lang="en-US" altLang="en-US"/>
              <a:pPr>
                <a:defRPr/>
              </a:pPr>
              <a:t>‹#›</a:t>
            </a:fld>
            <a:endParaRPr lang="en-US" altLang="en-US"/>
          </a:p>
        </p:txBody>
      </p:sp>
    </p:spTree>
    <p:extLst>
      <p:ext uri="{BB962C8B-B14F-4D97-AF65-F5344CB8AC3E}">
        <p14:creationId xmlns:p14="http://schemas.microsoft.com/office/powerpoint/2010/main" val="4060679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CADD664-5937-4199-8191-ACEF48FA3E5C}" type="datetimeFigureOut">
              <a:rPr lang="en-US"/>
              <a:pPr>
                <a:defRPr/>
              </a:pPr>
              <a:t>8/2/2022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EA2ABFD-5231-4C57-A408-60EA5B277627}" type="slidenum">
              <a:rPr lang="en-US" altLang="en-US"/>
              <a:pPr>
                <a:defRPr/>
              </a:pPr>
              <a:t>‹#›</a:t>
            </a:fld>
            <a:endParaRPr lang="en-US" altLang="en-US"/>
          </a:p>
        </p:txBody>
      </p:sp>
    </p:spTree>
    <p:extLst>
      <p:ext uri="{BB962C8B-B14F-4D97-AF65-F5344CB8AC3E}">
        <p14:creationId xmlns:p14="http://schemas.microsoft.com/office/powerpoint/2010/main" val="47923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673FD4B-48E5-4356-81D9-A519514AA2E9}" type="datetimeFigureOut">
              <a:rPr lang="en-US"/>
              <a:pPr>
                <a:defRPr/>
              </a:pPr>
              <a:t>8/2/2022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EE2459E-DD56-4CD9-A441-9A2DB228DB7A}" type="slidenum">
              <a:rPr lang="en-US" altLang="en-US"/>
              <a:pPr>
                <a:defRPr/>
              </a:pPr>
              <a:t>‹#›</a:t>
            </a:fld>
            <a:endParaRPr lang="en-US" altLang="en-US"/>
          </a:p>
        </p:txBody>
      </p:sp>
    </p:spTree>
    <p:extLst>
      <p:ext uri="{BB962C8B-B14F-4D97-AF65-F5344CB8AC3E}">
        <p14:creationId xmlns:p14="http://schemas.microsoft.com/office/powerpoint/2010/main" val="3905940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7A6037F-14A0-43CE-BFA1-EEB9D11CBDC8}" type="datetimeFigureOut">
              <a:rPr lang="en-US"/>
              <a:pPr>
                <a:defRPr/>
              </a:pPr>
              <a:t>8/2/2022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4FF3AD9-9D7A-467D-ABC5-F62B20D88E72}" type="slidenum">
              <a:rPr lang="en-US" altLang="en-US"/>
              <a:pPr>
                <a:defRPr/>
              </a:pPr>
              <a:t>‹#›</a:t>
            </a:fld>
            <a:endParaRPr lang="en-US" altLang="en-US"/>
          </a:p>
        </p:txBody>
      </p:sp>
    </p:spTree>
    <p:extLst>
      <p:ext uri="{BB962C8B-B14F-4D97-AF65-F5344CB8AC3E}">
        <p14:creationId xmlns:p14="http://schemas.microsoft.com/office/powerpoint/2010/main" val="1457609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146969F-5070-46C0-8EE2-E6A4A44C58F2}" type="datetimeFigureOut">
              <a:rPr lang="en-US"/>
              <a:pPr>
                <a:defRPr/>
              </a:pPr>
              <a:t>8/2/2022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4F2957F-8144-4760-93D0-A2233BC92890}" type="slidenum">
              <a:rPr lang="en-US" altLang="en-US"/>
              <a:pPr>
                <a:defRPr/>
              </a:pPr>
              <a:t>‹#›</a:t>
            </a:fld>
            <a:endParaRPr lang="en-US" altLang="en-US"/>
          </a:p>
        </p:txBody>
      </p:sp>
    </p:spTree>
    <p:extLst>
      <p:ext uri="{BB962C8B-B14F-4D97-AF65-F5344CB8AC3E}">
        <p14:creationId xmlns:p14="http://schemas.microsoft.com/office/powerpoint/2010/main" val="105879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F06621FB-DE0C-416C-A4F8-1A0B8BB7BA18}" type="datetimeFigureOut">
              <a:rPr lang="en-US"/>
              <a:pPr>
                <a:defRPr/>
              </a:pPr>
              <a:t>8/2/2022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57CC1286-4D91-4F6E-89DD-33C74814218F}" type="slidenum">
              <a:rPr lang="en-US" altLang="en-US"/>
              <a:pPr>
                <a:defRPr/>
              </a:pPr>
              <a:t>‹#›</a:t>
            </a:fld>
            <a:endParaRPr lang="en-US" altLang="en-US"/>
          </a:p>
        </p:txBody>
      </p:sp>
    </p:spTree>
    <p:extLst>
      <p:ext uri="{BB962C8B-B14F-4D97-AF65-F5344CB8AC3E}">
        <p14:creationId xmlns:p14="http://schemas.microsoft.com/office/powerpoint/2010/main" val="1075082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E78DBA7-D3CD-475A-AAC4-7020EF69A509}" type="datetimeFigureOut">
              <a:rPr lang="en-US"/>
              <a:pPr>
                <a:defRPr/>
              </a:pPr>
              <a:t>8/2/2022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874C43B-B673-4919-BFBD-DADDD04BD319}" type="slidenum">
              <a:rPr lang="en-US" altLang="en-US"/>
              <a:pPr>
                <a:defRPr/>
              </a:pPr>
              <a:t>‹#›</a:t>
            </a:fld>
            <a:endParaRPr lang="en-US" altLang="en-US"/>
          </a:p>
        </p:txBody>
      </p:sp>
    </p:spTree>
    <p:extLst>
      <p:ext uri="{BB962C8B-B14F-4D97-AF65-F5344CB8AC3E}">
        <p14:creationId xmlns:p14="http://schemas.microsoft.com/office/powerpoint/2010/main" val="2628777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F6CB084-E0DA-4304-A9FB-C58FB3A05609}" type="datetimeFigureOut">
              <a:rPr lang="en-US"/>
              <a:pPr>
                <a:defRPr/>
              </a:pPr>
              <a:t>8/2/2022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6BE9EB2-2521-483B-B1F5-B1BF51DBC133}" type="slidenum">
              <a:rPr lang="en-US" altLang="en-US"/>
              <a:pPr>
                <a:defRPr/>
              </a:pPr>
              <a:t>‹#›</a:t>
            </a:fld>
            <a:endParaRPr lang="en-US" altLang="en-US"/>
          </a:p>
        </p:txBody>
      </p:sp>
    </p:spTree>
    <p:extLst>
      <p:ext uri="{BB962C8B-B14F-4D97-AF65-F5344CB8AC3E}">
        <p14:creationId xmlns:p14="http://schemas.microsoft.com/office/powerpoint/2010/main" val="3458683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BB4B080-BE53-4816-BD94-5E8CF906327B}" type="datetimeFigureOut">
              <a:rPr lang="en-US"/>
              <a:pPr>
                <a:defRPr/>
              </a:pPr>
              <a:t>8/2/2022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039D19-523A-4CEB-9BE1-4B8E24001425}" type="slidenum">
              <a:rPr lang="en-US" altLang="en-US"/>
              <a:pPr>
                <a:defRPr/>
              </a:pPr>
              <a:t>‹#›</a:t>
            </a:fld>
            <a:endParaRPr lang="en-US" altLang="en-US"/>
          </a:p>
        </p:txBody>
      </p:sp>
    </p:spTree>
    <p:extLst>
      <p:ext uri="{BB962C8B-B14F-4D97-AF65-F5344CB8AC3E}">
        <p14:creationId xmlns:p14="http://schemas.microsoft.com/office/powerpoint/2010/main" val="268781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076F005-25F2-455B-80BA-62DF9DD586C8}" type="datetimeFigureOut">
              <a:rPr lang="en-US"/>
              <a:pPr>
                <a:defRPr/>
              </a:pPr>
              <a:t>8/2/2022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41F963B8-67B1-46E0-9B31-CCD3E94B088D}" type="slidenum">
              <a:rPr lang="en-US" altLang="en-US"/>
              <a:pPr>
                <a:defRPr/>
              </a:pPr>
              <a:t>‹#›</a:t>
            </a:fld>
            <a:endParaRPr lang="en-US" altLang="en-US"/>
          </a:p>
        </p:txBody>
      </p:sp>
    </p:spTree>
    <p:extLst>
      <p:ext uri="{BB962C8B-B14F-4D97-AF65-F5344CB8AC3E}">
        <p14:creationId xmlns:p14="http://schemas.microsoft.com/office/powerpoint/2010/main" val="4980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21458FB-613D-43DD-89E3-9ADA3B174541}" type="datetimeFigureOut">
              <a:rPr lang="en-US"/>
              <a:pPr>
                <a:defRPr/>
              </a:pPr>
              <a:t>8/2/2022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charset="0"/>
              </a:defRPr>
            </a:lvl1pPr>
          </a:lstStyle>
          <a:p>
            <a:pPr>
              <a:defRPr/>
            </a:pPr>
            <a:fld id="{64C35331-0A88-4237-B9BD-2F171F5C0B12}" type="slidenum">
              <a:rPr lang="en-US" altLang="en-US"/>
              <a:pPr>
                <a:defRPr/>
              </a:pPr>
              <a:t>‹#›</a:t>
            </a:fld>
            <a:endParaRPr lang="en-US" altLang="en-US"/>
          </a:p>
        </p:txBody>
      </p:sp>
    </p:spTree>
    <p:extLst>
      <p:ext uri="{BB962C8B-B14F-4D97-AF65-F5344CB8AC3E}">
        <p14:creationId xmlns:p14="http://schemas.microsoft.com/office/powerpoint/2010/main" val="295079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98900672-6935-48BF-BD91-38D86954B77C}" type="datetimeFigureOut">
              <a:rPr lang="en-US"/>
              <a:pPr>
                <a:defRPr/>
              </a:pPr>
              <a:t>8/2/2022</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charset="0"/>
              </a:defRPr>
            </a:lvl1pPr>
          </a:lstStyle>
          <a:p>
            <a:pPr>
              <a:defRPr/>
            </a:pPr>
            <a:fld id="{F3A6D557-4E1F-4315-AAF1-12A8B05C1B81}" type="slidenum">
              <a:rPr lang="en-US" altLang="en-US"/>
              <a:pPr>
                <a:defRPr/>
              </a:pPr>
              <a:t>‹#›</a:t>
            </a:fld>
            <a:endParaRPr lang="en-US" altLang="en-US"/>
          </a:p>
        </p:txBody>
      </p:sp>
    </p:spTree>
    <p:extLst>
      <p:ext uri="{BB962C8B-B14F-4D97-AF65-F5344CB8AC3E}">
        <p14:creationId xmlns:p14="http://schemas.microsoft.com/office/powerpoint/2010/main" val="204582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1DA27A8-DADA-4A87-8F55-0C0BAEB79696}" type="datetimeFigureOut">
              <a:rPr lang="en-US"/>
              <a:pPr>
                <a:defRPr/>
              </a:pPr>
              <a:t>8/2/2022</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charset="0"/>
              </a:defRPr>
            </a:lvl1pPr>
          </a:lstStyle>
          <a:p>
            <a:pPr>
              <a:defRPr/>
            </a:pPr>
            <a:fld id="{DAD018C2-F259-468D-BC94-86DE689E84BE}" type="slidenum">
              <a:rPr lang="en-US" altLang="en-US"/>
              <a:pPr>
                <a:defRPr/>
              </a:pPr>
              <a:t>‹#›</a:t>
            </a:fld>
            <a:endParaRPr lang="en-US" altLang="en-US"/>
          </a:p>
        </p:txBody>
      </p:sp>
    </p:spTree>
    <p:extLst>
      <p:ext uri="{BB962C8B-B14F-4D97-AF65-F5344CB8AC3E}">
        <p14:creationId xmlns:p14="http://schemas.microsoft.com/office/powerpoint/2010/main" val="30697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AD01BB0E-1D6D-4BA0-B3AF-3B76A7D868BF}" type="datetimeFigureOut">
              <a:rPr lang="en-US"/>
              <a:pPr>
                <a:defRPr/>
              </a:pPr>
              <a:t>8/2/2022</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charset="0"/>
              </a:defRPr>
            </a:lvl1pPr>
          </a:lstStyle>
          <a:p>
            <a:pPr>
              <a:defRPr/>
            </a:pPr>
            <a:fld id="{9A05CF37-0520-4073-A950-E010EB73FEE2}" type="slidenum">
              <a:rPr lang="en-US" altLang="en-US"/>
              <a:pPr>
                <a:defRPr/>
              </a:pPr>
              <a:t>‹#›</a:t>
            </a:fld>
            <a:endParaRPr lang="en-US" altLang="en-US"/>
          </a:p>
        </p:txBody>
      </p:sp>
    </p:spTree>
    <p:extLst>
      <p:ext uri="{BB962C8B-B14F-4D97-AF65-F5344CB8AC3E}">
        <p14:creationId xmlns:p14="http://schemas.microsoft.com/office/powerpoint/2010/main" val="229507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A71F233D-8D03-4D32-A52B-2B7D5F91765F}" type="datetimeFigureOut">
              <a:rPr lang="en-US"/>
              <a:pPr>
                <a:defRPr/>
              </a:pPr>
              <a:t>8/2/2022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charset="0"/>
              </a:defRPr>
            </a:lvl1pPr>
          </a:lstStyle>
          <a:p>
            <a:pPr>
              <a:defRPr/>
            </a:pPr>
            <a:fld id="{44A60166-CEB1-464F-A31C-CFC0D13C9703}" type="slidenum">
              <a:rPr lang="en-US" altLang="en-US"/>
              <a:pPr>
                <a:defRPr/>
              </a:pPr>
              <a:t>‹#›</a:t>
            </a:fld>
            <a:endParaRPr lang="en-US" altLang="en-US"/>
          </a:p>
        </p:txBody>
      </p:sp>
    </p:spTree>
    <p:extLst>
      <p:ext uri="{BB962C8B-B14F-4D97-AF65-F5344CB8AC3E}">
        <p14:creationId xmlns:p14="http://schemas.microsoft.com/office/powerpoint/2010/main" val="88939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730D556-C93A-46F5-8506-72CD9CA1AA94}" type="datetimeFigureOut">
              <a:rPr lang="en-US"/>
              <a:pPr>
                <a:defRPr/>
              </a:pPr>
              <a:t>8/2/2022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charset="0"/>
              </a:defRPr>
            </a:lvl1pPr>
          </a:lstStyle>
          <a:p>
            <a:pPr>
              <a:defRPr/>
            </a:pPr>
            <a:fld id="{FEF83530-5F2A-4B50-A8FF-AE134A3F2615}" type="slidenum">
              <a:rPr lang="en-US" altLang="en-US"/>
              <a:pPr>
                <a:defRPr/>
              </a:pPr>
              <a:t>‹#›</a:t>
            </a:fld>
            <a:endParaRPr lang="en-US" altLang="en-US"/>
          </a:p>
        </p:txBody>
      </p:sp>
    </p:spTree>
    <p:extLst>
      <p:ext uri="{BB962C8B-B14F-4D97-AF65-F5344CB8AC3E}">
        <p14:creationId xmlns:p14="http://schemas.microsoft.com/office/powerpoint/2010/main" val="153010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cs typeface="+mn-cs"/>
              </a:defRPr>
            </a:lvl1pPr>
          </a:lstStyle>
          <a:p>
            <a:pPr>
              <a:defRPr/>
            </a:pPr>
            <a:fld id="{1C28C29A-A7D7-45AC-894E-2FDAA8C75441}" type="datetimeFigureOut">
              <a:rPr lang="en-US"/>
              <a:pPr>
                <a:defRPr/>
              </a:pPr>
              <a:t>8/2/2022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itchFamily="34" charset="0"/>
              </a:defRPr>
            </a:lvl1pPr>
          </a:lstStyle>
          <a:p>
            <a:pPr>
              <a:defRPr/>
            </a:pPr>
            <a:fld id="{1DB66713-61B0-422B-9E0E-FEF184EAE0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7AA1EDF-13DD-43C3-9F69-9E1BB842079E}" type="datetimeFigureOut">
              <a:rPr lang="en-US"/>
              <a:pPr>
                <a:defRPr/>
              </a:pPr>
              <a:t>8/2/2022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B19CB30-29B2-4EDE-825D-BE266753AD64}" type="slidenum">
              <a:rPr lang="en-US" altLang="en-US"/>
              <a:pPr>
                <a:defRPr/>
              </a:pPr>
              <a:t>‹#›</a:t>
            </a:fld>
            <a:endParaRPr lang="en-US" alt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174" r:id="rId1"/>
    <p:sldLayoutId id="2147484155" r:id="rId2"/>
    <p:sldLayoutId id="2147484175" r:id="rId3"/>
    <p:sldLayoutId id="2147484156" r:id="rId4"/>
    <p:sldLayoutId id="2147484157" r:id="rId5"/>
    <p:sldLayoutId id="2147484158" r:id="rId6"/>
    <p:sldLayoutId id="2147484159" r:id="rId7"/>
    <p:sldLayoutId id="2147484160" r:id="rId8"/>
    <p:sldLayoutId id="2147484176" r:id="rId9"/>
    <p:sldLayoutId id="2147484161" r:id="rId10"/>
    <p:sldLayoutId id="214748416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audio" Target="file:///D:\MAYTINHCU\TEACH\grade%209\mp3new\unit1\1-L&amp;R-2.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0" y="343949"/>
            <a:ext cx="9144000" cy="605685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1172977" y="3787567"/>
            <a:ext cx="6801440" cy="939797"/>
          </a:xfrm>
        </p:spPr>
        <p:txBody>
          <a:bodyPr>
            <a:normAutofit fontScale="90000"/>
          </a:bodyPr>
          <a:lstStyle/>
          <a:p>
            <a:pPr algn="ctr"/>
            <a:r>
              <a:rPr lang="en-US" sz="7200">
                <a:solidFill>
                  <a:srgbClr val="FFC000"/>
                </a:solidFill>
              </a:rPr>
              <a:t>ENGLISH </a:t>
            </a:r>
            <a:r>
              <a:rPr lang="en-US" sz="7200" smtClean="0">
                <a:solidFill>
                  <a:srgbClr val="FFC000"/>
                </a:solidFill>
              </a:rPr>
              <a:t>9</a:t>
            </a:r>
            <a:endParaRPr lang="en-SG" sz="7200" dirty="0">
              <a:solidFill>
                <a:srgbClr val="FFC000"/>
              </a:solidFill>
            </a:endParaRPr>
          </a:p>
        </p:txBody>
      </p:sp>
      <p:sp>
        <p:nvSpPr>
          <p:cNvPr id="3" name="Subtitle 2">
            <a:extLst>
              <a:ext uri="{FF2B5EF4-FFF2-40B4-BE49-F238E27FC236}">
                <a16:creationId xmlns:a16="http://schemas.microsoft.com/office/drawing/2014/main" id="{BBD523A6-379D-49B1-A655-7E80D0AEEAC4}"/>
              </a:ext>
            </a:extLst>
          </p:cNvPr>
          <p:cNvSpPr>
            <a:spLocks noGrp="1"/>
          </p:cNvSpPr>
          <p:nvPr>
            <p:ph type="subTitle" idx="1"/>
          </p:nvPr>
        </p:nvSpPr>
        <p:spPr>
          <a:xfrm>
            <a:off x="756766" y="343949"/>
            <a:ext cx="7630468" cy="571795"/>
          </a:xfrm>
        </p:spPr>
        <p:txBody>
          <a:bodyPr>
            <a:noAutofit/>
          </a:bodyPr>
          <a:lstStyle/>
          <a:p>
            <a:r>
              <a:rPr lang="en-US" sz="3000" b="1" dirty="0">
                <a:solidFill>
                  <a:srgbClr val="FF0000"/>
                </a:solidFill>
                <a:effectLst>
                  <a:outerShdw blurRad="38100" dist="38100" dir="2700000" algn="tl">
                    <a:srgbClr val="000000">
                      <a:alpha val="43137"/>
                    </a:srgbClr>
                  </a:outerShdw>
                </a:effectLst>
              </a:rPr>
              <a:t>BINH KHANH SECONDARY SCHOOL</a:t>
            </a:r>
            <a:endParaRPr lang="en-SG"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53" presetClass="entr" presetSubtype="16" repeatCount="indefinite"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p:cNvSpPr>
            <a:spLocks noChangeArrowheads="1"/>
          </p:cNvSpPr>
          <p:nvPr/>
        </p:nvSpPr>
        <p:spPr bwMode="auto">
          <a:xfrm>
            <a:off x="2362200" y="1524000"/>
            <a:ext cx="6324600" cy="1219200"/>
          </a:xfrm>
          <a:prstGeom prst="roundRect">
            <a:avLst>
              <a:gd name="adj" fmla="val 27995"/>
            </a:avLst>
          </a:prstGeom>
          <a:solidFill>
            <a:srgbClr val="FF0000"/>
          </a:solidFill>
          <a:ln w="38100">
            <a:solidFill>
              <a:srgbClr val="800000"/>
            </a:solidFill>
            <a:round/>
            <a:headEnd/>
            <a:tailEnd/>
          </a:ln>
          <a:effectLst/>
        </p:spPr>
        <p:txBody>
          <a:bodyPr wrap="none" anchor="ctr"/>
          <a:lstStyle/>
          <a:p>
            <a:pPr eaLnBrk="1" hangingPunct="1">
              <a:defRPr/>
            </a:pPr>
            <a:r>
              <a:rPr lang="en-US" sz="3200" dirty="0">
                <a:effectLst>
                  <a:outerShdw blurRad="38100" dist="38100" dir="2700000" algn="tl">
                    <a:srgbClr val="000000"/>
                  </a:outerShdw>
                </a:effectLst>
                <a:latin typeface="Times New Roman" pitchFamily="18" charset="0"/>
                <a:cs typeface="Times New Roman" pitchFamily="18" charset="0"/>
              </a:rPr>
              <a:t>2. </a:t>
            </a:r>
            <a:r>
              <a:rPr lang="en-US" sz="3200" dirty="0" err="1">
                <a:effectLst>
                  <a:outerShdw blurRad="38100" dist="38100" dir="2700000" algn="tl">
                    <a:srgbClr val="000000"/>
                  </a:outerShdw>
                </a:effectLst>
                <a:latin typeface="Times New Roman" pitchFamily="18" charset="0"/>
                <a:cs typeface="Times New Roman" pitchFamily="18" charset="0"/>
              </a:rPr>
              <a:t>Maryam</a:t>
            </a:r>
            <a:r>
              <a:rPr lang="en-US" sz="3200" dirty="0">
                <a:effectLst>
                  <a:outerShdw blurRad="38100" dist="38100" dir="2700000" algn="tl">
                    <a:srgbClr val="000000"/>
                  </a:outerShdw>
                </a:effectLst>
                <a:latin typeface="Times New Roman" pitchFamily="18" charset="0"/>
                <a:cs typeface="Times New Roman" pitchFamily="18" charset="0"/>
              </a:rPr>
              <a:t> was impressed</a:t>
            </a:r>
          </a:p>
          <a:p>
            <a:pPr eaLnBrk="1" hangingPunct="1">
              <a:defRPr/>
            </a:pPr>
            <a:r>
              <a:rPr lang="en-US" sz="3200" dirty="0">
                <a:effectLst>
                  <a:outerShdw blurRad="38100" dist="38100" dir="2700000" algn="tl">
                    <a:srgbClr val="000000"/>
                  </a:outerShdw>
                </a:effectLst>
                <a:latin typeface="Times New Roman" pitchFamily="18" charset="0"/>
                <a:cs typeface="Times New Roman" pitchFamily="18" charset="0"/>
              </a:rPr>
              <a:t> because ………</a:t>
            </a:r>
          </a:p>
        </p:txBody>
      </p:sp>
      <p:sp>
        <p:nvSpPr>
          <p:cNvPr id="203779" name="Rectangle 3"/>
          <p:cNvSpPr>
            <a:spLocks noChangeArrowheads="1"/>
          </p:cNvSpPr>
          <p:nvPr/>
        </p:nvSpPr>
        <p:spPr bwMode="auto">
          <a:xfrm>
            <a:off x="533400" y="381000"/>
            <a:ext cx="990600" cy="6019800"/>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25400" algn="ctr">
            <a:solidFill>
              <a:srgbClr val="0000FF"/>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3780" name="AutoShape 4"/>
          <p:cNvSpPr>
            <a:spLocks noChangeArrowheads="1"/>
          </p:cNvSpPr>
          <p:nvPr/>
        </p:nvSpPr>
        <p:spPr bwMode="auto">
          <a:xfrm>
            <a:off x="2514600" y="3048000"/>
            <a:ext cx="6019800" cy="762000"/>
          </a:xfrm>
          <a:prstGeom prst="roundRect">
            <a:avLst>
              <a:gd name="adj" fmla="val 31889"/>
            </a:avLst>
          </a:prstGeom>
          <a:solidFill>
            <a:srgbClr val="993366"/>
          </a:solidFill>
          <a:ln w="28575">
            <a:solidFill>
              <a:srgbClr val="FF0000"/>
            </a:solidFill>
            <a:round/>
            <a:headEnd/>
            <a:tailEnd/>
          </a:ln>
        </p:spPr>
        <p:txBody>
          <a:bodyPr wrap="none" anchor="ctr"/>
          <a:lstStyle/>
          <a:p>
            <a:pPr eaLnBrk="1" hangingPunct="1">
              <a:spcBef>
                <a:spcPct val="50000"/>
              </a:spcBef>
            </a:pPr>
            <a:r>
              <a:rPr lang="en-US" altLang="en-US" sz="2800">
                <a:solidFill>
                  <a:srgbClr val="FFFF00"/>
                </a:solidFill>
                <a:latin typeface="Times New Roman" pitchFamily="18" charset="0"/>
                <a:cs typeface="Times New Roman" pitchFamily="18" charset="0"/>
              </a:rPr>
              <a:t>Ha Noi was big and modern</a:t>
            </a:r>
          </a:p>
        </p:txBody>
      </p:sp>
      <p:grpSp>
        <p:nvGrpSpPr>
          <p:cNvPr id="25605" name="Group 5"/>
          <p:cNvGrpSpPr>
            <a:grpSpLocks/>
          </p:cNvGrpSpPr>
          <p:nvPr/>
        </p:nvGrpSpPr>
        <p:grpSpPr bwMode="auto">
          <a:xfrm>
            <a:off x="457200" y="3175000"/>
            <a:ext cx="1524000" cy="508000"/>
            <a:chOff x="288" y="2000"/>
            <a:chExt cx="960" cy="320"/>
          </a:xfrm>
        </p:grpSpPr>
        <p:sp>
          <p:nvSpPr>
            <p:cNvPr id="203782" name="Rectangle 6"/>
            <p:cNvSpPr>
              <a:spLocks noChangeArrowheads="1"/>
            </p:cNvSpPr>
            <p:nvPr/>
          </p:nvSpPr>
          <p:spPr bwMode="auto">
            <a:xfrm>
              <a:off x="288" y="2000"/>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3783" name="Rectangle 7"/>
            <p:cNvSpPr>
              <a:spLocks noChangeArrowheads="1"/>
            </p:cNvSpPr>
            <p:nvPr/>
          </p:nvSpPr>
          <p:spPr bwMode="auto">
            <a:xfrm>
              <a:off x="1008" y="2080"/>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3784" name="Rectangle 8"/>
          <p:cNvSpPr>
            <a:spLocks noChangeArrowheads="1"/>
          </p:cNvSpPr>
          <p:nvPr/>
        </p:nvSpPr>
        <p:spPr bwMode="auto">
          <a:xfrm>
            <a:off x="1981200" y="3175000"/>
            <a:ext cx="381000" cy="508000"/>
          </a:xfrm>
          <a:prstGeom prst="rect">
            <a:avLst/>
          </a:prstGeom>
          <a:gradFill rotWithShape="1">
            <a:gsLst>
              <a:gs pos="0">
                <a:srgbClr val="760076"/>
              </a:gs>
              <a:gs pos="50000">
                <a:srgbClr val="FF00FF"/>
              </a:gs>
              <a:gs pos="100000">
                <a:srgbClr val="760076"/>
              </a:gs>
            </a:gsLst>
            <a:lin ang="0" scaled="1"/>
          </a:gradFill>
          <a:ln w="28575">
            <a:solidFill>
              <a:srgbClr val="FF0000"/>
            </a:solidFill>
            <a:miter lim="800000"/>
            <a:headEnd/>
            <a:tailEnd/>
          </a:ln>
        </p:spPr>
        <p:txBody>
          <a:bodyPr wrap="none" anchor="ctr"/>
          <a:lstStyle/>
          <a:p>
            <a:pPr eaLnBrk="1" hangingPunct="1"/>
            <a:r>
              <a:rPr lang="en-US" altLang="en-US" sz="3200"/>
              <a:t>A</a:t>
            </a:r>
          </a:p>
        </p:txBody>
      </p:sp>
      <p:sp>
        <p:nvSpPr>
          <p:cNvPr id="203785" name="AutoShape 9"/>
          <p:cNvSpPr>
            <a:spLocks noChangeArrowheads="1"/>
          </p:cNvSpPr>
          <p:nvPr/>
        </p:nvSpPr>
        <p:spPr bwMode="auto">
          <a:xfrm>
            <a:off x="2514600" y="3911600"/>
            <a:ext cx="60960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sz="2800">
                <a:solidFill>
                  <a:srgbClr val="FFFF00"/>
                </a:solidFill>
                <a:latin typeface="Times New Roman" pitchFamily="18" charset="0"/>
                <a:cs typeface="Times New Roman" pitchFamily="18" charset="0"/>
              </a:rPr>
              <a:t>Ha Noi people were friendly</a:t>
            </a:r>
          </a:p>
        </p:txBody>
      </p:sp>
      <p:grpSp>
        <p:nvGrpSpPr>
          <p:cNvPr id="25608" name="Group 10"/>
          <p:cNvGrpSpPr>
            <a:grpSpLocks/>
          </p:cNvGrpSpPr>
          <p:nvPr/>
        </p:nvGrpSpPr>
        <p:grpSpPr bwMode="auto">
          <a:xfrm>
            <a:off x="457200" y="4038600"/>
            <a:ext cx="1524000" cy="508000"/>
            <a:chOff x="288" y="2544"/>
            <a:chExt cx="960" cy="320"/>
          </a:xfrm>
        </p:grpSpPr>
        <p:sp>
          <p:nvSpPr>
            <p:cNvPr id="203787" name="Rectangle 11"/>
            <p:cNvSpPr>
              <a:spLocks noChangeArrowheads="1"/>
            </p:cNvSpPr>
            <p:nvPr/>
          </p:nvSpPr>
          <p:spPr bwMode="auto">
            <a:xfrm>
              <a:off x="288" y="2544"/>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3788" name="Rectangle 12"/>
            <p:cNvSpPr>
              <a:spLocks noChangeArrowheads="1"/>
            </p:cNvSpPr>
            <p:nvPr/>
          </p:nvSpPr>
          <p:spPr bwMode="auto">
            <a:xfrm>
              <a:off x="1008" y="2624"/>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3789" name="Rectangle 13"/>
          <p:cNvSpPr>
            <a:spLocks noChangeArrowheads="1"/>
          </p:cNvSpPr>
          <p:nvPr/>
        </p:nvSpPr>
        <p:spPr bwMode="auto">
          <a:xfrm>
            <a:off x="1981200" y="40386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B</a:t>
            </a:r>
          </a:p>
        </p:txBody>
      </p:sp>
      <p:sp>
        <p:nvSpPr>
          <p:cNvPr id="203790" name="AutoShape 14"/>
          <p:cNvSpPr>
            <a:spLocks noChangeArrowheads="1"/>
          </p:cNvSpPr>
          <p:nvPr/>
        </p:nvSpPr>
        <p:spPr bwMode="auto">
          <a:xfrm>
            <a:off x="2438400" y="4775200"/>
            <a:ext cx="61722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a:solidFill>
                  <a:schemeClr val="bg1"/>
                </a:solidFill>
              </a:rPr>
              <a:t> </a:t>
            </a:r>
            <a:r>
              <a:rPr lang="en-US" altLang="en-US" sz="2800">
                <a:solidFill>
                  <a:srgbClr val="FFFF00"/>
                </a:solidFill>
                <a:latin typeface="Times New Roman" pitchFamily="18" charset="0"/>
                <a:cs typeface="Times New Roman" pitchFamily="18" charset="0"/>
              </a:rPr>
              <a:t>Ha Noi was different from Kuala Lumpur</a:t>
            </a:r>
          </a:p>
        </p:txBody>
      </p:sp>
      <p:grpSp>
        <p:nvGrpSpPr>
          <p:cNvPr id="25611" name="Group 15"/>
          <p:cNvGrpSpPr>
            <a:grpSpLocks/>
          </p:cNvGrpSpPr>
          <p:nvPr/>
        </p:nvGrpSpPr>
        <p:grpSpPr bwMode="auto">
          <a:xfrm>
            <a:off x="457200" y="4902200"/>
            <a:ext cx="1524000" cy="508000"/>
            <a:chOff x="288" y="3088"/>
            <a:chExt cx="960" cy="320"/>
          </a:xfrm>
        </p:grpSpPr>
        <p:sp>
          <p:nvSpPr>
            <p:cNvPr id="203792" name="Rectangle 16"/>
            <p:cNvSpPr>
              <a:spLocks noChangeArrowheads="1"/>
            </p:cNvSpPr>
            <p:nvPr/>
          </p:nvSpPr>
          <p:spPr bwMode="auto">
            <a:xfrm>
              <a:off x="288" y="3088"/>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3793" name="Rectangle 17"/>
            <p:cNvSpPr>
              <a:spLocks noChangeArrowheads="1"/>
            </p:cNvSpPr>
            <p:nvPr/>
          </p:nvSpPr>
          <p:spPr bwMode="auto">
            <a:xfrm>
              <a:off x="1008" y="3168"/>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3794" name="Rectangle 18"/>
          <p:cNvSpPr>
            <a:spLocks noChangeArrowheads="1"/>
          </p:cNvSpPr>
          <p:nvPr/>
        </p:nvSpPr>
        <p:spPr bwMode="auto">
          <a:xfrm>
            <a:off x="1981200" y="49022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C</a:t>
            </a:r>
          </a:p>
        </p:txBody>
      </p:sp>
      <p:sp>
        <p:nvSpPr>
          <p:cNvPr id="203795" name="AutoShape 19"/>
          <p:cNvSpPr>
            <a:spLocks noChangeArrowheads="1"/>
          </p:cNvSpPr>
          <p:nvPr/>
        </p:nvSpPr>
        <p:spPr bwMode="auto">
          <a:xfrm>
            <a:off x="2438400" y="5638800"/>
            <a:ext cx="60960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a:solidFill>
                  <a:schemeClr val="bg1"/>
                </a:solidFill>
              </a:rPr>
              <a:t>  </a:t>
            </a:r>
            <a:r>
              <a:rPr lang="en-US" altLang="en-US" sz="2800">
                <a:solidFill>
                  <a:srgbClr val="FFFF00"/>
                </a:solidFill>
                <a:latin typeface="Times New Roman" pitchFamily="18" charset="0"/>
                <a:cs typeface="Times New Roman" pitchFamily="18" charset="0"/>
              </a:rPr>
              <a:t>Ha Noi and Kuala Lumpur were the same</a:t>
            </a:r>
          </a:p>
        </p:txBody>
      </p:sp>
      <p:grpSp>
        <p:nvGrpSpPr>
          <p:cNvPr id="25614" name="Group 20"/>
          <p:cNvGrpSpPr>
            <a:grpSpLocks/>
          </p:cNvGrpSpPr>
          <p:nvPr/>
        </p:nvGrpSpPr>
        <p:grpSpPr bwMode="auto">
          <a:xfrm>
            <a:off x="457200" y="5765800"/>
            <a:ext cx="1524000" cy="508000"/>
            <a:chOff x="288" y="3632"/>
            <a:chExt cx="960" cy="320"/>
          </a:xfrm>
        </p:grpSpPr>
        <p:sp>
          <p:nvSpPr>
            <p:cNvPr id="203797" name="Rectangle 21"/>
            <p:cNvSpPr>
              <a:spLocks noChangeArrowheads="1"/>
            </p:cNvSpPr>
            <p:nvPr/>
          </p:nvSpPr>
          <p:spPr bwMode="auto">
            <a:xfrm>
              <a:off x="288" y="3632"/>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3798" name="Rectangle 22"/>
            <p:cNvSpPr>
              <a:spLocks noChangeArrowheads="1"/>
            </p:cNvSpPr>
            <p:nvPr/>
          </p:nvSpPr>
          <p:spPr bwMode="auto">
            <a:xfrm>
              <a:off x="1008" y="3712"/>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3799" name="Rectangle 23"/>
          <p:cNvSpPr>
            <a:spLocks noChangeArrowheads="1"/>
          </p:cNvSpPr>
          <p:nvPr/>
        </p:nvSpPr>
        <p:spPr bwMode="auto">
          <a:xfrm>
            <a:off x="1981200" y="57658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D</a:t>
            </a:r>
          </a:p>
        </p:txBody>
      </p:sp>
      <p:sp>
        <p:nvSpPr>
          <p:cNvPr id="203800" name="AutoShape 24"/>
          <p:cNvSpPr>
            <a:spLocks noChangeArrowheads="1"/>
          </p:cNvSpPr>
          <p:nvPr/>
        </p:nvSpPr>
        <p:spPr bwMode="auto">
          <a:xfrm>
            <a:off x="457200" y="14478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nvGrpSpPr>
          <p:cNvPr id="25617" name="Group 25"/>
          <p:cNvGrpSpPr>
            <a:grpSpLocks/>
          </p:cNvGrpSpPr>
          <p:nvPr/>
        </p:nvGrpSpPr>
        <p:grpSpPr bwMode="auto">
          <a:xfrm>
            <a:off x="1219200" y="1714500"/>
            <a:ext cx="1066800" cy="990600"/>
            <a:chOff x="4272" y="825"/>
            <a:chExt cx="672" cy="624"/>
          </a:xfrm>
        </p:grpSpPr>
        <p:sp>
          <p:nvSpPr>
            <p:cNvPr id="203802" name="Oval 26"/>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5633" name="Text Box 27"/>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solidFill>
                    <a:srgbClr val="FF0000"/>
                  </a:solidFill>
                  <a:sym typeface="Webdings" pitchFamily="18" charset="2"/>
                </a:rPr>
                <a:t></a:t>
              </a:r>
            </a:p>
          </p:txBody>
        </p:sp>
      </p:grpSp>
      <p:sp>
        <p:nvSpPr>
          <p:cNvPr id="203804" name="AutoShape 28"/>
          <p:cNvSpPr>
            <a:spLocks noChangeArrowheads="1"/>
          </p:cNvSpPr>
          <p:nvPr/>
        </p:nvSpPr>
        <p:spPr bwMode="auto">
          <a:xfrm>
            <a:off x="469900" y="488950"/>
            <a:ext cx="1143000" cy="609600"/>
          </a:xfrm>
          <a:prstGeom prst="roundRect">
            <a:avLst>
              <a:gd name="adj" fmla="val 16667"/>
            </a:avLst>
          </a:prstGeom>
          <a:gradFill rotWithShape="1">
            <a:gsLst>
              <a:gs pos="0">
                <a:srgbClr val="3366FF">
                  <a:gamma/>
                  <a:shade val="46275"/>
                  <a:invGamma/>
                </a:srgbClr>
              </a:gs>
              <a:gs pos="50000">
                <a:srgbClr val="3366FF"/>
              </a:gs>
              <a:gs pos="100000">
                <a:srgbClr val="3366FF">
                  <a:gamma/>
                  <a:shade val="46275"/>
                  <a:invGamma/>
                </a:srgbClr>
              </a:gs>
            </a:gsLst>
            <a:lin ang="0" scaled="1"/>
          </a:gradFill>
          <a:ln w="28575">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3805" name="Text Box 2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10</a:t>
            </a:r>
          </a:p>
        </p:txBody>
      </p:sp>
      <p:sp>
        <p:nvSpPr>
          <p:cNvPr id="203806" name="Text Box 30"/>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9</a:t>
            </a:r>
          </a:p>
        </p:txBody>
      </p:sp>
      <p:sp>
        <p:nvSpPr>
          <p:cNvPr id="203807" name="Text Box 31"/>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8</a:t>
            </a:r>
          </a:p>
        </p:txBody>
      </p:sp>
      <p:sp>
        <p:nvSpPr>
          <p:cNvPr id="203808" name="Text Box 32"/>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7</a:t>
            </a:r>
          </a:p>
        </p:txBody>
      </p:sp>
      <p:sp>
        <p:nvSpPr>
          <p:cNvPr id="203809" name="Text Box 33"/>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6</a:t>
            </a:r>
          </a:p>
        </p:txBody>
      </p:sp>
      <p:sp>
        <p:nvSpPr>
          <p:cNvPr id="203810" name="Text Box 34"/>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5</a:t>
            </a:r>
          </a:p>
        </p:txBody>
      </p:sp>
      <p:sp>
        <p:nvSpPr>
          <p:cNvPr id="203811" name="Text Box 35"/>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4</a:t>
            </a:r>
          </a:p>
        </p:txBody>
      </p:sp>
      <p:sp>
        <p:nvSpPr>
          <p:cNvPr id="203812" name="Text Box 36"/>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3</a:t>
            </a:r>
          </a:p>
        </p:txBody>
      </p:sp>
      <p:sp>
        <p:nvSpPr>
          <p:cNvPr id="203813" name="Text Box 37"/>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2</a:t>
            </a:r>
          </a:p>
        </p:txBody>
      </p:sp>
      <p:sp>
        <p:nvSpPr>
          <p:cNvPr id="203814" name="Text Box 38"/>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a:t>
            </a:r>
          </a:p>
        </p:txBody>
      </p:sp>
      <p:sp>
        <p:nvSpPr>
          <p:cNvPr id="203815" name="Text Box 3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0</a:t>
            </a:r>
          </a:p>
        </p:txBody>
      </p:sp>
      <p:sp>
        <p:nvSpPr>
          <p:cNvPr id="203816" name="Text Box 40"/>
          <p:cNvSpPr txBox="1">
            <a:spLocks noChangeArrowheads="1"/>
          </p:cNvSpPr>
          <p:nvPr/>
        </p:nvSpPr>
        <p:spPr bwMode="auto">
          <a:xfrm>
            <a:off x="3175000" y="403860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Ha Noi people were friendly</a:t>
            </a:r>
          </a:p>
        </p:txBody>
      </p:sp>
      <p:sp>
        <p:nvSpPr>
          <p:cNvPr id="25631" name="WordArt 24"/>
          <p:cNvSpPr>
            <a:spLocks noChangeArrowheads="1" noChangeShapeType="1" noTextEdit="1"/>
          </p:cNvSpPr>
          <p:nvPr/>
        </p:nvSpPr>
        <p:spPr bwMode="auto">
          <a:xfrm>
            <a:off x="2438400" y="457200"/>
            <a:ext cx="5791200" cy="533400"/>
          </a:xfrm>
          <a:prstGeom prst="rect">
            <a:avLst/>
          </a:prstGeom>
        </p:spPr>
        <p:txBody>
          <a:bodyPr wrap="none" fromWordArt="1">
            <a:prstTxWarp prst="textPlain">
              <a:avLst>
                <a:gd name="adj" fmla="val 50000"/>
              </a:avLst>
            </a:prstTxWarp>
          </a:bodyPr>
          <a:lstStyle/>
          <a:p>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a:rPr>
              <a:t>CHOOSE THE BEST 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slide(fromLeft)">
                                      <p:cBhvr>
                                        <p:cTn id="7" dur="1000"/>
                                        <p:tgtEl>
                                          <p:spTgt spid="203778"/>
                                        </p:tgtEl>
                                      </p:cBhvr>
                                    </p:animEffect>
                                  </p:childTnLst>
                                  <p:subTnLst>
                                    <p:audio>
                                      <p:cMediaNode>
                                        <p:cTn display="0" masterRel="sameClick">
                                          <p:stCondLst>
                                            <p:cond evt="begin" delay="0">
                                              <p:tn val="5"/>
                                            </p:cond>
                                          </p:stCondLst>
                                          <p:endCondLst>
                                            <p:cond evt="onStopAudio" delay="0">
                                              <p:tgtEl>
                                                <p:sldTgt/>
                                              </p:tgtEl>
                                            </p:cond>
                                          </p:endCondLst>
                                        </p:cTn>
                                        <p:tgtEl>
                                          <p:sndTgt r:embed="rId3" name="dapan.WAV"/>
                                        </p:tgtEl>
                                      </p:cMediaNode>
                                    </p:audio>
                                  </p:subTnLst>
                                </p:cTn>
                              </p:par>
                            </p:childTnLst>
                          </p:cTn>
                        </p:par>
                        <p:par>
                          <p:cTn id="8" fill="hold" nodeType="afterGroup">
                            <p:stCondLst>
                              <p:cond delay="1000"/>
                            </p:stCondLst>
                            <p:childTnLst>
                              <p:par>
                                <p:cTn id="9" presetID="12" presetClass="entr" presetSubtype="8" fill="hold" grpId="0" nodeType="afterEffect">
                                  <p:stCondLst>
                                    <p:cond delay="0"/>
                                  </p:stCondLst>
                                  <p:iterate type="lt">
                                    <p:tmPct val="0"/>
                                  </p:iterate>
                                  <p:childTnLst>
                                    <p:set>
                                      <p:cBhvr>
                                        <p:cTn id="10" dur="1" fill="hold">
                                          <p:stCondLst>
                                            <p:cond delay="0"/>
                                          </p:stCondLst>
                                        </p:cTn>
                                        <p:tgtEl>
                                          <p:spTgt spid="203780"/>
                                        </p:tgtEl>
                                        <p:attrNameLst>
                                          <p:attrName>style.visibility</p:attrName>
                                        </p:attrNameLst>
                                      </p:cBhvr>
                                      <p:to>
                                        <p:strVal val="visible"/>
                                      </p:to>
                                    </p:set>
                                    <p:animEffect transition="in" filter="slide(fromLeft)">
                                      <p:cBhvr>
                                        <p:cTn id="11" dur="1000"/>
                                        <p:tgtEl>
                                          <p:spTgt spid="203780"/>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iterate type="lt">
                                    <p:tmPct val="0"/>
                                  </p:iterate>
                                  <p:childTnLst>
                                    <p:set>
                                      <p:cBhvr>
                                        <p:cTn id="14" dur="1" fill="hold">
                                          <p:stCondLst>
                                            <p:cond delay="0"/>
                                          </p:stCondLst>
                                        </p:cTn>
                                        <p:tgtEl>
                                          <p:spTgt spid="203785"/>
                                        </p:tgtEl>
                                        <p:attrNameLst>
                                          <p:attrName>style.visibility</p:attrName>
                                        </p:attrNameLst>
                                      </p:cBhvr>
                                      <p:to>
                                        <p:strVal val="visible"/>
                                      </p:to>
                                    </p:set>
                                    <p:animEffect transition="in" filter="slide(fromLeft)">
                                      <p:cBhvr>
                                        <p:cTn id="15" dur="1000"/>
                                        <p:tgtEl>
                                          <p:spTgt spid="203785"/>
                                        </p:tgtEl>
                                      </p:cBhvr>
                                    </p:animEffec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nodeType="afterGroup">
                            <p:stCondLst>
                              <p:cond delay="3000"/>
                            </p:stCondLst>
                            <p:childTnLst>
                              <p:par>
                                <p:cTn id="17" presetID="12" presetClass="entr" presetSubtype="8" fill="hold" grpId="0" nodeType="afterEffect">
                                  <p:stCondLst>
                                    <p:cond delay="0"/>
                                  </p:stCondLst>
                                  <p:iterate type="lt">
                                    <p:tmPct val="0"/>
                                  </p:iterate>
                                  <p:childTnLst>
                                    <p:set>
                                      <p:cBhvr>
                                        <p:cTn id="18" dur="1" fill="hold">
                                          <p:stCondLst>
                                            <p:cond delay="0"/>
                                          </p:stCondLst>
                                        </p:cTn>
                                        <p:tgtEl>
                                          <p:spTgt spid="203790"/>
                                        </p:tgtEl>
                                        <p:attrNameLst>
                                          <p:attrName>style.visibility</p:attrName>
                                        </p:attrNameLst>
                                      </p:cBhvr>
                                      <p:to>
                                        <p:strVal val="visible"/>
                                      </p:to>
                                    </p:set>
                                    <p:animEffect transition="in" filter="slide(fromLeft)">
                                      <p:cBhvr>
                                        <p:cTn id="19" dur="1000"/>
                                        <p:tgtEl>
                                          <p:spTgt spid="203790"/>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nodeType="afterGroup">
                            <p:stCondLst>
                              <p:cond delay="4000"/>
                            </p:stCondLst>
                            <p:childTnLst>
                              <p:par>
                                <p:cTn id="21" presetID="12" presetClass="entr" presetSubtype="8" fill="hold" grpId="0" nodeType="afterEffect">
                                  <p:stCondLst>
                                    <p:cond delay="0"/>
                                  </p:stCondLst>
                                  <p:iterate type="lt">
                                    <p:tmPct val="0"/>
                                  </p:iterate>
                                  <p:childTnLst>
                                    <p:set>
                                      <p:cBhvr>
                                        <p:cTn id="22" dur="1" fill="hold">
                                          <p:stCondLst>
                                            <p:cond delay="0"/>
                                          </p:stCondLst>
                                        </p:cTn>
                                        <p:tgtEl>
                                          <p:spTgt spid="203795"/>
                                        </p:tgtEl>
                                        <p:attrNameLst>
                                          <p:attrName>style.visibility</p:attrName>
                                        </p:attrNameLst>
                                      </p:cBhvr>
                                      <p:to>
                                        <p:strVal val="visible"/>
                                      </p:to>
                                    </p:set>
                                    <p:animEffect transition="in" filter="slide(fromLeft)">
                                      <p:cBhvr>
                                        <p:cTn id="23" dur="1000"/>
                                        <p:tgtEl>
                                          <p:spTgt spid="203795"/>
                                        </p:tgtEl>
                                      </p:cBhvr>
                                    </p:animEffec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nodeType="afterGroup">
                            <p:stCondLst>
                              <p:cond delay="5000"/>
                            </p:stCondLst>
                            <p:childTnLst>
                              <p:par>
                                <p:cTn id="25" presetID="11" presetClass="entr" presetSubtype="0" fill="hold" grpId="0" nodeType="afterEffect">
                                  <p:stCondLst>
                                    <p:cond delay="0"/>
                                  </p:stCondLst>
                                  <p:childTnLst>
                                    <p:set>
                                      <p:cBhvr>
                                        <p:cTn id="26" dur="1000">
                                          <p:stCondLst>
                                            <p:cond delay="0"/>
                                          </p:stCondLst>
                                        </p:cTn>
                                        <p:tgtEl>
                                          <p:spTgt spid="20380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time.wav"/>
                                        </p:tgtEl>
                                      </p:cMediaNode>
                                    </p:audio>
                                  </p:subTnLst>
                                </p:cTn>
                              </p:par>
                            </p:childTnLst>
                          </p:cTn>
                        </p:par>
                        <p:par>
                          <p:cTn id="27" fill="hold" nodeType="afterGroup">
                            <p:stCondLst>
                              <p:cond delay="6000"/>
                            </p:stCondLst>
                            <p:childTnLst>
                              <p:par>
                                <p:cTn id="28" presetID="11" presetClass="entr" presetSubtype="0" fill="hold" grpId="0" nodeType="afterEffect">
                                  <p:stCondLst>
                                    <p:cond delay="0"/>
                                  </p:stCondLst>
                                  <p:childTnLst>
                                    <p:set>
                                      <p:cBhvr>
                                        <p:cTn id="29" dur="1000">
                                          <p:stCondLst>
                                            <p:cond delay="0"/>
                                          </p:stCondLst>
                                        </p:cTn>
                                        <p:tgtEl>
                                          <p:spTgt spid="203806"/>
                                        </p:tgtEl>
                                        <p:attrNameLst>
                                          <p:attrName>style.visibility</p:attrName>
                                        </p:attrNameLst>
                                      </p:cBhvr>
                                      <p:to>
                                        <p:strVal val="visible"/>
                                      </p:to>
                                    </p:set>
                                  </p:childTnLst>
                                </p:cTn>
                              </p:par>
                            </p:childTnLst>
                          </p:cTn>
                        </p:par>
                        <p:par>
                          <p:cTn id="30" fill="hold" nodeType="afterGroup">
                            <p:stCondLst>
                              <p:cond delay="7000"/>
                            </p:stCondLst>
                            <p:childTnLst>
                              <p:par>
                                <p:cTn id="31" presetID="11" presetClass="entr" presetSubtype="0" fill="hold" grpId="0" nodeType="afterEffect">
                                  <p:stCondLst>
                                    <p:cond delay="0"/>
                                  </p:stCondLst>
                                  <p:childTnLst>
                                    <p:set>
                                      <p:cBhvr>
                                        <p:cTn id="32" dur="1000">
                                          <p:stCondLst>
                                            <p:cond delay="0"/>
                                          </p:stCondLst>
                                        </p:cTn>
                                        <p:tgtEl>
                                          <p:spTgt spid="203807"/>
                                        </p:tgtEl>
                                        <p:attrNameLst>
                                          <p:attrName>style.visibility</p:attrName>
                                        </p:attrNameLst>
                                      </p:cBhvr>
                                      <p:to>
                                        <p:strVal val="visible"/>
                                      </p:to>
                                    </p:set>
                                  </p:childTnLst>
                                </p:cTn>
                              </p:par>
                            </p:childTnLst>
                          </p:cTn>
                        </p:par>
                        <p:par>
                          <p:cTn id="33" fill="hold" nodeType="afterGroup">
                            <p:stCondLst>
                              <p:cond delay="8000"/>
                            </p:stCondLst>
                            <p:childTnLst>
                              <p:par>
                                <p:cTn id="34" presetID="11" presetClass="entr" presetSubtype="0" fill="hold" grpId="0" nodeType="afterEffect">
                                  <p:stCondLst>
                                    <p:cond delay="0"/>
                                  </p:stCondLst>
                                  <p:childTnLst>
                                    <p:set>
                                      <p:cBhvr>
                                        <p:cTn id="35" dur="1000">
                                          <p:stCondLst>
                                            <p:cond delay="0"/>
                                          </p:stCondLst>
                                        </p:cTn>
                                        <p:tgtEl>
                                          <p:spTgt spid="203808"/>
                                        </p:tgtEl>
                                        <p:attrNameLst>
                                          <p:attrName>style.visibility</p:attrName>
                                        </p:attrNameLst>
                                      </p:cBhvr>
                                      <p:to>
                                        <p:strVal val="visible"/>
                                      </p:to>
                                    </p:set>
                                  </p:childTnLst>
                                </p:cTn>
                              </p:par>
                            </p:childTnLst>
                          </p:cTn>
                        </p:par>
                        <p:par>
                          <p:cTn id="36" fill="hold" nodeType="afterGroup">
                            <p:stCondLst>
                              <p:cond delay="9000"/>
                            </p:stCondLst>
                            <p:childTnLst>
                              <p:par>
                                <p:cTn id="37" presetID="11" presetClass="entr" presetSubtype="0" fill="hold" grpId="0" nodeType="afterEffect">
                                  <p:stCondLst>
                                    <p:cond delay="0"/>
                                  </p:stCondLst>
                                  <p:childTnLst>
                                    <p:set>
                                      <p:cBhvr>
                                        <p:cTn id="38" dur="1000">
                                          <p:stCondLst>
                                            <p:cond delay="0"/>
                                          </p:stCondLst>
                                        </p:cTn>
                                        <p:tgtEl>
                                          <p:spTgt spid="203809"/>
                                        </p:tgtEl>
                                        <p:attrNameLst>
                                          <p:attrName>style.visibility</p:attrName>
                                        </p:attrNameLst>
                                      </p:cBhvr>
                                      <p:to>
                                        <p:strVal val="visible"/>
                                      </p:to>
                                    </p:set>
                                  </p:childTnLst>
                                </p:cTn>
                              </p:par>
                            </p:childTnLst>
                          </p:cTn>
                        </p:par>
                        <p:par>
                          <p:cTn id="39" fill="hold" nodeType="afterGroup">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203810"/>
                                        </p:tgtEl>
                                        <p:attrNameLst>
                                          <p:attrName>style.visibility</p:attrName>
                                        </p:attrNameLst>
                                      </p:cBhvr>
                                      <p:to>
                                        <p:strVal val="visible"/>
                                      </p:to>
                                    </p:set>
                                  </p:childTnLst>
                                </p:cTn>
                              </p:par>
                            </p:childTnLst>
                          </p:cTn>
                        </p:par>
                        <p:par>
                          <p:cTn id="42" fill="hold" nodeType="afterGroup">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203811"/>
                                        </p:tgtEl>
                                        <p:attrNameLst>
                                          <p:attrName>style.visibility</p:attrName>
                                        </p:attrNameLst>
                                      </p:cBhvr>
                                      <p:to>
                                        <p:strVal val="visible"/>
                                      </p:to>
                                    </p:set>
                                  </p:childTnLst>
                                </p:cTn>
                              </p:par>
                            </p:childTnLst>
                          </p:cTn>
                        </p:par>
                        <p:par>
                          <p:cTn id="45" fill="hold" nodeType="afterGroup">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203812"/>
                                        </p:tgtEl>
                                        <p:attrNameLst>
                                          <p:attrName>style.visibility</p:attrName>
                                        </p:attrNameLst>
                                      </p:cBhvr>
                                      <p:to>
                                        <p:strVal val="visible"/>
                                      </p:to>
                                    </p:set>
                                  </p:childTnLst>
                                </p:cTn>
                              </p:par>
                            </p:childTnLst>
                          </p:cTn>
                        </p:par>
                        <p:par>
                          <p:cTn id="48" fill="hold" nodeType="afterGroup">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203813"/>
                                        </p:tgtEl>
                                        <p:attrNameLst>
                                          <p:attrName>style.visibility</p:attrName>
                                        </p:attrNameLst>
                                      </p:cBhvr>
                                      <p:to>
                                        <p:strVal val="visible"/>
                                      </p:to>
                                    </p:set>
                                  </p:childTnLst>
                                </p:cTn>
                              </p:par>
                            </p:childTnLst>
                          </p:cTn>
                        </p:par>
                        <p:par>
                          <p:cTn id="51" fill="hold" nodeType="afterGroup">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03814"/>
                                        </p:tgtEl>
                                        <p:attrNameLst>
                                          <p:attrName>style.visibility</p:attrName>
                                        </p:attrNameLst>
                                      </p:cBhvr>
                                      <p:to>
                                        <p:strVal val="visible"/>
                                      </p:to>
                                    </p:set>
                                  </p:childTnLst>
                                </p:cTn>
                              </p:par>
                            </p:childTnLst>
                          </p:cTn>
                        </p:par>
                        <p:par>
                          <p:cTn id="54" fill="hold" nodeType="afterGroup">
                            <p:stCondLst>
                              <p:cond delay="15000"/>
                            </p:stCondLst>
                            <p:childTnLst>
                              <p:par>
                                <p:cTn id="55" presetID="10" presetClass="entr" presetSubtype="0" fill="hold" grpId="0" nodeType="afterEffect">
                                  <p:stCondLst>
                                    <p:cond delay="0"/>
                                  </p:stCondLst>
                                  <p:childTnLst>
                                    <p:set>
                                      <p:cBhvr>
                                        <p:cTn id="56" dur="1" fill="hold">
                                          <p:stCondLst>
                                            <p:cond delay="0"/>
                                          </p:stCondLst>
                                        </p:cTn>
                                        <p:tgtEl>
                                          <p:spTgt spid="203815"/>
                                        </p:tgtEl>
                                        <p:attrNameLst>
                                          <p:attrName>style.visibility</p:attrName>
                                        </p:attrNameLst>
                                      </p:cBhvr>
                                      <p:to>
                                        <p:strVal val="visible"/>
                                      </p:to>
                                    </p:set>
                                    <p:animEffect transition="in" filter="fade">
                                      <p:cBhvr>
                                        <p:cTn id="57" dur="500"/>
                                        <p:tgtEl>
                                          <p:spTgt spid="203815"/>
                                        </p:tgtEl>
                                      </p:cBhvr>
                                    </p:animEffect>
                                  </p:childTnLst>
                                  <p:subTnLst>
                                    <p:audio>
                                      <p:cMediaNode>
                                        <p:cTn display="0" masterRel="sameClick">
                                          <p:stCondLst>
                                            <p:cond evt="begin" delay="0">
                                              <p:tn val="55"/>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203784"/>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2" presetClass="emph" presetSubtype="0" fill="hold" grpId="1" nodeType="withEffect">
                                  <p:stCondLst>
                                    <p:cond delay="0"/>
                                  </p:stCondLst>
                                  <p:iterate type="lt">
                                    <p:tmPct val="0"/>
                                  </p:iterate>
                                  <p:childTnLst>
                                    <p:animClr clrSpc="hsl" dir="cw">
                                      <p:cBhvr override="childStyle">
                                        <p:cTn id="62" dur="500" fill="hold"/>
                                        <p:tgtEl>
                                          <p:spTgt spid="203780"/>
                                        </p:tgtEl>
                                        <p:attrNameLst>
                                          <p:attrName>style.color</p:attrName>
                                        </p:attrNameLst>
                                      </p:cBhvr>
                                      <p:by>
                                        <p:hsl h="-7200000" s="0" l="0"/>
                                      </p:by>
                                    </p:animClr>
                                    <p:animClr clrSpc="hsl" dir="cw">
                                      <p:cBhvr>
                                        <p:cTn id="63" dur="500" fill="hold"/>
                                        <p:tgtEl>
                                          <p:spTgt spid="203780"/>
                                        </p:tgtEl>
                                        <p:attrNameLst>
                                          <p:attrName>fillcolor</p:attrName>
                                        </p:attrNameLst>
                                      </p:cBhvr>
                                      <p:by>
                                        <p:hsl h="-7200000" s="0" l="0"/>
                                      </p:by>
                                    </p:animClr>
                                    <p:animClr clrSpc="hsl" dir="cw">
                                      <p:cBhvr>
                                        <p:cTn id="64" dur="500" fill="hold"/>
                                        <p:tgtEl>
                                          <p:spTgt spid="203780"/>
                                        </p:tgtEl>
                                        <p:attrNameLst>
                                          <p:attrName>stroke.color</p:attrName>
                                        </p:attrNameLst>
                                      </p:cBhvr>
                                      <p:by>
                                        <p:hsl h="-7200000" s="0" l="0"/>
                                      </p:by>
                                    </p:animClr>
                                    <p:set>
                                      <p:cBhvr>
                                        <p:cTn id="65" dur="500" fill="hold"/>
                                        <p:tgtEl>
                                          <p:spTgt spid="203780"/>
                                        </p:tgtEl>
                                        <p:attrNameLst>
                                          <p:attrName>fill.type</p:attrName>
                                        </p:attrNameLst>
                                      </p:cBhvr>
                                      <p:to>
                                        <p:strVal val="solid"/>
                                      </p:to>
                                    </p:set>
                                  </p:childTnLst>
                                  <p:subTnLst>
                                    <p:audio>
                                      <p:cMediaNode>
                                        <p:cTn display="0" masterRel="sameClick">
                                          <p:stCondLst>
                                            <p:cond evt="begin" delay="0">
                                              <p:tn val="61"/>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3784"/>
                  </p:tgtEl>
                </p:cond>
              </p:nextCondLst>
            </p:seq>
            <p:seq concurrent="1" nextAc="seek">
              <p:cTn id="66" restart="whenNotActive" fill="hold" evtFilter="cancelBubble" nodeType="interactiveSeq">
                <p:stCondLst>
                  <p:cond evt="onClick" delay="0">
                    <p:tgtEl>
                      <p:spTgt spid="203789"/>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203816"/>
                                        </p:tgtEl>
                                        <p:attrNameLst>
                                          <p:attrName>style.visibility</p:attrName>
                                        </p:attrNameLst>
                                      </p:cBhvr>
                                      <p:to>
                                        <p:strVal val="visible"/>
                                      </p:to>
                                    </p:set>
                                    <p:animEffect transition="in" filter="strips(downRight)">
                                      <p:cBhvr>
                                        <p:cTn id="71" dur="1000"/>
                                        <p:tgtEl>
                                          <p:spTgt spid="203816"/>
                                        </p:tgtEl>
                                      </p:cBhvr>
                                    </p:animEffect>
                                  </p:childTnLst>
                                  <p:subTnLst>
                                    <p:audio>
                                      <p:cMediaNode>
                                        <p:cTn display="0" masterRel="sameClick">
                                          <p:stCondLst>
                                            <p:cond evt="begin" delay="0">
                                              <p:tn val="69"/>
                                            </p:cond>
                                          </p:stCondLst>
                                          <p:endCondLst>
                                            <p:cond evt="onStopAudio" delay="0">
                                              <p:tgtEl>
                                                <p:sldTgt/>
                                              </p:tgtEl>
                                            </p:cond>
                                          </p:endCondLst>
                                        </p:cTn>
                                        <p:tgtEl>
                                          <p:sndTgt r:embed="rId7" name="Very good !.wav"/>
                                        </p:tgtEl>
                                      </p:cMediaNode>
                                    </p:audio>
                                  </p:subTnLst>
                                </p:cTn>
                              </p:par>
                              <p:par>
                                <p:cTn id="72" presetID="20" presetClass="emph" presetSubtype="0" fill="hold" grpId="1" nodeType="withEffect">
                                  <p:stCondLst>
                                    <p:cond delay="0"/>
                                  </p:stCondLst>
                                  <p:iterate type="lt">
                                    <p:tmPct val="10000"/>
                                  </p:iterate>
                                  <p:childTnLst>
                                    <p:set>
                                      <p:cBhvr override="childStyle">
                                        <p:cTn id="73" dur="500" autoRev="1" fill="hold"/>
                                        <p:tgtEl>
                                          <p:spTgt spid="203785"/>
                                        </p:tgtEl>
                                        <p:attrNameLst>
                                          <p:attrName>style.color</p:attrName>
                                        </p:attrNameLst>
                                      </p:cBhvr>
                                      <p:to>
                                        <p:clrVal>
                                          <a:srgbClr val="FF0000"/>
                                        </p:clrVal>
                                      </p:to>
                                    </p:set>
                                    <p:set>
                                      <p:cBhvr>
                                        <p:cTn id="74" dur="500" autoRev="1" fill="hold"/>
                                        <p:tgtEl>
                                          <p:spTgt spid="203785"/>
                                        </p:tgtEl>
                                        <p:attrNameLst>
                                          <p:attrName>fillcolor</p:attrName>
                                        </p:attrNameLst>
                                      </p:cBhvr>
                                      <p:to>
                                        <p:clrVal>
                                          <a:srgbClr val="FF0000"/>
                                        </p:clrVal>
                                      </p:to>
                                    </p:set>
                                    <p:set>
                                      <p:cBhvr>
                                        <p:cTn id="75" dur="500" autoRev="1" fill="hold"/>
                                        <p:tgtEl>
                                          <p:spTgt spid="203785"/>
                                        </p:tgtEl>
                                        <p:attrNameLst>
                                          <p:attrName>fill.type</p:attrName>
                                        </p:attrNameLst>
                                      </p:cBhvr>
                                      <p:to>
                                        <p:strVal val="solid"/>
                                      </p:to>
                                    </p:set>
                                  </p:childTnLst>
                                </p:cTn>
                              </p:par>
                            </p:childTnLst>
                          </p:cTn>
                        </p:par>
                      </p:childTnLst>
                    </p:cTn>
                  </p:par>
                </p:childTnLst>
              </p:cTn>
              <p:nextCondLst>
                <p:cond evt="onClick" delay="0">
                  <p:tgtEl>
                    <p:spTgt spid="203789"/>
                  </p:tgtEl>
                </p:cond>
              </p:nextCondLst>
            </p:seq>
            <p:seq concurrent="1" nextAc="seek">
              <p:cTn id="76" restart="whenNotActive" fill="hold" evtFilter="cancelBubble" nodeType="interactiveSeq">
                <p:stCondLst>
                  <p:cond evt="onClick" delay="0">
                    <p:tgtEl>
                      <p:spTgt spid="203794"/>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2" presetClass="emph" presetSubtype="0" fill="hold" grpId="1" nodeType="clickEffect">
                                  <p:stCondLst>
                                    <p:cond delay="0"/>
                                  </p:stCondLst>
                                  <p:iterate type="lt">
                                    <p:tmPct val="0"/>
                                  </p:iterate>
                                  <p:childTnLst>
                                    <p:animClr clrSpc="hsl" dir="cw">
                                      <p:cBhvr override="childStyle">
                                        <p:cTn id="80" dur="500" fill="hold"/>
                                        <p:tgtEl>
                                          <p:spTgt spid="203790"/>
                                        </p:tgtEl>
                                        <p:attrNameLst>
                                          <p:attrName>style.color</p:attrName>
                                        </p:attrNameLst>
                                      </p:cBhvr>
                                      <p:by>
                                        <p:hsl h="-7200000" s="0" l="0"/>
                                      </p:by>
                                    </p:animClr>
                                    <p:animClr clrSpc="hsl" dir="cw">
                                      <p:cBhvr>
                                        <p:cTn id="81" dur="500" fill="hold"/>
                                        <p:tgtEl>
                                          <p:spTgt spid="203790"/>
                                        </p:tgtEl>
                                        <p:attrNameLst>
                                          <p:attrName>fillcolor</p:attrName>
                                        </p:attrNameLst>
                                      </p:cBhvr>
                                      <p:by>
                                        <p:hsl h="-7200000" s="0" l="0"/>
                                      </p:by>
                                    </p:animClr>
                                    <p:animClr clrSpc="hsl" dir="cw">
                                      <p:cBhvr>
                                        <p:cTn id="82" dur="500" fill="hold"/>
                                        <p:tgtEl>
                                          <p:spTgt spid="203790"/>
                                        </p:tgtEl>
                                        <p:attrNameLst>
                                          <p:attrName>stroke.color</p:attrName>
                                        </p:attrNameLst>
                                      </p:cBhvr>
                                      <p:by>
                                        <p:hsl h="-7200000" s="0" l="0"/>
                                      </p:by>
                                    </p:animClr>
                                    <p:set>
                                      <p:cBhvr>
                                        <p:cTn id="83" dur="500" fill="hold"/>
                                        <p:tgtEl>
                                          <p:spTgt spid="203790"/>
                                        </p:tgtEl>
                                        <p:attrNameLst>
                                          <p:attrName>fill.type</p:attrName>
                                        </p:attrNameLst>
                                      </p:cBhvr>
                                      <p:to>
                                        <p:strVal val="solid"/>
                                      </p:to>
                                    </p:set>
                                  </p:childTnLst>
                                  <p:subTnLst>
                                    <p:audio>
                                      <p:cMediaNode>
                                        <p:cTn display="0" masterRel="sameClick">
                                          <p:stCondLst>
                                            <p:cond evt="begin" delay="0">
                                              <p:tn val="79"/>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3794"/>
                  </p:tgtEl>
                </p:cond>
              </p:nextCondLst>
            </p:seq>
            <p:seq concurrent="1" nextAc="seek">
              <p:cTn id="84" restart="whenNotActive" fill="hold" evtFilter="cancelBubble" nodeType="interactiveSeq">
                <p:stCondLst>
                  <p:cond evt="onClick" delay="0">
                    <p:tgtEl>
                      <p:spTgt spid="203799"/>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2" presetClass="emph" presetSubtype="0" fill="hold" grpId="1" nodeType="clickEffect">
                                  <p:stCondLst>
                                    <p:cond delay="0"/>
                                  </p:stCondLst>
                                  <p:iterate type="lt">
                                    <p:tmPct val="0"/>
                                  </p:iterate>
                                  <p:childTnLst>
                                    <p:animClr clrSpc="hsl" dir="cw">
                                      <p:cBhvr override="childStyle">
                                        <p:cTn id="88" dur="500" fill="hold"/>
                                        <p:tgtEl>
                                          <p:spTgt spid="203795"/>
                                        </p:tgtEl>
                                        <p:attrNameLst>
                                          <p:attrName>style.color</p:attrName>
                                        </p:attrNameLst>
                                      </p:cBhvr>
                                      <p:by>
                                        <p:hsl h="-7200000" s="0" l="0"/>
                                      </p:by>
                                    </p:animClr>
                                    <p:animClr clrSpc="hsl" dir="cw">
                                      <p:cBhvr>
                                        <p:cTn id="89" dur="500" fill="hold"/>
                                        <p:tgtEl>
                                          <p:spTgt spid="203795"/>
                                        </p:tgtEl>
                                        <p:attrNameLst>
                                          <p:attrName>fillcolor</p:attrName>
                                        </p:attrNameLst>
                                      </p:cBhvr>
                                      <p:by>
                                        <p:hsl h="-7200000" s="0" l="0"/>
                                      </p:by>
                                    </p:animClr>
                                    <p:animClr clrSpc="hsl" dir="cw">
                                      <p:cBhvr>
                                        <p:cTn id="90" dur="500" fill="hold"/>
                                        <p:tgtEl>
                                          <p:spTgt spid="203795"/>
                                        </p:tgtEl>
                                        <p:attrNameLst>
                                          <p:attrName>stroke.color</p:attrName>
                                        </p:attrNameLst>
                                      </p:cBhvr>
                                      <p:by>
                                        <p:hsl h="-7200000" s="0" l="0"/>
                                      </p:by>
                                    </p:animClr>
                                    <p:set>
                                      <p:cBhvr>
                                        <p:cTn id="91" dur="500" fill="hold"/>
                                        <p:tgtEl>
                                          <p:spTgt spid="203795"/>
                                        </p:tgtEl>
                                        <p:attrNameLst>
                                          <p:attrName>fill.type</p:attrName>
                                        </p:attrNameLst>
                                      </p:cBhvr>
                                      <p:to>
                                        <p:strVal val="solid"/>
                                      </p:to>
                                    </p:set>
                                  </p:childTnLst>
                                  <p:subTnLst>
                                    <p:audio>
                                      <p:cMediaNode>
                                        <p:cTn display="0" masterRel="sameClick">
                                          <p:stCondLst>
                                            <p:cond evt="begin" delay="0">
                                              <p:tn val="87"/>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3799"/>
                  </p:tgtEl>
                </p:cond>
              </p:nextCondLst>
            </p:seq>
          </p:childTnLst>
        </p:cTn>
      </p:par>
    </p:tnLst>
    <p:bldLst>
      <p:bldP spid="203778" grpId="0" animBg="1"/>
      <p:bldP spid="203780" grpId="0" animBg="1"/>
      <p:bldP spid="203780" grpId="1" animBg="1"/>
      <p:bldP spid="203785" grpId="0" animBg="1"/>
      <p:bldP spid="203785" grpId="1" animBg="1"/>
      <p:bldP spid="203790" grpId="0" animBg="1"/>
      <p:bldP spid="203790" grpId="1" animBg="1"/>
      <p:bldP spid="203795" grpId="0" animBg="1"/>
      <p:bldP spid="203795" grpId="1" animBg="1"/>
      <p:bldP spid="203805" grpId="0"/>
      <p:bldP spid="203806" grpId="0"/>
      <p:bldP spid="203807" grpId="0"/>
      <p:bldP spid="203808" grpId="0"/>
      <p:bldP spid="203809" grpId="0"/>
      <p:bldP spid="203810" grpId="0"/>
      <p:bldP spid="203811" grpId="0"/>
      <p:bldP spid="203812" grpId="0"/>
      <p:bldP spid="203813" grpId="0"/>
      <p:bldP spid="203814" grpId="0"/>
      <p:bldP spid="203815" grpId="0"/>
      <p:bldP spid="2038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AutoShape 2"/>
          <p:cNvSpPr>
            <a:spLocks noChangeArrowheads="1"/>
          </p:cNvSpPr>
          <p:nvPr/>
        </p:nvSpPr>
        <p:spPr bwMode="auto">
          <a:xfrm>
            <a:off x="1981200" y="1524000"/>
            <a:ext cx="6248400" cy="1219200"/>
          </a:xfrm>
          <a:prstGeom prst="roundRect">
            <a:avLst>
              <a:gd name="adj" fmla="val 27995"/>
            </a:avLst>
          </a:prstGeom>
          <a:solidFill>
            <a:srgbClr val="FF0000"/>
          </a:solidFill>
          <a:ln w="38100">
            <a:solidFill>
              <a:srgbClr val="800000"/>
            </a:solidFill>
            <a:round/>
            <a:headEnd/>
            <a:tailEnd/>
          </a:ln>
          <a:effectLst/>
        </p:spPr>
        <p:txBody>
          <a:bodyPr wrap="none" anchor="ctr"/>
          <a:lstStyle/>
          <a:p>
            <a:pPr eaLnBrk="1" hangingPunct="1">
              <a:spcBef>
                <a:spcPct val="20000"/>
              </a:spcBef>
              <a:buClr>
                <a:schemeClr val="hlink"/>
              </a:buClr>
              <a:buSzPct val="65000"/>
              <a:buFont typeface="Wingdings" pitchFamily="2" charset="2"/>
              <a:buNone/>
              <a:defRPr/>
            </a:pPr>
            <a:r>
              <a:rPr lang="en-US" sz="3200" dirty="0">
                <a:effectLst>
                  <a:outerShdw blurRad="38100" dist="38100" dir="2700000" algn="tl">
                    <a:srgbClr val="000000"/>
                  </a:outerShdw>
                </a:effectLst>
              </a:rPr>
              <a:t>     </a:t>
            </a:r>
            <a:r>
              <a:rPr lang="en-US" sz="3200" dirty="0">
                <a:effectLst>
                  <a:outerShdw blurRad="38100" dist="38100" dir="2700000" algn="tl">
                    <a:srgbClr val="000000"/>
                  </a:outerShdw>
                </a:effectLst>
                <a:latin typeface="Times New Roman" pitchFamily="18" charset="0"/>
                <a:cs typeface="Times New Roman" pitchFamily="18" charset="0"/>
              </a:rPr>
              <a:t>3. The girls went to see ……………</a:t>
            </a:r>
          </a:p>
        </p:txBody>
      </p:sp>
      <p:sp>
        <p:nvSpPr>
          <p:cNvPr id="204803" name="Rectangle 3"/>
          <p:cNvSpPr>
            <a:spLocks noChangeArrowheads="1"/>
          </p:cNvSpPr>
          <p:nvPr/>
        </p:nvSpPr>
        <p:spPr bwMode="auto">
          <a:xfrm>
            <a:off x="533400" y="381000"/>
            <a:ext cx="990600" cy="6019800"/>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25400" algn="ctr">
            <a:solidFill>
              <a:srgbClr val="0000FF"/>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4804" name="AutoShape 4"/>
          <p:cNvSpPr>
            <a:spLocks noChangeArrowheads="1"/>
          </p:cNvSpPr>
          <p:nvPr/>
        </p:nvSpPr>
        <p:spPr bwMode="auto">
          <a:xfrm>
            <a:off x="2209800" y="3048000"/>
            <a:ext cx="5943600" cy="762000"/>
          </a:xfrm>
          <a:prstGeom prst="roundRect">
            <a:avLst>
              <a:gd name="adj" fmla="val 31889"/>
            </a:avLst>
          </a:prstGeom>
          <a:solidFill>
            <a:srgbClr val="993366"/>
          </a:solidFill>
          <a:ln w="28575">
            <a:solidFill>
              <a:srgbClr val="FF0000"/>
            </a:solidFill>
            <a:round/>
            <a:headEnd/>
            <a:tailEnd/>
          </a:ln>
        </p:spPr>
        <p:txBody>
          <a:bodyPr wrap="none" anchor="ctr"/>
          <a:lstStyle/>
          <a:p>
            <a:pPr eaLnBrk="1" hangingPunct="1"/>
            <a:r>
              <a:rPr lang="en-US" altLang="en-US" sz="3200">
                <a:solidFill>
                  <a:srgbClr val="FFFF00"/>
                </a:solidFill>
                <a:latin typeface="Times New Roman" pitchFamily="18" charset="0"/>
                <a:cs typeface="Times New Roman" pitchFamily="18" charset="0"/>
              </a:rPr>
              <a:t>famous places in Ha Noi</a:t>
            </a:r>
          </a:p>
        </p:txBody>
      </p:sp>
      <p:grpSp>
        <p:nvGrpSpPr>
          <p:cNvPr id="26629" name="Group 5"/>
          <p:cNvGrpSpPr>
            <a:grpSpLocks/>
          </p:cNvGrpSpPr>
          <p:nvPr/>
        </p:nvGrpSpPr>
        <p:grpSpPr bwMode="auto">
          <a:xfrm>
            <a:off x="457200" y="3175000"/>
            <a:ext cx="1524000" cy="508000"/>
            <a:chOff x="288" y="2000"/>
            <a:chExt cx="960" cy="320"/>
          </a:xfrm>
        </p:grpSpPr>
        <p:sp>
          <p:nvSpPr>
            <p:cNvPr id="204806" name="Rectangle 6"/>
            <p:cNvSpPr>
              <a:spLocks noChangeArrowheads="1"/>
            </p:cNvSpPr>
            <p:nvPr/>
          </p:nvSpPr>
          <p:spPr bwMode="auto">
            <a:xfrm>
              <a:off x="288" y="2000"/>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4807" name="Rectangle 7"/>
            <p:cNvSpPr>
              <a:spLocks noChangeArrowheads="1"/>
            </p:cNvSpPr>
            <p:nvPr/>
          </p:nvSpPr>
          <p:spPr bwMode="auto">
            <a:xfrm>
              <a:off x="1008" y="2080"/>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4808" name="Rectangle 8"/>
          <p:cNvSpPr>
            <a:spLocks noChangeArrowheads="1"/>
          </p:cNvSpPr>
          <p:nvPr/>
        </p:nvSpPr>
        <p:spPr bwMode="auto">
          <a:xfrm>
            <a:off x="1981200" y="3175000"/>
            <a:ext cx="381000" cy="508000"/>
          </a:xfrm>
          <a:prstGeom prst="rect">
            <a:avLst/>
          </a:prstGeom>
          <a:gradFill rotWithShape="1">
            <a:gsLst>
              <a:gs pos="0">
                <a:srgbClr val="760076"/>
              </a:gs>
              <a:gs pos="50000">
                <a:srgbClr val="FF00FF"/>
              </a:gs>
              <a:gs pos="100000">
                <a:srgbClr val="760076"/>
              </a:gs>
            </a:gsLst>
            <a:lin ang="0" scaled="1"/>
          </a:gradFill>
          <a:ln w="28575">
            <a:solidFill>
              <a:srgbClr val="FF0000"/>
            </a:solidFill>
            <a:miter lim="800000"/>
            <a:headEnd/>
            <a:tailEnd/>
          </a:ln>
        </p:spPr>
        <p:txBody>
          <a:bodyPr wrap="none" anchor="ctr"/>
          <a:lstStyle/>
          <a:p>
            <a:pPr eaLnBrk="1" hangingPunct="1"/>
            <a:r>
              <a:rPr lang="en-US" altLang="en-US" sz="3200"/>
              <a:t>A</a:t>
            </a:r>
          </a:p>
        </p:txBody>
      </p:sp>
      <p:sp>
        <p:nvSpPr>
          <p:cNvPr id="204809" name="AutoShape 9"/>
          <p:cNvSpPr>
            <a:spLocks noChangeArrowheads="1"/>
          </p:cNvSpPr>
          <p:nvPr/>
        </p:nvSpPr>
        <p:spPr bwMode="auto">
          <a:xfrm>
            <a:off x="2209800" y="3911600"/>
            <a:ext cx="59436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sz="3200">
                <a:solidFill>
                  <a:srgbClr val="FFFF00"/>
                </a:solidFill>
                <a:latin typeface="Times New Roman" pitchFamily="18" charset="0"/>
                <a:cs typeface="Times New Roman" pitchFamily="18" charset="0"/>
              </a:rPr>
              <a:t>areas for recreation.</a:t>
            </a:r>
          </a:p>
        </p:txBody>
      </p:sp>
      <p:grpSp>
        <p:nvGrpSpPr>
          <p:cNvPr id="26632" name="Group 10"/>
          <p:cNvGrpSpPr>
            <a:grpSpLocks/>
          </p:cNvGrpSpPr>
          <p:nvPr/>
        </p:nvGrpSpPr>
        <p:grpSpPr bwMode="auto">
          <a:xfrm>
            <a:off x="457200" y="4038600"/>
            <a:ext cx="1524000" cy="508000"/>
            <a:chOff x="288" y="2544"/>
            <a:chExt cx="960" cy="320"/>
          </a:xfrm>
        </p:grpSpPr>
        <p:sp>
          <p:nvSpPr>
            <p:cNvPr id="204811" name="Rectangle 11"/>
            <p:cNvSpPr>
              <a:spLocks noChangeArrowheads="1"/>
            </p:cNvSpPr>
            <p:nvPr/>
          </p:nvSpPr>
          <p:spPr bwMode="auto">
            <a:xfrm>
              <a:off x="288" y="2544"/>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4812" name="Rectangle 12"/>
            <p:cNvSpPr>
              <a:spLocks noChangeArrowheads="1"/>
            </p:cNvSpPr>
            <p:nvPr/>
          </p:nvSpPr>
          <p:spPr bwMode="auto">
            <a:xfrm>
              <a:off x="1008" y="2624"/>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4813" name="Rectangle 13"/>
          <p:cNvSpPr>
            <a:spLocks noChangeArrowheads="1"/>
          </p:cNvSpPr>
          <p:nvPr/>
        </p:nvSpPr>
        <p:spPr bwMode="auto">
          <a:xfrm>
            <a:off x="1981200" y="40386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B</a:t>
            </a:r>
          </a:p>
        </p:txBody>
      </p:sp>
      <p:sp>
        <p:nvSpPr>
          <p:cNvPr id="204814" name="AutoShape 14"/>
          <p:cNvSpPr>
            <a:spLocks noChangeArrowheads="1"/>
          </p:cNvSpPr>
          <p:nvPr/>
        </p:nvSpPr>
        <p:spPr bwMode="auto">
          <a:xfrm>
            <a:off x="2209800" y="4775200"/>
            <a:ext cx="59436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r>
              <a:rPr lang="en-US" altLang="en-US" sz="3200">
                <a:solidFill>
                  <a:srgbClr val="FFFF00"/>
                </a:solidFill>
                <a:latin typeface="Times New Roman" pitchFamily="18" charset="0"/>
                <a:cs typeface="Times New Roman" pitchFamily="18" charset="0"/>
              </a:rPr>
              <a:t>a place of worship.</a:t>
            </a:r>
          </a:p>
        </p:txBody>
      </p:sp>
      <p:grpSp>
        <p:nvGrpSpPr>
          <p:cNvPr id="26635" name="Group 15"/>
          <p:cNvGrpSpPr>
            <a:grpSpLocks/>
          </p:cNvGrpSpPr>
          <p:nvPr/>
        </p:nvGrpSpPr>
        <p:grpSpPr bwMode="auto">
          <a:xfrm>
            <a:off x="457200" y="4902200"/>
            <a:ext cx="1524000" cy="508000"/>
            <a:chOff x="288" y="3088"/>
            <a:chExt cx="960" cy="320"/>
          </a:xfrm>
        </p:grpSpPr>
        <p:sp>
          <p:nvSpPr>
            <p:cNvPr id="204816" name="Rectangle 16"/>
            <p:cNvSpPr>
              <a:spLocks noChangeArrowheads="1"/>
            </p:cNvSpPr>
            <p:nvPr/>
          </p:nvSpPr>
          <p:spPr bwMode="auto">
            <a:xfrm>
              <a:off x="288" y="3088"/>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4817" name="Rectangle 17"/>
            <p:cNvSpPr>
              <a:spLocks noChangeArrowheads="1"/>
            </p:cNvSpPr>
            <p:nvPr/>
          </p:nvSpPr>
          <p:spPr bwMode="auto">
            <a:xfrm>
              <a:off x="1008" y="3168"/>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4818" name="Rectangle 18"/>
          <p:cNvSpPr>
            <a:spLocks noChangeArrowheads="1"/>
          </p:cNvSpPr>
          <p:nvPr/>
        </p:nvSpPr>
        <p:spPr bwMode="auto">
          <a:xfrm>
            <a:off x="1981200" y="49022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C</a:t>
            </a:r>
          </a:p>
        </p:txBody>
      </p:sp>
      <p:sp>
        <p:nvSpPr>
          <p:cNvPr id="204819" name="AutoShape 19"/>
          <p:cNvSpPr>
            <a:spLocks noChangeArrowheads="1"/>
          </p:cNvSpPr>
          <p:nvPr/>
        </p:nvSpPr>
        <p:spPr bwMode="auto">
          <a:xfrm>
            <a:off x="2209800" y="5638800"/>
            <a:ext cx="59436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r>
              <a:rPr lang="en-US" altLang="en-US" sz="3200">
                <a:solidFill>
                  <a:srgbClr val="FFFF00"/>
                </a:solidFill>
                <a:latin typeface="Times New Roman" pitchFamily="18" charset="0"/>
                <a:cs typeface="Times New Roman" pitchFamily="18" charset="0"/>
              </a:rPr>
              <a:t>all the above</a:t>
            </a:r>
          </a:p>
        </p:txBody>
      </p:sp>
      <p:grpSp>
        <p:nvGrpSpPr>
          <p:cNvPr id="26638" name="Group 20"/>
          <p:cNvGrpSpPr>
            <a:grpSpLocks/>
          </p:cNvGrpSpPr>
          <p:nvPr/>
        </p:nvGrpSpPr>
        <p:grpSpPr bwMode="auto">
          <a:xfrm>
            <a:off x="457200" y="5765800"/>
            <a:ext cx="1524000" cy="508000"/>
            <a:chOff x="288" y="3632"/>
            <a:chExt cx="960" cy="320"/>
          </a:xfrm>
        </p:grpSpPr>
        <p:sp>
          <p:nvSpPr>
            <p:cNvPr id="204821" name="Rectangle 21"/>
            <p:cNvSpPr>
              <a:spLocks noChangeArrowheads="1"/>
            </p:cNvSpPr>
            <p:nvPr/>
          </p:nvSpPr>
          <p:spPr bwMode="auto">
            <a:xfrm>
              <a:off x="288" y="3632"/>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4822" name="Rectangle 22"/>
            <p:cNvSpPr>
              <a:spLocks noChangeArrowheads="1"/>
            </p:cNvSpPr>
            <p:nvPr/>
          </p:nvSpPr>
          <p:spPr bwMode="auto">
            <a:xfrm>
              <a:off x="1008" y="3712"/>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4823" name="Rectangle 23"/>
          <p:cNvSpPr>
            <a:spLocks noChangeArrowheads="1"/>
          </p:cNvSpPr>
          <p:nvPr/>
        </p:nvSpPr>
        <p:spPr bwMode="auto">
          <a:xfrm>
            <a:off x="1981200" y="57658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D</a:t>
            </a:r>
          </a:p>
        </p:txBody>
      </p:sp>
      <p:sp>
        <p:nvSpPr>
          <p:cNvPr id="204824" name="AutoShape 24"/>
          <p:cNvSpPr>
            <a:spLocks noChangeArrowheads="1"/>
          </p:cNvSpPr>
          <p:nvPr/>
        </p:nvSpPr>
        <p:spPr bwMode="auto">
          <a:xfrm>
            <a:off x="457200" y="14478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nvGrpSpPr>
          <p:cNvPr id="26641" name="Group 25"/>
          <p:cNvGrpSpPr>
            <a:grpSpLocks/>
          </p:cNvGrpSpPr>
          <p:nvPr/>
        </p:nvGrpSpPr>
        <p:grpSpPr bwMode="auto">
          <a:xfrm>
            <a:off x="1219200" y="1714500"/>
            <a:ext cx="1066800" cy="990600"/>
            <a:chOff x="4272" y="825"/>
            <a:chExt cx="672" cy="624"/>
          </a:xfrm>
        </p:grpSpPr>
        <p:sp>
          <p:nvSpPr>
            <p:cNvPr id="204826" name="Oval 26"/>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6657" name="Text Box 27"/>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solidFill>
                    <a:srgbClr val="FF0000"/>
                  </a:solidFill>
                  <a:sym typeface="Webdings" pitchFamily="18" charset="2"/>
                </a:rPr>
                <a:t></a:t>
              </a:r>
            </a:p>
          </p:txBody>
        </p:sp>
      </p:grpSp>
      <p:sp>
        <p:nvSpPr>
          <p:cNvPr id="204828" name="AutoShape 28"/>
          <p:cNvSpPr>
            <a:spLocks noChangeArrowheads="1"/>
          </p:cNvSpPr>
          <p:nvPr/>
        </p:nvSpPr>
        <p:spPr bwMode="auto">
          <a:xfrm>
            <a:off x="469900" y="488950"/>
            <a:ext cx="1143000" cy="609600"/>
          </a:xfrm>
          <a:prstGeom prst="roundRect">
            <a:avLst>
              <a:gd name="adj" fmla="val 16667"/>
            </a:avLst>
          </a:prstGeom>
          <a:gradFill rotWithShape="1">
            <a:gsLst>
              <a:gs pos="0">
                <a:srgbClr val="3366FF">
                  <a:gamma/>
                  <a:shade val="46275"/>
                  <a:invGamma/>
                </a:srgbClr>
              </a:gs>
              <a:gs pos="50000">
                <a:srgbClr val="3366FF"/>
              </a:gs>
              <a:gs pos="100000">
                <a:srgbClr val="3366FF">
                  <a:gamma/>
                  <a:shade val="46275"/>
                  <a:invGamma/>
                </a:srgbClr>
              </a:gs>
            </a:gsLst>
            <a:lin ang="0" scaled="1"/>
          </a:gradFill>
          <a:ln w="28575">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4829" name="Text Box 2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10</a:t>
            </a:r>
          </a:p>
        </p:txBody>
      </p:sp>
      <p:sp>
        <p:nvSpPr>
          <p:cNvPr id="204830" name="Text Box 30"/>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9</a:t>
            </a:r>
          </a:p>
        </p:txBody>
      </p:sp>
      <p:sp>
        <p:nvSpPr>
          <p:cNvPr id="204831" name="Text Box 31"/>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8</a:t>
            </a:r>
          </a:p>
        </p:txBody>
      </p:sp>
      <p:sp>
        <p:nvSpPr>
          <p:cNvPr id="204832" name="Text Box 32"/>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7</a:t>
            </a:r>
          </a:p>
        </p:txBody>
      </p:sp>
      <p:sp>
        <p:nvSpPr>
          <p:cNvPr id="204833" name="Text Box 33"/>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6</a:t>
            </a:r>
          </a:p>
        </p:txBody>
      </p:sp>
      <p:sp>
        <p:nvSpPr>
          <p:cNvPr id="204834" name="Text Box 34"/>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5</a:t>
            </a:r>
          </a:p>
        </p:txBody>
      </p:sp>
      <p:sp>
        <p:nvSpPr>
          <p:cNvPr id="204835" name="Text Box 35"/>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4</a:t>
            </a:r>
          </a:p>
        </p:txBody>
      </p:sp>
      <p:sp>
        <p:nvSpPr>
          <p:cNvPr id="204836" name="Text Box 36"/>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3</a:t>
            </a:r>
          </a:p>
        </p:txBody>
      </p:sp>
      <p:sp>
        <p:nvSpPr>
          <p:cNvPr id="204837" name="Text Box 37"/>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2</a:t>
            </a:r>
          </a:p>
        </p:txBody>
      </p:sp>
      <p:sp>
        <p:nvSpPr>
          <p:cNvPr id="204838" name="Text Box 38"/>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a:t>
            </a:r>
          </a:p>
        </p:txBody>
      </p:sp>
      <p:sp>
        <p:nvSpPr>
          <p:cNvPr id="204839" name="Text Box 3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0</a:t>
            </a:r>
          </a:p>
        </p:txBody>
      </p:sp>
      <p:sp>
        <p:nvSpPr>
          <p:cNvPr id="204840" name="Text Box 40"/>
          <p:cNvSpPr txBox="1">
            <a:spLocks noChangeArrowheads="1"/>
          </p:cNvSpPr>
          <p:nvPr/>
        </p:nvSpPr>
        <p:spPr bwMode="auto">
          <a:xfrm>
            <a:off x="4076700" y="57277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latin typeface="Times New Roman" pitchFamily="18" charset="0"/>
                <a:cs typeface="Times New Roman" pitchFamily="18" charset="0"/>
              </a:rPr>
              <a:t>all the above</a:t>
            </a:r>
          </a:p>
        </p:txBody>
      </p:sp>
      <p:sp>
        <p:nvSpPr>
          <p:cNvPr id="26655" name="WordArt 24"/>
          <p:cNvSpPr>
            <a:spLocks noChangeArrowheads="1" noChangeShapeType="1" noTextEdit="1"/>
          </p:cNvSpPr>
          <p:nvPr/>
        </p:nvSpPr>
        <p:spPr bwMode="auto">
          <a:xfrm>
            <a:off x="2438400" y="457200"/>
            <a:ext cx="5791200" cy="533400"/>
          </a:xfrm>
          <a:prstGeom prst="rect">
            <a:avLst/>
          </a:prstGeom>
        </p:spPr>
        <p:txBody>
          <a:bodyPr wrap="none" fromWordArt="1">
            <a:prstTxWarp prst="textPlain">
              <a:avLst>
                <a:gd name="adj" fmla="val 50000"/>
              </a:avLst>
            </a:prstTxWarp>
          </a:bodyPr>
          <a:lstStyle/>
          <a:p>
            <a:r>
              <a:rPr lang="en-US" sz="3600" kern="10" normalizeH="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CHOOSE THE BEST 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slide(fromLeft)">
                                      <p:cBhvr>
                                        <p:cTn id="7" dur="1000"/>
                                        <p:tgtEl>
                                          <p:spTgt spid="204802"/>
                                        </p:tgtEl>
                                      </p:cBhvr>
                                    </p:animEffect>
                                  </p:childTnLst>
                                  <p:subTnLst>
                                    <p:audio>
                                      <p:cMediaNode>
                                        <p:cTn display="0" masterRel="sameClick">
                                          <p:stCondLst>
                                            <p:cond evt="begin" delay="0">
                                              <p:tn val="5"/>
                                            </p:cond>
                                          </p:stCondLst>
                                          <p:endCondLst>
                                            <p:cond evt="onStopAudio" delay="0">
                                              <p:tgtEl>
                                                <p:sldTgt/>
                                              </p:tgtEl>
                                            </p:cond>
                                          </p:endCondLst>
                                        </p:cTn>
                                        <p:tgtEl>
                                          <p:sndTgt r:embed="rId3" name="dapan.WAV"/>
                                        </p:tgtEl>
                                      </p:cMediaNode>
                                    </p:audio>
                                  </p:subTnLst>
                                </p:cTn>
                              </p:par>
                            </p:childTnLst>
                          </p:cTn>
                        </p:par>
                        <p:par>
                          <p:cTn id="8" fill="hold" nodeType="afterGroup">
                            <p:stCondLst>
                              <p:cond delay="1000"/>
                            </p:stCondLst>
                            <p:childTnLst>
                              <p:par>
                                <p:cTn id="9" presetID="12" presetClass="entr" presetSubtype="8" fill="hold" grpId="0" nodeType="afterEffect">
                                  <p:stCondLst>
                                    <p:cond delay="0"/>
                                  </p:stCondLst>
                                  <p:iterate type="lt">
                                    <p:tmPct val="0"/>
                                  </p:iterate>
                                  <p:childTnLst>
                                    <p:set>
                                      <p:cBhvr>
                                        <p:cTn id="10" dur="1" fill="hold">
                                          <p:stCondLst>
                                            <p:cond delay="0"/>
                                          </p:stCondLst>
                                        </p:cTn>
                                        <p:tgtEl>
                                          <p:spTgt spid="204804"/>
                                        </p:tgtEl>
                                        <p:attrNameLst>
                                          <p:attrName>style.visibility</p:attrName>
                                        </p:attrNameLst>
                                      </p:cBhvr>
                                      <p:to>
                                        <p:strVal val="visible"/>
                                      </p:to>
                                    </p:set>
                                    <p:animEffect transition="in" filter="slide(fromLeft)">
                                      <p:cBhvr>
                                        <p:cTn id="11" dur="1000"/>
                                        <p:tgtEl>
                                          <p:spTgt spid="204804"/>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iterate type="lt">
                                    <p:tmPct val="0"/>
                                  </p:iterate>
                                  <p:childTnLst>
                                    <p:set>
                                      <p:cBhvr>
                                        <p:cTn id="14" dur="1" fill="hold">
                                          <p:stCondLst>
                                            <p:cond delay="0"/>
                                          </p:stCondLst>
                                        </p:cTn>
                                        <p:tgtEl>
                                          <p:spTgt spid="204809"/>
                                        </p:tgtEl>
                                        <p:attrNameLst>
                                          <p:attrName>style.visibility</p:attrName>
                                        </p:attrNameLst>
                                      </p:cBhvr>
                                      <p:to>
                                        <p:strVal val="visible"/>
                                      </p:to>
                                    </p:set>
                                    <p:animEffect transition="in" filter="slide(fromLeft)">
                                      <p:cBhvr>
                                        <p:cTn id="15" dur="1000"/>
                                        <p:tgtEl>
                                          <p:spTgt spid="204809"/>
                                        </p:tgtEl>
                                      </p:cBhvr>
                                    </p:animEffec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nodeType="afterGroup">
                            <p:stCondLst>
                              <p:cond delay="3000"/>
                            </p:stCondLst>
                            <p:childTnLst>
                              <p:par>
                                <p:cTn id="17" presetID="12" presetClass="entr" presetSubtype="8" fill="hold" grpId="0" nodeType="afterEffect">
                                  <p:stCondLst>
                                    <p:cond delay="0"/>
                                  </p:stCondLst>
                                  <p:iterate type="lt">
                                    <p:tmPct val="0"/>
                                  </p:iterate>
                                  <p:childTnLst>
                                    <p:set>
                                      <p:cBhvr>
                                        <p:cTn id="18" dur="1" fill="hold">
                                          <p:stCondLst>
                                            <p:cond delay="0"/>
                                          </p:stCondLst>
                                        </p:cTn>
                                        <p:tgtEl>
                                          <p:spTgt spid="204814"/>
                                        </p:tgtEl>
                                        <p:attrNameLst>
                                          <p:attrName>style.visibility</p:attrName>
                                        </p:attrNameLst>
                                      </p:cBhvr>
                                      <p:to>
                                        <p:strVal val="visible"/>
                                      </p:to>
                                    </p:set>
                                    <p:animEffect transition="in" filter="slide(fromLeft)">
                                      <p:cBhvr>
                                        <p:cTn id="19" dur="1000"/>
                                        <p:tgtEl>
                                          <p:spTgt spid="204814"/>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nodeType="afterGroup">
                            <p:stCondLst>
                              <p:cond delay="4000"/>
                            </p:stCondLst>
                            <p:childTnLst>
                              <p:par>
                                <p:cTn id="21" presetID="12" presetClass="entr" presetSubtype="8" fill="hold" grpId="0" nodeType="afterEffect">
                                  <p:stCondLst>
                                    <p:cond delay="0"/>
                                  </p:stCondLst>
                                  <p:iterate type="lt">
                                    <p:tmPct val="0"/>
                                  </p:iterate>
                                  <p:childTnLst>
                                    <p:set>
                                      <p:cBhvr>
                                        <p:cTn id="22" dur="1" fill="hold">
                                          <p:stCondLst>
                                            <p:cond delay="0"/>
                                          </p:stCondLst>
                                        </p:cTn>
                                        <p:tgtEl>
                                          <p:spTgt spid="204819"/>
                                        </p:tgtEl>
                                        <p:attrNameLst>
                                          <p:attrName>style.visibility</p:attrName>
                                        </p:attrNameLst>
                                      </p:cBhvr>
                                      <p:to>
                                        <p:strVal val="visible"/>
                                      </p:to>
                                    </p:set>
                                    <p:animEffect transition="in" filter="slide(fromLeft)">
                                      <p:cBhvr>
                                        <p:cTn id="23" dur="1000"/>
                                        <p:tgtEl>
                                          <p:spTgt spid="204819"/>
                                        </p:tgtEl>
                                      </p:cBhvr>
                                    </p:animEffec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nodeType="afterGroup">
                            <p:stCondLst>
                              <p:cond delay="5000"/>
                            </p:stCondLst>
                            <p:childTnLst>
                              <p:par>
                                <p:cTn id="25" presetID="11" presetClass="entr" presetSubtype="0" fill="hold" grpId="0" nodeType="afterEffect">
                                  <p:stCondLst>
                                    <p:cond delay="0"/>
                                  </p:stCondLst>
                                  <p:childTnLst>
                                    <p:set>
                                      <p:cBhvr>
                                        <p:cTn id="26" dur="1000">
                                          <p:stCondLst>
                                            <p:cond delay="0"/>
                                          </p:stCondLst>
                                        </p:cTn>
                                        <p:tgtEl>
                                          <p:spTgt spid="20482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time.wav"/>
                                        </p:tgtEl>
                                      </p:cMediaNode>
                                    </p:audio>
                                  </p:subTnLst>
                                </p:cTn>
                              </p:par>
                            </p:childTnLst>
                          </p:cTn>
                        </p:par>
                        <p:par>
                          <p:cTn id="27" fill="hold" nodeType="afterGroup">
                            <p:stCondLst>
                              <p:cond delay="6000"/>
                            </p:stCondLst>
                            <p:childTnLst>
                              <p:par>
                                <p:cTn id="28" presetID="11" presetClass="entr" presetSubtype="0" fill="hold" grpId="0" nodeType="afterEffect">
                                  <p:stCondLst>
                                    <p:cond delay="0"/>
                                  </p:stCondLst>
                                  <p:childTnLst>
                                    <p:set>
                                      <p:cBhvr>
                                        <p:cTn id="29" dur="1000">
                                          <p:stCondLst>
                                            <p:cond delay="0"/>
                                          </p:stCondLst>
                                        </p:cTn>
                                        <p:tgtEl>
                                          <p:spTgt spid="204830"/>
                                        </p:tgtEl>
                                        <p:attrNameLst>
                                          <p:attrName>style.visibility</p:attrName>
                                        </p:attrNameLst>
                                      </p:cBhvr>
                                      <p:to>
                                        <p:strVal val="visible"/>
                                      </p:to>
                                    </p:set>
                                  </p:childTnLst>
                                </p:cTn>
                              </p:par>
                            </p:childTnLst>
                          </p:cTn>
                        </p:par>
                        <p:par>
                          <p:cTn id="30" fill="hold" nodeType="afterGroup">
                            <p:stCondLst>
                              <p:cond delay="7000"/>
                            </p:stCondLst>
                            <p:childTnLst>
                              <p:par>
                                <p:cTn id="31" presetID="11" presetClass="entr" presetSubtype="0" fill="hold" grpId="0" nodeType="afterEffect">
                                  <p:stCondLst>
                                    <p:cond delay="0"/>
                                  </p:stCondLst>
                                  <p:childTnLst>
                                    <p:set>
                                      <p:cBhvr>
                                        <p:cTn id="32" dur="1000">
                                          <p:stCondLst>
                                            <p:cond delay="0"/>
                                          </p:stCondLst>
                                        </p:cTn>
                                        <p:tgtEl>
                                          <p:spTgt spid="204831"/>
                                        </p:tgtEl>
                                        <p:attrNameLst>
                                          <p:attrName>style.visibility</p:attrName>
                                        </p:attrNameLst>
                                      </p:cBhvr>
                                      <p:to>
                                        <p:strVal val="visible"/>
                                      </p:to>
                                    </p:set>
                                  </p:childTnLst>
                                </p:cTn>
                              </p:par>
                            </p:childTnLst>
                          </p:cTn>
                        </p:par>
                        <p:par>
                          <p:cTn id="33" fill="hold" nodeType="afterGroup">
                            <p:stCondLst>
                              <p:cond delay="8000"/>
                            </p:stCondLst>
                            <p:childTnLst>
                              <p:par>
                                <p:cTn id="34" presetID="11" presetClass="entr" presetSubtype="0" fill="hold" grpId="0" nodeType="afterEffect">
                                  <p:stCondLst>
                                    <p:cond delay="0"/>
                                  </p:stCondLst>
                                  <p:childTnLst>
                                    <p:set>
                                      <p:cBhvr>
                                        <p:cTn id="35" dur="1000">
                                          <p:stCondLst>
                                            <p:cond delay="0"/>
                                          </p:stCondLst>
                                        </p:cTn>
                                        <p:tgtEl>
                                          <p:spTgt spid="204832"/>
                                        </p:tgtEl>
                                        <p:attrNameLst>
                                          <p:attrName>style.visibility</p:attrName>
                                        </p:attrNameLst>
                                      </p:cBhvr>
                                      <p:to>
                                        <p:strVal val="visible"/>
                                      </p:to>
                                    </p:set>
                                  </p:childTnLst>
                                </p:cTn>
                              </p:par>
                            </p:childTnLst>
                          </p:cTn>
                        </p:par>
                        <p:par>
                          <p:cTn id="36" fill="hold" nodeType="afterGroup">
                            <p:stCondLst>
                              <p:cond delay="9000"/>
                            </p:stCondLst>
                            <p:childTnLst>
                              <p:par>
                                <p:cTn id="37" presetID="11" presetClass="entr" presetSubtype="0" fill="hold" grpId="0" nodeType="afterEffect">
                                  <p:stCondLst>
                                    <p:cond delay="0"/>
                                  </p:stCondLst>
                                  <p:childTnLst>
                                    <p:set>
                                      <p:cBhvr>
                                        <p:cTn id="38" dur="1000">
                                          <p:stCondLst>
                                            <p:cond delay="0"/>
                                          </p:stCondLst>
                                        </p:cTn>
                                        <p:tgtEl>
                                          <p:spTgt spid="204833"/>
                                        </p:tgtEl>
                                        <p:attrNameLst>
                                          <p:attrName>style.visibility</p:attrName>
                                        </p:attrNameLst>
                                      </p:cBhvr>
                                      <p:to>
                                        <p:strVal val="visible"/>
                                      </p:to>
                                    </p:set>
                                  </p:childTnLst>
                                </p:cTn>
                              </p:par>
                            </p:childTnLst>
                          </p:cTn>
                        </p:par>
                        <p:par>
                          <p:cTn id="39" fill="hold" nodeType="afterGroup">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204834"/>
                                        </p:tgtEl>
                                        <p:attrNameLst>
                                          <p:attrName>style.visibility</p:attrName>
                                        </p:attrNameLst>
                                      </p:cBhvr>
                                      <p:to>
                                        <p:strVal val="visible"/>
                                      </p:to>
                                    </p:set>
                                  </p:childTnLst>
                                </p:cTn>
                              </p:par>
                            </p:childTnLst>
                          </p:cTn>
                        </p:par>
                        <p:par>
                          <p:cTn id="42" fill="hold" nodeType="afterGroup">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204835"/>
                                        </p:tgtEl>
                                        <p:attrNameLst>
                                          <p:attrName>style.visibility</p:attrName>
                                        </p:attrNameLst>
                                      </p:cBhvr>
                                      <p:to>
                                        <p:strVal val="visible"/>
                                      </p:to>
                                    </p:set>
                                  </p:childTnLst>
                                </p:cTn>
                              </p:par>
                            </p:childTnLst>
                          </p:cTn>
                        </p:par>
                        <p:par>
                          <p:cTn id="45" fill="hold" nodeType="afterGroup">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204836"/>
                                        </p:tgtEl>
                                        <p:attrNameLst>
                                          <p:attrName>style.visibility</p:attrName>
                                        </p:attrNameLst>
                                      </p:cBhvr>
                                      <p:to>
                                        <p:strVal val="visible"/>
                                      </p:to>
                                    </p:set>
                                  </p:childTnLst>
                                </p:cTn>
                              </p:par>
                            </p:childTnLst>
                          </p:cTn>
                        </p:par>
                        <p:par>
                          <p:cTn id="48" fill="hold" nodeType="afterGroup">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204837"/>
                                        </p:tgtEl>
                                        <p:attrNameLst>
                                          <p:attrName>style.visibility</p:attrName>
                                        </p:attrNameLst>
                                      </p:cBhvr>
                                      <p:to>
                                        <p:strVal val="visible"/>
                                      </p:to>
                                    </p:set>
                                  </p:childTnLst>
                                </p:cTn>
                              </p:par>
                            </p:childTnLst>
                          </p:cTn>
                        </p:par>
                        <p:par>
                          <p:cTn id="51" fill="hold" nodeType="afterGroup">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04838"/>
                                        </p:tgtEl>
                                        <p:attrNameLst>
                                          <p:attrName>style.visibility</p:attrName>
                                        </p:attrNameLst>
                                      </p:cBhvr>
                                      <p:to>
                                        <p:strVal val="visible"/>
                                      </p:to>
                                    </p:set>
                                  </p:childTnLst>
                                </p:cTn>
                              </p:par>
                            </p:childTnLst>
                          </p:cTn>
                        </p:par>
                        <p:par>
                          <p:cTn id="54" fill="hold" nodeType="afterGroup">
                            <p:stCondLst>
                              <p:cond delay="15000"/>
                            </p:stCondLst>
                            <p:childTnLst>
                              <p:par>
                                <p:cTn id="55" presetID="10" presetClass="entr" presetSubtype="0" fill="hold" grpId="0" nodeType="afterEffect">
                                  <p:stCondLst>
                                    <p:cond delay="0"/>
                                  </p:stCondLst>
                                  <p:childTnLst>
                                    <p:set>
                                      <p:cBhvr>
                                        <p:cTn id="56" dur="1" fill="hold">
                                          <p:stCondLst>
                                            <p:cond delay="0"/>
                                          </p:stCondLst>
                                        </p:cTn>
                                        <p:tgtEl>
                                          <p:spTgt spid="204839"/>
                                        </p:tgtEl>
                                        <p:attrNameLst>
                                          <p:attrName>style.visibility</p:attrName>
                                        </p:attrNameLst>
                                      </p:cBhvr>
                                      <p:to>
                                        <p:strVal val="visible"/>
                                      </p:to>
                                    </p:set>
                                    <p:animEffect transition="in" filter="fade">
                                      <p:cBhvr>
                                        <p:cTn id="57" dur="500"/>
                                        <p:tgtEl>
                                          <p:spTgt spid="204839"/>
                                        </p:tgtEl>
                                      </p:cBhvr>
                                    </p:animEffect>
                                  </p:childTnLst>
                                  <p:subTnLst>
                                    <p:audio>
                                      <p:cMediaNode>
                                        <p:cTn display="0" masterRel="sameClick">
                                          <p:stCondLst>
                                            <p:cond evt="begin" delay="0">
                                              <p:tn val="55"/>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204808"/>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2" presetClass="emph" presetSubtype="0" fill="hold" grpId="1" nodeType="withEffect">
                                  <p:stCondLst>
                                    <p:cond delay="0"/>
                                  </p:stCondLst>
                                  <p:iterate type="lt">
                                    <p:tmPct val="0"/>
                                  </p:iterate>
                                  <p:childTnLst>
                                    <p:animClr clrSpc="hsl" dir="cw">
                                      <p:cBhvr override="childStyle">
                                        <p:cTn id="62" dur="500" fill="hold"/>
                                        <p:tgtEl>
                                          <p:spTgt spid="204804"/>
                                        </p:tgtEl>
                                        <p:attrNameLst>
                                          <p:attrName>style.color</p:attrName>
                                        </p:attrNameLst>
                                      </p:cBhvr>
                                      <p:by>
                                        <p:hsl h="-7200000" s="0" l="0"/>
                                      </p:by>
                                    </p:animClr>
                                    <p:animClr clrSpc="hsl" dir="cw">
                                      <p:cBhvr>
                                        <p:cTn id="63" dur="500" fill="hold"/>
                                        <p:tgtEl>
                                          <p:spTgt spid="204804"/>
                                        </p:tgtEl>
                                        <p:attrNameLst>
                                          <p:attrName>fillcolor</p:attrName>
                                        </p:attrNameLst>
                                      </p:cBhvr>
                                      <p:by>
                                        <p:hsl h="-7200000" s="0" l="0"/>
                                      </p:by>
                                    </p:animClr>
                                    <p:animClr clrSpc="hsl" dir="cw">
                                      <p:cBhvr>
                                        <p:cTn id="64" dur="500" fill="hold"/>
                                        <p:tgtEl>
                                          <p:spTgt spid="204804"/>
                                        </p:tgtEl>
                                        <p:attrNameLst>
                                          <p:attrName>stroke.color</p:attrName>
                                        </p:attrNameLst>
                                      </p:cBhvr>
                                      <p:by>
                                        <p:hsl h="-7200000" s="0" l="0"/>
                                      </p:by>
                                    </p:animClr>
                                    <p:set>
                                      <p:cBhvr>
                                        <p:cTn id="65" dur="500" fill="hold"/>
                                        <p:tgtEl>
                                          <p:spTgt spid="204804"/>
                                        </p:tgtEl>
                                        <p:attrNameLst>
                                          <p:attrName>fill.type</p:attrName>
                                        </p:attrNameLst>
                                      </p:cBhvr>
                                      <p:to>
                                        <p:strVal val="solid"/>
                                      </p:to>
                                    </p:set>
                                  </p:childTnLst>
                                  <p:subTnLst>
                                    <p:audio>
                                      <p:cMediaNode>
                                        <p:cTn display="0" masterRel="sameClick">
                                          <p:stCondLst>
                                            <p:cond evt="begin" delay="0">
                                              <p:tn val="61"/>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4808"/>
                  </p:tgtEl>
                </p:cond>
              </p:nextCondLst>
            </p:seq>
            <p:seq concurrent="1" nextAc="seek">
              <p:cTn id="66" restart="whenNotActive" fill="hold" evtFilter="cancelBubble" nodeType="interactiveSeq">
                <p:stCondLst>
                  <p:cond evt="onClick" delay="0">
                    <p:tgtEl>
                      <p:spTgt spid="204813"/>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22" presetClass="emph" presetSubtype="0" fill="hold" grpId="1" nodeType="withEffect">
                                  <p:stCondLst>
                                    <p:cond delay="0"/>
                                  </p:stCondLst>
                                  <p:iterate type="lt">
                                    <p:tmPct val="0"/>
                                  </p:iterate>
                                  <p:childTnLst>
                                    <p:animClr clrSpc="hsl" dir="cw">
                                      <p:cBhvr override="childStyle">
                                        <p:cTn id="70" dur="500" fill="hold"/>
                                        <p:tgtEl>
                                          <p:spTgt spid="204809"/>
                                        </p:tgtEl>
                                        <p:attrNameLst>
                                          <p:attrName>style.color</p:attrName>
                                        </p:attrNameLst>
                                      </p:cBhvr>
                                      <p:by>
                                        <p:hsl h="-7200000" s="0" l="0"/>
                                      </p:by>
                                    </p:animClr>
                                    <p:animClr clrSpc="hsl" dir="cw">
                                      <p:cBhvr>
                                        <p:cTn id="71" dur="500" fill="hold"/>
                                        <p:tgtEl>
                                          <p:spTgt spid="204809"/>
                                        </p:tgtEl>
                                        <p:attrNameLst>
                                          <p:attrName>fillcolor</p:attrName>
                                        </p:attrNameLst>
                                      </p:cBhvr>
                                      <p:by>
                                        <p:hsl h="-7200000" s="0" l="0"/>
                                      </p:by>
                                    </p:animClr>
                                    <p:animClr clrSpc="hsl" dir="cw">
                                      <p:cBhvr>
                                        <p:cTn id="72" dur="500" fill="hold"/>
                                        <p:tgtEl>
                                          <p:spTgt spid="204809"/>
                                        </p:tgtEl>
                                        <p:attrNameLst>
                                          <p:attrName>stroke.color</p:attrName>
                                        </p:attrNameLst>
                                      </p:cBhvr>
                                      <p:by>
                                        <p:hsl h="-7200000" s="0" l="0"/>
                                      </p:by>
                                    </p:animClr>
                                    <p:set>
                                      <p:cBhvr>
                                        <p:cTn id="73" dur="500" fill="hold"/>
                                        <p:tgtEl>
                                          <p:spTgt spid="204809"/>
                                        </p:tgtEl>
                                        <p:attrNameLst>
                                          <p:attrName>fill.type</p:attrName>
                                        </p:attrNameLst>
                                      </p:cBhvr>
                                      <p:to>
                                        <p:strVal val="solid"/>
                                      </p:to>
                                    </p:set>
                                  </p:childTnLst>
                                  <p:subTnLst>
                                    <p:audio>
                                      <p:cMediaNode>
                                        <p:cTn display="0" masterRel="sameClick">
                                          <p:stCondLst>
                                            <p:cond evt="begin" delay="0">
                                              <p:tn val="69"/>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4813"/>
                  </p:tgtEl>
                </p:cond>
              </p:nextCondLst>
            </p:seq>
            <p:seq concurrent="1" nextAc="seek">
              <p:cTn id="74" restart="whenNotActive" fill="hold" evtFilter="cancelBubble" nodeType="interactiveSeq">
                <p:stCondLst>
                  <p:cond evt="onClick" delay="0">
                    <p:tgtEl>
                      <p:spTgt spid="204818"/>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2" presetClass="emph" presetSubtype="0" fill="hold" grpId="1" nodeType="clickEffect">
                                  <p:stCondLst>
                                    <p:cond delay="0"/>
                                  </p:stCondLst>
                                  <p:iterate type="lt">
                                    <p:tmPct val="0"/>
                                  </p:iterate>
                                  <p:childTnLst>
                                    <p:animClr clrSpc="hsl" dir="cw">
                                      <p:cBhvr override="childStyle">
                                        <p:cTn id="78" dur="500" fill="hold"/>
                                        <p:tgtEl>
                                          <p:spTgt spid="204814"/>
                                        </p:tgtEl>
                                        <p:attrNameLst>
                                          <p:attrName>style.color</p:attrName>
                                        </p:attrNameLst>
                                      </p:cBhvr>
                                      <p:by>
                                        <p:hsl h="-7200000" s="0" l="0"/>
                                      </p:by>
                                    </p:animClr>
                                    <p:animClr clrSpc="hsl" dir="cw">
                                      <p:cBhvr>
                                        <p:cTn id="79" dur="500" fill="hold"/>
                                        <p:tgtEl>
                                          <p:spTgt spid="204814"/>
                                        </p:tgtEl>
                                        <p:attrNameLst>
                                          <p:attrName>fillcolor</p:attrName>
                                        </p:attrNameLst>
                                      </p:cBhvr>
                                      <p:by>
                                        <p:hsl h="-7200000" s="0" l="0"/>
                                      </p:by>
                                    </p:animClr>
                                    <p:animClr clrSpc="hsl" dir="cw">
                                      <p:cBhvr>
                                        <p:cTn id="80" dur="500" fill="hold"/>
                                        <p:tgtEl>
                                          <p:spTgt spid="204814"/>
                                        </p:tgtEl>
                                        <p:attrNameLst>
                                          <p:attrName>stroke.color</p:attrName>
                                        </p:attrNameLst>
                                      </p:cBhvr>
                                      <p:by>
                                        <p:hsl h="-7200000" s="0" l="0"/>
                                      </p:by>
                                    </p:animClr>
                                    <p:set>
                                      <p:cBhvr>
                                        <p:cTn id="81" dur="500" fill="hold"/>
                                        <p:tgtEl>
                                          <p:spTgt spid="204814"/>
                                        </p:tgtEl>
                                        <p:attrNameLst>
                                          <p:attrName>fill.type</p:attrName>
                                        </p:attrNameLst>
                                      </p:cBhvr>
                                      <p:to>
                                        <p:strVal val="solid"/>
                                      </p:to>
                                    </p:set>
                                  </p:childTnLst>
                                  <p:subTnLst>
                                    <p:audio>
                                      <p:cMediaNode>
                                        <p:cTn display="0" masterRel="sameClick">
                                          <p:stCondLst>
                                            <p:cond evt="begin" delay="0">
                                              <p:tn val="77"/>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4818"/>
                  </p:tgtEl>
                </p:cond>
              </p:nextCondLst>
            </p:seq>
            <p:seq concurrent="1" nextAc="seek">
              <p:cTn id="82" restart="whenNotActive" fill="hold" evtFilter="cancelBubble" nodeType="interactiveSeq">
                <p:stCondLst>
                  <p:cond evt="onClick" delay="0">
                    <p:tgtEl>
                      <p:spTgt spid="204823"/>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8" presetClass="entr" presetSubtype="6" fill="hold" grpId="0" nodeType="withEffect">
                                  <p:stCondLst>
                                    <p:cond delay="0"/>
                                  </p:stCondLst>
                                  <p:childTnLst>
                                    <p:set>
                                      <p:cBhvr>
                                        <p:cTn id="86" dur="1" fill="hold">
                                          <p:stCondLst>
                                            <p:cond delay="0"/>
                                          </p:stCondLst>
                                        </p:cTn>
                                        <p:tgtEl>
                                          <p:spTgt spid="204840"/>
                                        </p:tgtEl>
                                        <p:attrNameLst>
                                          <p:attrName>style.visibility</p:attrName>
                                        </p:attrNameLst>
                                      </p:cBhvr>
                                      <p:to>
                                        <p:strVal val="visible"/>
                                      </p:to>
                                    </p:set>
                                    <p:animEffect transition="in" filter="strips(downRight)">
                                      <p:cBhvr>
                                        <p:cTn id="87" dur="1000"/>
                                        <p:tgtEl>
                                          <p:spTgt spid="204840"/>
                                        </p:tgtEl>
                                      </p:cBhvr>
                                    </p:animEffect>
                                  </p:childTnLst>
                                  <p:subTnLst>
                                    <p:audio>
                                      <p:cMediaNode>
                                        <p:cTn display="0" masterRel="sameClick">
                                          <p:stCondLst>
                                            <p:cond evt="begin" delay="0">
                                              <p:tn val="85"/>
                                            </p:cond>
                                          </p:stCondLst>
                                          <p:endCondLst>
                                            <p:cond evt="onStopAudio" delay="0">
                                              <p:tgtEl>
                                                <p:sldTgt/>
                                              </p:tgtEl>
                                            </p:cond>
                                          </p:endCondLst>
                                        </p:cTn>
                                        <p:tgtEl>
                                          <p:sndTgt r:embed="rId7" name="Very good !.wav"/>
                                        </p:tgtEl>
                                      </p:cMediaNode>
                                    </p:audio>
                                  </p:subTnLst>
                                </p:cTn>
                              </p:par>
                              <p:par>
                                <p:cTn id="88" presetID="20" presetClass="emph" presetSubtype="0" fill="hold" grpId="1" nodeType="withEffect">
                                  <p:stCondLst>
                                    <p:cond delay="0"/>
                                  </p:stCondLst>
                                  <p:iterate type="lt">
                                    <p:tmPct val="10000"/>
                                  </p:iterate>
                                  <p:childTnLst>
                                    <p:set>
                                      <p:cBhvr override="childStyle">
                                        <p:cTn id="89" dur="500" autoRev="1" fill="hold"/>
                                        <p:tgtEl>
                                          <p:spTgt spid="204819"/>
                                        </p:tgtEl>
                                        <p:attrNameLst>
                                          <p:attrName>style.color</p:attrName>
                                        </p:attrNameLst>
                                      </p:cBhvr>
                                      <p:to>
                                        <p:clrVal>
                                          <a:srgbClr val="FF0000"/>
                                        </p:clrVal>
                                      </p:to>
                                    </p:set>
                                    <p:set>
                                      <p:cBhvr>
                                        <p:cTn id="90" dur="500" autoRev="1" fill="hold"/>
                                        <p:tgtEl>
                                          <p:spTgt spid="204819"/>
                                        </p:tgtEl>
                                        <p:attrNameLst>
                                          <p:attrName>fillcolor</p:attrName>
                                        </p:attrNameLst>
                                      </p:cBhvr>
                                      <p:to>
                                        <p:clrVal>
                                          <a:srgbClr val="FF0000"/>
                                        </p:clrVal>
                                      </p:to>
                                    </p:set>
                                    <p:set>
                                      <p:cBhvr>
                                        <p:cTn id="91" dur="500" autoRev="1" fill="hold"/>
                                        <p:tgtEl>
                                          <p:spTgt spid="204819"/>
                                        </p:tgtEl>
                                        <p:attrNameLst>
                                          <p:attrName>fill.type</p:attrName>
                                        </p:attrNameLst>
                                      </p:cBhvr>
                                      <p:to>
                                        <p:strVal val="solid"/>
                                      </p:to>
                                    </p:set>
                                  </p:childTnLst>
                                  <p:subTnLst>
                                    <p:audio>
                                      <p:cMediaNode>
                                        <p:cTn display="0" masterRel="sameClick">
                                          <p:stCondLst>
                                            <p:cond evt="begin" delay="0">
                                              <p:tn val="88"/>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4823"/>
                  </p:tgtEl>
                </p:cond>
              </p:nextCondLst>
            </p:seq>
          </p:childTnLst>
        </p:cTn>
      </p:par>
    </p:tnLst>
    <p:bldLst>
      <p:bldP spid="204802" grpId="0" animBg="1"/>
      <p:bldP spid="204804" grpId="0" animBg="1"/>
      <p:bldP spid="204804" grpId="1" animBg="1"/>
      <p:bldP spid="204809" grpId="0" animBg="1"/>
      <p:bldP spid="204809" grpId="1" animBg="1"/>
      <p:bldP spid="204814" grpId="0" animBg="1"/>
      <p:bldP spid="204814" grpId="1" animBg="1"/>
      <p:bldP spid="204819" grpId="0" animBg="1"/>
      <p:bldP spid="204819" grpId="1" animBg="1"/>
      <p:bldP spid="204829" grpId="0"/>
      <p:bldP spid="204830" grpId="0"/>
      <p:bldP spid="204831" grpId="0"/>
      <p:bldP spid="204832" grpId="0"/>
      <p:bldP spid="204833" grpId="0"/>
      <p:bldP spid="204834" grpId="0"/>
      <p:bldP spid="204835" grpId="0"/>
      <p:bldP spid="204836" grpId="0"/>
      <p:bldP spid="204837" grpId="0"/>
      <p:bldP spid="204838" grpId="0"/>
      <p:bldP spid="204839" grpId="0"/>
      <p:bldP spid="2048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AutoShape 2"/>
          <p:cNvSpPr>
            <a:spLocks noChangeArrowheads="1"/>
          </p:cNvSpPr>
          <p:nvPr/>
        </p:nvSpPr>
        <p:spPr bwMode="auto">
          <a:xfrm>
            <a:off x="1981200" y="1524000"/>
            <a:ext cx="6248400" cy="1219200"/>
          </a:xfrm>
          <a:prstGeom prst="roundRect">
            <a:avLst>
              <a:gd name="adj" fmla="val 27995"/>
            </a:avLst>
          </a:prstGeom>
          <a:solidFill>
            <a:srgbClr val="FF0000"/>
          </a:solidFill>
          <a:ln w="38100">
            <a:solidFill>
              <a:srgbClr val="800000"/>
            </a:solidFill>
            <a:round/>
            <a:headEnd/>
            <a:tailEnd/>
          </a:ln>
          <a:effectLst/>
        </p:spPr>
        <p:txBody>
          <a:bodyPr wrap="none" anchor="ctr"/>
          <a:lstStyle/>
          <a:p>
            <a:pPr eaLnBrk="1" hangingPunct="1">
              <a:defRPr/>
            </a:pPr>
            <a:r>
              <a:rPr lang="en-US" sz="3200" dirty="0">
                <a:effectLst>
                  <a:outerShdw blurRad="38100" dist="38100" dir="2700000" algn="tl">
                    <a:srgbClr val="000000"/>
                  </a:outerShdw>
                </a:effectLst>
                <a:latin typeface="Times New Roman" pitchFamily="18" charset="0"/>
                <a:cs typeface="Times New Roman" pitchFamily="18" charset="0"/>
              </a:rPr>
              <a:t>4. </a:t>
            </a:r>
            <a:r>
              <a:rPr lang="en-US" sz="3200" dirty="0" err="1">
                <a:effectLst>
                  <a:outerShdw blurRad="38100" dist="38100" dir="2700000" algn="tl">
                    <a:srgbClr val="000000"/>
                  </a:outerShdw>
                </a:effectLst>
                <a:latin typeface="Times New Roman" pitchFamily="18" charset="0"/>
                <a:cs typeface="Times New Roman" pitchFamily="18" charset="0"/>
              </a:rPr>
              <a:t>Maryam</a:t>
            </a:r>
            <a:r>
              <a:rPr lang="en-US" sz="3200" dirty="0">
                <a:effectLst>
                  <a:outerShdw blurRad="38100" dist="38100" dir="2700000" algn="tl">
                    <a:srgbClr val="000000"/>
                  </a:outerShdw>
                </a:effectLst>
                <a:latin typeface="Times New Roman" pitchFamily="18" charset="0"/>
                <a:cs typeface="Times New Roman" pitchFamily="18" charset="0"/>
              </a:rPr>
              <a:t> wanted to ……………</a:t>
            </a:r>
          </a:p>
        </p:txBody>
      </p:sp>
      <p:sp>
        <p:nvSpPr>
          <p:cNvPr id="205827" name="Rectangle 3"/>
          <p:cNvSpPr>
            <a:spLocks noChangeArrowheads="1"/>
          </p:cNvSpPr>
          <p:nvPr/>
        </p:nvSpPr>
        <p:spPr bwMode="auto">
          <a:xfrm>
            <a:off x="533400" y="381000"/>
            <a:ext cx="990600" cy="6019800"/>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25400" algn="ctr">
            <a:solidFill>
              <a:srgbClr val="0000FF"/>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5828" name="AutoShape 4"/>
          <p:cNvSpPr>
            <a:spLocks noChangeArrowheads="1"/>
          </p:cNvSpPr>
          <p:nvPr/>
        </p:nvSpPr>
        <p:spPr bwMode="auto">
          <a:xfrm>
            <a:off x="2209800" y="3048000"/>
            <a:ext cx="5943600" cy="762000"/>
          </a:xfrm>
          <a:prstGeom prst="roundRect">
            <a:avLst>
              <a:gd name="adj" fmla="val 31889"/>
            </a:avLst>
          </a:prstGeom>
          <a:solidFill>
            <a:srgbClr val="993366"/>
          </a:solidFill>
          <a:ln w="28575">
            <a:solidFill>
              <a:srgbClr val="FF0000"/>
            </a:solidFill>
            <a:round/>
            <a:headEnd/>
            <a:tailEnd/>
          </a:ln>
        </p:spPr>
        <p:txBody>
          <a:bodyPr wrap="none" anchor="ctr"/>
          <a:lstStyle/>
          <a:p>
            <a:pPr eaLnBrk="1" hangingPunct="1"/>
            <a:r>
              <a:rPr lang="en-US" altLang="en-US" sz="3200">
                <a:solidFill>
                  <a:srgbClr val="FFFF00"/>
                </a:solidFill>
                <a:latin typeface="Times New Roman" pitchFamily="18" charset="0"/>
                <a:cs typeface="Times New Roman" pitchFamily="18" charset="0"/>
              </a:rPr>
              <a:t>visit Ha Noi the next summer</a:t>
            </a:r>
          </a:p>
        </p:txBody>
      </p:sp>
      <p:grpSp>
        <p:nvGrpSpPr>
          <p:cNvPr id="27653" name="Group 5"/>
          <p:cNvGrpSpPr>
            <a:grpSpLocks/>
          </p:cNvGrpSpPr>
          <p:nvPr/>
        </p:nvGrpSpPr>
        <p:grpSpPr bwMode="auto">
          <a:xfrm>
            <a:off x="457200" y="3175000"/>
            <a:ext cx="1524000" cy="508000"/>
            <a:chOff x="288" y="2000"/>
            <a:chExt cx="960" cy="320"/>
          </a:xfrm>
        </p:grpSpPr>
        <p:sp>
          <p:nvSpPr>
            <p:cNvPr id="205830" name="Rectangle 6"/>
            <p:cNvSpPr>
              <a:spLocks noChangeArrowheads="1"/>
            </p:cNvSpPr>
            <p:nvPr/>
          </p:nvSpPr>
          <p:spPr bwMode="auto">
            <a:xfrm>
              <a:off x="288" y="2000"/>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5831" name="Rectangle 7"/>
            <p:cNvSpPr>
              <a:spLocks noChangeArrowheads="1"/>
            </p:cNvSpPr>
            <p:nvPr/>
          </p:nvSpPr>
          <p:spPr bwMode="auto">
            <a:xfrm>
              <a:off x="1008" y="2080"/>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5832" name="Rectangle 8"/>
          <p:cNvSpPr>
            <a:spLocks noChangeArrowheads="1"/>
          </p:cNvSpPr>
          <p:nvPr/>
        </p:nvSpPr>
        <p:spPr bwMode="auto">
          <a:xfrm>
            <a:off x="1981200" y="3175000"/>
            <a:ext cx="381000" cy="508000"/>
          </a:xfrm>
          <a:prstGeom prst="rect">
            <a:avLst/>
          </a:prstGeom>
          <a:gradFill rotWithShape="1">
            <a:gsLst>
              <a:gs pos="0">
                <a:srgbClr val="760076"/>
              </a:gs>
              <a:gs pos="50000">
                <a:srgbClr val="FF00FF"/>
              </a:gs>
              <a:gs pos="100000">
                <a:srgbClr val="760076"/>
              </a:gs>
            </a:gsLst>
            <a:lin ang="0" scaled="1"/>
          </a:gradFill>
          <a:ln w="28575">
            <a:solidFill>
              <a:srgbClr val="FF0000"/>
            </a:solidFill>
            <a:miter lim="800000"/>
            <a:headEnd/>
            <a:tailEnd/>
          </a:ln>
        </p:spPr>
        <p:txBody>
          <a:bodyPr wrap="none" anchor="ctr"/>
          <a:lstStyle/>
          <a:p>
            <a:pPr eaLnBrk="1" hangingPunct="1"/>
            <a:r>
              <a:rPr lang="en-US" altLang="en-US" sz="3200"/>
              <a:t>A</a:t>
            </a:r>
          </a:p>
        </p:txBody>
      </p:sp>
      <p:sp>
        <p:nvSpPr>
          <p:cNvPr id="205833" name="AutoShape 9"/>
          <p:cNvSpPr>
            <a:spLocks noChangeArrowheads="1"/>
          </p:cNvSpPr>
          <p:nvPr/>
        </p:nvSpPr>
        <p:spPr bwMode="auto">
          <a:xfrm>
            <a:off x="2209800" y="3911600"/>
            <a:ext cx="59436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sz="3200">
                <a:solidFill>
                  <a:srgbClr val="FFFF00"/>
                </a:solidFill>
                <a:latin typeface="Times New Roman" pitchFamily="18" charset="0"/>
                <a:cs typeface="Times New Roman" pitchFamily="18" charset="0"/>
              </a:rPr>
              <a:t>invite Lan to Kuala Lumpur.</a:t>
            </a:r>
          </a:p>
        </p:txBody>
      </p:sp>
      <p:grpSp>
        <p:nvGrpSpPr>
          <p:cNvPr id="27656" name="Group 10"/>
          <p:cNvGrpSpPr>
            <a:grpSpLocks/>
          </p:cNvGrpSpPr>
          <p:nvPr/>
        </p:nvGrpSpPr>
        <p:grpSpPr bwMode="auto">
          <a:xfrm>
            <a:off x="457200" y="4038600"/>
            <a:ext cx="1524000" cy="508000"/>
            <a:chOff x="288" y="2544"/>
            <a:chExt cx="960" cy="320"/>
          </a:xfrm>
        </p:grpSpPr>
        <p:sp>
          <p:nvSpPr>
            <p:cNvPr id="205835" name="Rectangle 11"/>
            <p:cNvSpPr>
              <a:spLocks noChangeArrowheads="1"/>
            </p:cNvSpPr>
            <p:nvPr/>
          </p:nvSpPr>
          <p:spPr bwMode="auto">
            <a:xfrm>
              <a:off x="288" y="2544"/>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5836" name="Rectangle 12"/>
            <p:cNvSpPr>
              <a:spLocks noChangeArrowheads="1"/>
            </p:cNvSpPr>
            <p:nvPr/>
          </p:nvSpPr>
          <p:spPr bwMode="auto">
            <a:xfrm>
              <a:off x="1008" y="2624"/>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5837" name="Rectangle 13"/>
          <p:cNvSpPr>
            <a:spLocks noChangeArrowheads="1"/>
          </p:cNvSpPr>
          <p:nvPr/>
        </p:nvSpPr>
        <p:spPr bwMode="auto">
          <a:xfrm>
            <a:off x="1981200" y="40386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B</a:t>
            </a:r>
          </a:p>
        </p:txBody>
      </p:sp>
      <p:sp>
        <p:nvSpPr>
          <p:cNvPr id="205838" name="AutoShape 14"/>
          <p:cNvSpPr>
            <a:spLocks noChangeArrowheads="1"/>
          </p:cNvSpPr>
          <p:nvPr/>
        </p:nvSpPr>
        <p:spPr bwMode="auto">
          <a:xfrm>
            <a:off x="2209800" y="4775200"/>
            <a:ext cx="5943600" cy="762000"/>
          </a:xfrm>
          <a:prstGeom prst="roundRect">
            <a:avLst>
              <a:gd name="adj" fmla="val 31889"/>
            </a:avLst>
          </a:prstGeom>
          <a:solidFill>
            <a:srgbClr val="993366"/>
          </a:solidFill>
          <a:ln w="38100">
            <a:solidFill>
              <a:srgbClr val="FF0000"/>
            </a:solidFill>
            <a:round/>
            <a:headEnd/>
            <a:tailEnd/>
          </a:ln>
          <a:effectLst/>
        </p:spPr>
        <p:txBody>
          <a:bodyPr wrap="none" anchor="ctr"/>
          <a:lstStyle/>
          <a:p>
            <a:pPr eaLnBrk="1" hangingPunct="1">
              <a:spcBef>
                <a:spcPct val="50000"/>
              </a:spcBef>
              <a:defRPr/>
            </a:pPr>
            <a:r>
              <a:rPr lang="en-US" sz="3200" dirty="0">
                <a:solidFill>
                  <a:schemeClr val="bg1"/>
                </a:solidFill>
              </a:rPr>
              <a:t> </a:t>
            </a:r>
            <a:r>
              <a:rPr lang="en-US" sz="3200" dirty="0">
                <a:solidFill>
                  <a:srgbClr val="FFFF00"/>
                </a:solidFill>
                <a:latin typeface="Times New Roman" pitchFamily="18" charset="0"/>
                <a:cs typeface="Times New Roman" pitchFamily="18" charset="0"/>
              </a:rPr>
              <a:t>stay in Ha </a:t>
            </a:r>
            <a:r>
              <a:rPr lang="en-US" sz="3200" dirty="0" err="1">
                <a:solidFill>
                  <a:srgbClr val="FFFF00"/>
                </a:solidFill>
                <a:latin typeface="Times New Roman" pitchFamily="18" charset="0"/>
                <a:cs typeface="Times New Roman" pitchFamily="18" charset="0"/>
              </a:rPr>
              <a:t>Noi</a:t>
            </a:r>
            <a:r>
              <a:rPr lang="en-US" sz="3200" dirty="0">
                <a:solidFill>
                  <a:srgbClr val="FFFF00"/>
                </a:solidFill>
                <a:effectLst>
                  <a:outerShdw blurRad="38100" dist="38100" dir="2700000" algn="tl">
                    <a:srgbClr val="000000"/>
                  </a:outerShdw>
                </a:effectLst>
                <a:latin typeface="Times New Roman" pitchFamily="18" charset="0"/>
                <a:cs typeface="Times New Roman" pitchFamily="18" charset="0"/>
              </a:rPr>
              <a:t> </a:t>
            </a:r>
          </a:p>
        </p:txBody>
      </p:sp>
      <p:grpSp>
        <p:nvGrpSpPr>
          <p:cNvPr id="27659" name="Group 15"/>
          <p:cNvGrpSpPr>
            <a:grpSpLocks/>
          </p:cNvGrpSpPr>
          <p:nvPr/>
        </p:nvGrpSpPr>
        <p:grpSpPr bwMode="auto">
          <a:xfrm>
            <a:off x="457200" y="4902200"/>
            <a:ext cx="1524000" cy="508000"/>
            <a:chOff x="288" y="3088"/>
            <a:chExt cx="960" cy="320"/>
          </a:xfrm>
        </p:grpSpPr>
        <p:sp>
          <p:nvSpPr>
            <p:cNvPr id="205840" name="Rectangle 16"/>
            <p:cNvSpPr>
              <a:spLocks noChangeArrowheads="1"/>
            </p:cNvSpPr>
            <p:nvPr/>
          </p:nvSpPr>
          <p:spPr bwMode="auto">
            <a:xfrm>
              <a:off x="288" y="3088"/>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5841" name="Rectangle 17"/>
            <p:cNvSpPr>
              <a:spLocks noChangeArrowheads="1"/>
            </p:cNvSpPr>
            <p:nvPr/>
          </p:nvSpPr>
          <p:spPr bwMode="auto">
            <a:xfrm>
              <a:off x="1008" y="3168"/>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5842" name="Rectangle 18"/>
          <p:cNvSpPr>
            <a:spLocks noChangeArrowheads="1"/>
          </p:cNvSpPr>
          <p:nvPr/>
        </p:nvSpPr>
        <p:spPr bwMode="auto">
          <a:xfrm>
            <a:off x="1981200" y="49022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C</a:t>
            </a:r>
          </a:p>
        </p:txBody>
      </p:sp>
      <p:sp>
        <p:nvSpPr>
          <p:cNvPr id="205843" name="AutoShape 19"/>
          <p:cNvSpPr>
            <a:spLocks noChangeArrowheads="1"/>
          </p:cNvSpPr>
          <p:nvPr/>
        </p:nvSpPr>
        <p:spPr bwMode="auto">
          <a:xfrm>
            <a:off x="2286000" y="5715000"/>
            <a:ext cx="59436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sz="3200">
                <a:solidFill>
                  <a:schemeClr val="bg1"/>
                </a:solidFill>
              </a:rPr>
              <a:t>  </a:t>
            </a:r>
            <a:r>
              <a:rPr lang="en-US" altLang="en-US" sz="3200">
                <a:solidFill>
                  <a:srgbClr val="FFFF00"/>
                </a:solidFill>
                <a:latin typeface="Times New Roman" pitchFamily="18" charset="0"/>
                <a:cs typeface="Times New Roman" pitchFamily="18" charset="0"/>
              </a:rPr>
              <a:t>visit Ho Chi Minh City.</a:t>
            </a:r>
          </a:p>
        </p:txBody>
      </p:sp>
      <p:grpSp>
        <p:nvGrpSpPr>
          <p:cNvPr id="27662" name="Group 20"/>
          <p:cNvGrpSpPr>
            <a:grpSpLocks/>
          </p:cNvGrpSpPr>
          <p:nvPr/>
        </p:nvGrpSpPr>
        <p:grpSpPr bwMode="auto">
          <a:xfrm>
            <a:off x="457200" y="5765800"/>
            <a:ext cx="1524000" cy="508000"/>
            <a:chOff x="288" y="3632"/>
            <a:chExt cx="960" cy="320"/>
          </a:xfrm>
        </p:grpSpPr>
        <p:sp>
          <p:nvSpPr>
            <p:cNvPr id="205845" name="Rectangle 21"/>
            <p:cNvSpPr>
              <a:spLocks noChangeArrowheads="1"/>
            </p:cNvSpPr>
            <p:nvPr/>
          </p:nvSpPr>
          <p:spPr bwMode="auto">
            <a:xfrm>
              <a:off x="288" y="3632"/>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5846" name="Rectangle 22"/>
            <p:cNvSpPr>
              <a:spLocks noChangeArrowheads="1"/>
            </p:cNvSpPr>
            <p:nvPr/>
          </p:nvSpPr>
          <p:spPr bwMode="auto">
            <a:xfrm>
              <a:off x="1008" y="3712"/>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5847" name="Rectangle 23"/>
          <p:cNvSpPr>
            <a:spLocks noChangeArrowheads="1"/>
          </p:cNvSpPr>
          <p:nvPr/>
        </p:nvSpPr>
        <p:spPr bwMode="auto">
          <a:xfrm>
            <a:off x="1981200" y="57658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D</a:t>
            </a:r>
          </a:p>
        </p:txBody>
      </p:sp>
      <p:sp>
        <p:nvSpPr>
          <p:cNvPr id="205848" name="AutoShape 24"/>
          <p:cNvSpPr>
            <a:spLocks noChangeArrowheads="1"/>
          </p:cNvSpPr>
          <p:nvPr/>
        </p:nvSpPr>
        <p:spPr bwMode="auto">
          <a:xfrm>
            <a:off x="457200" y="14478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nvGrpSpPr>
          <p:cNvPr id="27665" name="Group 25"/>
          <p:cNvGrpSpPr>
            <a:grpSpLocks/>
          </p:cNvGrpSpPr>
          <p:nvPr/>
        </p:nvGrpSpPr>
        <p:grpSpPr bwMode="auto">
          <a:xfrm>
            <a:off x="1219200" y="1714500"/>
            <a:ext cx="1066800" cy="990600"/>
            <a:chOff x="4272" y="825"/>
            <a:chExt cx="672" cy="624"/>
          </a:xfrm>
        </p:grpSpPr>
        <p:sp>
          <p:nvSpPr>
            <p:cNvPr id="205850" name="Oval 26"/>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7681" name="Text Box 27"/>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solidFill>
                    <a:srgbClr val="FF0000"/>
                  </a:solidFill>
                  <a:sym typeface="Webdings" pitchFamily="18" charset="2"/>
                </a:rPr>
                <a:t></a:t>
              </a:r>
            </a:p>
          </p:txBody>
        </p:sp>
      </p:grpSp>
      <p:sp>
        <p:nvSpPr>
          <p:cNvPr id="205852" name="AutoShape 28"/>
          <p:cNvSpPr>
            <a:spLocks noChangeArrowheads="1"/>
          </p:cNvSpPr>
          <p:nvPr/>
        </p:nvSpPr>
        <p:spPr bwMode="auto">
          <a:xfrm>
            <a:off x="469900" y="488950"/>
            <a:ext cx="1143000" cy="609600"/>
          </a:xfrm>
          <a:prstGeom prst="roundRect">
            <a:avLst>
              <a:gd name="adj" fmla="val 16667"/>
            </a:avLst>
          </a:prstGeom>
          <a:gradFill rotWithShape="1">
            <a:gsLst>
              <a:gs pos="0">
                <a:srgbClr val="3366FF">
                  <a:gamma/>
                  <a:shade val="46275"/>
                  <a:invGamma/>
                </a:srgbClr>
              </a:gs>
              <a:gs pos="50000">
                <a:srgbClr val="3366FF"/>
              </a:gs>
              <a:gs pos="100000">
                <a:srgbClr val="3366FF">
                  <a:gamma/>
                  <a:shade val="46275"/>
                  <a:invGamma/>
                </a:srgbClr>
              </a:gs>
            </a:gsLst>
            <a:lin ang="0" scaled="1"/>
          </a:gradFill>
          <a:ln w="28575">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5853" name="Text Box 2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10</a:t>
            </a:r>
          </a:p>
        </p:txBody>
      </p:sp>
      <p:sp>
        <p:nvSpPr>
          <p:cNvPr id="205854" name="Text Box 30"/>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9</a:t>
            </a:r>
          </a:p>
        </p:txBody>
      </p:sp>
      <p:sp>
        <p:nvSpPr>
          <p:cNvPr id="205855" name="Text Box 31"/>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8</a:t>
            </a:r>
          </a:p>
        </p:txBody>
      </p:sp>
      <p:sp>
        <p:nvSpPr>
          <p:cNvPr id="205856" name="Text Box 32"/>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7</a:t>
            </a:r>
          </a:p>
        </p:txBody>
      </p:sp>
      <p:sp>
        <p:nvSpPr>
          <p:cNvPr id="205857" name="Text Box 33"/>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6</a:t>
            </a:r>
          </a:p>
        </p:txBody>
      </p:sp>
      <p:sp>
        <p:nvSpPr>
          <p:cNvPr id="205858" name="Text Box 34"/>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5</a:t>
            </a:r>
          </a:p>
        </p:txBody>
      </p:sp>
      <p:sp>
        <p:nvSpPr>
          <p:cNvPr id="205859" name="Text Box 35"/>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4</a:t>
            </a:r>
          </a:p>
        </p:txBody>
      </p:sp>
      <p:sp>
        <p:nvSpPr>
          <p:cNvPr id="205860" name="Text Box 36"/>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3</a:t>
            </a:r>
          </a:p>
        </p:txBody>
      </p:sp>
      <p:sp>
        <p:nvSpPr>
          <p:cNvPr id="205861" name="Text Box 37"/>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2</a:t>
            </a:r>
          </a:p>
        </p:txBody>
      </p:sp>
      <p:sp>
        <p:nvSpPr>
          <p:cNvPr id="205862" name="Text Box 38"/>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a:t>
            </a:r>
          </a:p>
        </p:txBody>
      </p:sp>
      <p:sp>
        <p:nvSpPr>
          <p:cNvPr id="205863" name="Text Box 3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0</a:t>
            </a:r>
          </a:p>
        </p:txBody>
      </p:sp>
      <p:sp>
        <p:nvSpPr>
          <p:cNvPr id="205864" name="Text Box 40"/>
          <p:cNvSpPr txBox="1">
            <a:spLocks noChangeArrowheads="1"/>
          </p:cNvSpPr>
          <p:nvPr/>
        </p:nvSpPr>
        <p:spPr bwMode="auto">
          <a:xfrm>
            <a:off x="2895600" y="40005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latin typeface="Times New Roman" pitchFamily="18" charset="0"/>
                <a:cs typeface="Times New Roman" pitchFamily="18" charset="0"/>
              </a:rPr>
              <a:t>invite Lan to Kuala Lumpur.</a:t>
            </a:r>
          </a:p>
        </p:txBody>
      </p:sp>
      <p:sp>
        <p:nvSpPr>
          <p:cNvPr id="27679" name="WordArt 24"/>
          <p:cNvSpPr>
            <a:spLocks noChangeArrowheads="1" noChangeShapeType="1" noTextEdit="1"/>
          </p:cNvSpPr>
          <p:nvPr/>
        </p:nvSpPr>
        <p:spPr bwMode="auto">
          <a:xfrm>
            <a:off x="2438400" y="457200"/>
            <a:ext cx="5791200" cy="533400"/>
          </a:xfrm>
          <a:prstGeom prst="rect">
            <a:avLst/>
          </a:prstGeom>
        </p:spPr>
        <p:txBody>
          <a:bodyPr wrap="none" fromWordArt="1">
            <a:prstTxWarp prst="textPlain">
              <a:avLst>
                <a:gd name="adj" fmla="val 50000"/>
              </a:avLst>
            </a:prstTxWarp>
          </a:bodyPr>
          <a:lstStyle/>
          <a:p>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a:rPr>
              <a:t>CHOOSE THE BEST 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slide(fromLeft)">
                                      <p:cBhvr>
                                        <p:cTn id="7" dur="1000"/>
                                        <p:tgtEl>
                                          <p:spTgt spid="205826"/>
                                        </p:tgtEl>
                                      </p:cBhvr>
                                    </p:animEffect>
                                  </p:childTnLst>
                                  <p:subTnLst>
                                    <p:audio>
                                      <p:cMediaNode>
                                        <p:cTn display="0" masterRel="sameClick">
                                          <p:stCondLst>
                                            <p:cond evt="begin" delay="0">
                                              <p:tn val="5"/>
                                            </p:cond>
                                          </p:stCondLst>
                                          <p:endCondLst>
                                            <p:cond evt="onStopAudio" delay="0">
                                              <p:tgtEl>
                                                <p:sldTgt/>
                                              </p:tgtEl>
                                            </p:cond>
                                          </p:endCondLst>
                                        </p:cTn>
                                        <p:tgtEl>
                                          <p:sndTgt r:embed="rId3" name="dapan.WAV"/>
                                        </p:tgtEl>
                                      </p:cMediaNode>
                                    </p:audio>
                                  </p:subTnLst>
                                </p:cTn>
                              </p:par>
                            </p:childTnLst>
                          </p:cTn>
                        </p:par>
                        <p:par>
                          <p:cTn id="8" fill="hold" nodeType="afterGroup">
                            <p:stCondLst>
                              <p:cond delay="1000"/>
                            </p:stCondLst>
                            <p:childTnLst>
                              <p:par>
                                <p:cTn id="9" presetID="12" presetClass="entr" presetSubtype="8" fill="hold" grpId="0" nodeType="afterEffect">
                                  <p:stCondLst>
                                    <p:cond delay="0"/>
                                  </p:stCondLst>
                                  <p:iterate type="lt">
                                    <p:tmPct val="0"/>
                                  </p:iterate>
                                  <p:childTnLst>
                                    <p:set>
                                      <p:cBhvr>
                                        <p:cTn id="10" dur="1" fill="hold">
                                          <p:stCondLst>
                                            <p:cond delay="0"/>
                                          </p:stCondLst>
                                        </p:cTn>
                                        <p:tgtEl>
                                          <p:spTgt spid="205828"/>
                                        </p:tgtEl>
                                        <p:attrNameLst>
                                          <p:attrName>style.visibility</p:attrName>
                                        </p:attrNameLst>
                                      </p:cBhvr>
                                      <p:to>
                                        <p:strVal val="visible"/>
                                      </p:to>
                                    </p:set>
                                    <p:animEffect transition="in" filter="slide(fromLeft)">
                                      <p:cBhvr>
                                        <p:cTn id="11" dur="1000"/>
                                        <p:tgtEl>
                                          <p:spTgt spid="205828"/>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iterate type="lt">
                                    <p:tmPct val="0"/>
                                  </p:iterate>
                                  <p:childTnLst>
                                    <p:set>
                                      <p:cBhvr>
                                        <p:cTn id="14" dur="1" fill="hold">
                                          <p:stCondLst>
                                            <p:cond delay="0"/>
                                          </p:stCondLst>
                                        </p:cTn>
                                        <p:tgtEl>
                                          <p:spTgt spid="205833"/>
                                        </p:tgtEl>
                                        <p:attrNameLst>
                                          <p:attrName>style.visibility</p:attrName>
                                        </p:attrNameLst>
                                      </p:cBhvr>
                                      <p:to>
                                        <p:strVal val="visible"/>
                                      </p:to>
                                    </p:set>
                                    <p:animEffect transition="in" filter="slide(fromLeft)">
                                      <p:cBhvr>
                                        <p:cTn id="15" dur="1000"/>
                                        <p:tgtEl>
                                          <p:spTgt spid="205833"/>
                                        </p:tgtEl>
                                      </p:cBhvr>
                                    </p:animEffec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nodeType="afterGroup">
                            <p:stCondLst>
                              <p:cond delay="3000"/>
                            </p:stCondLst>
                            <p:childTnLst>
                              <p:par>
                                <p:cTn id="17" presetID="12" presetClass="entr" presetSubtype="8" fill="hold" grpId="0" nodeType="afterEffect">
                                  <p:stCondLst>
                                    <p:cond delay="0"/>
                                  </p:stCondLst>
                                  <p:iterate type="lt">
                                    <p:tmPct val="0"/>
                                  </p:iterate>
                                  <p:childTnLst>
                                    <p:set>
                                      <p:cBhvr>
                                        <p:cTn id="18" dur="1" fill="hold">
                                          <p:stCondLst>
                                            <p:cond delay="0"/>
                                          </p:stCondLst>
                                        </p:cTn>
                                        <p:tgtEl>
                                          <p:spTgt spid="205838"/>
                                        </p:tgtEl>
                                        <p:attrNameLst>
                                          <p:attrName>style.visibility</p:attrName>
                                        </p:attrNameLst>
                                      </p:cBhvr>
                                      <p:to>
                                        <p:strVal val="visible"/>
                                      </p:to>
                                    </p:set>
                                    <p:animEffect transition="in" filter="slide(fromLeft)">
                                      <p:cBhvr>
                                        <p:cTn id="19" dur="1000"/>
                                        <p:tgtEl>
                                          <p:spTgt spid="205838"/>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nodeType="afterGroup">
                            <p:stCondLst>
                              <p:cond delay="4000"/>
                            </p:stCondLst>
                            <p:childTnLst>
                              <p:par>
                                <p:cTn id="21" presetID="12" presetClass="entr" presetSubtype="8" fill="hold" grpId="0" nodeType="afterEffect">
                                  <p:stCondLst>
                                    <p:cond delay="0"/>
                                  </p:stCondLst>
                                  <p:iterate type="lt">
                                    <p:tmPct val="0"/>
                                  </p:iterate>
                                  <p:childTnLst>
                                    <p:set>
                                      <p:cBhvr>
                                        <p:cTn id="22" dur="1" fill="hold">
                                          <p:stCondLst>
                                            <p:cond delay="0"/>
                                          </p:stCondLst>
                                        </p:cTn>
                                        <p:tgtEl>
                                          <p:spTgt spid="205843"/>
                                        </p:tgtEl>
                                        <p:attrNameLst>
                                          <p:attrName>style.visibility</p:attrName>
                                        </p:attrNameLst>
                                      </p:cBhvr>
                                      <p:to>
                                        <p:strVal val="visible"/>
                                      </p:to>
                                    </p:set>
                                    <p:animEffect transition="in" filter="slide(fromLeft)">
                                      <p:cBhvr>
                                        <p:cTn id="23" dur="1000"/>
                                        <p:tgtEl>
                                          <p:spTgt spid="205843"/>
                                        </p:tgtEl>
                                      </p:cBhvr>
                                    </p:animEffec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nodeType="afterGroup">
                            <p:stCondLst>
                              <p:cond delay="5000"/>
                            </p:stCondLst>
                            <p:childTnLst>
                              <p:par>
                                <p:cTn id="25" presetID="11" presetClass="entr" presetSubtype="0" fill="hold" grpId="0" nodeType="afterEffect">
                                  <p:stCondLst>
                                    <p:cond delay="0"/>
                                  </p:stCondLst>
                                  <p:childTnLst>
                                    <p:set>
                                      <p:cBhvr>
                                        <p:cTn id="26" dur="1000">
                                          <p:stCondLst>
                                            <p:cond delay="0"/>
                                          </p:stCondLst>
                                        </p:cTn>
                                        <p:tgtEl>
                                          <p:spTgt spid="205853"/>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time.wav"/>
                                        </p:tgtEl>
                                      </p:cMediaNode>
                                    </p:audio>
                                  </p:subTnLst>
                                </p:cTn>
                              </p:par>
                            </p:childTnLst>
                          </p:cTn>
                        </p:par>
                        <p:par>
                          <p:cTn id="27" fill="hold" nodeType="afterGroup">
                            <p:stCondLst>
                              <p:cond delay="6000"/>
                            </p:stCondLst>
                            <p:childTnLst>
                              <p:par>
                                <p:cTn id="28" presetID="11" presetClass="entr" presetSubtype="0" fill="hold" grpId="0" nodeType="afterEffect">
                                  <p:stCondLst>
                                    <p:cond delay="0"/>
                                  </p:stCondLst>
                                  <p:childTnLst>
                                    <p:set>
                                      <p:cBhvr>
                                        <p:cTn id="29" dur="1000">
                                          <p:stCondLst>
                                            <p:cond delay="0"/>
                                          </p:stCondLst>
                                        </p:cTn>
                                        <p:tgtEl>
                                          <p:spTgt spid="205854"/>
                                        </p:tgtEl>
                                        <p:attrNameLst>
                                          <p:attrName>style.visibility</p:attrName>
                                        </p:attrNameLst>
                                      </p:cBhvr>
                                      <p:to>
                                        <p:strVal val="visible"/>
                                      </p:to>
                                    </p:set>
                                  </p:childTnLst>
                                </p:cTn>
                              </p:par>
                            </p:childTnLst>
                          </p:cTn>
                        </p:par>
                        <p:par>
                          <p:cTn id="30" fill="hold" nodeType="afterGroup">
                            <p:stCondLst>
                              <p:cond delay="7000"/>
                            </p:stCondLst>
                            <p:childTnLst>
                              <p:par>
                                <p:cTn id="31" presetID="11" presetClass="entr" presetSubtype="0" fill="hold" grpId="0" nodeType="afterEffect">
                                  <p:stCondLst>
                                    <p:cond delay="0"/>
                                  </p:stCondLst>
                                  <p:childTnLst>
                                    <p:set>
                                      <p:cBhvr>
                                        <p:cTn id="32" dur="1000">
                                          <p:stCondLst>
                                            <p:cond delay="0"/>
                                          </p:stCondLst>
                                        </p:cTn>
                                        <p:tgtEl>
                                          <p:spTgt spid="205855"/>
                                        </p:tgtEl>
                                        <p:attrNameLst>
                                          <p:attrName>style.visibility</p:attrName>
                                        </p:attrNameLst>
                                      </p:cBhvr>
                                      <p:to>
                                        <p:strVal val="visible"/>
                                      </p:to>
                                    </p:set>
                                  </p:childTnLst>
                                </p:cTn>
                              </p:par>
                            </p:childTnLst>
                          </p:cTn>
                        </p:par>
                        <p:par>
                          <p:cTn id="33" fill="hold" nodeType="afterGroup">
                            <p:stCondLst>
                              <p:cond delay="8000"/>
                            </p:stCondLst>
                            <p:childTnLst>
                              <p:par>
                                <p:cTn id="34" presetID="11" presetClass="entr" presetSubtype="0" fill="hold" grpId="0" nodeType="afterEffect">
                                  <p:stCondLst>
                                    <p:cond delay="0"/>
                                  </p:stCondLst>
                                  <p:childTnLst>
                                    <p:set>
                                      <p:cBhvr>
                                        <p:cTn id="35" dur="1000">
                                          <p:stCondLst>
                                            <p:cond delay="0"/>
                                          </p:stCondLst>
                                        </p:cTn>
                                        <p:tgtEl>
                                          <p:spTgt spid="205856"/>
                                        </p:tgtEl>
                                        <p:attrNameLst>
                                          <p:attrName>style.visibility</p:attrName>
                                        </p:attrNameLst>
                                      </p:cBhvr>
                                      <p:to>
                                        <p:strVal val="visible"/>
                                      </p:to>
                                    </p:set>
                                  </p:childTnLst>
                                </p:cTn>
                              </p:par>
                            </p:childTnLst>
                          </p:cTn>
                        </p:par>
                        <p:par>
                          <p:cTn id="36" fill="hold" nodeType="afterGroup">
                            <p:stCondLst>
                              <p:cond delay="9000"/>
                            </p:stCondLst>
                            <p:childTnLst>
                              <p:par>
                                <p:cTn id="37" presetID="11" presetClass="entr" presetSubtype="0" fill="hold" grpId="0" nodeType="afterEffect">
                                  <p:stCondLst>
                                    <p:cond delay="0"/>
                                  </p:stCondLst>
                                  <p:childTnLst>
                                    <p:set>
                                      <p:cBhvr>
                                        <p:cTn id="38" dur="1000">
                                          <p:stCondLst>
                                            <p:cond delay="0"/>
                                          </p:stCondLst>
                                        </p:cTn>
                                        <p:tgtEl>
                                          <p:spTgt spid="205857"/>
                                        </p:tgtEl>
                                        <p:attrNameLst>
                                          <p:attrName>style.visibility</p:attrName>
                                        </p:attrNameLst>
                                      </p:cBhvr>
                                      <p:to>
                                        <p:strVal val="visible"/>
                                      </p:to>
                                    </p:set>
                                  </p:childTnLst>
                                </p:cTn>
                              </p:par>
                            </p:childTnLst>
                          </p:cTn>
                        </p:par>
                        <p:par>
                          <p:cTn id="39" fill="hold" nodeType="afterGroup">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205858"/>
                                        </p:tgtEl>
                                        <p:attrNameLst>
                                          <p:attrName>style.visibility</p:attrName>
                                        </p:attrNameLst>
                                      </p:cBhvr>
                                      <p:to>
                                        <p:strVal val="visible"/>
                                      </p:to>
                                    </p:set>
                                  </p:childTnLst>
                                </p:cTn>
                              </p:par>
                            </p:childTnLst>
                          </p:cTn>
                        </p:par>
                        <p:par>
                          <p:cTn id="42" fill="hold" nodeType="afterGroup">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205859"/>
                                        </p:tgtEl>
                                        <p:attrNameLst>
                                          <p:attrName>style.visibility</p:attrName>
                                        </p:attrNameLst>
                                      </p:cBhvr>
                                      <p:to>
                                        <p:strVal val="visible"/>
                                      </p:to>
                                    </p:set>
                                  </p:childTnLst>
                                </p:cTn>
                              </p:par>
                            </p:childTnLst>
                          </p:cTn>
                        </p:par>
                        <p:par>
                          <p:cTn id="45" fill="hold" nodeType="afterGroup">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205860"/>
                                        </p:tgtEl>
                                        <p:attrNameLst>
                                          <p:attrName>style.visibility</p:attrName>
                                        </p:attrNameLst>
                                      </p:cBhvr>
                                      <p:to>
                                        <p:strVal val="visible"/>
                                      </p:to>
                                    </p:set>
                                  </p:childTnLst>
                                </p:cTn>
                              </p:par>
                            </p:childTnLst>
                          </p:cTn>
                        </p:par>
                        <p:par>
                          <p:cTn id="48" fill="hold" nodeType="afterGroup">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205861"/>
                                        </p:tgtEl>
                                        <p:attrNameLst>
                                          <p:attrName>style.visibility</p:attrName>
                                        </p:attrNameLst>
                                      </p:cBhvr>
                                      <p:to>
                                        <p:strVal val="visible"/>
                                      </p:to>
                                    </p:set>
                                  </p:childTnLst>
                                </p:cTn>
                              </p:par>
                            </p:childTnLst>
                          </p:cTn>
                        </p:par>
                        <p:par>
                          <p:cTn id="51" fill="hold" nodeType="afterGroup">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05862"/>
                                        </p:tgtEl>
                                        <p:attrNameLst>
                                          <p:attrName>style.visibility</p:attrName>
                                        </p:attrNameLst>
                                      </p:cBhvr>
                                      <p:to>
                                        <p:strVal val="visible"/>
                                      </p:to>
                                    </p:set>
                                  </p:childTnLst>
                                </p:cTn>
                              </p:par>
                            </p:childTnLst>
                          </p:cTn>
                        </p:par>
                        <p:par>
                          <p:cTn id="54" fill="hold" nodeType="afterGroup">
                            <p:stCondLst>
                              <p:cond delay="15000"/>
                            </p:stCondLst>
                            <p:childTnLst>
                              <p:par>
                                <p:cTn id="55" presetID="10" presetClass="entr" presetSubtype="0" fill="hold" grpId="0" nodeType="afterEffect">
                                  <p:stCondLst>
                                    <p:cond delay="0"/>
                                  </p:stCondLst>
                                  <p:childTnLst>
                                    <p:set>
                                      <p:cBhvr>
                                        <p:cTn id="56" dur="1" fill="hold">
                                          <p:stCondLst>
                                            <p:cond delay="0"/>
                                          </p:stCondLst>
                                        </p:cTn>
                                        <p:tgtEl>
                                          <p:spTgt spid="205863"/>
                                        </p:tgtEl>
                                        <p:attrNameLst>
                                          <p:attrName>style.visibility</p:attrName>
                                        </p:attrNameLst>
                                      </p:cBhvr>
                                      <p:to>
                                        <p:strVal val="visible"/>
                                      </p:to>
                                    </p:set>
                                    <p:animEffect transition="in" filter="fade">
                                      <p:cBhvr>
                                        <p:cTn id="57" dur="500"/>
                                        <p:tgtEl>
                                          <p:spTgt spid="205863"/>
                                        </p:tgtEl>
                                      </p:cBhvr>
                                    </p:animEffect>
                                  </p:childTnLst>
                                  <p:subTnLst>
                                    <p:audio>
                                      <p:cMediaNode>
                                        <p:cTn display="0" masterRel="sameClick">
                                          <p:stCondLst>
                                            <p:cond evt="begin" delay="0">
                                              <p:tn val="55"/>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20583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2" presetClass="emph" presetSubtype="0" fill="hold" grpId="1" nodeType="withEffect">
                                  <p:stCondLst>
                                    <p:cond delay="0"/>
                                  </p:stCondLst>
                                  <p:iterate type="lt">
                                    <p:tmPct val="0"/>
                                  </p:iterate>
                                  <p:childTnLst>
                                    <p:animClr clrSpc="hsl" dir="cw">
                                      <p:cBhvr override="childStyle">
                                        <p:cTn id="62" dur="500" fill="hold"/>
                                        <p:tgtEl>
                                          <p:spTgt spid="205828"/>
                                        </p:tgtEl>
                                        <p:attrNameLst>
                                          <p:attrName>style.color</p:attrName>
                                        </p:attrNameLst>
                                      </p:cBhvr>
                                      <p:by>
                                        <p:hsl h="-7200000" s="0" l="0"/>
                                      </p:by>
                                    </p:animClr>
                                    <p:animClr clrSpc="hsl" dir="cw">
                                      <p:cBhvr>
                                        <p:cTn id="63" dur="500" fill="hold"/>
                                        <p:tgtEl>
                                          <p:spTgt spid="205828"/>
                                        </p:tgtEl>
                                        <p:attrNameLst>
                                          <p:attrName>fillcolor</p:attrName>
                                        </p:attrNameLst>
                                      </p:cBhvr>
                                      <p:by>
                                        <p:hsl h="-7200000" s="0" l="0"/>
                                      </p:by>
                                    </p:animClr>
                                    <p:animClr clrSpc="hsl" dir="cw">
                                      <p:cBhvr>
                                        <p:cTn id="64" dur="500" fill="hold"/>
                                        <p:tgtEl>
                                          <p:spTgt spid="205828"/>
                                        </p:tgtEl>
                                        <p:attrNameLst>
                                          <p:attrName>stroke.color</p:attrName>
                                        </p:attrNameLst>
                                      </p:cBhvr>
                                      <p:by>
                                        <p:hsl h="-7200000" s="0" l="0"/>
                                      </p:by>
                                    </p:animClr>
                                    <p:set>
                                      <p:cBhvr>
                                        <p:cTn id="65" dur="500" fill="hold"/>
                                        <p:tgtEl>
                                          <p:spTgt spid="205828"/>
                                        </p:tgtEl>
                                        <p:attrNameLst>
                                          <p:attrName>fill.type</p:attrName>
                                        </p:attrNameLst>
                                      </p:cBhvr>
                                      <p:to>
                                        <p:strVal val="solid"/>
                                      </p:to>
                                    </p:set>
                                  </p:childTnLst>
                                  <p:subTnLst>
                                    <p:audio>
                                      <p:cMediaNode>
                                        <p:cTn display="0" masterRel="sameClick">
                                          <p:stCondLst>
                                            <p:cond evt="begin" delay="0">
                                              <p:tn val="61"/>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5832"/>
                  </p:tgtEl>
                </p:cond>
              </p:nextCondLst>
            </p:seq>
            <p:seq concurrent="1" nextAc="seek">
              <p:cTn id="66" restart="whenNotActive" fill="hold" evtFilter="cancelBubble" nodeType="interactiveSeq">
                <p:stCondLst>
                  <p:cond evt="onClick" delay="0">
                    <p:tgtEl>
                      <p:spTgt spid="205837"/>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205864"/>
                                        </p:tgtEl>
                                        <p:attrNameLst>
                                          <p:attrName>style.visibility</p:attrName>
                                        </p:attrNameLst>
                                      </p:cBhvr>
                                      <p:to>
                                        <p:strVal val="visible"/>
                                      </p:to>
                                    </p:set>
                                    <p:animEffect transition="in" filter="strips(downRight)">
                                      <p:cBhvr>
                                        <p:cTn id="71" dur="1000"/>
                                        <p:tgtEl>
                                          <p:spTgt spid="205864"/>
                                        </p:tgtEl>
                                      </p:cBhvr>
                                    </p:animEffect>
                                  </p:childTnLst>
                                  <p:subTnLst>
                                    <p:audio>
                                      <p:cMediaNode>
                                        <p:cTn display="0" masterRel="sameClick">
                                          <p:stCondLst>
                                            <p:cond evt="begin" delay="0">
                                              <p:tn val="69"/>
                                            </p:cond>
                                          </p:stCondLst>
                                          <p:endCondLst>
                                            <p:cond evt="onStopAudio" delay="0">
                                              <p:tgtEl>
                                                <p:sldTgt/>
                                              </p:tgtEl>
                                            </p:cond>
                                          </p:endCondLst>
                                        </p:cTn>
                                        <p:tgtEl>
                                          <p:sndTgt r:embed="rId7" name="Very good !.wav"/>
                                        </p:tgtEl>
                                      </p:cMediaNode>
                                    </p:audio>
                                  </p:subTnLst>
                                </p:cTn>
                              </p:par>
                              <p:par>
                                <p:cTn id="72" presetID="20" presetClass="emph" presetSubtype="0" fill="hold" grpId="1" nodeType="withEffect">
                                  <p:stCondLst>
                                    <p:cond delay="0"/>
                                  </p:stCondLst>
                                  <p:iterate type="lt">
                                    <p:tmPct val="10000"/>
                                  </p:iterate>
                                  <p:childTnLst>
                                    <p:set>
                                      <p:cBhvr override="childStyle">
                                        <p:cTn id="73" dur="500" autoRev="1" fill="hold"/>
                                        <p:tgtEl>
                                          <p:spTgt spid="205833"/>
                                        </p:tgtEl>
                                        <p:attrNameLst>
                                          <p:attrName>style.color</p:attrName>
                                        </p:attrNameLst>
                                      </p:cBhvr>
                                      <p:to>
                                        <p:clrVal>
                                          <a:srgbClr val="FF0000"/>
                                        </p:clrVal>
                                      </p:to>
                                    </p:set>
                                    <p:set>
                                      <p:cBhvr>
                                        <p:cTn id="74" dur="500" autoRev="1" fill="hold"/>
                                        <p:tgtEl>
                                          <p:spTgt spid="205833"/>
                                        </p:tgtEl>
                                        <p:attrNameLst>
                                          <p:attrName>fillcolor</p:attrName>
                                        </p:attrNameLst>
                                      </p:cBhvr>
                                      <p:to>
                                        <p:clrVal>
                                          <a:srgbClr val="FF0000"/>
                                        </p:clrVal>
                                      </p:to>
                                    </p:set>
                                    <p:set>
                                      <p:cBhvr>
                                        <p:cTn id="75" dur="500" autoRev="1" fill="hold"/>
                                        <p:tgtEl>
                                          <p:spTgt spid="205833"/>
                                        </p:tgtEl>
                                        <p:attrNameLst>
                                          <p:attrName>fill.type</p:attrName>
                                        </p:attrNameLst>
                                      </p:cBhvr>
                                      <p:to>
                                        <p:strVal val="solid"/>
                                      </p:to>
                                    </p:set>
                                  </p:childTnLst>
                                </p:cTn>
                              </p:par>
                            </p:childTnLst>
                          </p:cTn>
                        </p:par>
                      </p:childTnLst>
                    </p:cTn>
                  </p:par>
                </p:childTnLst>
              </p:cTn>
              <p:nextCondLst>
                <p:cond evt="onClick" delay="0">
                  <p:tgtEl>
                    <p:spTgt spid="205837"/>
                  </p:tgtEl>
                </p:cond>
              </p:nextCondLst>
            </p:seq>
            <p:seq concurrent="1" nextAc="seek">
              <p:cTn id="76" restart="whenNotActive" fill="hold" evtFilter="cancelBubble" nodeType="interactiveSeq">
                <p:stCondLst>
                  <p:cond evt="onClick" delay="0">
                    <p:tgtEl>
                      <p:spTgt spid="2058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2" presetClass="emph" presetSubtype="0" fill="hold" grpId="1" nodeType="clickEffect">
                                  <p:stCondLst>
                                    <p:cond delay="0"/>
                                  </p:stCondLst>
                                  <p:iterate type="lt">
                                    <p:tmPct val="0"/>
                                  </p:iterate>
                                  <p:childTnLst>
                                    <p:animClr clrSpc="hsl" dir="cw">
                                      <p:cBhvr override="childStyle">
                                        <p:cTn id="80" dur="500" fill="hold"/>
                                        <p:tgtEl>
                                          <p:spTgt spid="205838"/>
                                        </p:tgtEl>
                                        <p:attrNameLst>
                                          <p:attrName>style.color</p:attrName>
                                        </p:attrNameLst>
                                      </p:cBhvr>
                                      <p:by>
                                        <p:hsl h="-7200000" s="0" l="0"/>
                                      </p:by>
                                    </p:animClr>
                                    <p:animClr clrSpc="hsl" dir="cw">
                                      <p:cBhvr>
                                        <p:cTn id="81" dur="500" fill="hold"/>
                                        <p:tgtEl>
                                          <p:spTgt spid="205838"/>
                                        </p:tgtEl>
                                        <p:attrNameLst>
                                          <p:attrName>fillcolor</p:attrName>
                                        </p:attrNameLst>
                                      </p:cBhvr>
                                      <p:by>
                                        <p:hsl h="-7200000" s="0" l="0"/>
                                      </p:by>
                                    </p:animClr>
                                    <p:animClr clrSpc="hsl" dir="cw">
                                      <p:cBhvr>
                                        <p:cTn id="82" dur="500" fill="hold"/>
                                        <p:tgtEl>
                                          <p:spTgt spid="205838"/>
                                        </p:tgtEl>
                                        <p:attrNameLst>
                                          <p:attrName>stroke.color</p:attrName>
                                        </p:attrNameLst>
                                      </p:cBhvr>
                                      <p:by>
                                        <p:hsl h="-7200000" s="0" l="0"/>
                                      </p:by>
                                    </p:animClr>
                                    <p:set>
                                      <p:cBhvr>
                                        <p:cTn id="83" dur="500" fill="hold"/>
                                        <p:tgtEl>
                                          <p:spTgt spid="205838"/>
                                        </p:tgtEl>
                                        <p:attrNameLst>
                                          <p:attrName>fill.type</p:attrName>
                                        </p:attrNameLst>
                                      </p:cBhvr>
                                      <p:to>
                                        <p:strVal val="solid"/>
                                      </p:to>
                                    </p:set>
                                  </p:childTnLst>
                                  <p:subTnLst>
                                    <p:audio>
                                      <p:cMediaNode>
                                        <p:cTn display="0" masterRel="sameClick">
                                          <p:stCondLst>
                                            <p:cond evt="begin" delay="0">
                                              <p:tn val="79"/>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5842"/>
                  </p:tgtEl>
                </p:cond>
              </p:nextCondLst>
            </p:seq>
            <p:seq concurrent="1" nextAc="seek">
              <p:cTn id="84" restart="whenNotActive" fill="hold" evtFilter="cancelBubble" nodeType="interactiveSeq">
                <p:stCondLst>
                  <p:cond evt="onClick" delay="0">
                    <p:tgtEl>
                      <p:spTgt spid="205847"/>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2" presetClass="emph" presetSubtype="0" fill="hold" grpId="1" nodeType="clickEffect">
                                  <p:stCondLst>
                                    <p:cond delay="0"/>
                                  </p:stCondLst>
                                  <p:iterate type="lt">
                                    <p:tmPct val="0"/>
                                  </p:iterate>
                                  <p:childTnLst>
                                    <p:animClr clrSpc="hsl" dir="cw">
                                      <p:cBhvr override="childStyle">
                                        <p:cTn id="88" dur="500" fill="hold"/>
                                        <p:tgtEl>
                                          <p:spTgt spid="205843"/>
                                        </p:tgtEl>
                                        <p:attrNameLst>
                                          <p:attrName>style.color</p:attrName>
                                        </p:attrNameLst>
                                      </p:cBhvr>
                                      <p:by>
                                        <p:hsl h="-7200000" s="0" l="0"/>
                                      </p:by>
                                    </p:animClr>
                                    <p:animClr clrSpc="hsl" dir="cw">
                                      <p:cBhvr>
                                        <p:cTn id="89" dur="500" fill="hold"/>
                                        <p:tgtEl>
                                          <p:spTgt spid="205843"/>
                                        </p:tgtEl>
                                        <p:attrNameLst>
                                          <p:attrName>fillcolor</p:attrName>
                                        </p:attrNameLst>
                                      </p:cBhvr>
                                      <p:by>
                                        <p:hsl h="-7200000" s="0" l="0"/>
                                      </p:by>
                                    </p:animClr>
                                    <p:animClr clrSpc="hsl" dir="cw">
                                      <p:cBhvr>
                                        <p:cTn id="90" dur="500" fill="hold"/>
                                        <p:tgtEl>
                                          <p:spTgt spid="205843"/>
                                        </p:tgtEl>
                                        <p:attrNameLst>
                                          <p:attrName>stroke.color</p:attrName>
                                        </p:attrNameLst>
                                      </p:cBhvr>
                                      <p:by>
                                        <p:hsl h="-7200000" s="0" l="0"/>
                                      </p:by>
                                    </p:animClr>
                                    <p:set>
                                      <p:cBhvr>
                                        <p:cTn id="91" dur="500" fill="hold"/>
                                        <p:tgtEl>
                                          <p:spTgt spid="205843"/>
                                        </p:tgtEl>
                                        <p:attrNameLst>
                                          <p:attrName>fill.type</p:attrName>
                                        </p:attrNameLst>
                                      </p:cBhvr>
                                      <p:to>
                                        <p:strVal val="solid"/>
                                      </p:to>
                                    </p:set>
                                  </p:childTnLst>
                                  <p:subTnLst>
                                    <p:audio>
                                      <p:cMediaNode>
                                        <p:cTn display="0" masterRel="sameClick">
                                          <p:stCondLst>
                                            <p:cond evt="begin" delay="0">
                                              <p:tn val="87"/>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205847"/>
                  </p:tgtEl>
                </p:cond>
              </p:nextCondLst>
            </p:seq>
          </p:childTnLst>
        </p:cTn>
      </p:par>
    </p:tnLst>
    <p:bldLst>
      <p:bldP spid="205826" grpId="0" animBg="1"/>
      <p:bldP spid="205828" grpId="0" animBg="1"/>
      <p:bldP spid="205828" grpId="1" animBg="1"/>
      <p:bldP spid="205833" grpId="0" animBg="1"/>
      <p:bldP spid="205833" grpId="1" animBg="1"/>
      <p:bldP spid="205838" grpId="0" animBg="1"/>
      <p:bldP spid="205838" grpId="1" animBg="1"/>
      <p:bldP spid="205843" grpId="0" animBg="1"/>
      <p:bldP spid="205843" grpId="1" animBg="1"/>
      <p:bldP spid="205853" grpId="0"/>
      <p:bldP spid="205854" grpId="0"/>
      <p:bldP spid="205855" grpId="0"/>
      <p:bldP spid="205856" grpId="0"/>
      <p:bldP spid="205857" grpId="0"/>
      <p:bldP spid="205858" grpId="0"/>
      <p:bldP spid="205859" grpId="0"/>
      <p:bldP spid="205860" grpId="0"/>
      <p:bldP spid="205861" grpId="0"/>
      <p:bldP spid="205862" grpId="0"/>
      <p:bldP spid="205863" grpId="0"/>
      <p:bldP spid="2058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p:cNvSpPr>
          <p:nvPr>
            <p:ph idx="1"/>
          </p:nvPr>
        </p:nvSpPr>
        <p:spPr>
          <a:xfrm>
            <a:off x="76200" y="1306513"/>
            <a:ext cx="9067800" cy="5399087"/>
          </a:xfrm>
        </p:spPr>
        <p:txBody>
          <a:bodyPr/>
          <a:lstStyle/>
          <a:p>
            <a:pPr eaLnBrk="1" hangingPunct="1"/>
            <a:r>
              <a:rPr lang="en-US" altLang="en-US" b="1" smtClean="0">
                <a:solidFill>
                  <a:srgbClr val="FF0000"/>
                </a:solidFill>
                <a:latin typeface="Times New Roman" pitchFamily="18" charset="0"/>
                <a:cs typeface="Times New Roman" pitchFamily="18" charset="0"/>
              </a:rPr>
              <a:t>1. Where is Maryam from?</a:t>
            </a:r>
          </a:p>
          <a:p>
            <a:pPr eaLnBrk="1" hangingPunct="1"/>
            <a:endParaRPr lang="en-US" altLang="en-US" b="1" smtClean="0">
              <a:solidFill>
                <a:srgbClr val="FFFF00"/>
              </a:solidFill>
            </a:endParaRPr>
          </a:p>
          <a:p>
            <a:pPr eaLnBrk="1" hangingPunct="1"/>
            <a:r>
              <a:rPr lang="en-US" altLang="en-US" b="1" smtClean="0">
                <a:solidFill>
                  <a:srgbClr val="FF0000"/>
                </a:solidFill>
                <a:latin typeface="Times New Roman" pitchFamily="18" charset="0"/>
                <a:cs typeface="Times New Roman" pitchFamily="18" charset="0"/>
              </a:rPr>
              <a:t>2.How long have they been pen pals?</a:t>
            </a:r>
          </a:p>
          <a:p>
            <a:pPr eaLnBrk="1" hangingPunct="1"/>
            <a:endParaRPr lang="en-US" altLang="en-US" b="1" smtClean="0">
              <a:solidFill>
                <a:srgbClr val="FFFF00"/>
              </a:solidFill>
            </a:endParaRPr>
          </a:p>
          <a:p>
            <a:pPr eaLnBrk="1" hangingPunct="1"/>
            <a:r>
              <a:rPr lang="en-US" altLang="en-US" b="1" smtClean="0">
                <a:solidFill>
                  <a:srgbClr val="FF0000"/>
                </a:solidFill>
                <a:latin typeface="Times New Roman" pitchFamily="18" charset="0"/>
                <a:cs typeface="Times New Roman" pitchFamily="18" charset="0"/>
              </a:rPr>
              <a:t>3.Were Hanoi and Kuala Lumpur different?</a:t>
            </a:r>
          </a:p>
        </p:txBody>
      </p:sp>
      <p:sp>
        <p:nvSpPr>
          <p:cNvPr id="187396" name="WordArt 4"/>
          <p:cNvSpPr>
            <a:spLocks noChangeArrowheads="1" noChangeShapeType="1" noTextEdit="1"/>
          </p:cNvSpPr>
          <p:nvPr/>
        </p:nvSpPr>
        <p:spPr bwMode="auto">
          <a:xfrm>
            <a:off x="457200" y="274638"/>
            <a:ext cx="8229600" cy="715962"/>
          </a:xfrm>
          <a:prstGeom prst="rect">
            <a:avLst/>
          </a:prstGeom>
        </p:spPr>
        <p:txBody>
          <a:bodyPr wrap="none" fromWordArt="1">
            <a:prstTxWarp prst="textInflateTop">
              <a:avLst>
                <a:gd name="adj" fmla="val 31917"/>
              </a:avLst>
            </a:prstTxWarp>
          </a:bodyPr>
          <a:lstStyle/>
          <a:p>
            <a:pPr algn="ctr"/>
            <a:r>
              <a:rPr lang="en-US" sz="3600" b="1" kern="10">
                <a:ln w="19050">
                  <a:solidFill>
                    <a:srgbClr val="FF00FF"/>
                  </a:solidFill>
                  <a:round/>
                  <a:headEnd/>
                  <a:tailEnd/>
                </a:ln>
                <a:solidFill>
                  <a:srgbClr val="00CCFF"/>
                </a:solidFill>
                <a:effectLst>
                  <a:outerShdw dist="35921" dir="2700000" algn="ctr" rotWithShape="0">
                    <a:srgbClr val="990000"/>
                  </a:outerShdw>
                </a:effectLst>
                <a:latin typeface="Times New Roman"/>
                <a:cs typeface="Times New Roman"/>
              </a:rPr>
              <a:t>Comprehension questions</a:t>
            </a:r>
          </a:p>
        </p:txBody>
      </p:sp>
      <p:sp>
        <p:nvSpPr>
          <p:cNvPr id="187398" name="Text Box 6"/>
          <p:cNvSpPr txBox="1">
            <a:spLocks noChangeArrowheads="1"/>
          </p:cNvSpPr>
          <p:nvPr/>
        </p:nvSpPr>
        <p:spPr bwMode="auto">
          <a:xfrm>
            <a:off x="877888" y="1752600"/>
            <a:ext cx="5318125" cy="523875"/>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cs typeface="Times New Roman" pitchFamily="18" charset="0"/>
              </a:rPr>
              <a:t>Kuala Lumpur - Malaysia</a:t>
            </a:r>
          </a:p>
        </p:txBody>
      </p:sp>
      <p:sp>
        <p:nvSpPr>
          <p:cNvPr id="187400" name="Text Box 8"/>
          <p:cNvSpPr txBox="1">
            <a:spLocks noChangeArrowheads="1"/>
          </p:cNvSpPr>
          <p:nvPr/>
        </p:nvSpPr>
        <p:spPr bwMode="auto">
          <a:xfrm>
            <a:off x="879475" y="2719388"/>
            <a:ext cx="4016375" cy="523875"/>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cs typeface="Times New Roman" pitchFamily="18" charset="0"/>
              </a:rPr>
              <a:t>For  over 2 years</a:t>
            </a:r>
          </a:p>
        </p:txBody>
      </p:sp>
      <p:sp>
        <p:nvSpPr>
          <p:cNvPr id="187401" name="Text Box 9"/>
          <p:cNvSpPr txBox="1">
            <a:spLocks noChangeArrowheads="1"/>
          </p:cNvSpPr>
          <p:nvPr/>
        </p:nvSpPr>
        <p:spPr bwMode="auto">
          <a:xfrm>
            <a:off x="871538" y="3719513"/>
            <a:ext cx="5905500" cy="523875"/>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latin typeface="Times New Roman" pitchFamily="18" charset="0"/>
                <a:cs typeface="Times New Roman" pitchFamily="18" charset="0"/>
              </a:rPr>
              <a:t>No, they weren’t. they were the same</a:t>
            </a:r>
            <a:r>
              <a:rPr lang="en-US" altLang="en-US" sz="2800" b="1">
                <a:solidFill>
                  <a:schemeClr val="bg2"/>
                </a:solidFill>
                <a:latin typeface="Times New Roman" pitchFamily="18" charset="0"/>
                <a:cs typeface="Times New Roman" pitchFamily="18" charset="0"/>
              </a:rPr>
              <a:t>.</a:t>
            </a:r>
          </a:p>
        </p:txBody>
      </p:sp>
      <p:sp>
        <p:nvSpPr>
          <p:cNvPr id="187402" name="Text Box 10"/>
          <p:cNvSpPr txBox="1">
            <a:spLocks noChangeArrowheads="1"/>
          </p:cNvSpPr>
          <p:nvPr/>
        </p:nvSpPr>
        <p:spPr bwMode="auto">
          <a:xfrm>
            <a:off x="250825" y="4343400"/>
            <a:ext cx="8015288" cy="1384300"/>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Arial" pitchFamily="34" charset="0"/>
              <a:buChar char="•"/>
              <a:defRPr/>
            </a:pPr>
            <a:r>
              <a:rPr lang="en-US" altLang="en-US" sz="2800" b="1" dirty="0" smtClean="0">
                <a:solidFill>
                  <a:srgbClr val="FF0000"/>
                </a:solidFill>
                <a:latin typeface="Times New Roman" pitchFamily="18" charset="0"/>
                <a:cs typeface="Times New Roman" pitchFamily="18" charset="0"/>
              </a:rPr>
              <a:t>4. Did Maryam enjoy Hanoi? Why?</a:t>
            </a:r>
          </a:p>
          <a:p>
            <a:pPr eaLnBrk="1" hangingPunct="1">
              <a:defRPr/>
            </a:pPr>
            <a:r>
              <a:rPr lang="en-US" altLang="en-US" sz="2800" b="1" dirty="0" smtClean="0">
                <a:latin typeface="Times New Roman" pitchFamily="18" charset="0"/>
                <a:cs typeface="Times New Roman" pitchFamily="18" charset="0"/>
              </a:rPr>
              <a:t>      Yes, she did. Because of people’s friendliness, beautiful places,</a:t>
            </a:r>
            <a:endParaRPr lang="en-US" alt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6"/>
                                        </p:tgtEl>
                                        <p:attrNameLst>
                                          <p:attrName>style.visibility</p:attrName>
                                        </p:attrNameLst>
                                      </p:cBhvr>
                                      <p:to>
                                        <p:strVal val="visible"/>
                                      </p:to>
                                    </p:set>
                                    <p:anim calcmode="lin" valueType="num">
                                      <p:cBhvr additive="base">
                                        <p:cTn id="7" dur="500" fill="hold"/>
                                        <p:tgtEl>
                                          <p:spTgt spid="187396"/>
                                        </p:tgtEl>
                                        <p:attrNameLst>
                                          <p:attrName>ppt_x</p:attrName>
                                        </p:attrNameLst>
                                      </p:cBhvr>
                                      <p:tavLst>
                                        <p:tav tm="0">
                                          <p:val>
                                            <p:strVal val="#ppt_x"/>
                                          </p:val>
                                        </p:tav>
                                        <p:tav tm="100000">
                                          <p:val>
                                            <p:strVal val="#ppt_x"/>
                                          </p:val>
                                        </p:tav>
                                      </p:tavLst>
                                    </p:anim>
                                    <p:anim calcmode="lin" valueType="num">
                                      <p:cBhvr additive="base">
                                        <p:cTn id="8" dur="500" fill="hold"/>
                                        <p:tgtEl>
                                          <p:spTgt spid="1873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7395">
                                            <p:txEl>
                                              <p:pRg st="0" end="0"/>
                                            </p:txEl>
                                          </p:spTgt>
                                        </p:tgtEl>
                                        <p:attrNameLst>
                                          <p:attrName>style.visibility</p:attrName>
                                        </p:attrNameLst>
                                      </p:cBhvr>
                                      <p:to>
                                        <p:strVal val="visible"/>
                                      </p:to>
                                    </p:set>
                                    <p:animEffect transition="in" filter="fade">
                                      <p:cBhvr>
                                        <p:cTn id="13" dur="1000"/>
                                        <p:tgtEl>
                                          <p:spTgt spid="187395">
                                            <p:txEl>
                                              <p:pRg st="0" end="0"/>
                                            </p:txEl>
                                          </p:spTgt>
                                        </p:tgtEl>
                                      </p:cBhvr>
                                    </p:animEffect>
                                    <p:anim calcmode="lin" valueType="num">
                                      <p:cBhvr>
                                        <p:cTn id="14" dur="10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87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7395">
                                            <p:txEl>
                                              <p:pRg st="2" end="2"/>
                                            </p:txEl>
                                          </p:spTgt>
                                        </p:tgtEl>
                                        <p:attrNameLst>
                                          <p:attrName>style.visibility</p:attrName>
                                        </p:attrNameLst>
                                      </p:cBhvr>
                                      <p:to>
                                        <p:strVal val="visible"/>
                                      </p:to>
                                    </p:set>
                                    <p:animEffect transition="in" filter="fade">
                                      <p:cBhvr>
                                        <p:cTn id="20" dur="1000"/>
                                        <p:tgtEl>
                                          <p:spTgt spid="187395">
                                            <p:txEl>
                                              <p:pRg st="2" end="2"/>
                                            </p:txEl>
                                          </p:spTgt>
                                        </p:tgtEl>
                                      </p:cBhvr>
                                    </p:animEffect>
                                    <p:anim calcmode="lin" valueType="num">
                                      <p:cBhvr>
                                        <p:cTn id="21" dur="10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87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Effect transition="in" filter="fade">
                                      <p:cBhvr>
                                        <p:cTn id="27" dur="1000"/>
                                        <p:tgtEl>
                                          <p:spTgt spid="187395">
                                            <p:txEl>
                                              <p:pRg st="4" end="4"/>
                                            </p:txEl>
                                          </p:spTgt>
                                        </p:tgtEl>
                                      </p:cBhvr>
                                    </p:animEffect>
                                    <p:anim calcmode="lin" valueType="num">
                                      <p:cBhvr>
                                        <p:cTn id="28" dur="1000" fill="hold"/>
                                        <p:tgtEl>
                                          <p:spTgt spid="18739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873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7398"/>
                                        </p:tgtEl>
                                        <p:attrNameLst>
                                          <p:attrName>style.visibility</p:attrName>
                                        </p:attrNameLst>
                                      </p:cBhvr>
                                      <p:to>
                                        <p:strVal val="visible"/>
                                      </p:to>
                                    </p:set>
                                    <p:animEffect transition="in" filter="fade">
                                      <p:cBhvr>
                                        <p:cTn id="34" dur="1000"/>
                                        <p:tgtEl>
                                          <p:spTgt spid="187398"/>
                                        </p:tgtEl>
                                      </p:cBhvr>
                                    </p:animEffect>
                                    <p:anim calcmode="lin" valueType="num">
                                      <p:cBhvr>
                                        <p:cTn id="35" dur="1000" fill="hold"/>
                                        <p:tgtEl>
                                          <p:spTgt spid="187398"/>
                                        </p:tgtEl>
                                        <p:attrNameLst>
                                          <p:attrName>ppt_x</p:attrName>
                                        </p:attrNameLst>
                                      </p:cBhvr>
                                      <p:tavLst>
                                        <p:tav tm="0">
                                          <p:val>
                                            <p:strVal val="#ppt_x"/>
                                          </p:val>
                                        </p:tav>
                                        <p:tav tm="100000">
                                          <p:val>
                                            <p:strVal val="#ppt_x"/>
                                          </p:val>
                                        </p:tav>
                                      </p:tavLst>
                                    </p:anim>
                                    <p:anim calcmode="lin" valueType="num">
                                      <p:cBhvr>
                                        <p:cTn id="36" dur="1000" fill="hold"/>
                                        <p:tgtEl>
                                          <p:spTgt spid="18739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7400"/>
                                        </p:tgtEl>
                                        <p:attrNameLst>
                                          <p:attrName>style.visibility</p:attrName>
                                        </p:attrNameLst>
                                      </p:cBhvr>
                                      <p:to>
                                        <p:strVal val="visible"/>
                                      </p:to>
                                    </p:set>
                                    <p:animEffect transition="in" filter="fade">
                                      <p:cBhvr>
                                        <p:cTn id="41" dur="1000"/>
                                        <p:tgtEl>
                                          <p:spTgt spid="187400"/>
                                        </p:tgtEl>
                                      </p:cBhvr>
                                    </p:animEffect>
                                    <p:anim calcmode="lin" valueType="num">
                                      <p:cBhvr>
                                        <p:cTn id="42" dur="1000" fill="hold"/>
                                        <p:tgtEl>
                                          <p:spTgt spid="187400"/>
                                        </p:tgtEl>
                                        <p:attrNameLst>
                                          <p:attrName>ppt_x</p:attrName>
                                        </p:attrNameLst>
                                      </p:cBhvr>
                                      <p:tavLst>
                                        <p:tav tm="0">
                                          <p:val>
                                            <p:strVal val="#ppt_x"/>
                                          </p:val>
                                        </p:tav>
                                        <p:tav tm="100000">
                                          <p:val>
                                            <p:strVal val="#ppt_x"/>
                                          </p:val>
                                        </p:tav>
                                      </p:tavLst>
                                    </p:anim>
                                    <p:anim calcmode="lin" valueType="num">
                                      <p:cBhvr>
                                        <p:cTn id="43" dur="1000" fill="hold"/>
                                        <p:tgtEl>
                                          <p:spTgt spid="18740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7401"/>
                                        </p:tgtEl>
                                        <p:attrNameLst>
                                          <p:attrName>style.visibility</p:attrName>
                                        </p:attrNameLst>
                                      </p:cBhvr>
                                      <p:to>
                                        <p:strVal val="visible"/>
                                      </p:to>
                                    </p:set>
                                    <p:animEffect transition="in" filter="fade">
                                      <p:cBhvr>
                                        <p:cTn id="48" dur="1000"/>
                                        <p:tgtEl>
                                          <p:spTgt spid="187401"/>
                                        </p:tgtEl>
                                      </p:cBhvr>
                                    </p:animEffect>
                                    <p:anim calcmode="lin" valueType="num">
                                      <p:cBhvr>
                                        <p:cTn id="49" dur="1000" fill="hold"/>
                                        <p:tgtEl>
                                          <p:spTgt spid="187401"/>
                                        </p:tgtEl>
                                        <p:attrNameLst>
                                          <p:attrName>ppt_x</p:attrName>
                                        </p:attrNameLst>
                                      </p:cBhvr>
                                      <p:tavLst>
                                        <p:tav tm="0">
                                          <p:val>
                                            <p:strVal val="#ppt_x"/>
                                          </p:val>
                                        </p:tav>
                                        <p:tav tm="100000">
                                          <p:val>
                                            <p:strVal val="#ppt_x"/>
                                          </p:val>
                                        </p:tav>
                                      </p:tavLst>
                                    </p:anim>
                                    <p:anim calcmode="lin" valueType="num">
                                      <p:cBhvr>
                                        <p:cTn id="50" dur="1000" fill="hold"/>
                                        <p:tgtEl>
                                          <p:spTgt spid="187401"/>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7402"/>
                                        </p:tgtEl>
                                        <p:attrNameLst>
                                          <p:attrName>style.visibility</p:attrName>
                                        </p:attrNameLst>
                                      </p:cBhvr>
                                      <p:to>
                                        <p:strVal val="visible"/>
                                      </p:to>
                                    </p:set>
                                    <p:animEffect transition="in" filter="fade">
                                      <p:cBhvr>
                                        <p:cTn id="55" dur="1000"/>
                                        <p:tgtEl>
                                          <p:spTgt spid="187402"/>
                                        </p:tgtEl>
                                      </p:cBhvr>
                                    </p:animEffect>
                                    <p:anim calcmode="lin" valueType="num">
                                      <p:cBhvr>
                                        <p:cTn id="56" dur="1000" fill="hold"/>
                                        <p:tgtEl>
                                          <p:spTgt spid="187402"/>
                                        </p:tgtEl>
                                        <p:attrNameLst>
                                          <p:attrName>ppt_x</p:attrName>
                                        </p:attrNameLst>
                                      </p:cBhvr>
                                      <p:tavLst>
                                        <p:tav tm="0">
                                          <p:val>
                                            <p:strVal val="#ppt_x"/>
                                          </p:val>
                                        </p:tav>
                                        <p:tav tm="100000">
                                          <p:val>
                                            <p:strVal val="#ppt_x"/>
                                          </p:val>
                                        </p:tav>
                                      </p:tavLst>
                                    </p:anim>
                                    <p:anim calcmode="lin" valueType="num">
                                      <p:cBhvr>
                                        <p:cTn id="57" dur="1000" fill="hold"/>
                                        <p:tgtEl>
                                          <p:spTgt spid="187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animBg="1"/>
      <p:bldP spid="187398" grpId="0"/>
      <p:bldP spid="187400" grpId="0"/>
      <p:bldP spid="187401" grpId="0"/>
      <p:bldP spid="18740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Frames PPT 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8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 Box 4"/>
          <p:cNvSpPr txBox="1">
            <a:spLocks noChangeArrowheads="1"/>
          </p:cNvSpPr>
          <p:nvPr/>
        </p:nvSpPr>
        <p:spPr bwMode="auto">
          <a:xfrm>
            <a:off x="990600" y="1295400"/>
            <a:ext cx="769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latin typeface="Times New Roman" pitchFamily="18" charset="0"/>
                <a:cs typeface="Times New Roman" pitchFamily="18" charset="0"/>
              </a:rPr>
              <a:t> What did Lan say to Maryam at the end of the week?</a:t>
            </a:r>
          </a:p>
        </p:txBody>
      </p:sp>
      <p:sp>
        <p:nvSpPr>
          <p:cNvPr id="143365" name="Text Box 5"/>
          <p:cNvSpPr txBox="1">
            <a:spLocks noChangeArrowheads="1"/>
          </p:cNvSpPr>
          <p:nvPr/>
        </p:nvSpPr>
        <p:spPr bwMode="auto">
          <a:xfrm>
            <a:off x="685800" y="2971800"/>
            <a:ext cx="8229600" cy="584200"/>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a:cs typeface="+mn-cs"/>
              </a:rPr>
              <a:t> </a:t>
            </a:r>
            <a:r>
              <a:rPr lang="en-US" sz="3200" b="1" dirty="0" err="1">
                <a:latin typeface="Times New Roman" pitchFamily="18" charset="0"/>
                <a:cs typeface="Times New Roman" pitchFamily="18" charset="0"/>
              </a:rPr>
              <a:t>Lan</a:t>
            </a:r>
            <a:r>
              <a:rPr lang="en-US" sz="3200" b="1" dirty="0">
                <a:latin typeface="Times New Roman" pitchFamily="18" charset="0"/>
                <a:cs typeface="Times New Roman" pitchFamily="18" charset="0"/>
              </a:rPr>
              <a:t> said : </a:t>
            </a:r>
            <a:r>
              <a:rPr lang="en-US" sz="3200" b="1" spc="-70" dirty="0">
                <a:latin typeface="Times New Roman" pitchFamily="18" charset="0"/>
                <a:cs typeface="Times New Roman" pitchFamily="18" charset="0"/>
              </a:rPr>
              <a:t>“I </a:t>
            </a:r>
            <a:r>
              <a:rPr lang="en-US" sz="3200" b="1" u="sng" spc="-70" dirty="0">
                <a:latin typeface="Times New Roman" pitchFamily="18" charset="0"/>
                <a:cs typeface="Times New Roman" pitchFamily="18" charset="0"/>
              </a:rPr>
              <a:t>wish </a:t>
            </a:r>
            <a:r>
              <a:rPr lang="en-US" sz="3200" b="1" spc="-70" dirty="0">
                <a:latin typeface="Times New Roman" pitchFamily="18" charset="0"/>
                <a:cs typeface="Times New Roman" pitchFamily="18" charset="0"/>
              </a:rPr>
              <a:t>you </a:t>
            </a:r>
            <a:r>
              <a:rPr lang="en-US" sz="3200" b="1" u="sng" spc="-70" dirty="0">
                <a:latin typeface="Times New Roman" pitchFamily="18" charset="0"/>
                <a:cs typeface="Times New Roman" pitchFamily="18" charset="0"/>
              </a:rPr>
              <a:t>had</a:t>
            </a:r>
            <a:r>
              <a:rPr lang="en-US" sz="3200" b="1" spc="-70" dirty="0">
                <a:latin typeface="Times New Roman" pitchFamily="18" charset="0"/>
                <a:cs typeface="Times New Roman" pitchFamily="18" charset="0"/>
              </a:rPr>
              <a:t> a longer vacation”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ppt_x"/>
                                          </p:val>
                                        </p:tav>
                                        <p:tav tm="100000">
                                          <p:val>
                                            <p:strVal val="#ppt_x"/>
                                          </p:val>
                                        </p:tav>
                                      </p:tavLst>
                                    </p:anim>
                                    <p:anim calcmode="lin" valueType="num">
                                      <p:cBhvr additive="base">
                                        <p:cTn id="8" dur="500" fill="hold"/>
                                        <p:tgtEl>
                                          <p:spTgt spid="1433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anim calcmode="lin" valueType="num">
                                      <p:cBhvr additive="base">
                                        <p:cTn id="13" dur="500" fill="hold"/>
                                        <p:tgtEl>
                                          <p:spTgt spid="143365"/>
                                        </p:tgtEl>
                                        <p:attrNameLst>
                                          <p:attrName>ppt_x</p:attrName>
                                        </p:attrNameLst>
                                      </p:cBhvr>
                                      <p:tavLst>
                                        <p:tav tm="0">
                                          <p:val>
                                            <p:strVal val="#ppt_x"/>
                                          </p:val>
                                        </p:tav>
                                        <p:tav tm="100000">
                                          <p:val>
                                            <p:strVal val="#ppt_x"/>
                                          </p:val>
                                        </p:tav>
                                      </p:tavLst>
                                    </p:anim>
                                    <p:anim calcmode="lin" valueType="num">
                                      <p:cBhvr additive="base">
                                        <p:cTn id="14" dur="500" fill="hold"/>
                                        <p:tgtEl>
                                          <p:spTgt spid="143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5"/>
          <p:cNvSpPr>
            <a:spLocks noGrp="1" noRot="1"/>
          </p:cNvSpPr>
          <p:nvPr>
            <p:ph type="title"/>
          </p:nvPr>
        </p:nvSpPr>
        <p:spPr>
          <a:xfrm>
            <a:off x="533400" y="1447800"/>
            <a:ext cx="8153400" cy="1066800"/>
          </a:xfrm>
        </p:spPr>
        <p:txBody>
          <a:bodyPr/>
          <a:lstStyle/>
          <a:p>
            <a:pPr marL="393700" indent="-393700" eaLnBrk="1" hangingPunct="1"/>
            <a:r>
              <a:rPr lang="en-US" altLang="en-US" sz="3200" smtClean="0">
                <a:solidFill>
                  <a:schemeClr val="bg2"/>
                </a:solidFill>
                <a:latin typeface="Times New Roman" pitchFamily="18" charset="0"/>
                <a:cs typeface="Times New Roman" pitchFamily="18" charset="0"/>
              </a:rPr>
              <a:t>1. Learn the new words and the wish sentences by heart</a:t>
            </a:r>
          </a:p>
        </p:txBody>
      </p:sp>
      <p:pic>
        <p:nvPicPr>
          <p:cNvPr id="307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0724" name="WordArt 3"/>
          <p:cNvSpPr>
            <a:spLocks noChangeArrowheads="1" noChangeShapeType="1" noTextEdit="1"/>
          </p:cNvSpPr>
          <p:nvPr/>
        </p:nvSpPr>
        <p:spPr bwMode="auto">
          <a:xfrm>
            <a:off x="1752600" y="457200"/>
            <a:ext cx="5181600"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HOMEWORK</a:t>
            </a:r>
          </a:p>
        </p:txBody>
      </p:sp>
      <p:sp>
        <p:nvSpPr>
          <p:cNvPr id="30725" name="Text Box 6"/>
          <p:cNvSpPr txBox="1">
            <a:spLocks noChangeArrowheads="1"/>
          </p:cNvSpPr>
          <p:nvPr/>
        </p:nvSpPr>
        <p:spPr bwMode="auto">
          <a:xfrm>
            <a:off x="609600" y="1462088"/>
            <a:ext cx="8001000" cy="584200"/>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b="1">
                <a:latin typeface="Times New Roman" pitchFamily="18" charset="0"/>
                <a:cs typeface="Times New Roman" pitchFamily="18" charset="0"/>
              </a:rPr>
              <a:t>-Read the text again at home </a:t>
            </a:r>
          </a:p>
        </p:txBody>
      </p:sp>
      <p:sp>
        <p:nvSpPr>
          <p:cNvPr id="30726" name="Text Box 7"/>
          <p:cNvSpPr txBox="1">
            <a:spLocks noChangeArrowheads="1"/>
          </p:cNvSpPr>
          <p:nvPr/>
        </p:nvSpPr>
        <p:spPr bwMode="auto">
          <a:xfrm>
            <a:off x="609600" y="2971800"/>
            <a:ext cx="6858000" cy="584200"/>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b="1">
                <a:latin typeface="Times New Roman" pitchFamily="18" charset="0"/>
                <a:cs typeface="Times New Roman" pitchFamily="18" charset="0"/>
              </a:rPr>
              <a:t>- Prepare Speak + Listen page 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476375" y="6400800"/>
            <a:ext cx="6191250"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a:latin typeface=".TMC-Ong Do" pitchFamily="2" charset="0"/>
              </a:rPr>
              <a:t>Celinne Dion – And so this is Xmax</a:t>
            </a:r>
          </a:p>
        </p:txBody>
      </p:sp>
      <p:pic>
        <p:nvPicPr>
          <p:cNvPr id="31747" name="Picture 3" descr="hinh n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0" y="2362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ltLang="en-US">
              <a:latin typeface="Verdana" pitchFamily="34" charset="0"/>
            </a:endParaRPr>
          </a:p>
        </p:txBody>
      </p:sp>
      <p:sp>
        <p:nvSpPr>
          <p:cNvPr id="184325" name="Rectangle 5"/>
          <p:cNvSpPr>
            <a:spLocks noChangeArrowheads="1"/>
          </p:cNvSpPr>
          <p:nvPr/>
        </p:nvSpPr>
        <p:spPr bwMode="auto">
          <a:xfrm>
            <a:off x="228600" y="3276600"/>
            <a:ext cx="2209800" cy="457200"/>
          </a:xfrm>
          <a:prstGeom prst="rect">
            <a:avLst/>
          </a:prstGeom>
          <a:noFill/>
          <a:ln>
            <a:noFill/>
          </a:ln>
          <a:effectLst/>
        </p:spPr>
        <p:txBody>
          <a:bodyPr anchor="ctr"/>
          <a:lstStyle/>
          <a:p>
            <a:pPr eaLnBrk="1" hangingPunct="1">
              <a:defRPr/>
            </a:pPr>
            <a:endParaRPr lang="en-US" sz="3600">
              <a:solidFill>
                <a:schemeClr val="accent2"/>
              </a:solidFill>
              <a:effectLst>
                <a:outerShdw blurRad="38100" dist="38100" dir="2700000" algn="tl">
                  <a:srgbClr val="C0C0C0"/>
                </a:outerShdw>
              </a:effectLst>
              <a:latin typeface="Times New Roman" pitchFamily="18" charset="0"/>
            </a:endParaRPr>
          </a:p>
        </p:txBody>
      </p:sp>
      <p:pic>
        <p:nvPicPr>
          <p:cNvPr id="31750" name="Picture 6" descr="tough_guy_drumming_h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3581400"/>
            <a:ext cx="2254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bassist_lights_h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505200"/>
            <a:ext cx="15478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8" name="Rectangle 8"/>
          <p:cNvSpPr>
            <a:spLocks noChangeArrowheads="1"/>
          </p:cNvSpPr>
          <p:nvPr/>
        </p:nvSpPr>
        <p:spPr bwMode="auto">
          <a:xfrm>
            <a:off x="1143000" y="7620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altLang="en-US" sz="5100">
                <a:solidFill>
                  <a:srgbClr val="0000FF"/>
                </a:solidFill>
                <a:latin typeface="Times New Roman" pitchFamily="18" charset="0"/>
                <a:cs typeface="Times New Roman" pitchFamily="18" charset="0"/>
              </a:rPr>
              <a:t>THANK YOU</a:t>
            </a:r>
            <a:r>
              <a:rPr lang="en-US" altLang="en-US" sz="5100">
                <a:solidFill>
                  <a:srgbClr val="FF0000"/>
                </a:solidFill>
                <a:latin typeface="Times New Roman" pitchFamily="18" charset="0"/>
                <a:cs typeface="Times New Roman" pitchFamily="18" charset="0"/>
              </a:rPr>
              <a:t> </a:t>
            </a:r>
          </a:p>
        </p:txBody>
      </p:sp>
      <p:sp>
        <p:nvSpPr>
          <p:cNvPr id="184329" name="Rectangle 9"/>
          <p:cNvSpPr>
            <a:spLocks noChangeArrowheads="1"/>
          </p:cNvSpPr>
          <p:nvPr/>
        </p:nvSpPr>
        <p:spPr bwMode="auto">
          <a:xfrm>
            <a:off x="1752600" y="2057400"/>
            <a:ext cx="594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50000"/>
              </a:spcBef>
            </a:pPr>
            <a:r>
              <a:rPr lang="en-US" altLang="en-US" sz="9600">
                <a:solidFill>
                  <a:srgbClr val="990099"/>
                </a:solidFill>
                <a:latin typeface="Times New Roman" pitchFamily="18" charset="0"/>
                <a:cs typeface="Times New Roman" pitchFamily="18" charset="0"/>
              </a:rPr>
              <a:t>Goodbye!</a:t>
            </a:r>
          </a:p>
        </p:txBody>
      </p:sp>
      <p:pic>
        <p:nvPicPr>
          <p:cNvPr id="184330" name="Picture 10" descr="SI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038600"/>
            <a:ext cx="434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0">
    <p:blinds dir="vert"/>
    <p:sndAc>
      <p:stSnd>
        <p:snd r:embed="rId3" name="Bye! Bye! Bye!"/>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iterate type="lt">
                                    <p:tmPct val="0"/>
                                  </p:iterate>
                                  <p:childTnLst>
                                    <p:set>
                                      <p:cBhvr>
                                        <p:cTn id="6" dur="1" fill="hold">
                                          <p:stCondLst>
                                            <p:cond delay="0"/>
                                          </p:stCondLst>
                                        </p:cTn>
                                        <p:tgtEl>
                                          <p:spTgt spid="184328">
                                            <p:txEl>
                                              <p:pRg st="0" end="0"/>
                                            </p:txEl>
                                          </p:spTgt>
                                        </p:tgtEl>
                                        <p:attrNameLst>
                                          <p:attrName>style.visibility</p:attrName>
                                        </p:attrNameLst>
                                      </p:cBhvr>
                                      <p:to>
                                        <p:strVal val="visible"/>
                                      </p:to>
                                    </p:set>
                                    <p:animEffect transition="in" filter="fade">
                                      <p:cBhvr>
                                        <p:cTn id="7" dur="770" decel="100000"/>
                                        <p:tgtEl>
                                          <p:spTgt spid="184328">
                                            <p:txEl>
                                              <p:pRg st="0" end="0"/>
                                            </p:txEl>
                                          </p:spTgt>
                                        </p:tgtEl>
                                      </p:cBhvr>
                                    </p:animEffect>
                                    <p:animScale>
                                      <p:cBhvr>
                                        <p:cTn id="8" dur="770" decel="100000"/>
                                        <p:tgtEl>
                                          <p:spTgt spid="184328">
                                            <p:txEl>
                                              <p:pRg st="0" end="0"/>
                                            </p:txEl>
                                          </p:spTgt>
                                        </p:tgtEl>
                                      </p:cBhvr>
                                      <p:from x="10000" y="10000"/>
                                      <p:to x="200000" y="450000"/>
                                    </p:animScale>
                                    <p:animScale>
                                      <p:cBhvr>
                                        <p:cTn id="9" dur="1230" accel="100000" fill="hold">
                                          <p:stCondLst>
                                            <p:cond delay="770"/>
                                          </p:stCondLst>
                                        </p:cTn>
                                        <p:tgtEl>
                                          <p:spTgt spid="184328">
                                            <p:txEl>
                                              <p:pRg st="0" end="0"/>
                                            </p:txEl>
                                          </p:spTgt>
                                        </p:tgtEl>
                                      </p:cBhvr>
                                      <p:from x="200000" y="450000"/>
                                      <p:to x="100000" y="100000"/>
                                    </p:animScale>
                                    <p:set>
                                      <p:cBhvr>
                                        <p:cTn id="10" dur="770" fill="hold"/>
                                        <p:tgtEl>
                                          <p:spTgt spid="184328">
                                            <p:txEl>
                                              <p:pRg st="0" end="0"/>
                                            </p:txEl>
                                          </p:spTgt>
                                        </p:tgtEl>
                                        <p:attrNameLst>
                                          <p:attrName>ppt_x</p:attrName>
                                        </p:attrNameLst>
                                      </p:cBhvr>
                                      <p:to>
                                        <p:strVal val="(0.5)"/>
                                      </p:to>
                                    </p:set>
                                    <p:anim from="(0.5)" to="(#ppt_x)" calcmode="lin" valueType="num">
                                      <p:cBhvr>
                                        <p:cTn id="11" dur="1230" accel="100000" fill="hold">
                                          <p:stCondLst>
                                            <p:cond delay="770"/>
                                          </p:stCondLst>
                                        </p:cTn>
                                        <p:tgtEl>
                                          <p:spTgt spid="184328">
                                            <p:txEl>
                                              <p:pRg st="0" end="0"/>
                                            </p:txEl>
                                          </p:spTgt>
                                        </p:tgtEl>
                                        <p:attrNameLst>
                                          <p:attrName>ppt_x</p:attrName>
                                        </p:attrNameLst>
                                      </p:cBhvr>
                                    </p:anim>
                                    <p:set>
                                      <p:cBhvr>
                                        <p:cTn id="12" dur="770" fill="hold"/>
                                        <p:tgtEl>
                                          <p:spTgt spid="18432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84328">
                                            <p:txEl>
                                              <p:pRg st="0" end="0"/>
                                            </p:txEl>
                                          </p:spTgt>
                                        </p:tgtEl>
                                        <p:attrNameLst>
                                          <p:attrName>ppt_y</p:attrName>
                                        </p:attrNameLst>
                                      </p:cBhvr>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84330"/>
                                        </p:tgtEl>
                                        <p:attrNameLst>
                                          <p:attrName>style.visibility</p:attrName>
                                        </p:attrNameLst>
                                      </p:cBhvr>
                                      <p:to>
                                        <p:strVal val="visible"/>
                                      </p:to>
                                    </p:set>
                                    <p:anim calcmode="lin" valueType="num">
                                      <p:cBhvr additive="base">
                                        <p:cTn id="17" dur="5000" fill="hold"/>
                                        <p:tgtEl>
                                          <p:spTgt spid="184330"/>
                                        </p:tgtEl>
                                        <p:attrNameLst>
                                          <p:attrName>ppt_x</p:attrName>
                                        </p:attrNameLst>
                                      </p:cBhvr>
                                      <p:tavLst>
                                        <p:tav tm="0">
                                          <p:val>
                                            <p:strVal val="0-#ppt_w/2"/>
                                          </p:val>
                                        </p:tav>
                                        <p:tav tm="100000">
                                          <p:val>
                                            <p:strVal val="#ppt_x"/>
                                          </p:val>
                                        </p:tav>
                                      </p:tavLst>
                                    </p:anim>
                                    <p:anim calcmode="lin" valueType="num">
                                      <p:cBhvr additive="base">
                                        <p:cTn id="18" dur="5000" fill="hold"/>
                                        <p:tgtEl>
                                          <p:spTgt spid="18433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000"/>
                            </p:stCondLst>
                            <p:childTnLst>
                              <p:par>
                                <p:cTn id="20" presetID="2" presetClass="entr" presetSubtype="4" fill="hold" grpId="0" nodeType="afterEffect">
                                  <p:stCondLst>
                                    <p:cond delay="0"/>
                                  </p:stCondLst>
                                  <p:iterate type="lt">
                                    <p:tmPct val="0"/>
                                  </p:iterate>
                                  <p:childTnLst>
                                    <p:set>
                                      <p:cBhvr>
                                        <p:cTn id="21" dur="1" fill="hold">
                                          <p:stCondLst>
                                            <p:cond delay="0"/>
                                          </p:stCondLst>
                                        </p:cTn>
                                        <p:tgtEl>
                                          <p:spTgt spid="184329">
                                            <p:txEl>
                                              <p:pRg st="0" end="0"/>
                                            </p:txEl>
                                          </p:spTgt>
                                        </p:tgtEl>
                                        <p:attrNameLst>
                                          <p:attrName>style.visibility</p:attrName>
                                        </p:attrNameLst>
                                      </p:cBhvr>
                                      <p:to>
                                        <p:strVal val="visible"/>
                                      </p:to>
                                    </p:set>
                                    <p:anim calcmode="lin" valueType="num">
                                      <p:cBhvr additive="base">
                                        <p:cTn id="22" dur="1000" fill="hold"/>
                                        <p:tgtEl>
                                          <p:spTgt spid="184329">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84329">
                                            <p:txEl>
                                              <p:pRg st="0" end="0"/>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1" presetClass="emph" presetSubtype="0" repeatCount="indefinite" nodeType="afterEffect">
                                  <p:stCondLst>
                                    <p:cond delay="0"/>
                                  </p:stCondLst>
                                  <p:iterate type="lt">
                                    <p:tmPct val="0"/>
                                  </p:iterate>
                                  <p:childTnLst>
                                    <p:animClr clrSpc="hsl" dir="cw">
                                      <p:cBhvr override="childStyle">
                                        <p:cTn id="26" dur="1000" fill="hold"/>
                                        <p:tgtEl>
                                          <p:spTgt spid="184329">
                                            <p:txEl>
                                              <p:pRg st="0" end="0"/>
                                            </p:txEl>
                                          </p:spTgt>
                                        </p:tgtEl>
                                        <p:attrNameLst>
                                          <p:attrName>style.color</p:attrName>
                                        </p:attrNameLst>
                                      </p:cBhvr>
                                      <p:by>
                                        <p:hsl h="7200000" s="0" l="0"/>
                                      </p:by>
                                    </p:animClr>
                                    <p:animClr clrSpc="hsl" dir="cw">
                                      <p:cBhvr>
                                        <p:cTn id="27" dur="1000" fill="hold"/>
                                        <p:tgtEl>
                                          <p:spTgt spid="184329">
                                            <p:txEl>
                                              <p:pRg st="0" end="0"/>
                                            </p:txEl>
                                          </p:spTgt>
                                        </p:tgtEl>
                                        <p:attrNameLst>
                                          <p:attrName>fillcolor</p:attrName>
                                        </p:attrNameLst>
                                      </p:cBhvr>
                                      <p:by>
                                        <p:hsl h="7200000" s="0" l="0"/>
                                      </p:by>
                                    </p:animClr>
                                    <p:animClr clrSpc="hsl" dir="cw">
                                      <p:cBhvr>
                                        <p:cTn id="28" dur="1000" fill="hold"/>
                                        <p:tgtEl>
                                          <p:spTgt spid="184329">
                                            <p:txEl>
                                              <p:pRg st="0" end="0"/>
                                            </p:txEl>
                                          </p:spTgt>
                                        </p:tgtEl>
                                        <p:attrNameLst>
                                          <p:attrName>stroke.color</p:attrName>
                                        </p:attrNameLst>
                                      </p:cBhvr>
                                      <p:by>
                                        <p:hsl h="7200000" s="0" l="0"/>
                                      </p:by>
                                    </p:animClr>
                                    <p:set>
                                      <p:cBhvr>
                                        <p:cTn id="29" dur="1000" fill="hold"/>
                                        <p:tgtEl>
                                          <p:spTgt spid="184329">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184329">
                                            <p:txEl>
                                              <p:pRg st="0" end="0"/>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8" grpId="0" build="allAtOnce"/>
      <p:bldP spid="18432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rames PPT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p:cNvGrpSpPr>
            <a:grpSpLocks/>
          </p:cNvGrpSpPr>
          <p:nvPr/>
        </p:nvGrpSpPr>
        <p:grpSpPr bwMode="auto">
          <a:xfrm>
            <a:off x="3657600" y="5029200"/>
            <a:ext cx="2133600" cy="1524000"/>
            <a:chOff x="0" y="3840"/>
            <a:chExt cx="620" cy="480"/>
          </a:xfrm>
        </p:grpSpPr>
        <p:pic>
          <p:nvPicPr>
            <p:cNvPr id="17415" name="Picture 4"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031"/>
              <a:ext cx="3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 y="4031"/>
              <a:ext cx="3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 y="3840"/>
              <a:ext cx="3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2" name="Picture 7" descr="FE4A0F3BD6B146EB89531B00B999C3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8768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FE4A0F3BD6B146EB89531B00B999C3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9530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WordArt 9"/>
          <p:cNvSpPr>
            <a:spLocks noChangeArrowheads="1" noChangeShapeType="1" noTextEdit="1"/>
          </p:cNvSpPr>
          <p:nvPr/>
        </p:nvSpPr>
        <p:spPr bwMode="auto">
          <a:xfrm>
            <a:off x="1219200" y="1447800"/>
            <a:ext cx="6172200" cy="3352800"/>
          </a:xfrm>
          <a:prstGeom prst="rect">
            <a:avLst/>
          </a:prstGeom>
        </p:spPr>
        <p:txBody>
          <a:bodyPr wrap="none" fromWordArt="1">
            <a:prstTxWarp prst="textCanUp">
              <a:avLst>
                <a:gd name="adj" fmla="val 85713"/>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LISTEN AND READ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6" descr="Thu le zoo"/>
          <p:cNvPicPr>
            <a:picLocks noChangeAspect="1" noChangeArrowheads="1"/>
          </p:cNvPicPr>
          <p:nvPr/>
        </p:nvPicPr>
        <p:blipFill>
          <a:blip r:embed="rId3"/>
          <a:srcRect/>
          <a:stretch>
            <a:fillRect/>
          </a:stretch>
        </p:blipFill>
        <p:spPr bwMode="auto">
          <a:xfrm>
            <a:off x="609600" y="3886200"/>
            <a:ext cx="3581400" cy="2438400"/>
          </a:xfrm>
          <a:prstGeom prst="roundRect">
            <a:avLst>
              <a:gd name="adj" fmla="val 16667"/>
            </a:avLst>
          </a:prstGeom>
          <a:ln w="57150">
            <a:solidFill>
              <a:srgbClr val="66FF33"/>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0" name="Picture 7" descr="hoan kiem"/>
          <p:cNvPicPr>
            <a:picLocks noChangeAspect="1" noChangeArrowheads="1"/>
          </p:cNvPicPr>
          <p:nvPr/>
        </p:nvPicPr>
        <p:blipFill>
          <a:blip r:embed="rId4"/>
          <a:srcRect/>
          <a:stretch>
            <a:fillRect/>
          </a:stretch>
        </p:blipFill>
        <p:spPr bwMode="auto">
          <a:xfrm>
            <a:off x="4953000" y="3962400"/>
            <a:ext cx="3733800" cy="2362200"/>
          </a:xfrm>
          <a:prstGeom prst="roundRect">
            <a:avLst>
              <a:gd name="adj" fmla="val 16667"/>
            </a:avLst>
          </a:prstGeom>
          <a:ln w="57150">
            <a:solidFill>
              <a:srgbClr val="66FF33"/>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1" name="Picture 8" descr="lang ct HCM"/>
          <p:cNvPicPr>
            <a:picLocks noChangeAspect="1" noChangeArrowheads="1"/>
          </p:cNvPicPr>
          <p:nvPr/>
        </p:nvPicPr>
        <p:blipFill>
          <a:blip r:embed="rId5"/>
          <a:srcRect/>
          <a:stretch>
            <a:fillRect/>
          </a:stretch>
        </p:blipFill>
        <p:spPr bwMode="auto">
          <a:xfrm>
            <a:off x="685800" y="381000"/>
            <a:ext cx="3505200" cy="2819400"/>
          </a:xfrm>
          <a:prstGeom prst="roundRect">
            <a:avLst>
              <a:gd name="adj" fmla="val 16667"/>
            </a:avLst>
          </a:prstGeom>
          <a:ln w="57150">
            <a:solidFill>
              <a:srgbClr val="66FF33"/>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3" name="Picture 10" descr="cong vien nuoc"/>
          <p:cNvPicPr>
            <a:picLocks noChangeAspect="1" noChangeArrowheads="1"/>
          </p:cNvPicPr>
          <p:nvPr/>
        </p:nvPicPr>
        <p:blipFill>
          <a:blip r:embed="rId6"/>
          <a:srcRect/>
          <a:stretch>
            <a:fillRect/>
          </a:stretch>
        </p:blipFill>
        <p:spPr bwMode="auto">
          <a:xfrm>
            <a:off x="4876800" y="381000"/>
            <a:ext cx="3733800" cy="2907957"/>
          </a:xfrm>
          <a:prstGeom prst="roundRect">
            <a:avLst>
              <a:gd name="adj" fmla="val 16667"/>
            </a:avLst>
          </a:prstGeom>
          <a:ln w="57150">
            <a:solidFill>
              <a:srgbClr val="66FF33"/>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104" name="Text Box 11"/>
          <p:cNvSpPr txBox="1">
            <a:spLocks noChangeArrowheads="1"/>
          </p:cNvSpPr>
          <p:nvPr/>
        </p:nvSpPr>
        <p:spPr bwMode="auto">
          <a:xfrm>
            <a:off x="1431925" y="49213"/>
            <a:ext cx="184150" cy="366712"/>
          </a:xfrm>
          <a:prstGeom prst="rect">
            <a:avLst/>
          </a:prstGeom>
          <a:noFill/>
          <a:ln>
            <a:noFill/>
          </a:ln>
          <a:effectLst>
            <a:outerShdw dist="35921" dir="2700000" sy="50000" kx="2115830" algn="bl" rotWithShape="0">
              <a:schemeClr val="bg2">
                <a:alpha val="79999"/>
              </a:schemeClr>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atin typeface="Garamond" pitchFamily="18" charset="0"/>
              <a:cs typeface="+mn-cs"/>
            </a:endParaRPr>
          </a:p>
        </p:txBody>
      </p:sp>
      <p:sp>
        <p:nvSpPr>
          <p:cNvPr id="4107" name="Text Box 14"/>
          <p:cNvSpPr txBox="1">
            <a:spLocks noChangeArrowheads="1"/>
          </p:cNvSpPr>
          <p:nvPr/>
        </p:nvSpPr>
        <p:spPr bwMode="auto">
          <a:xfrm>
            <a:off x="5181600" y="6396038"/>
            <a:ext cx="2528888" cy="461962"/>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a:solidFill>
                  <a:srgbClr val="FF0000"/>
                </a:solidFill>
              </a:rPr>
              <a:t>Hoan kiem Lake</a:t>
            </a:r>
          </a:p>
        </p:txBody>
      </p:sp>
      <p:sp>
        <p:nvSpPr>
          <p:cNvPr id="4109" name="Text Box 16"/>
          <p:cNvSpPr txBox="1">
            <a:spLocks noChangeArrowheads="1"/>
          </p:cNvSpPr>
          <p:nvPr/>
        </p:nvSpPr>
        <p:spPr bwMode="auto">
          <a:xfrm>
            <a:off x="1295400" y="6396038"/>
            <a:ext cx="1838325" cy="461962"/>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a:solidFill>
                  <a:srgbClr val="FF0000"/>
                </a:solidFill>
              </a:rPr>
              <a:t>Thu Le Zoo</a:t>
            </a:r>
          </a:p>
        </p:txBody>
      </p:sp>
      <p:sp>
        <p:nvSpPr>
          <p:cNvPr id="4110" name="Text Box 17"/>
          <p:cNvSpPr txBox="1">
            <a:spLocks noChangeArrowheads="1"/>
          </p:cNvSpPr>
          <p:nvPr/>
        </p:nvSpPr>
        <p:spPr bwMode="auto">
          <a:xfrm>
            <a:off x="5486400" y="3352800"/>
            <a:ext cx="1782763" cy="461963"/>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a:solidFill>
                  <a:srgbClr val="FF0000"/>
                </a:solidFill>
              </a:rPr>
              <a:t>Water Park</a:t>
            </a:r>
          </a:p>
        </p:txBody>
      </p:sp>
      <p:sp>
        <p:nvSpPr>
          <p:cNvPr id="4111" name="Text Box 18"/>
          <p:cNvSpPr txBox="1">
            <a:spLocks noChangeArrowheads="1"/>
          </p:cNvSpPr>
          <p:nvPr/>
        </p:nvSpPr>
        <p:spPr bwMode="auto">
          <a:xfrm>
            <a:off x="990600" y="3276600"/>
            <a:ext cx="2663825" cy="461963"/>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a:solidFill>
                  <a:srgbClr val="FF0000"/>
                </a:solidFill>
              </a:rPr>
              <a:t>HCM Mausoleum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11"/>
                                        </p:tgtEl>
                                        <p:attrNameLst>
                                          <p:attrName>style.visibility</p:attrName>
                                        </p:attrNameLst>
                                      </p:cBhvr>
                                      <p:to>
                                        <p:strVal val="visible"/>
                                      </p:to>
                                    </p:set>
                                    <p:anim calcmode="lin" valueType="num">
                                      <p:cBhvr additive="base">
                                        <p:cTn id="13" dur="500" fill="hold"/>
                                        <p:tgtEl>
                                          <p:spTgt spid="4111"/>
                                        </p:tgtEl>
                                        <p:attrNameLst>
                                          <p:attrName>ppt_x</p:attrName>
                                        </p:attrNameLst>
                                      </p:cBhvr>
                                      <p:tavLst>
                                        <p:tav tm="0">
                                          <p:val>
                                            <p:strVal val="#ppt_x"/>
                                          </p:val>
                                        </p:tav>
                                        <p:tav tm="100000">
                                          <p:val>
                                            <p:strVal val="#ppt_x"/>
                                          </p:val>
                                        </p:tav>
                                      </p:tavLst>
                                    </p:anim>
                                    <p:anim calcmode="lin" valueType="num">
                                      <p:cBhvr additive="base">
                                        <p:cTn id="14" dur="500" fill="hold"/>
                                        <p:tgtEl>
                                          <p:spTgt spid="41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03"/>
                                        </p:tgtEl>
                                        <p:attrNameLst>
                                          <p:attrName>style.visibility</p:attrName>
                                        </p:attrNameLst>
                                      </p:cBhvr>
                                      <p:to>
                                        <p:strVal val="visible"/>
                                      </p:to>
                                    </p:set>
                                    <p:anim calcmode="lin" valueType="num">
                                      <p:cBhvr additive="base">
                                        <p:cTn id="19" dur="500" fill="hold"/>
                                        <p:tgtEl>
                                          <p:spTgt spid="4103"/>
                                        </p:tgtEl>
                                        <p:attrNameLst>
                                          <p:attrName>ppt_x</p:attrName>
                                        </p:attrNameLst>
                                      </p:cBhvr>
                                      <p:tavLst>
                                        <p:tav tm="0">
                                          <p:val>
                                            <p:strVal val="#ppt_x"/>
                                          </p:val>
                                        </p:tav>
                                        <p:tav tm="100000">
                                          <p:val>
                                            <p:strVal val="#ppt_x"/>
                                          </p:val>
                                        </p:tav>
                                      </p:tavLst>
                                    </p:anim>
                                    <p:anim calcmode="lin" valueType="num">
                                      <p:cBhvr additive="base">
                                        <p:cTn id="20"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10"/>
                                        </p:tgtEl>
                                        <p:attrNameLst>
                                          <p:attrName>style.visibility</p:attrName>
                                        </p:attrNameLst>
                                      </p:cBhvr>
                                      <p:to>
                                        <p:strVal val="visible"/>
                                      </p:to>
                                    </p:set>
                                    <p:anim calcmode="lin" valueType="num">
                                      <p:cBhvr additive="base">
                                        <p:cTn id="25" dur="500" fill="hold"/>
                                        <p:tgtEl>
                                          <p:spTgt spid="4110"/>
                                        </p:tgtEl>
                                        <p:attrNameLst>
                                          <p:attrName>ppt_x</p:attrName>
                                        </p:attrNameLst>
                                      </p:cBhvr>
                                      <p:tavLst>
                                        <p:tav tm="0">
                                          <p:val>
                                            <p:strVal val="#ppt_x"/>
                                          </p:val>
                                        </p:tav>
                                        <p:tav tm="100000">
                                          <p:val>
                                            <p:strVal val="#ppt_x"/>
                                          </p:val>
                                        </p:tav>
                                      </p:tavLst>
                                    </p:anim>
                                    <p:anim calcmode="lin" valueType="num">
                                      <p:cBhvr additive="base">
                                        <p:cTn id="26"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ppt_x"/>
                                          </p:val>
                                        </p:tav>
                                        <p:tav tm="100000">
                                          <p:val>
                                            <p:strVal val="#ppt_x"/>
                                          </p:val>
                                        </p:tav>
                                      </p:tavLst>
                                    </p:anim>
                                    <p:anim calcmode="lin" valueType="num">
                                      <p:cBhvr additive="base">
                                        <p:cTn id="3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9"/>
                                        </p:tgtEl>
                                        <p:attrNameLst>
                                          <p:attrName>style.visibility</p:attrName>
                                        </p:attrNameLst>
                                      </p:cBhvr>
                                      <p:to>
                                        <p:strVal val="visible"/>
                                      </p:to>
                                    </p:set>
                                    <p:anim calcmode="lin" valueType="num">
                                      <p:cBhvr additive="base">
                                        <p:cTn id="37" dur="500" fill="hold"/>
                                        <p:tgtEl>
                                          <p:spTgt spid="4109"/>
                                        </p:tgtEl>
                                        <p:attrNameLst>
                                          <p:attrName>ppt_x</p:attrName>
                                        </p:attrNameLst>
                                      </p:cBhvr>
                                      <p:tavLst>
                                        <p:tav tm="0">
                                          <p:val>
                                            <p:strVal val="#ppt_x"/>
                                          </p:val>
                                        </p:tav>
                                        <p:tav tm="100000">
                                          <p:val>
                                            <p:strVal val="#ppt_x"/>
                                          </p:val>
                                        </p:tav>
                                      </p:tavLst>
                                    </p:anim>
                                    <p:anim calcmode="lin" valueType="num">
                                      <p:cBhvr additive="base">
                                        <p:cTn id="38"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 calcmode="lin" valueType="num">
                                      <p:cBhvr additive="base">
                                        <p:cTn id="43" dur="500" fill="hold"/>
                                        <p:tgtEl>
                                          <p:spTgt spid="4100"/>
                                        </p:tgtEl>
                                        <p:attrNameLst>
                                          <p:attrName>ppt_x</p:attrName>
                                        </p:attrNameLst>
                                      </p:cBhvr>
                                      <p:tavLst>
                                        <p:tav tm="0">
                                          <p:val>
                                            <p:strVal val="#ppt_x"/>
                                          </p:val>
                                        </p:tav>
                                        <p:tav tm="100000">
                                          <p:val>
                                            <p:strVal val="#ppt_x"/>
                                          </p:val>
                                        </p:tav>
                                      </p:tavLst>
                                    </p:anim>
                                    <p:anim calcmode="lin" valueType="num">
                                      <p:cBhvr additive="base">
                                        <p:cTn id="4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07"/>
                                        </p:tgtEl>
                                        <p:attrNameLst>
                                          <p:attrName>style.visibility</p:attrName>
                                        </p:attrNameLst>
                                      </p:cBhvr>
                                      <p:to>
                                        <p:strVal val="visible"/>
                                      </p:to>
                                    </p:set>
                                    <p:anim calcmode="lin" valueType="num">
                                      <p:cBhvr additive="base">
                                        <p:cTn id="49" dur="500" fill="hold"/>
                                        <p:tgtEl>
                                          <p:spTgt spid="4107"/>
                                        </p:tgtEl>
                                        <p:attrNameLst>
                                          <p:attrName>ppt_x</p:attrName>
                                        </p:attrNameLst>
                                      </p:cBhvr>
                                      <p:tavLst>
                                        <p:tav tm="0">
                                          <p:val>
                                            <p:strVal val="#ppt_x"/>
                                          </p:val>
                                        </p:tav>
                                        <p:tav tm="100000">
                                          <p:val>
                                            <p:strVal val="#ppt_x"/>
                                          </p:val>
                                        </p:tav>
                                      </p:tavLst>
                                    </p:anim>
                                    <p:anim calcmode="lin" valueType="num">
                                      <p:cBhvr additive="base">
                                        <p:cTn id="50"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9" grpId="0"/>
      <p:bldP spid="4110" grpId="0"/>
      <p:bldP spid="41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3028950" y="4800600"/>
            <a:ext cx="800100" cy="415925"/>
          </a:xfrm>
          <a:prstGeom prst="rect">
            <a:avLst/>
          </a:prstGeom>
          <a:noFill/>
          <a:ln>
            <a:noFill/>
          </a:ln>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50000"/>
              </a:spcBef>
              <a:spcAft>
                <a:spcPts val="0"/>
              </a:spcAft>
              <a:buFontTx/>
              <a:buNone/>
              <a:defRPr/>
            </a:pPr>
            <a:r>
              <a:rPr lang="en-US" altLang="en-US" sz="2100" b="1">
                <a:solidFill>
                  <a:srgbClr val="3333FF"/>
                </a:solidFill>
                <a:cs typeface="+mn-cs"/>
              </a:rPr>
              <a:t>Lan</a:t>
            </a:r>
          </a:p>
        </p:txBody>
      </p:sp>
      <p:sp>
        <p:nvSpPr>
          <p:cNvPr id="52228" name="Text Box 4"/>
          <p:cNvSpPr txBox="1">
            <a:spLocks noChangeArrowheads="1"/>
          </p:cNvSpPr>
          <p:nvPr/>
        </p:nvSpPr>
        <p:spPr bwMode="auto">
          <a:xfrm>
            <a:off x="5772150" y="4857750"/>
            <a:ext cx="1428750" cy="415925"/>
          </a:xfrm>
          <a:prstGeom prst="rect">
            <a:avLst/>
          </a:prstGeom>
          <a:noFill/>
          <a:ln>
            <a:noFill/>
          </a:ln>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50000"/>
              </a:spcBef>
              <a:spcAft>
                <a:spcPts val="0"/>
              </a:spcAft>
              <a:buFontTx/>
              <a:buNone/>
              <a:defRPr/>
            </a:pPr>
            <a:r>
              <a:rPr lang="en-US" altLang="en-US" sz="2100" b="1">
                <a:solidFill>
                  <a:srgbClr val="3333FF"/>
                </a:solidFill>
                <a:cs typeface="+mn-cs"/>
              </a:rPr>
              <a:t>Maryam</a:t>
            </a: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085850"/>
            <a:ext cx="2543175" cy="3314700"/>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12700" algn="ctr">
                <a:solidFill>
                  <a:srgbClr val="66FF33"/>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l="-2" r="-2"/>
          <a:stretch>
            <a:fillRect/>
          </a:stretch>
        </p:blipFill>
        <p:spPr bwMode="auto">
          <a:xfrm>
            <a:off x="4572000" y="1725613"/>
            <a:ext cx="3371850" cy="3257550"/>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12700" algn="ctr">
                <a:solidFill>
                  <a:srgbClr val="66FF33"/>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strips(downRight)">
                                      <p:cBhvr>
                                        <p:cTn id="7" dur="500"/>
                                        <p:tgtEl>
                                          <p:spTgt spid="52227"/>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2228"/>
                                        </p:tgtEl>
                                        <p:attrNameLst>
                                          <p:attrName>style.visibility</p:attrName>
                                        </p:attrNameLst>
                                      </p:cBhvr>
                                      <p:to>
                                        <p:strVal val="visible"/>
                                      </p:to>
                                    </p:set>
                                    <p:animEffect transition="in" filter="strips(downRight)">
                                      <p:cBhvr>
                                        <p:cTn id="11"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828675"/>
            <a:ext cx="8229600" cy="54959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5" name="Rectangle 3"/>
          <p:cNvSpPr>
            <a:spLocks noChangeArrowheads="1"/>
          </p:cNvSpPr>
          <p:nvPr/>
        </p:nvSpPr>
        <p:spPr bwMode="auto">
          <a:xfrm>
            <a:off x="787400" y="1065213"/>
            <a:ext cx="7137400" cy="5240337"/>
          </a:xfrm>
          <a:prstGeom prst="rect">
            <a:avLst/>
          </a:prstGeom>
          <a:noFill/>
          <a:ln>
            <a:noFill/>
          </a:ln>
          <a:effectLst/>
        </p:spPr>
        <p:txBody>
          <a:bodyPr/>
          <a:lstStyle>
            <a:lvl1pPr marL="342900" indent="-342900">
              <a:spcBef>
                <a:spcPct val="20000"/>
              </a:spcBef>
              <a:buClr>
                <a:schemeClr val="hlink"/>
              </a:buClr>
              <a:buSzPct val="80000"/>
              <a:buFont typeface="Wingdings"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9pPr>
          </a:lstStyle>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correspond    (v) : </a:t>
            </a:r>
            <a:r>
              <a:rPr lang="en-US" altLang="en-US" sz="2400" dirty="0" err="1">
                <a:solidFill>
                  <a:prstClr val="black"/>
                </a:solidFill>
                <a:cs typeface="+mn-cs"/>
              </a:rPr>
              <a:t>trao</a:t>
            </a:r>
            <a:r>
              <a:rPr lang="en-US" altLang="en-US" sz="2400" dirty="0">
                <a:solidFill>
                  <a:prstClr val="black"/>
                </a:solidFill>
                <a:cs typeface="+mn-cs"/>
              </a:rPr>
              <a:t> </a:t>
            </a:r>
            <a:r>
              <a:rPr lang="en-US" altLang="en-US" sz="2400" dirty="0" err="1">
                <a:solidFill>
                  <a:prstClr val="black"/>
                </a:solidFill>
                <a:cs typeface="+mn-cs"/>
              </a:rPr>
              <a:t>đổi</a:t>
            </a:r>
            <a:r>
              <a:rPr lang="en-US" altLang="en-US" sz="2400" dirty="0">
                <a:solidFill>
                  <a:prstClr val="black"/>
                </a:solidFill>
                <a:cs typeface="+mn-cs"/>
              </a:rPr>
              <a:t> </a:t>
            </a:r>
            <a:r>
              <a:rPr lang="en-US" altLang="en-US" sz="2400" dirty="0" err="1">
                <a:solidFill>
                  <a:prstClr val="black"/>
                </a:solidFill>
                <a:cs typeface="+mn-cs"/>
              </a:rPr>
              <a:t>thư</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be impressed  by: </a:t>
            </a:r>
            <a:r>
              <a:rPr lang="en-US" altLang="en-US" sz="2400" dirty="0" err="1">
                <a:solidFill>
                  <a:prstClr val="black"/>
                </a:solidFill>
                <a:cs typeface="+mn-cs"/>
              </a:rPr>
              <a:t>ấn</a:t>
            </a:r>
            <a:r>
              <a:rPr lang="en-US" altLang="en-US" sz="2400" dirty="0">
                <a:solidFill>
                  <a:prstClr val="black"/>
                </a:solidFill>
                <a:cs typeface="+mn-cs"/>
              </a:rPr>
              <a:t> </a:t>
            </a:r>
            <a:r>
              <a:rPr lang="en-US" altLang="en-US" sz="2400" dirty="0" err="1">
                <a:solidFill>
                  <a:prstClr val="black"/>
                </a:solidFill>
                <a:cs typeface="+mn-cs"/>
              </a:rPr>
              <a:t>tượng</a:t>
            </a:r>
            <a:r>
              <a:rPr lang="en-US" altLang="en-US" sz="2400" dirty="0">
                <a:solidFill>
                  <a:prstClr val="black"/>
                </a:solidFill>
                <a:cs typeface="+mn-cs"/>
              </a:rPr>
              <a:t> </a:t>
            </a:r>
            <a:r>
              <a:rPr lang="en-US" altLang="en-US" sz="2400" dirty="0" err="1">
                <a:solidFill>
                  <a:prstClr val="black"/>
                </a:solidFill>
                <a:cs typeface="+mn-cs"/>
              </a:rPr>
              <a:t>bởi</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a mosque            (n) : </a:t>
            </a:r>
            <a:r>
              <a:rPr lang="en-US" altLang="en-US" sz="2400" dirty="0" err="1">
                <a:solidFill>
                  <a:prstClr val="black"/>
                </a:solidFill>
                <a:cs typeface="+mn-cs"/>
              </a:rPr>
              <a:t>nhà</a:t>
            </a:r>
            <a:r>
              <a:rPr lang="en-US" altLang="en-US" sz="2400" dirty="0">
                <a:solidFill>
                  <a:prstClr val="black"/>
                </a:solidFill>
                <a:cs typeface="+mn-cs"/>
              </a:rPr>
              <a:t> </a:t>
            </a:r>
            <a:r>
              <a:rPr lang="en-US" altLang="en-US" sz="2400" dirty="0" err="1">
                <a:solidFill>
                  <a:prstClr val="black"/>
                </a:solidFill>
                <a:cs typeface="+mn-cs"/>
              </a:rPr>
              <a:t>thờ</a:t>
            </a:r>
            <a:r>
              <a:rPr lang="en-US" altLang="en-US" sz="2400" dirty="0">
                <a:solidFill>
                  <a:prstClr val="black"/>
                </a:solidFill>
                <a:cs typeface="+mn-cs"/>
              </a:rPr>
              <a:t> </a:t>
            </a:r>
            <a:r>
              <a:rPr lang="en-US" altLang="en-US" sz="2400" dirty="0" err="1">
                <a:solidFill>
                  <a:prstClr val="black"/>
                </a:solidFill>
                <a:cs typeface="+mn-cs"/>
              </a:rPr>
              <a:t>hồi</a:t>
            </a:r>
            <a:r>
              <a:rPr lang="en-US" altLang="en-US" sz="2400" dirty="0">
                <a:solidFill>
                  <a:prstClr val="black"/>
                </a:solidFill>
                <a:cs typeface="+mn-cs"/>
              </a:rPr>
              <a:t> </a:t>
            </a:r>
            <a:r>
              <a:rPr lang="en-US" altLang="en-US" sz="2400" dirty="0" err="1">
                <a:solidFill>
                  <a:prstClr val="black"/>
                </a:solidFill>
                <a:cs typeface="+mn-cs"/>
              </a:rPr>
              <a:t>giáo</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pray              (v): </a:t>
            </a:r>
            <a:r>
              <a:rPr lang="en-US" altLang="en-US" sz="2400" dirty="0" err="1">
                <a:solidFill>
                  <a:prstClr val="black"/>
                </a:solidFill>
                <a:cs typeface="+mn-cs"/>
              </a:rPr>
              <a:t>cầu</a:t>
            </a:r>
            <a:r>
              <a:rPr lang="en-US" altLang="en-US" sz="2400" dirty="0">
                <a:solidFill>
                  <a:prstClr val="black"/>
                </a:solidFill>
                <a:cs typeface="+mn-cs"/>
              </a:rPr>
              <a:t> </a:t>
            </a:r>
            <a:r>
              <a:rPr lang="en-US" altLang="en-US" sz="2400" dirty="0" err="1">
                <a:solidFill>
                  <a:prstClr val="black"/>
                </a:solidFill>
                <a:cs typeface="+mn-cs"/>
              </a:rPr>
              <a:t>nguyện</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wish              (v): </a:t>
            </a:r>
            <a:r>
              <a:rPr lang="en-US" altLang="en-US" sz="2400" dirty="0" err="1">
                <a:solidFill>
                  <a:prstClr val="black"/>
                </a:solidFill>
                <a:cs typeface="+mn-cs"/>
              </a:rPr>
              <a:t>mong</a:t>
            </a:r>
            <a:r>
              <a:rPr lang="en-US" altLang="en-US" sz="2400" dirty="0">
                <a:solidFill>
                  <a:prstClr val="black"/>
                </a:solidFill>
                <a:cs typeface="+mn-cs"/>
              </a:rPr>
              <a:t> </a:t>
            </a:r>
            <a:r>
              <a:rPr lang="en-US" altLang="en-US" sz="2400" dirty="0" err="1">
                <a:solidFill>
                  <a:prstClr val="black"/>
                </a:solidFill>
                <a:cs typeface="+mn-cs"/>
              </a:rPr>
              <a:t>ước</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seem             (v): </a:t>
            </a:r>
            <a:r>
              <a:rPr lang="en-US" altLang="en-US" sz="2400" dirty="0" err="1">
                <a:solidFill>
                  <a:prstClr val="black"/>
                </a:solidFill>
                <a:cs typeface="+mn-cs"/>
              </a:rPr>
              <a:t>có</a:t>
            </a:r>
            <a:r>
              <a:rPr lang="en-US" altLang="en-US" sz="2400" dirty="0">
                <a:solidFill>
                  <a:prstClr val="black"/>
                </a:solidFill>
                <a:cs typeface="+mn-cs"/>
              </a:rPr>
              <a:t> </a:t>
            </a:r>
            <a:r>
              <a:rPr lang="en-US" altLang="en-US" sz="2400" dirty="0" err="1">
                <a:solidFill>
                  <a:prstClr val="black"/>
                </a:solidFill>
                <a:cs typeface="+mn-cs"/>
              </a:rPr>
              <a:t>vẻ</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depend on         : </a:t>
            </a:r>
            <a:r>
              <a:rPr lang="en-US" altLang="en-US" sz="2400" dirty="0" err="1">
                <a:solidFill>
                  <a:prstClr val="black"/>
                </a:solidFill>
                <a:cs typeface="+mn-cs"/>
              </a:rPr>
              <a:t>tùy</a:t>
            </a:r>
            <a:r>
              <a:rPr lang="en-US" altLang="en-US" sz="2400" dirty="0">
                <a:solidFill>
                  <a:prstClr val="black"/>
                </a:solidFill>
                <a:cs typeface="+mn-cs"/>
              </a:rPr>
              <a:t> thuộc </a:t>
            </a:r>
            <a:r>
              <a:rPr lang="en-US" altLang="en-US" sz="2400" dirty="0" err="1">
                <a:solidFill>
                  <a:prstClr val="black"/>
                </a:solidFill>
                <a:cs typeface="+mn-cs"/>
              </a:rPr>
              <a:t>vào</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peaceful atmosphere : </a:t>
            </a:r>
            <a:r>
              <a:rPr lang="en-US" altLang="en-US" sz="2400" dirty="0" err="1">
                <a:solidFill>
                  <a:prstClr val="black"/>
                </a:solidFill>
                <a:cs typeface="+mn-cs"/>
              </a:rPr>
              <a:t>không</a:t>
            </a:r>
            <a:r>
              <a:rPr lang="en-US" altLang="en-US" sz="2400" dirty="0">
                <a:solidFill>
                  <a:prstClr val="black"/>
                </a:solidFill>
                <a:cs typeface="+mn-cs"/>
              </a:rPr>
              <a:t> </a:t>
            </a:r>
            <a:r>
              <a:rPr lang="en-US" altLang="en-US" sz="2400" dirty="0" err="1">
                <a:solidFill>
                  <a:prstClr val="black"/>
                </a:solidFill>
                <a:cs typeface="+mn-cs"/>
              </a:rPr>
              <a:t>khí</a:t>
            </a:r>
            <a:r>
              <a:rPr lang="en-US" altLang="en-US" sz="2400" dirty="0">
                <a:solidFill>
                  <a:prstClr val="black"/>
                </a:solidFill>
                <a:cs typeface="+mn-cs"/>
              </a:rPr>
              <a:t> </a:t>
            </a:r>
            <a:r>
              <a:rPr lang="en-US" altLang="en-US" sz="2400" dirty="0" err="1">
                <a:solidFill>
                  <a:prstClr val="black"/>
                </a:solidFill>
                <a:cs typeface="+mn-cs"/>
              </a:rPr>
              <a:t>yên</a:t>
            </a:r>
            <a:r>
              <a:rPr lang="en-US" altLang="en-US" sz="2400" dirty="0">
                <a:solidFill>
                  <a:prstClr val="black"/>
                </a:solidFill>
                <a:cs typeface="+mn-cs"/>
              </a:rPr>
              <a:t> </a:t>
            </a:r>
            <a:r>
              <a:rPr lang="en-US" altLang="en-US" sz="2400" dirty="0" err="1">
                <a:solidFill>
                  <a:prstClr val="black"/>
                </a:solidFill>
                <a:cs typeface="+mn-cs"/>
              </a:rPr>
              <a:t>tĩnh</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r>
              <a:rPr lang="en-US" altLang="en-US" sz="2400" dirty="0">
                <a:solidFill>
                  <a:prstClr val="black"/>
                </a:solidFill>
                <a:cs typeface="+mn-cs"/>
              </a:rPr>
              <a:t>- keep in touch     : </a:t>
            </a:r>
            <a:r>
              <a:rPr lang="en-US" altLang="en-US" sz="2400" dirty="0" err="1">
                <a:solidFill>
                  <a:prstClr val="black"/>
                </a:solidFill>
                <a:cs typeface="+mn-cs"/>
              </a:rPr>
              <a:t>giữ</a:t>
            </a:r>
            <a:r>
              <a:rPr lang="en-US" altLang="en-US" sz="2400" dirty="0">
                <a:solidFill>
                  <a:prstClr val="black"/>
                </a:solidFill>
                <a:cs typeface="+mn-cs"/>
              </a:rPr>
              <a:t> </a:t>
            </a:r>
            <a:r>
              <a:rPr lang="en-US" altLang="en-US" sz="2400" dirty="0" err="1">
                <a:solidFill>
                  <a:prstClr val="black"/>
                </a:solidFill>
                <a:cs typeface="+mn-cs"/>
              </a:rPr>
              <a:t>liên</a:t>
            </a:r>
            <a:r>
              <a:rPr lang="en-US" altLang="en-US" sz="2400" dirty="0">
                <a:solidFill>
                  <a:prstClr val="black"/>
                </a:solidFill>
                <a:cs typeface="+mn-cs"/>
              </a:rPr>
              <a:t> </a:t>
            </a:r>
            <a:r>
              <a:rPr lang="en-US" altLang="en-US" sz="2400" dirty="0" err="1">
                <a:solidFill>
                  <a:prstClr val="black"/>
                </a:solidFill>
                <a:cs typeface="+mn-cs"/>
              </a:rPr>
              <a:t>lạc</a:t>
            </a:r>
            <a:endParaRPr lang="en-US" altLang="en-US" sz="2400" dirty="0">
              <a:solidFill>
                <a:prstClr val="black"/>
              </a:solidFill>
              <a:cs typeface="+mn-cs"/>
            </a:endParaRPr>
          </a:p>
          <a:p>
            <a:pPr defTabSz="457200" eaLnBrk="1" fontAlgn="auto" hangingPunct="1">
              <a:spcAft>
                <a:spcPts val="0"/>
              </a:spcAft>
              <a:buClr>
                <a:srgbClr val="0563C1"/>
              </a:buClr>
              <a:buFont typeface="Wingdings" pitchFamily="2" charset="2"/>
              <a:buNone/>
              <a:defRPr/>
            </a:pPr>
            <a:endParaRPr lang="en-US" altLang="en-US" sz="2400" dirty="0">
              <a:solidFill>
                <a:prstClr val="black"/>
              </a:solidFill>
              <a:cs typeface="+mn-cs"/>
            </a:endParaRPr>
          </a:p>
        </p:txBody>
      </p:sp>
      <p:sp>
        <p:nvSpPr>
          <p:cNvPr id="69636" name="Rectangle 4"/>
          <p:cNvSpPr>
            <a:spLocks noChangeArrowheads="1"/>
          </p:cNvSpPr>
          <p:nvPr/>
        </p:nvSpPr>
        <p:spPr bwMode="auto">
          <a:xfrm>
            <a:off x="6410325" y="506413"/>
            <a:ext cx="3028950" cy="3398837"/>
          </a:xfrm>
          <a:prstGeom prst="rect">
            <a:avLst/>
          </a:prstGeom>
          <a:noFill/>
          <a:ln>
            <a:noFill/>
          </a:ln>
          <a:effectLst/>
        </p:spPr>
        <p:txBody>
          <a:bodyPr/>
          <a:lstStyle>
            <a:lvl1pPr marL="342900" indent="-342900">
              <a:spcBef>
                <a:spcPct val="20000"/>
              </a:spcBef>
              <a:buClr>
                <a:schemeClr val="hlink"/>
              </a:buClr>
              <a:buSzPct val="80000"/>
              <a:buFont typeface="Wingdings"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9pPr>
          </a:lstStyle>
          <a:p>
            <a:pPr defTabSz="457200" eaLnBrk="1" fontAlgn="auto" hangingPunct="1">
              <a:spcAft>
                <a:spcPts val="0"/>
              </a:spcAft>
              <a:buClr>
                <a:srgbClr val="0563C1"/>
              </a:buClr>
              <a:buFont typeface="Wingdings" pitchFamily="2" charset="2"/>
              <a:buNone/>
              <a:defRPr/>
            </a:pPr>
            <a:endParaRPr lang="en-US" altLang="en-US" sz="2100" dirty="0">
              <a:solidFill>
                <a:prstClr val="black"/>
              </a:solidFill>
              <a:cs typeface="+mn-cs"/>
            </a:endParaRPr>
          </a:p>
        </p:txBody>
      </p:sp>
      <p:sp>
        <p:nvSpPr>
          <p:cNvPr id="20485" name="WordArt 6"/>
          <p:cNvSpPr>
            <a:spLocks noChangeArrowheads="1" noChangeShapeType="1" noTextEdit="1"/>
          </p:cNvSpPr>
          <p:nvPr/>
        </p:nvSpPr>
        <p:spPr bwMode="auto">
          <a:xfrm>
            <a:off x="2632075" y="506413"/>
            <a:ext cx="3200400" cy="322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1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 Vocabulary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Scale>
                                      <p:cBhvr>
                                        <p:cTn id="7" dur="1000" decel="50000" fill="hold">
                                          <p:stCondLst>
                                            <p:cond delay="0"/>
                                          </p:stCondLst>
                                        </p:cTn>
                                        <p:tgtEl>
                                          <p:spTgt spid="696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9635">
                                            <p:txEl>
                                              <p:pRg st="0" end="0"/>
                                            </p:txEl>
                                          </p:spTgt>
                                        </p:tgtEl>
                                        <p:attrNameLst>
                                          <p:attrName>ppt_x</p:attrName>
                                          <p:attrName>ppt_y</p:attrName>
                                        </p:attrNameLst>
                                      </p:cBhvr>
                                    </p:animMotion>
                                    <p:animEffect transition="in" filter="fade">
                                      <p:cBhvr>
                                        <p:cTn id="9" dur="1000"/>
                                        <p:tgtEl>
                                          <p:spTgt spid="696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69635">
                                            <p:txEl>
                                              <p:pRg st="1" end="1"/>
                                            </p:txEl>
                                          </p:spTgt>
                                        </p:tgtEl>
                                        <p:attrNameLst>
                                          <p:attrName>style.visibility</p:attrName>
                                        </p:attrNameLst>
                                      </p:cBhvr>
                                      <p:to>
                                        <p:strVal val="visible"/>
                                      </p:to>
                                    </p:set>
                                    <p:animEffect transition="in" filter="barn(inHorizontal)">
                                      <p:cBhvr>
                                        <p:cTn id="14" dur="500"/>
                                        <p:tgtEl>
                                          <p:spTgt spid="6963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69635">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69635">
                                            <p:txEl>
                                              <p:pRg st="2" end="2"/>
                                            </p:txEl>
                                          </p:spTgt>
                                        </p:tgtEl>
                                        <p:attrNameLst>
                                          <p:attrName>ppt_w</p:attrName>
                                        </p:attrNameLst>
                                      </p:cBhvr>
                                    </p:anim>
                                    <p:anim by="(#ppt_w*0.50)" calcmode="lin" valueType="num">
                                      <p:cBhvr>
                                        <p:cTn id="20" dur="500" decel="50000" autoRev="1" fill="hold">
                                          <p:stCondLst>
                                            <p:cond delay="0"/>
                                          </p:stCondLst>
                                        </p:cTn>
                                        <p:tgtEl>
                                          <p:spTgt spid="69635">
                                            <p:txEl>
                                              <p:pRg st="2" end="2"/>
                                            </p:txEl>
                                          </p:spTgt>
                                        </p:tgtEl>
                                        <p:attrNameLst>
                                          <p:attrName>ppt_x</p:attrName>
                                        </p:attrNameLst>
                                      </p:cBhvr>
                                    </p:anim>
                                    <p:anim from="(-#ppt_h/2)" to="(#ppt_y)" calcmode="lin" valueType="num">
                                      <p:cBhvr>
                                        <p:cTn id="21" dur="1000" fill="hold">
                                          <p:stCondLst>
                                            <p:cond delay="0"/>
                                          </p:stCondLst>
                                        </p:cTn>
                                        <p:tgtEl>
                                          <p:spTgt spid="69635">
                                            <p:txEl>
                                              <p:pRg st="2" end="2"/>
                                            </p:txEl>
                                          </p:spTgt>
                                        </p:tgtEl>
                                        <p:attrNameLst>
                                          <p:attrName>ppt_y</p:attrName>
                                        </p:attrNameLst>
                                      </p:cBhvr>
                                    </p:anim>
                                    <p:animRot by="21600000">
                                      <p:cBhvr>
                                        <p:cTn id="22" dur="1000" fill="hold">
                                          <p:stCondLst>
                                            <p:cond delay="0"/>
                                          </p:stCondLst>
                                        </p:cTn>
                                        <p:tgtEl>
                                          <p:spTgt spid="69635">
                                            <p:txEl>
                                              <p:pRg st="2" end="2"/>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69635">
                                            <p:txEl>
                                              <p:pRg st="3" end="3"/>
                                            </p:txEl>
                                          </p:spTgt>
                                        </p:tgtEl>
                                        <p:attrNameLst>
                                          <p:attrName>style.visibility</p:attrName>
                                        </p:attrNameLst>
                                      </p:cBhvr>
                                      <p:to>
                                        <p:strVal val="visible"/>
                                      </p:to>
                                    </p:set>
                                    <p:anim by="(-#ppt_w*2)" calcmode="lin" valueType="num">
                                      <p:cBhvr rctx="PPT">
                                        <p:cTn id="27" dur="500" autoRev="1" fill="hold">
                                          <p:stCondLst>
                                            <p:cond delay="0"/>
                                          </p:stCondLst>
                                        </p:cTn>
                                        <p:tgtEl>
                                          <p:spTgt spid="69635">
                                            <p:txEl>
                                              <p:pRg st="3" end="3"/>
                                            </p:txEl>
                                          </p:spTgt>
                                        </p:tgtEl>
                                        <p:attrNameLst>
                                          <p:attrName>ppt_w</p:attrName>
                                        </p:attrNameLst>
                                      </p:cBhvr>
                                    </p:anim>
                                    <p:anim by="(#ppt_w*0.50)" calcmode="lin" valueType="num">
                                      <p:cBhvr>
                                        <p:cTn id="28" dur="500" decel="50000" autoRev="1" fill="hold">
                                          <p:stCondLst>
                                            <p:cond delay="0"/>
                                          </p:stCondLst>
                                        </p:cTn>
                                        <p:tgtEl>
                                          <p:spTgt spid="69635">
                                            <p:txEl>
                                              <p:pRg st="3" end="3"/>
                                            </p:txEl>
                                          </p:spTgt>
                                        </p:tgtEl>
                                        <p:attrNameLst>
                                          <p:attrName>ppt_x</p:attrName>
                                        </p:attrNameLst>
                                      </p:cBhvr>
                                    </p:anim>
                                    <p:anim from="(-#ppt_h/2)" to="(#ppt_y)" calcmode="lin" valueType="num">
                                      <p:cBhvr>
                                        <p:cTn id="29" dur="1000" fill="hold">
                                          <p:stCondLst>
                                            <p:cond delay="0"/>
                                          </p:stCondLst>
                                        </p:cTn>
                                        <p:tgtEl>
                                          <p:spTgt spid="69635">
                                            <p:txEl>
                                              <p:pRg st="3" end="3"/>
                                            </p:txEl>
                                          </p:spTgt>
                                        </p:tgtEl>
                                        <p:attrNameLst>
                                          <p:attrName>ppt_y</p:attrName>
                                        </p:attrNameLst>
                                      </p:cBhvr>
                                    </p:anim>
                                    <p:animRot by="21600000">
                                      <p:cBhvr>
                                        <p:cTn id="30" dur="1000" fill="hold">
                                          <p:stCondLst>
                                            <p:cond delay="0"/>
                                          </p:stCondLst>
                                        </p:cTn>
                                        <p:tgtEl>
                                          <p:spTgt spid="69635">
                                            <p:txEl>
                                              <p:pRg st="3" end="3"/>
                                            </p:txEl>
                                          </p:spTgt>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69635">
                                            <p:txEl>
                                              <p:pRg st="4" end="4"/>
                                            </p:txEl>
                                          </p:spTgt>
                                        </p:tgtEl>
                                        <p:attrNameLst>
                                          <p:attrName>style.visibility</p:attrName>
                                        </p:attrNameLst>
                                      </p:cBhvr>
                                      <p:to>
                                        <p:strVal val="visible"/>
                                      </p:to>
                                    </p:set>
                                    <p:animEffect transition="in" filter="slide(fromBottom)">
                                      <p:cBhvr>
                                        <p:cTn id="35" dur="500"/>
                                        <p:tgtEl>
                                          <p:spTgt spid="6963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69635">
                                            <p:txEl>
                                              <p:pRg st="5" end="5"/>
                                            </p:txEl>
                                          </p:spTgt>
                                        </p:tgtEl>
                                        <p:attrNameLst>
                                          <p:attrName>style.visibility</p:attrName>
                                        </p:attrNameLst>
                                      </p:cBhvr>
                                      <p:to>
                                        <p:strVal val="visible"/>
                                      </p:to>
                                    </p:set>
                                    <p:animEffect transition="in" filter="slide(fromBottom)">
                                      <p:cBhvr>
                                        <p:cTn id="40" dur="500"/>
                                        <p:tgtEl>
                                          <p:spTgt spid="69635">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69635">
                                            <p:txEl>
                                              <p:pRg st="6" end="6"/>
                                            </p:txEl>
                                          </p:spTgt>
                                        </p:tgtEl>
                                        <p:attrNameLst>
                                          <p:attrName>style.visibility</p:attrName>
                                        </p:attrNameLst>
                                      </p:cBhvr>
                                      <p:to>
                                        <p:strVal val="visible"/>
                                      </p:to>
                                    </p:set>
                                    <p:animEffect transition="in" filter="slide(fromBottom)">
                                      <p:cBhvr>
                                        <p:cTn id="45" dur="500"/>
                                        <p:tgtEl>
                                          <p:spTgt spid="69635">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nodeType="clickEffect">
                                  <p:stCondLst>
                                    <p:cond delay="0"/>
                                  </p:stCondLst>
                                  <p:childTnLst>
                                    <p:set>
                                      <p:cBhvr>
                                        <p:cTn id="49" dur="1" fill="hold">
                                          <p:stCondLst>
                                            <p:cond delay="0"/>
                                          </p:stCondLst>
                                        </p:cTn>
                                        <p:tgtEl>
                                          <p:spTgt spid="69635">
                                            <p:txEl>
                                              <p:pRg st="7" end="7"/>
                                            </p:txEl>
                                          </p:spTgt>
                                        </p:tgtEl>
                                        <p:attrNameLst>
                                          <p:attrName>style.visibility</p:attrName>
                                        </p:attrNameLst>
                                      </p:cBhvr>
                                      <p:to>
                                        <p:strVal val="visible"/>
                                      </p:to>
                                    </p:set>
                                    <p:animEffect transition="in" filter="slide(fromBottom)">
                                      <p:cBhvr>
                                        <p:cTn id="50" dur="500"/>
                                        <p:tgtEl>
                                          <p:spTgt spid="69635">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69635">
                                            <p:txEl>
                                              <p:pRg st="8" end="8"/>
                                            </p:txEl>
                                          </p:spTgt>
                                        </p:tgtEl>
                                        <p:attrNameLst>
                                          <p:attrName>style.visibility</p:attrName>
                                        </p:attrNameLst>
                                      </p:cBhvr>
                                      <p:to>
                                        <p:strVal val="visible"/>
                                      </p:to>
                                    </p:set>
                                    <p:animEffect transition="in" filter="slide(fromBottom)">
                                      <p:cBhvr>
                                        <p:cTn id="55" dur="500"/>
                                        <p:tgtEl>
                                          <p:spTgt spid="696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2"/>
          <p:cNvSpPr>
            <a:spLocks noChangeArrowheads="1" noChangeShapeType="1" noTextEdit="1"/>
          </p:cNvSpPr>
          <p:nvPr/>
        </p:nvSpPr>
        <p:spPr bwMode="auto">
          <a:xfrm>
            <a:off x="1524000" y="228600"/>
            <a:ext cx="4876800" cy="304800"/>
          </a:xfrm>
          <a:prstGeom prst="rect">
            <a:avLst/>
          </a:prstGeom>
        </p:spPr>
        <p:txBody>
          <a:bodyPr wrap="none" fromWordArt="1">
            <a:prstTxWarp prst="textPlain">
              <a:avLst>
                <a:gd name="adj" fmla="val 49412"/>
              </a:avLst>
            </a:prstTxWarp>
          </a:bodyPr>
          <a:lstStyle/>
          <a:p>
            <a:pPr algn="ctr"/>
            <a:r>
              <a:rPr lang="en-US" kern="10">
                <a:ln w="9525">
                  <a:solidFill>
                    <a:srgbClr val="000000"/>
                  </a:solidFill>
                  <a:round/>
                  <a:headEnd/>
                  <a:tailEnd/>
                </a:ln>
                <a:solidFill>
                  <a:srgbClr val="FFFF00"/>
                </a:solidFill>
                <a:latin typeface="Times New Roman"/>
                <a:cs typeface="Times New Roman"/>
              </a:rPr>
              <a:t>Grammar:  The Wish sentences</a:t>
            </a:r>
          </a:p>
        </p:txBody>
      </p:sp>
      <p:sp>
        <p:nvSpPr>
          <p:cNvPr id="8" name="Text Box 580"/>
          <p:cNvSpPr txBox="1">
            <a:spLocks noChangeArrowheads="1"/>
          </p:cNvSpPr>
          <p:nvPr/>
        </p:nvSpPr>
        <p:spPr bwMode="auto">
          <a:xfrm>
            <a:off x="0" y="1752600"/>
            <a:ext cx="9144000" cy="5105400"/>
          </a:xfrm>
          <a:prstGeom prst="rect">
            <a:avLst/>
          </a:prstGeom>
          <a:noFill/>
          <a:ln>
            <a:noFill/>
          </a:ln>
        </p:spPr>
        <p:txBody>
          <a:bodyPr lIns="0" tIns="0" rIns="0" bIns="0" upright="1"/>
          <a:lstStyle/>
          <a:p>
            <a:pPr indent="1204913">
              <a:spcBef>
                <a:spcPts val="300"/>
              </a:spcBef>
              <a:spcAft>
                <a:spcPts val="300"/>
              </a:spcAft>
              <a:defRPr/>
            </a:pPr>
            <a:r>
              <a:rPr lang="en-US" sz="2600" b="1" dirty="0">
                <a:solidFill>
                  <a:srgbClr val="FF0000"/>
                </a:solidFill>
                <a:latin typeface="Times New Roman" pitchFamily="18" charset="0"/>
                <a:ea typeface="Times New Roman"/>
                <a:cs typeface="Times New Roman" pitchFamily="18" charset="0"/>
              </a:rPr>
              <a:t>Be </a:t>
            </a:r>
            <a:r>
              <a:rPr lang="en-US" sz="2600" b="1" dirty="0">
                <a:solidFill>
                  <a:srgbClr val="FF0000"/>
                </a:solidFill>
                <a:latin typeface="Times New Roman" pitchFamily="18" charset="0"/>
                <a:ea typeface="Times New Roman"/>
                <a:cs typeface="Times New Roman" pitchFamily="18" charset="0"/>
                <a:sym typeface="Wingdings" pitchFamily="2" charset="2"/>
              </a:rPr>
              <a:t> Were / Ordinary verbs  Simple past</a:t>
            </a:r>
            <a:endParaRPr lang="en-US" sz="2600" b="1" dirty="0">
              <a:solidFill>
                <a:srgbClr val="FF0000"/>
              </a:solidFill>
              <a:latin typeface="Times New Roman" pitchFamily="18" charset="0"/>
              <a:ea typeface="Times New Roman"/>
              <a:cs typeface="Times New Roman" pitchFamily="18" charset="0"/>
            </a:endParaRPr>
          </a:p>
          <a:p>
            <a:pPr>
              <a:spcBef>
                <a:spcPts val="300"/>
              </a:spcBef>
              <a:spcAft>
                <a:spcPts val="300"/>
              </a:spcAft>
              <a:defRPr/>
            </a:pPr>
            <a:r>
              <a:rPr lang="en-US" sz="2600" b="1" dirty="0">
                <a:latin typeface="Arial" panose="020B0604020202020204" pitchFamily="34" charset="0"/>
                <a:ea typeface="Times New Roman"/>
                <a:cs typeface="Arial" panose="020B0604020202020204" pitchFamily="34" charset="0"/>
              </a:rPr>
              <a:t>   </a:t>
            </a:r>
            <a:r>
              <a:rPr lang="en-US" sz="2600" b="1" dirty="0">
                <a:latin typeface="Times New Roman" pitchFamily="18" charset="0"/>
                <a:ea typeface="Times New Roman"/>
                <a:cs typeface="Times New Roman" pitchFamily="18" charset="0"/>
              </a:rPr>
              <a:t>Ex: I wish Lan </a:t>
            </a:r>
            <a:r>
              <a:rPr lang="en-US" sz="2600" b="1" u="sng" dirty="0">
                <a:solidFill>
                  <a:srgbClr val="FF0000"/>
                </a:solidFill>
                <a:latin typeface="Times New Roman" pitchFamily="18" charset="0"/>
                <a:ea typeface="Times New Roman"/>
                <a:cs typeface="Times New Roman" pitchFamily="18" charset="0"/>
              </a:rPr>
              <a:t>were</a:t>
            </a:r>
            <a:r>
              <a:rPr lang="en-US" sz="2600" b="1" dirty="0">
                <a:solidFill>
                  <a:srgbClr val="66FF33"/>
                </a:solidFill>
                <a:latin typeface="Times New Roman" pitchFamily="18" charset="0"/>
                <a:ea typeface="Times New Roman"/>
                <a:cs typeface="Times New Roman" pitchFamily="18" charset="0"/>
              </a:rPr>
              <a:t> </a:t>
            </a:r>
            <a:r>
              <a:rPr lang="en-US" sz="2600" b="1" dirty="0">
                <a:latin typeface="Times New Roman" pitchFamily="18" charset="0"/>
                <a:ea typeface="Times New Roman"/>
                <a:cs typeface="Times New Roman" pitchFamily="18" charset="0"/>
              </a:rPr>
              <a:t>here </a:t>
            </a:r>
            <a:r>
              <a:rPr lang="en-US" sz="2600" b="1" u="sng" dirty="0">
                <a:solidFill>
                  <a:srgbClr val="FF0000"/>
                </a:solidFill>
                <a:latin typeface="Times New Roman" pitchFamily="18" charset="0"/>
                <a:ea typeface="Times New Roman"/>
                <a:cs typeface="Times New Roman" pitchFamily="18" charset="0"/>
              </a:rPr>
              <a:t>now</a:t>
            </a:r>
            <a:r>
              <a:rPr lang="en-US" sz="2600" b="1" dirty="0">
                <a:solidFill>
                  <a:srgbClr val="FF0000"/>
                </a:solidFill>
                <a:latin typeface="Times New Roman" pitchFamily="18" charset="0"/>
                <a:ea typeface="Times New Roman"/>
                <a:cs typeface="Times New Roman" pitchFamily="18" charset="0"/>
              </a:rPr>
              <a:t>.</a:t>
            </a:r>
          </a:p>
          <a:p>
            <a:pPr>
              <a:spcBef>
                <a:spcPts val="300"/>
              </a:spcBef>
              <a:spcAft>
                <a:spcPts val="300"/>
              </a:spcAft>
              <a:defRPr/>
            </a:pPr>
            <a:r>
              <a:rPr lang="en-US" sz="2600" b="1" dirty="0">
                <a:latin typeface="Times New Roman" pitchFamily="18" charset="0"/>
                <a:ea typeface="Times New Roman"/>
                <a:cs typeface="Times New Roman" pitchFamily="18" charset="0"/>
              </a:rPr>
              <a:t>           Minh wishes he </a:t>
            </a:r>
            <a:r>
              <a:rPr lang="en-US" sz="2600" b="1" dirty="0">
                <a:solidFill>
                  <a:srgbClr val="FF0000"/>
                </a:solidFill>
                <a:latin typeface="Times New Roman" pitchFamily="18" charset="0"/>
                <a:ea typeface="Times New Roman"/>
                <a:cs typeface="Times New Roman" pitchFamily="18" charset="0"/>
              </a:rPr>
              <a:t>worked</a:t>
            </a:r>
            <a:r>
              <a:rPr lang="en-US" sz="2600" b="1" dirty="0">
                <a:solidFill>
                  <a:srgbClr val="66FF33"/>
                </a:solidFill>
                <a:latin typeface="Times New Roman" pitchFamily="18" charset="0"/>
                <a:ea typeface="Times New Roman"/>
                <a:cs typeface="Times New Roman" pitchFamily="18" charset="0"/>
              </a:rPr>
              <a:t> </a:t>
            </a:r>
            <a:r>
              <a:rPr lang="en-US" sz="2600" b="1" dirty="0">
                <a:latin typeface="Times New Roman" pitchFamily="18" charset="0"/>
                <a:ea typeface="Times New Roman"/>
                <a:cs typeface="Times New Roman" pitchFamily="18" charset="0"/>
              </a:rPr>
              <a:t>for Ha </a:t>
            </a:r>
            <a:r>
              <a:rPr lang="en-US" sz="2600" b="1" dirty="0" err="1">
                <a:latin typeface="Times New Roman" pitchFamily="18" charset="0"/>
                <a:ea typeface="Times New Roman"/>
                <a:cs typeface="Times New Roman" pitchFamily="18" charset="0"/>
              </a:rPr>
              <a:t>Noi</a:t>
            </a:r>
            <a:r>
              <a:rPr lang="en-US" sz="2600" b="1" dirty="0">
                <a:latin typeface="Times New Roman" pitchFamily="18" charset="0"/>
                <a:ea typeface="Times New Roman"/>
                <a:cs typeface="Times New Roman" pitchFamily="18" charset="0"/>
              </a:rPr>
              <a:t> newspaper </a:t>
            </a:r>
            <a:r>
              <a:rPr lang="en-US" sz="2600" b="1" u="sng" dirty="0">
                <a:solidFill>
                  <a:srgbClr val="FF0000"/>
                </a:solidFill>
                <a:latin typeface="Times New Roman" pitchFamily="18" charset="0"/>
                <a:ea typeface="Times New Roman"/>
                <a:cs typeface="Times New Roman" pitchFamily="18" charset="0"/>
              </a:rPr>
              <a:t>now</a:t>
            </a:r>
            <a:r>
              <a:rPr lang="en-US" sz="2600" b="1" dirty="0">
                <a:solidFill>
                  <a:srgbClr val="FF0000"/>
                </a:solidFill>
                <a:latin typeface="Times New Roman" pitchFamily="18" charset="0"/>
                <a:ea typeface="Times New Roman"/>
                <a:cs typeface="Times New Roman" pitchFamily="18" charset="0"/>
              </a:rPr>
              <a:t>.</a:t>
            </a:r>
          </a:p>
        </p:txBody>
      </p:sp>
      <p:sp>
        <p:nvSpPr>
          <p:cNvPr id="12" name="Text Box 8"/>
          <p:cNvSpPr txBox="1">
            <a:spLocks noChangeArrowheads="1"/>
          </p:cNvSpPr>
          <p:nvPr/>
        </p:nvSpPr>
        <p:spPr bwMode="auto">
          <a:xfrm>
            <a:off x="685800" y="762000"/>
            <a:ext cx="7924800" cy="646113"/>
          </a:xfrm>
          <a:prstGeom prst="rect">
            <a:avLst/>
          </a:prstGeom>
          <a:noFill/>
          <a:ln>
            <a:solidFill>
              <a:schemeClr val="tx1"/>
            </a:solid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u="sng" dirty="0">
                <a:latin typeface="Times New Roman" pitchFamily="18" charset="0"/>
                <a:cs typeface="Times New Roman" pitchFamily="18" charset="0"/>
              </a:rPr>
              <a:t>Form:</a:t>
            </a:r>
            <a:r>
              <a:rPr lang="en-US" sz="2800" b="1" dirty="0">
                <a:latin typeface="Times New Roman" pitchFamily="18" charset="0"/>
                <a:cs typeface="Times New Roman" pitchFamily="18" charset="0"/>
              </a:rPr>
              <a:t>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S1+ Wish(es) + S2 + V2/ed …..</a:t>
            </a:r>
            <a:endParaRPr lang="en-US" sz="3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33363" y="0"/>
            <a:ext cx="8675687" cy="6332538"/>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5" name="Rectangle 3"/>
          <p:cNvSpPr>
            <a:spLocks noChangeArrowheads="1"/>
          </p:cNvSpPr>
          <p:nvPr/>
        </p:nvSpPr>
        <p:spPr bwMode="auto">
          <a:xfrm>
            <a:off x="457200" y="546100"/>
            <a:ext cx="8229600" cy="5626100"/>
          </a:xfrm>
          <a:prstGeom prst="rect">
            <a:avLst/>
          </a:prstGeom>
          <a:noFill/>
          <a:ln>
            <a:noFill/>
          </a:ln>
          <a:effectLst/>
        </p:spPr>
        <p:txBody>
          <a:bodyPr/>
          <a:lstStyle>
            <a:lvl1pPr marL="342900" indent="-342900">
              <a:spcBef>
                <a:spcPct val="20000"/>
              </a:spcBef>
              <a:buClr>
                <a:schemeClr val="hlink"/>
              </a:buClr>
              <a:buSzPct val="80000"/>
              <a:buFont typeface="Wingdings"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9pPr>
          </a:lstStyle>
          <a:p>
            <a:pPr marL="0" indent="0" eaLnBrk="1" hangingPunct="1">
              <a:buFont typeface="Wingdings" pitchFamily="2" charset="2"/>
              <a:buNone/>
              <a:defRPr/>
            </a:pPr>
            <a:r>
              <a:rPr lang="en-US" sz="1800" dirty="0">
                <a:effectLst/>
                <a:cs typeface="Arial" panose="020B0604020202020204" pitchFamily="34" charset="0"/>
              </a:rPr>
              <a:t>	Lan’s Malaysian pen pal, Razali Maryam, was staying with Lan last week. Maryam is from Kuala Lumpur. Maryam and Lan have been pen pals for over two years and they correspond at least once every two weeks, but this was their first meeting.</a:t>
            </a:r>
          </a:p>
          <a:p>
            <a:pPr marL="0" indent="0" eaLnBrk="1" hangingPunct="1">
              <a:buFont typeface="Wingdings" pitchFamily="2" charset="2"/>
              <a:buNone/>
              <a:defRPr/>
            </a:pPr>
            <a:r>
              <a:rPr lang="en-US" sz="1800" dirty="0">
                <a:effectLst/>
                <a:cs typeface="Arial" panose="020B0604020202020204" pitchFamily="34" charset="0"/>
              </a:rPr>
              <a:t>	On Maryam's first day in Ha </a:t>
            </a:r>
            <a:r>
              <a:rPr lang="en-US" sz="1800" dirty="0" err="1">
                <a:effectLst/>
                <a:cs typeface="Arial" panose="020B0604020202020204" pitchFamily="34" charset="0"/>
              </a:rPr>
              <a:t>Noi</a:t>
            </a:r>
            <a:r>
              <a:rPr lang="en-US" sz="1800" dirty="0">
                <a:effectLst/>
                <a:cs typeface="Arial" panose="020B0604020202020204" pitchFamily="34" charset="0"/>
              </a:rPr>
              <a:t>, Lan took her to </a:t>
            </a:r>
            <a:r>
              <a:rPr lang="en-US" sz="1800" dirty="0" err="1">
                <a:effectLst/>
                <a:cs typeface="Arial" panose="020B0604020202020204" pitchFamily="34" charset="0"/>
              </a:rPr>
              <a:t>Hoan</a:t>
            </a:r>
            <a:r>
              <a:rPr lang="en-US" sz="1800" dirty="0">
                <a:effectLst/>
                <a:cs typeface="Arial" panose="020B0604020202020204" pitchFamily="34" charset="0"/>
              </a:rPr>
              <a:t> Kiem Lake. Like Kuala Lumpur, Ha </a:t>
            </a:r>
            <a:r>
              <a:rPr lang="en-US" sz="1800" dirty="0" err="1">
                <a:effectLst/>
                <a:cs typeface="Arial" panose="020B0604020202020204" pitchFamily="34" charset="0"/>
              </a:rPr>
              <a:t>Noi</a:t>
            </a:r>
            <a:r>
              <a:rPr lang="en-US" sz="1800" dirty="0">
                <a:effectLst/>
                <a:cs typeface="Arial" panose="020B0604020202020204" pitchFamily="34" charset="0"/>
              </a:rPr>
              <a:t> is a busy modern city. Maryam was really impressed by the beauty of the city and by the friendliness of its people.</a:t>
            </a:r>
          </a:p>
          <a:p>
            <a:pPr marL="0" indent="0" eaLnBrk="1" hangingPunct="1">
              <a:buFont typeface="Wingdings" pitchFamily="2" charset="2"/>
              <a:buNone/>
              <a:defRPr/>
            </a:pPr>
            <a:r>
              <a:rPr lang="en-US" sz="1800" dirty="0">
                <a:effectLst/>
                <a:cs typeface="Arial" panose="020B0604020202020204" pitchFamily="34" charset="0"/>
              </a:rPr>
              <a:t>	Over the next few days, the girls visited Ho Chi Minh's Mausoleum, the History Museum and the Temple of Literature, as well as many beautiful parks and lakes in Ha </a:t>
            </a:r>
            <a:r>
              <a:rPr lang="en-US" sz="1800" dirty="0" err="1">
                <a:effectLst/>
                <a:cs typeface="Arial" panose="020B0604020202020204" pitchFamily="34" charset="0"/>
              </a:rPr>
              <a:t>Noi</a:t>
            </a:r>
            <a:r>
              <a:rPr lang="en-US" sz="1800" dirty="0">
                <a:effectLst/>
                <a:cs typeface="Arial" panose="020B0604020202020204" pitchFamily="34" charset="0"/>
              </a:rPr>
              <a:t>. On Friday, Maryam wanted to visit the mosque on Hang </a:t>
            </a:r>
            <a:r>
              <a:rPr lang="en-US" sz="1800" dirty="0" err="1">
                <a:effectLst/>
                <a:cs typeface="Arial" panose="020B0604020202020204" pitchFamily="34" charset="0"/>
              </a:rPr>
              <a:t>Luoc</a:t>
            </a:r>
            <a:r>
              <a:rPr lang="en-US" sz="1800" dirty="0">
                <a:effectLst/>
                <a:cs typeface="Arial" panose="020B0604020202020204" pitchFamily="34" charset="0"/>
              </a:rPr>
              <a:t> Street. Lan used to walk past the mosque on her way to primary school. However, this was Lan’s first visit. She enjoyed the peaceful atmosphere while Maryam was praying.</a:t>
            </a:r>
          </a:p>
          <a:p>
            <a:pPr marL="0" indent="0" eaLnBrk="1" hangingPunct="1">
              <a:buFont typeface="Wingdings" pitchFamily="2" charset="2"/>
              <a:buNone/>
              <a:defRPr/>
            </a:pPr>
            <a:r>
              <a:rPr lang="en-US" sz="1800" dirty="0">
                <a:effectLst/>
                <a:cs typeface="Arial" panose="020B0604020202020204" pitchFamily="34" charset="0"/>
              </a:rPr>
              <a:t>	“I wish you had a longer vacation,” Lan said to Maryam at the end of the week.</a:t>
            </a:r>
          </a:p>
          <a:p>
            <a:pPr marL="0" indent="0" eaLnBrk="1" hangingPunct="1">
              <a:buFont typeface="Wingdings" pitchFamily="2" charset="2"/>
              <a:buNone/>
              <a:defRPr/>
            </a:pPr>
            <a:r>
              <a:rPr lang="en-US" sz="1800" dirty="0">
                <a:effectLst/>
                <a:cs typeface="Arial" panose="020B0604020202020204" pitchFamily="34" charset="0"/>
              </a:rPr>
              <a:t>	“Yes, I wish I had more time to get to know your beautiful country better. Lan, would you like to come and visit me next summer?” Maryam asked.</a:t>
            </a:r>
          </a:p>
          <a:p>
            <a:pPr marL="0" indent="0" eaLnBrk="1" hangingPunct="1">
              <a:buFont typeface="Wingdings" pitchFamily="2" charset="2"/>
              <a:buNone/>
              <a:defRPr/>
            </a:pPr>
            <a:r>
              <a:rPr lang="en-US" sz="1800" dirty="0">
                <a:effectLst/>
                <a:cs typeface="Arial" panose="020B0604020202020204" pitchFamily="34" charset="0"/>
              </a:rPr>
              <a:t>	“That would be great! However, it seems very difficult for me to have        a trip abroad. It all depends on my parents. Anyway, we’ll keep in touch.” </a:t>
            </a:r>
            <a:r>
              <a:rPr lang="en-US" dirty="0">
                <a:effectLst/>
                <a:cs typeface="Arial" panose="020B0604020202020204" pitchFamily="34" charset="0"/>
              </a:rPr>
              <a:t/>
            </a:r>
            <a:br>
              <a:rPr lang="en-US" dirty="0">
                <a:effectLst/>
                <a:cs typeface="Arial" panose="020B0604020202020204" pitchFamily="34" charset="0"/>
              </a:rPr>
            </a:br>
            <a:r>
              <a:rPr lang="en-US" dirty="0">
                <a:effectLst/>
                <a:cs typeface="Arial" panose="020B0604020202020204" pitchFamily="34" charset="0"/>
              </a:rPr>
              <a:t/>
            </a:r>
            <a:br>
              <a:rPr lang="en-US" dirty="0">
                <a:effectLst/>
                <a:cs typeface="Arial" panose="020B0604020202020204" pitchFamily="34" charset="0"/>
              </a:rPr>
            </a:br>
            <a:endParaRPr lang="en-US" altLang="en-US" sz="2400" dirty="0">
              <a:solidFill>
                <a:prstClr val="black"/>
              </a:solidFill>
              <a:cs typeface="+mn-cs"/>
            </a:endParaRPr>
          </a:p>
        </p:txBody>
      </p:sp>
      <p:sp>
        <p:nvSpPr>
          <p:cNvPr id="69636" name="Rectangle 4"/>
          <p:cNvSpPr>
            <a:spLocks noChangeArrowheads="1"/>
          </p:cNvSpPr>
          <p:nvPr/>
        </p:nvSpPr>
        <p:spPr bwMode="auto">
          <a:xfrm>
            <a:off x="6410325" y="506413"/>
            <a:ext cx="3028950" cy="3398837"/>
          </a:xfrm>
          <a:prstGeom prst="rect">
            <a:avLst/>
          </a:prstGeom>
          <a:noFill/>
          <a:ln>
            <a:noFill/>
          </a:ln>
          <a:effectLst/>
        </p:spPr>
        <p:txBody>
          <a:bodyPr/>
          <a:lstStyle>
            <a:lvl1pPr marL="342900" indent="-342900">
              <a:spcBef>
                <a:spcPct val="20000"/>
              </a:spcBef>
              <a:buClr>
                <a:schemeClr val="hlink"/>
              </a:buClr>
              <a:buSzPct val="80000"/>
              <a:buFont typeface="Wingdings"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itchFamily="2" charset="2"/>
              <a:buChar char="l"/>
              <a:defRPr>
                <a:solidFill>
                  <a:schemeClr val="tx1"/>
                </a:solidFill>
                <a:effectLst>
                  <a:outerShdw blurRad="38100" dist="38100" dir="2700000" algn="tl">
                    <a:srgbClr val="000000"/>
                  </a:outerShdw>
                </a:effectLst>
                <a:latin typeface="Tahoma" panose="020B0604030504040204" pitchFamily="34" charset="0"/>
              </a:defRPr>
            </a:lvl9pPr>
          </a:lstStyle>
          <a:p>
            <a:pPr defTabSz="457200" eaLnBrk="1" fontAlgn="auto" hangingPunct="1">
              <a:spcAft>
                <a:spcPts val="0"/>
              </a:spcAft>
              <a:buClr>
                <a:srgbClr val="0563C1"/>
              </a:buClr>
              <a:buFont typeface="Wingdings" pitchFamily="2" charset="2"/>
              <a:buNone/>
              <a:defRPr/>
            </a:pPr>
            <a:endParaRPr lang="en-US" altLang="en-US" sz="2100" dirty="0">
              <a:solidFill>
                <a:prstClr val="black"/>
              </a:solidFill>
              <a:cs typeface="+mn-cs"/>
            </a:endParaRPr>
          </a:p>
        </p:txBody>
      </p:sp>
      <p:sp>
        <p:nvSpPr>
          <p:cNvPr id="22533" name="WordArt 6"/>
          <p:cNvSpPr>
            <a:spLocks noChangeArrowheads="1" noChangeShapeType="1" noTextEdit="1"/>
          </p:cNvSpPr>
          <p:nvPr/>
        </p:nvSpPr>
        <p:spPr bwMode="auto">
          <a:xfrm>
            <a:off x="2590800" y="290513"/>
            <a:ext cx="3124200" cy="21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1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II. Listen and read</a:t>
            </a:r>
          </a:p>
        </p:txBody>
      </p:sp>
      <p:pic>
        <p:nvPicPr>
          <p:cNvPr id="3" name="1-L&amp;R-2.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327525" y="3184525"/>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Scale>
                                      <p:cBhvr>
                                        <p:cTn id="7" dur="1000" decel="50000" fill="hold">
                                          <p:stCondLst>
                                            <p:cond delay="0"/>
                                          </p:stCondLst>
                                        </p:cTn>
                                        <p:tgtEl>
                                          <p:spTgt spid="696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9635">
                                            <p:txEl>
                                              <p:pRg st="0" end="0"/>
                                            </p:txEl>
                                          </p:spTgt>
                                        </p:tgtEl>
                                        <p:attrNameLst>
                                          <p:attrName>ppt_x</p:attrName>
                                          <p:attrName>ppt_y</p:attrName>
                                        </p:attrNameLst>
                                      </p:cBhvr>
                                    </p:animMotion>
                                    <p:animEffect transition="in" filter="fade">
                                      <p:cBhvr>
                                        <p:cTn id="9" dur="1000"/>
                                        <p:tgtEl>
                                          <p:spTgt spid="696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69635">
                                            <p:txEl>
                                              <p:pRg st="1" end="1"/>
                                            </p:txEl>
                                          </p:spTgt>
                                        </p:tgtEl>
                                        <p:attrNameLst>
                                          <p:attrName>style.visibility</p:attrName>
                                        </p:attrNameLst>
                                      </p:cBhvr>
                                      <p:to>
                                        <p:strVal val="visible"/>
                                      </p:to>
                                    </p:set>
                                    <p:animScale>
                                      <p:cBhvr>
                                        <p:cTn id="14" dur="1000" decel="50000" fill="hold">
                                          <p:stCondLst>
                                            <p:cond delay="0"/>
                                          </p:stCondLst>
                                        </p:cTn>
                                        <p:tgtEl>
                                          <p:spTgt spid="696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9635">
                                            <p:txEl>
                                              <p:pRg st="1" end="1"/>
                                            </p:txEl>
                                          </p:spTgt>
                                        </p:tgtEl>
                                        <p:attrNameLst>
                                          <p:attrName>ppt_x</p:attrName>
                                          <p:attrName>ppt_y</p:attrName>
                                        </p:attrNameLst>
                                      </p:cBhvr>
                                    </p:animMotion>
                                    <p:animEffect transition="in" filter="fade">
                                      <p:cBhvr>
                                        <p:cTn id="16" dur="1000"/>
                                        <p:tgtEl>
                                          <p:spTgt spid="696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Scale>
                                      <p:cBhvr>
                                        <p:cTn id="21" dur="1000" decel="50000" fill="hold">
                                          <p:stCondLst>
                                            <p:cond delay="0"/>
                                          </p:stCondLst>
                                        </p:cTn>
                                        <p:tgtEl>
                                          <p:spTgt spid="696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9635">
                                            <p:txEl>
                                              <p:pRg st="2" end="2"/>
                                            </p:txEl>
                                          </p:spTgt>
                                        </p:tgtEl>
                                        <p:attrNameLst>
                                          <p:attrName>ppt_x</p:attrName>
                                          <p:attrName>ppt_y</p:attrName>
                                        </p:attrNameLst>
                                      </p:cBhvr>
                                    </p:animMotion>
                                    <p:animEffect transition="in" filter="fade">
                                      <p:cBhvr>
                                        <p:cTn id="23" dur="1000"/>
                                        <p:tgtEl>
                                          <p:spTgt spid="696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69635">
                                            <p:txEl>
                                              <p:pRg st="3" end="3"/>
                                            </p:txEl>
                                          </p:spTgt>
                                        </p:tgtEl>
                                        <p:attrNameLst>
                                          <p:attrName>style.visibility</p:attrName>
                                        </p:attrNameLst>
                                      </p:cBhvr>
                                      <p:to>
                                        <p:strVal val="visible"/>
                                      </p:to>
                                    </p:set>
                                    <p:animScale>
                                      <p:cBhvr>
                                        <p:cTn id="28" dur="1000" decel="50000" fill="hold">
                                          <p:stCondLst>
                                            <p:cond delay="0"/>
                                          </p:stCondLst>
                                        </p:cTn>
                                        <p:tgtEl>
                                          <p:spTgt spid="6963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9635">
                                            <p:txEl>
                                              <p:pRg st="3" end="3"/>
                                            </p:txEl>
                                          </p:spTgt>
                                        </p:tgtEl>
                                        <p:attrNameLst>
                                          <p:attrName>ppt_x</p:attrName>
                                          <p:attrName>ppt_y</p:attrName>
                                        </p:attrNameLst>
                                      </p:cBhvr>
                                    </p:animMotion>
                                    <p:animEffect transition="in" filter="fade">
                                      <p:cBhvr>
                                        <p:cTn id="30" dur="1000"/>
                                        <p:tgtEl>
                                          <p:spTgt spid="6963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69635">
                                            <p:txEl>
                                              <p:pRg st="4" end="4"/>
                                            </p:txEl>
                                          </p:spTgt>
                                        </p:tgtEl>
                                        <p:attrNameLst>
                                          <p:attrName>style.visibility</p:attrName>
                                        </p:attrNameLst>
                                      </p:cBhvr>
                                      <p:to>
                                        <p:strVal val="visible"/>
                                      </p:to>
                                    </p:set>
                                    <p:animScale>
                                      <p:cBhvr>
                                        <p:cTn id="35" dur="1000" decel="50000" fill="hold">
                                          <p:stCondLst>
                                            <p:cond delay="0"/>
                                          </p:stCondLst>
                                        </p:cTn>
                                        <p:tgtEl>
                                          <p:spTgt spid="6963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9635">
                                            <p:txEl>
                                              <p:pRg st="4" end="4"/>
                                            </p:txEl>
                                          </p:spTgt>
                                        </p:tgtEl>
                                        <p:attrNameLst>
                                          <p:attrName>ppt_x</p:attrName>
                                          <p:attrName>ppt_y</p:attrName>
                                        </p:attrNameLst>
                                      </p:cBhvr>
                                    </p:animMotion>
                                    <p:animEffect transition="in" filter="fade">
                                      <p:cBhvr>
                                        <p:cTn id="37" dur="1000"/>
                                        <p:tgtEl>
                                          <p:spTgt spid="6963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69635">
                                            <p:txEl>
                                              <p:pRg st="5" end="5"/>
                                            </p:txEl>
                                          </p:spTgt>
                                        </p:tgtEl>
                                        <p:attrNameLst>
                                          <p:attrName>style.visibility</p:attrName>
                                        </p:attrNameLst>
                                      </p:cBhvr>
                                      <p:to>
                                        <p:strVal val="visible"/>
                                      </p:to>
                                    </p:set>
                                    <p:animScale>
                                      <p:cBhvr>
                                        <p:cTn id="42" dur="1000" decel="50000" fill="hold">
                                          <p:stCondLst>
                                            <p:cond delay="0"/>
                                          </p:stCondLst>
                                        </p:cTn>
                                        <p:tgtEl>
                                          <p:spTgt spid="6963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9635">
                                            <p:txEl>
                                              <p:pRg st="5" end="5"/>
                                            </p:txEl>
                                          </p:spTgt>
                                        </p:tgtEl>
                                        <p:attrNameLst>
                                          <p:attrName>ppt_x</p:attrName>
                                          <p:attrName>ppt_y</p:attrName>
                                        </p:attrNameLst>
                                      </p:cBhvr>
                                    </p:animMotion>
                                    <p:animEffect transition="in" filter="fade">
                                      <p:cBhvr>
                                        <p:cTn id="44" dur="1000"/>
                                        <p:tgtEl>
                                          <p:spTgt spid="6963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22" name="WordArt 18"/>
          <p:cNvSpPr>
            <a:spLocks noChangeArrowheads="1" noChangeShapeType="1" noTextEdit="1"/>
          </p:cNvSpPr>
          <p:nvPr/>
        </p:nvSpPr>
        <p:spPr bwMode="auto">
          <a:xfrm>
            <a:off x="1828800" y="76200"/>
            <a:ext cx="5410200" cy="914400"/>
          </a:xfrm>
          <a:prstGeom prst="rect">
            <a:avLst/>
          </a:prstGeom>
        </p:spPr>
        <p:txBody>
          <a:bodyPr wrap="none" fromWordArt="1">
            <a:prstTxWarp prst="textInflateTop">
              <a:avLst>
                <a:gd name="adj" fmla="val 31917"/>
              </a:avLst>
            </a:prstTxWarp>
          </a:bodyPr>
          <a:lstStyle/>
          <a:p>
            <a:pPr algn="ctr"/>
            <a:r>
              <a:rPr lang="en-US" sz="3600" kern="10">
                <a:ln w="19050">
                  <a:solidFill>
                    <a:srgbClr val="FF00FF"/>
                  </a:solidFill>
                  <a:round/>
                  <a:headEnd/>
                  <a:tailEnd/>
                </a:ln>
                <a:solidFill>
                  <a:srgbClr val="00CCFF"/>
                </a:solidFill>
                <a:effectLst>
                  <a:outerShdw dist="35921" dir="2700000" algn="ctr" rotWithShape="0">
                    <a:srgbClr val="990000"/>
                  </a:outerShdw>
                </a:effectLst>
                <a:latin typeface="Impact"/>
              </a:rPr>
              <a:t>Guiding questions</a:t>
            </a:r>
          </a:p>
        </p:txBody>
      </p:sp>
      <p:sp>
        <p:nvSpPr>
          <p:cNvPr id="72723" name="Text Box 19"/>
          <p:cNvSpPr txBox="1">
            <a:spLocks noChangeArrowheads="1"/>
          </p:cNvSpPr>
          <p:nvPr/>
        </p:nvSpPr>
        <p:spPr bwMode="auto">
          <a:xfrm>
            <a:off x="152400" y="129540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0000"/>
                </a:solidFill>
                <a:latin typeface="Times New Roman" pitchFamily="18" charset="0"/>
                <a:cs typeface="Times New Roman" pitchFamily="18" charset="0"/>
              </a:rPr>
              <a:t>1. Where did Lan take Maryam to?</a:t>
            </a:r>
          </a:p>
        </p:txBody>
      </p:sp>
      <p:sp>
        <p:nvSpPr>
          <p:cNvPr id="72724" name="Text Box 20"/>
          <p:cNvSpPr txBox="1">
            <a:spLocks noChangeArrowheads="1"/>
          </p:cNvSpPr>
          <p:nvPr/>
        </p:nvSpPr>
        <p:spPr bwMode="auto">
          <a:xfrm>
            <a:off x="381000" y="2057400"/>
            <a:ext cx="80772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t> </a:t>
            </a:r>
            <a:r>
              <a:rPr lang="en-US" altLang="en-US" sz="2800" b="1">
                <a:latin typeface="Times New Roman" pitchFamily="18" charset="0"/>
                <a:cs typeface="Times New Roman" pitchFamily="18" charset="0"/>
              </a:rPr>
              <a:t>Lan took Maryam to:</a:t>
            </a:r>
          </a:p>
          <a:p>
            <a:pPr eaLnBrk="1" hangingPunct="1">
              <a:spcBef>
                <a:spcPct val="50000"/>
              </a:spcBef>
              <a:buFontTx/>
              <a:buChar char="-"/>
            </a:pPr>
            <a:r>
              <a:rPr lang="en-US" altLang="en-US" sz="2800" b="1">
                <a:latin typeface="Times New Roman" pitchFamily="18" charset="0"/>
                <a:cs typeface="Times New Roman" pitchFamily="18" charset="0"/>
              </a:rPr>
              <a:t> Hoan Kiem Lake</a:t>
            </a:r>
          </a:p>
          <a:p>
            <a:pPr eaLnBrk="1" hangingPunct="1">
              <a:spcBef>
                <a:spcPct val="50000"/>
              </a:spcBef>
              <a:buFontTx/>
              <a:buChar char="-"/>
            </a:pPr>
            <a:r>
              <a:rPr lang="en-US" altLang="en-US" sz="2800" b="1">
                <a:latin typeface="Times New Roman" pitchFamily="18" charset="0"/>
                <a:cs typeface="Times New Roman" pitchFamily="18" charset="0"/>
              </a:rPr>
              <a:t> Ho Chi Minh’s Mausoleum</a:t>
            </a:r>
          </a:p>
          <a:p>
            <a:pPr eaLnBrk="1" hangingPunct="1">
              <a:spcBef>
                <a:spcPct val="50000"/>
              </a:spcBef>
              <a:buFontTx/>
              <a:buChar char="-"/>
            </a:pPr>
            <a:r>
              <a:rPr lang="en-US" altLang="en-US" sz="2800" b="1">
                <a:latin typeface="Times New Roman" pitchFamily="18" charset="0"/>
                <a:cs typeface="Times New Roman" pitchFamily="18" charset="0"/>
              </a:rPr>
              <a:t> the History Museum</a:t>
            </a:r>
          </a:p>
          <a:p>
            <a:pPr eaLnBrk="1" hangingPunct="1">
              <a:spcBef>
                <a:spcPct val="50000"/>
              </a:spcBef>
              <a:buFontTx/>
              <a:buChar char="-"/>
            </a:pPr>
            <a:r>
              <a:rPr lang="en-US" altLang="en-US" sz="2800" b="1">
                <a:latin typeface="Times New Roman" pitchFamily="18" charset="0"/>
                <a:cs typeface="Times New Roman" pitchFamily="18" charset="0"/>
              </a:rPr>
              <a:t> the Temple of Literature</a:t>
            </a:r>
          </a:p>
          <a:p>
            <a:pPr eaLnBrk="1" hangingPunct="1">
              <a:spcBef>
                <a:spcPct val="50000"/>
              </a:spcBef>
              <a:buFontTx/>
              <a:buChar char="-"/>
            </a:pPr>
            <a:r>
              <a:rPr lang="en-US" altLang="en-US" sz="2800" b="1">
                <a:latin typeface="Times New Roman" pitchFamily="18" charset="0"/>
                <a:cs typeface="Times New Roman" pitchFamily="18" charset="0"/>
              </a:rPr>
              <a:t> many beautiful lakes and parks in Ha Noi.</a:t>
            </a:r>
          </a:p>
          <a:p>
            <a:pPr eaLnBrk="1" hangingPunct="1">
              <a:spcBef>
                <a:spcPct val="50000"/>
              </a:spcBef>
              <a:buFontTx/>
              <a:buChar char="-"/>
            </a:pPr>
            <a:r>
              <a:rPr lang="en-US" altLang="en-US" sz="2800" b="1"/>
              <a:t> </a:t>
            </a:r>
            <a:r>
              <a:rPr lang="en-US" altLang="en-US" sz="2800" b="1">
                <a:latin typeface="Times New Roman" pitchFamily="18" charset="0"/>
                <a:cs typeface="Times New Roman" pitchFamily="18" charset="0"/>
              </a:rPr>
              <a:t>the mosque on Hang Luoc Street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22"/>
                                        </p:tgtEl>
                                        <p:attrNameLst>
                                          <p:attrName>style.visibility</p:attrName>
                                        </p:attrNameLst>
                                      </p:cBhvr>
                                      <p:to>
                                        <p:strVal val="visible"/>
                                      </p:to>
                                    </p:set>
                                    <p:anim calcmode="lin" valueType="num">
                                      <p:cBhvr additive="base">
                                        <p:cTn id="7" dur="500" fill="hold"/>
                                        <p:tgtEl>
                                          <p:spTgt spid="72722"/>
                                        </p:tgtEl>
                                        <p:attrNameLst>
                                          <p:attrName>ppt_x</p:attrName>
                                        </p:attrNameLst>
                                      </p:cBhvr>
                                      <p:tavLst>
                                        <p:tav tm="0">
                                          <p:val>
                                            <p:strVal val="#ppt_x"/>
                                          </p:val>
                                        </p:tav>
                                        <p:tav tm="100000">
                                          <p:val>
                                            <p:strVal val="#ppt_x"/>
                                          </p:val>
                                        </p:tav>
                                      </p:tavLst>
                                    </p:anim>
                                    <p:anim calcmode="lin" valueType="num">
                                      <p:cBhvr additive="base">
                                        <p:cTn id="8" dur="500" fill="hold"/>
                                        <p:tgtEl>
                                          <p:spTgt spid="727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72723"/>
                                        </p:tgtEl>
                                        <p:attrNameLst>
                                          <p:attrName>style.visibility</p:attrName>
                                        </p:attrNameLst>
                                      </p:cBhvr>
                                      <p:to>
                                        <p:strVal val="visible"/>
                                      </p:to>
                                    </p:set>
                                    <p:animEffect transition="in" filter="barn(inHorizontal)">
                                      <p:cBhvr>
                                        <p:cTn id="13" dur="500"/>
                                        <p:tgtEl>
                                          <p:spTgt spid="727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72724"/>
                                        </p:tgtEl>
                                        <p:attrNameLst>
                                          <p:attrName>style.visibility</p:attrName>
                                        </p:attrNameLst>
                                      </p:cBhvr>
                                      <p:to>
                                        <p:strVal val="visible"/>
                                      </p:to>
                                    </p:set>
                                    <p:animEffect transition="in" filter="barn(inHorizontal)">
                                      <p:cBhvr>
                                        <p:cTn id="18" dur="500"/>
                                        <p:tgtEl>
                                          <p:spTgt spid="72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2" grpId="0" animBg="1"/>
      <p:bldP spid="72723" grpId="0"/>
      <p:bldP spid="727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AutoShape 2"/>
          <p:cNvSpPr>
            <a:spLocks noChangeArrowheads="1"/>
          </p:cNvSpPr>
          <p:nvPr/>
        </p:nvSpPr>
        <p:spPr bwMode="auto">
          <a:xfrm>
            <a:off x="2362200" y="1524000"/>
            <a:ext cx="6096000" cy="1219200"/>
          </a:xfrm>
          <a:prstGeom prst="roundRect">
            <a:avLst>
              <a:gd name="adj" fmla="val 27995"/>
            </a:avLst>
          </a:prstGeom>
          <a:solidFill>
            <a:srgbClr val="FF0000"/>
          </a:solidFill>
          <a:ln w="38100">
            <a:solidFill>
              <a:srgbClr val="800000"/>
            </a:solidFill>
            <a:round/>
            <a:headEnd/>
            <a:tailEnd/>
          </a:ln>
          <a:effectLst/>
        </p:spPr>
        <p:txBody>
          <a:bodyPr wrap="none" anchor="ctr"/>
          <a:lstStyle/>
          <a:p>
            <a:pPr marL="342900" indent="-342900" eaLnBrk="1" hangingPunct="1">
              <a:spcBef>
                <a:spcPct val="20000"/>
              </a:spcBef>
              <a:buClr>
                <a:schemeClr val="hlink"/>
              </a:buClr>
              <a:buSzPct val="65000"/>
              <a:buFont typeface="Wingdings" pitchFamily="2" charset="2"/>
              <a:buNone/>
              <a:defRPr/>
            </a:pPr>
            <a:r>
              <a:rPr lang="en-US" sz="2800" dirty="0">
                <a:effectLst>
                  <a:outerShdw blurRad="38100" dist="38100" dir="2700000" algn="tl">
                    <a:srgbClr val="000000"/>
                  </a:outerShdw>
                </a:effectLst>
                <a:latin typeface="Times New Roman" pitchFamily="18" charset="0"/>
                <a:cs typeface="Times New Roman" pitchFamily="18" charset="0"/>
              </a:rPr>
              <a:t>1.Lan and </a:t>
            </a:r>
            <a:r>
              <a:rPr lang="en-US" sz="2800" dirty="0" err="1">
                <a:effectLst>
                  <a:outerShdw blurRad="38100" dist="38100" dir="2700000" algn="tl">
                    <a:srgbClr val="000000"/>
                  </a:outerShdw>
                </a:effectLst>
                <a:latin typeface="Times New Roman" pitchFamily="18" charset="0"/>
                <a:cs typeface="Times New Roman" pitchFamily="18" charset="0"/>
              </a:rPr>
              <a:t>Maryam</a:t>
            </a:r>
            <a:r>
              <a:rPr lang="en-US" sz="2800" dirty="0">
                <a:effectLst>
                  <a:outerShdw blurRad="38100" dist="38100" dir="2700000" algn="tl">
                    <a:srgbClr val="000000"/>
                  </a:outerShdw>
                </a:effectLst>
                <a:latin typeface="Times New Roman" pitchFamily="18" charset="0"/>
                <a:cs typeface="Times New Roman" pitchFamily="18" charset="0"/>
              </a:rPr>
              <a:t> usually write to</a:t>
            </a:r>
          </a:p>
          <a:p>
            <a:pPr marL="342900" indent="-342900" eaLnBrk="1" hangingPunct="1">
              <a:spcBef>
                <a:spcPct val="20000"/>
              </a:spcBef>
              <a:buClr>
                <a:schemeClr val="hlink"/>
              </a:buClr>
              <a:buSzPct val="65000"/>
              <a:buFont typeface="Wingdings" pitchFamily="2" charset="2"/>
              <a:buNone/>
              <a:defRPr/>
            </a:pPr>
            <a:r>
              <a:rPr lang="en-US" sz="2800" dirty="0">
                <a:effectLst>
                  <a:outerShdw blurRad="38100" dist="38100" dir="2700000" algn="tl">
                    <a:srgbClr val="000000"/>
                  </a:outerShdw>
                </a:effectLst>
                <a:latin typeface="Times New Roman" pitchFamily="18" charset="0"/>
                <a:cs typeface="Times New Roman" pitchFamily="18" charset="0"/>
              </a:rPr>
              <a:t> one another every ………..</a:t>
            </a:r>
          </a:p>
        </p:txBody>
      </p:sp>
      <p:sp>
        <p:nvSpPr>
          <p:cNvPr id="198659" name="Rectangle 3"/>
          <p:cNvSpPr>
            <a:spLocks noChangeArrowheads="1"/>
          </p:cNvSpPr>
          <p:nvPr/>
        </p:nvSpPr>
        <p:spPr bwMode="auto">
          <a:xfrm>
            <a:off x="533400" y="381000"/>
            <a:ext cx="990600" cy="6019800"/>
          </a:xfrm>
          <a:prstGeom prst="rect">
            <a:avLst/>
          </a:prstGeom>
          <a:gradFill rotWithShape="1">
            <a:gsLst>
              <a:gs pos="0">
                <a:srgbClr val="00FF00">
                  <a:gamma/>
                  <a:shade val="46275"/>
                  <a:invGamma/>
                </a:srgbClr>
              </a:gs>
              <a:gs pos="50000">
                <a:srgbClr val="00FF00"/>
              </a:gs>
              <a:gs pos="100000">
                <a:srgbClr val="00FF00">
                  <a:gamma/>
                  <a:shade val="46275"/>
                  <a:invGamma/>
                </a:srgbClr>
              </a:gs>
            </a:gsLst>
            <a:lin ang="0" scaled="1"/>
          </a:gradFill>
          <a:ln w="25400" algn="ctr">
            <a:solidFill>
              <a:srgbClr val="0000FF"/>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8660" name="AutoShape 4"/>
          <p:cNvSpPr>
            <a:spLocks noChangeArrowheads="1"/>
          </p:cNvSpPr>
          <p:nvPr/>
        </p:nvSpPr>
        <p:spPr bwMode="auto">
          <a:xfrm>
            <a:off x="2438400" y="3048000"/>
            <a:ext cx="6019800" cy="762000"/>
          </a:xfrm>
          <a:prstGeom prst="roundRect">
            <a:avLst>
              <a:gd name="adj" fmla="val 31889"/>
            </a:avLst>
          </a:prstGeom>
          <a:solidFill>
            <a:srgbClr val="993366"/>
          </a:solidFill>
          <a:ln w="28575">
            <a:solidFill>
              <a:srgbClr val="FF0000"/>
            </a:solidFill>
            <a:round/>
            <a:headEnd/>
            <a:tailEnd/>
          </a:ln>
        </p:spPr>
        <p:txBody>
          <a:bodyPr wrap="none" anchor="ctr"/>
          <a:lstStyle/>
          <a:p>
            <a:pPr eaLnBrk="1" hangingPunct="1"/>
            <a:r>
              <a:rPr lang="en-US" altLang="en-US" sz="3200">
                <a:solidFill>
                  <a:srgbClr val="FFFF00"/>
                </a:solidFill>
                <a:latin typeface="Times New Roman" pitchFamily="18" charset="0"/>
                <a:cs typeface="Times New Roman" pitchFamily="18" charset="0"/>
              </a:rPr>
              <a:t>two years</a:t>
            </a:r>
          </a:p>
        </p:txBody>
      </p:sp>
      <p:grpSp>
        <p:nvGrpSpPr>
          <p:cNvPr id="24581" name="Group 5"/>
          <p:cNvGrpSpPr>
            <a:grpSpLocks/>
          </p:cNvGrpSpPr>
          <p:nvPr/>
        </p:nvGrpSpPr>
        <p:grpSpPr bwMode="auto">
          <a:xfrm>
            <a:off x="457200" y="3175000"/>
            <a:ext cx="1524000" cy="508000"/>
            <a:chOff x="288" y="2000"/>
            <a:chExt cx="960" cy="320"/>
          </a:xfrm>
        </p:grpSpPr>
        <p:sp>
          <p:nvSpPr>
            <p:cNvPr id="198662" name="Rectangle 6"/>
            <p:cNvSpPr>
              <a:spLocks noChangeArrowheads="1"/>
            </p:cNvSpPr>
            <p:nvPr/>
          </p:nvSpPr>
          <p:spPr bwMode="auto">
            <a:xfrm>
              <a:off x="288" y="2000"/>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8663" name="Rectangle 7"/>
            <p:cNvSpPr>
              <a:spLocks noChangeArrowheads="1"/>
            </p:cNvSpPr>
            <p:nvPr/>
          </p:nvSpPr>
          <p:spPr bwMode="auto">
            <a:xfrm>
              <a:off x="1008" y="2080"/>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28575">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98664" name="Rectangle 8"/>
          <p:cNvSpPr>
            <a:spLocks noChangeArrowheads="1"/>
          </p:cNvSpPr>
          <p:nvPr/>
        </p:nvSpPr>
        <p:spPr bwMode="auto">
          <a:xfrm>
            <a:off x="1981200" y="3175000"/>
            <a:ext cx="381000" cy="508000"/>
          </a:xfrm>
          <a:prstGeom prst="rect">
            <a:avLst/>
          </a:prstGeom>
          <a:gradFill rotWithShape="1">
            <a:gsLst>
              <a:gs pos="0">
                <a:srgbClr val="760076"/>
              </a:gs>
              <a:gs pos="50000">
                <a:srgbClr val="FF00FF"/>
              </a:gs>
              <a:gs pos="100000">
                <a:srgbClr val="760076"/>
              </a:gs>
            </a:gsLst>
            <a:lin ang="0" scaled="1"/>
          </a:gradFill>
          <a:ln w="28575">
            <a:solidFill>
              <a:srgbClr val="FF0000"/>
            </a:solidFill>
            <a:miter lim="800000"/>
            <a:headEnd/>
            <a:tailEnd/>
          </a:ln>
        </p:spPr>
        <p:txBody>
          <a:bodyPr wrap="none" anchor="ctr"/>
          <a:lstStyle/>
          <a:p>
            <a:pPr eaLnBrk="1" hangingPunct="1"/>
            <a:r>
              <a:rPr lang="en-US" altLang="en-US" sz="3200"/>
              <a:t>A</a:t>
            </a:r>
          </a:p>
        </p:txBody>
      </p:sp>
      <p:sp>
        <p:nvSpPr>
          <p:cNvPr id="198665" name="AutoShape 9"/>
          <p:cNvSpPr>
            <a:spLocks noChangeArrowheads="1"/>
          </p:cNvSpPr>
          <p:nvPr/>
        </p:nvSpPr>
        <p:spPr bwMode="auto">
          <a:xfrm>
            <a:off x="2438400" y="3911600"/>
            <a:ext cx="60198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sz="3200">
                <a:solidFill>
                  <a:srgbClr val="FFFF00"/>
                </a:solidFill>
                <a:latin typeface="Times New Roman" pitchFamily="18" charset="0"/>
                <a:cs typeface="Times New Roman" pitchFamily="18" charset="0"/>
              </a:rPr>
              <a:t>month</a:t>
            </a:r>
          </a:p>
        </p:txBody>
      </p:sp>
      <p:grpSp>
        <p:nvGrpSpPr>
          <p:cNvPr id="24584" name="Group 10"/>
          <p:cNvGrpSpPr>
            <a:grpSpLocks/>
          </p:cNvGrpSpPr>
          <p:nvPr/>
        </p:nvGrpSpPr>
        <p:grpSpPr bwMode="auto">
          <a:xfrm>
            <a:off x="457200" y="4038600"/>
            <a:ext cx="1524000" cy="508000"/>
            <a:chOff x="288" y="2544"/>
            <a:chExt cx="960" cy="320"/>
          </a:xfrm>
        </p:grpSpPr>
        <p:sp>
          <p:nvSpPr>
            <p:cNvPr id="198667" name="Rectangle 11"/>
            <p:cNvSpPr>
              <a:spLocks noChangeArrowheads="1"/>
            </p:cNvSpPr>
            <p:nvPr/>
          </p:nvSpPr>
          <p:spPr bwMode="auto">
            <a:xfrm>
              <a:off x="288" y="2544"/>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8668" name="Rectangle 12"/>
            <p:cNvSpPr>
              <a:spLocks noChangeArrowheads="1"/>
            </p:cNvSpPr>
            <p:nvPr/>
          </p:nvSpPr>
          <p:spPr bwMode="auto">
            <a:xfrm>
              <a:off x="1008" y="2624"/>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98669" name="Rectangle 13"/>
          <p:cNvSpPr>
            <a:spLocks noChangeArrowheads="1"/>
          </p:cNvSpPr>
          <p:nvPr/>
        </p:nvSpPr>
        <p:spPr bwMode="auto">
          <a:xfrm>
            <a:off x="1981200" y="40386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B</a:t>
            </a:r>
          </a:p>
        </p:txBody>
      </p:sp>
      <p:sp>
        <p:nvSpPr>
          <p:cNvPr id="198670" name="AutoShape 14"/>
          <p:cNvSpPr>
            <a:spLocks noChangeArrowheads="1"/>
          </p:cNvSpPr>
          <p:nvPr/>
        </p:nvSpPr>
        <p:spPr bwMode="auto">
          <a:xfrm>
            <a:off x="2438400" y="4775200"/>
            <a:ext cx="59436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spcBef>
                <a:spcPct val="50000"/>
              </a:spcBef>
            </a:pPr>
            <a:r>
              <a:rPr lang="en-US" altLang="en-US" sz="3200">
                <a:solidFill>
                  <a:srgbClr val="FFFF00"/>
                </a:solidFill>
                <a:latin typeface="Times New Roman" pitchFamily="18" charset="0"/>
                <a:cs typeface="Times New Roman" pitchFamily="18" charset="0"/>
              </a:rPr>
              <a:t>two weeks</a:t>
            </a:r>
          </a:p>
        </p:txBody>
      </p:sp>
      <p:grpSp>
        <p:nvGrpSpPr>
          <p:cNvPr id="24587" name="Group 15"/>
          <p:cNvGrpSpPr>
            <a:grpSpLocks/>
          </p:cNvGrpSpPr>
          <p:nvPr/>
        </p:nvGrpSpPr>
        <p:grpSpPr bwMode="auto">
          <a:xfrm>
            <a:off x="457200" y="4902200"/>
            <a:ext cx="1524000" cy="508000"/>
            <a:chOff x="288" y="3088"/>
            <a:chExt cx="960" cy="320"/>
          </a:xfrm>
        </p:grpSpPr>
        <p:sp>
          <p:nvSpPr>
            <p:cNvPr id="198672" name="Rectangle 16"/>
            <p:cNvSpPr>
              <a:spLocks noChangeArrowheads="1"/>
            </p:cNvSpPr>
            <p:nvPr/>
          </p:nvSpPr>
          <p:spPr bwMode="auto">
            <a:xfrm>
              <a:off x="288" y="3088"/>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8673" name="Rectangle 17"/>
            <p:cNvSpPr>
              <a:spLocks noChangeArrowheads="1"/>
            </p:cNvSpPr>
            <p:nvPr/>
          </p:nvSpPr>
          <p:spPr bwMode="auto">
            <a:xfrm>
              <a:off x="1008" y="3168"/>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98674" name="Rectangle 18"/>
          <p:cNvSpPr>
            <a:spLocks noChangeArrowheads="1"/>
          </p:cNvSpPr>
          <p:nvPr/>
        </p:nvSpPr>
        <p:spPr bwMode="auto">
          <a:xfrm>
            <a:off x="1981200" y="49022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C</a:t>
            </a:r>
          </a:p>
        </p:txBody>
      </p:sp>
      <p:sp>
        <p:nvSpPr>
          <p:cNvPr id="198675" name="AutoShape 19"/>
          <p:cNvSpPr>
            <a:spLocks noChangeArrowheads="1"/>
          </p:cNvSpPr>
          <p:nvPr/>
        </p:nvSpPr>
        <p:spPr bwMode="auto">
          <a:xfrm>
            <a:off x="2438400" y="5638800"/>
            <a:ext cx="5867400" cy="762000"/>
          </a:xfrm>
          <a:prstGeom prst="roundRect">
            <a:avLst>
              <a:gd name="adj" fmla="val 31889"/>
            </a:avLst>
          </a:prstGeom>
          <a:solidFill>
            <a:srgbClr val="993366"/>
          </a:solidFill>
          <a:ln w="38100">
            <a:solidFill>
              <a:srgbClr val="FF0000"/>
            </a:solidFill>
            <a:round/>
            <a:headEnd/>
            <a:tailEnd/>
          </a:ln>
        </p:spPr>
        <p:txBody>
          <a:bodyPr wrap="none" anchor="ctr"/>
          <a:lstStyle/>
          <a:p>
            <a:pPr eaLnBrk="1" hangingPunct="1"/>
            <a:r>
              <a:rPr lang="en-US" altLang="en-US" sz="3200">
                <a:solidFill>
                  <a:srgbClr val="FFFF00"/>
                </a:solidFill>
                <a:latin typeface="Times New Roman" pitchFamily="18" charset="0"/>
                <a:cs typeface="Times New Roman" pitchFamily="18" charset="0"/>
              </a:rPr>
              <a:t>day</a:t>
            </a:r>
          </a:p>
        </p:txBody>
      </p:sp>
      <p:grpSp>
        <p:nvGrpSpPr>
          <p:cNvPr id="24590" name="Group 20"/>
          <p:cNvGrpSpPr>
            <a:grpSpLocks/>
          </p:cNvGrpSpPr>
          <p:nvPr/>
        </p:nvGrpSpPr>
        <p:grpSpPr bwMode="auto">
          <a:xfrm>
            <a:off x="457200" y="5765800"/>
            <a:ext cx="1524000" cy="508000"/>
            <a:chOff x="288" y="3632"/>
            <a:chExt cx="960" cy="320"/>
          </a:xfrm>
        </p:grpSpPr>
        <p:sp>
          <p:nvSpPr>
            <p:cNvPr id="198677" name="Rectangle 21"/>
            <p:cNvSpPr>
              <a:spLocks noChangeArrowheads="1"/>
            </p:cNvSpPr>
            <p:nvPr/>
          </p:nvSpPr>
          <p:spPr bwMode="auto">
            <a:xfrm>
              <a:off x="288" y="3632"/>
              <a:ext cx="720" cy="320"/>
            </a:xfrm>
            <a:prstGeom prst="rect">
              <a:avLst/>
            </a:prstGeom>
            <a:gradFill rotWithShape="1">
              <a:gsLst>
                <a:gs pos="0">
                  <a:srgbClr val="FF00FF">
                    <a:gamma/>
                    <a:shade val="46275"/>
                    <a:invGamma/>
                  </a:srgbClr>
                </a:gs>
                <a:gs pos="50000">
                  <a:srgbClr val="FF00FF"/>
                </a:gs>
                <a:gs pos="100000">
                  <a:srgbClr val="FF00FF">
                    <a:gamma/>
                    <a:shade val="46275"/>
                    <a:invGamma/>
                  </a:srgbClr>
                </a:gs>
              </a:gsLst>
              <a:lin ang="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8678" name="Rectangle 22"/>
            <p:cNvSpPr>
              <a:spLocks noChangeArrowheads="1"/>
            </p:cNvSpPr>
            <p:nvPr/>
          </p:nvSpPr>
          <p:spPr bwMode="auto">
            <a:xfrm>
              <a:off x="1008" y="3712"/>
              <a:ext cx="240" cy="160"/>
            </a:xfrm>
            <a:prstGeom prst="rect">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38100">
              <a:solidFill>
                <a:srgbClr val="FF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98679" name="Rectangle 23"/>
          <p:cNvSpPr>
            <a:spLocks noChangeArrowheads="1"/>
          </p:cNvSpPr>
          <p:nvPr/>
        </p:nvSpPr>
        <p:spPr bwMode="auto">
          <a:xfrm>
            <a:off x="1981200" y="5765800"/>
            <a:ext cx="381000" cy="508000"/>
          </a:xfrm>
          <a:prstGeom prst="rect">
            <a:avLst/>
          </a:prstGeom>
          <a:gradFill rotWithShape="1">
            <a:gsLst>
              <a:gs pos="0">
                <a:srgbClr val="760076"/>
              </a:gs>
              <a:gs pos="50000">
                <a:srgbClr val="FF00FF"/>
              </a:gs>
              <a:gs pos="100000">
                <a:srgbClr val="760076"/>
              </a:gs>
            </a:gsLst>
            <a:lin ang="0" scaled="1"/>
          </a:gradFill>
          <a:ln w="38100">
            <a:solidFill>
              <a:srgbClr val="FF0000"/>
            </a:solidFill>
            <a:miter lim="800000"/>
            <a:headEnd/>
            <a:tailEnd/>
          </a:ln>
        </p:spPr>
        <p:txBody>
          <a:bodyPr wrap="none" anchor="ctr"/>
          <a:lstStyle/>
          <a:p>
            <a:pPr eaLnBrk="1" hangingPunct="1"/>
            <a:r>
              <a:rPr lang="en-US" altLang="en-US" sz="3200"/>
              <a:t>D</a:t>
            </a:r>
          </a:p>
        </p:txBody>
      </p:sp>
      <p:sp>
        <p:nvSpPr>
          <p:cNvPr id="198680" name="AutoShape 24"/>
          <p:cNvSpPr>
            <a:spLocks noChangeArrowheads="1"/>
          </p:cNvSpPr>
          <p:nvPr/>
        </p:nvSpPr>
        <p:spPr bwMode="auto">
          <a:xfrm>
            <a:off x="457200" y="14478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nvGrpSpPr>
          <p:cNvPr id="24593" name="Group 25"/>
          <p:cNvGrpSpPr>
            <a:grpSpLocks/>
          </p:cNvGrpSpPr>
          <p:nvPr/>
        </p:nvGrpSpPr>
        <p:grpSpPr bwMode="auto">
          <a:xfrm>
            <a:off x="1219200" y="1714500"/>
            <a:ext cx="1066800" cy="990600"/>
            <a:chOff x="4272" y="825"/>
            <a:chExt cx="672" cy="624"/>
          </a:xfrm>
        </p:grpSpPr>
        <p:sp>
          <p:nvSpPr>
            <p:cNvPr id="198682" name="Oval 26"/>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4609" name="Text Box 27"/>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a:solidFill>
                    <a:srgbClr val="FF0000"/>
                  </a:solidFill>
                  <a:sym typeface="Webdings" pitchFamily="18" charset="2"/>
                </a:rPr>
                <a:t></a:t>
              </a:r>
            </a:p>
          </p:txBody>
        </p:sp>
      </p:grpSp>
      <p:sp>
        <p:nvSpPr>
          <p:cNvPr id="198684" name="AutoShape 28"/>
          <p:cNvSpPr>
            <a:spLocks noChangeArrowheads="1"/>
          </p:cNvSpPr>
          <p:nvPr/>
        </p:nvSpPr>
        <p:spPr bwMode="auto">
          <a:xfrm>
            <a:off x="469900" y="488950"/>
            <a:ext cx="1143000" cy="609600"/>
          </a:xfrm>
          <a:prstGeom prst="roundRect">
            <a:avLst>
              <a:gd name="adj" fmla="val 16667"/>
            </a:avLst>
          </a:prstGeom>
          <a:gradFill rotWithShape="1">
            <a:gsLst>
              <a:gs pos="0">
                <a:srgbClr val="3366FF">
                  <a:gamma/>
                  <a:shade val="46275"/>
                  <a:invGamma/>
                </a:srgbClr>
              </a:gs>
              <a:gs pos="50000">
                <a:srgbClr val="3366FF"/>
              </a:gs>
              <a:gs pos="100000">
                <a:srgbClr val="3366FF">
                  <a:gamma/>
                  <a:shade val="46275"/>
                  <a:invGamma/>
                </a:srgbClr>
              </a:gs>
            </a:gsLst>
            <a:lin ang="0" scaled="1"/>
          </a:gradFill>
          <a:ln w="28575">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8685" name="Text Box 2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10</a:t>
            </a:r>
          </a:p>
        </p:txBody>
      </p:sp>
      <p:sp>
        <p:nvSpPr>
          <p:cNvPr id="198686" name="Text Box 30"/>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9</a:t>
            </a:r>
          </a:p>
        </p:txBody>
      </p:sp>
      <p:sp>
        <p:nvSpPr>
          <p:cNvPr id="198687" name="Text Box 31"/>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8</a:t>
            </a:r>
          </a:p>
        </p:txBody>
      </p:sp>
      <p:sp>
        <p:nvSpPr>
          <p:cNvPr id="198688" name="Text Box 32"/>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7</a:t>
            </a:r>
          </a:p>
        </p:txBody>
      </p:sp>
      <p:sp>
        <p:nvSpPr>
          <p:cNvPr id="198689" name="Text Box 33"/>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6</a:t>
            </a:r>
          </a:p>
        </p:txBody>
      </p:sp>
      <p:sp>
        <p:nvSpPr>
          <p:cNvPr id="198690" name="Text Box 34"/>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5</a:t>
            </a:r>
          </a:p>
        </p:txBody>
      </p:sp>
      <p:sp>
        <p:nvSpPr>
          <p:cNvPr id="198691" name="Text Box 35"/>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4</a:t>
            </a:r>
          </a:p>
        </p:txBody>
      </p:sp>
      <p:sp>
        <p:nvSpPr>
          <p:cNvPr id="198692" name="Text Box 36"/>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3</a:t>
            </a:r>
          </a:p>
        </p:txBody>
      </p:sp>
      <p:sp>
        <p:nvSpPr>
          <p:cNvPr id="198693" name="Text Box 37"/>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2</a:t>
            </a:r>
          </a:p>
        </p:txBody>
      </p:sp>
      <p:sp>
        <p:nvSpPr>
          <p:cNvPr id="198694" name="Text Box 38"/>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1</a:t>
            </a:r>
          </a:p>
        </p:txBody>
      </p:sp>
      <p:sp>
        <p:nvSpPr>
          <p:cNvPr id="198695" name="Text Box 39"/>
          <p:cNvSpPr txBox="1">
            <a:spLocks noChangeArrowheads="1"/>
          </p:cNvSpPr>
          <p:nvPr/>
        </p:nvSpPr>
        <p:spPr bwMode="auto">
          <a:xfrm>
            <a:off x="381000" y="381000"/>
            <a:ext cx="13223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800">
                <a:latin typeface="DigifaceWide" pitchFamily="2" charset="0"/>
              </a:rPr>
              <a:t>0</a:t>
            </a:r>
          </a:p>
        </p:txBody>
      </p:sp>
      <p:sp>
        <p:nvSpPr>
          <p:cNvPr id="198696" name="Text Box 40"/>
          <p:cNvSpPr txBox="1">
            <a:spLocks noChangeArrowheads="1"/>
          </p:cNvSpPr>
          <p:nvPr/>
        </p:nvSpPr>
        <p:spPr bwMode="auto">
          <a:xfrm>
            <a:off x="4076700" y="48641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latin typeface="Times New Roman" pitchFamily="18" charset="0"/>
                <a:cs typeface="Times New Roman" pitchFamily="18" charset="0"/>
              </a:rPr>
              <a:t>two weeks</a:t>
            </a:r>
          </a:p>
        </p:txBody>
      </p:sp>
      <p:sp>
        <p:nvSpPr>
          <p:cNvPr id="24607" name="WordArt 24"/>
          <p:cNvSpPr>
            <a:spLocks noChangeArrowheads="1" noChangeShapeType="1" noTextEdit="1"/>
          </p:cNvSpPr>
          <p:nvPr/>
        </p:nvSpPr>
        <p:spPr bwMode="auto">
          <a:xfrm>
            <a:off x="2438400" y="457200"/>
            <a:ext cx="5791200" cy="533400"/>
          </a:xfrm>
          <a:prstGeom prst="rect">
            <a:avLst/>
          </a:prstGeom>
        </p:spPr>
        <p:txBody>
          <a:bodyPr wrap="none" fromWordArt="1">
            <a:prstTxWarp prst="textPlain">
              <a:avLst>
                <a:gd name="adj" fmla="val 50000"/>
              </a:avLst>
            </a:prstTxWarp>
          </a:bodyPr>
          <a:lstStyle/>
          <a:p>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a:rPr>
              <a:t>CHOOSE THE BEST 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slide(fromLeft)">
                                      <p:cBhvr>
                                        <p:cTn id="7" dur="1000"/>
                                        <p:tgtEl>
                                          <p:spTgt spid="198658"/>
                                        </p:tgtEl>
                                      </p:cBhvr>
                                    </p:animEffect>
                                  </p:childTnLst>
                                  <p:subTnLst>
                                    <p:audio>
                                      <p:cMediaNode>
                                        <p:cTn display="0" masterRel="sameClick">
                                          <p:stCondLst>
                                            <p:cond evt="begin" delay="0">
                                              <p:tn val="5"/>
                                            </p:cond>
                                          </p:stCondLst>
                                          <p:endCondLst>
                                            <p:cond evt="onStopAudio" delay="0">
                                              <p:tgtEl>
                                                <p:sldTgt/>
                                              </p:tgtEl>
                                            </p:cond>
                                          </p:endCondLst>
                                        </p:cTn>
                                        <p:tgtEl>
                                          <p:sndTgt r:embed="rId3" name="dapan.WAV"/>
                                        </p:tgtEl>
                                      </p:cMediaNode>
                                    </p:audio>
                                  </p:subTnLst>
                                </p:cTn>
                              </p:par>
                            </p:childTnLst>
                          </p:cTn>
                        </p:par>
                        <p:par>
                          <p:cTn id="8" fill="hold" nodeType="afterGroup">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98660"/>
                                        </p:tgtEl>
                                        <p:attrNameLst>
                                          <p:attrName>style.visibility</p:attrName>
                                        </p:attrNameLst>
                                      </p:cBhvr>
                                      <p:to>
                                        <p:strVal val="visible"/>
                                      </p:to>
                                    </p:set>
                                    <p:animEffect transition="in" filter="slide(fromLeft)">
                                      <p:cBhvr>
                                        <p:cTn id="11" dur="1000"/>
                                        <p:tgtEl>
                                          <p:spTgt spid="198660"/>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198665"/>
                                        </p:tgtEl>
                                        <p:attrNameLst>
                                          <p:attrName>style.visibility</p:attrName>
                                        </p:attrNameLst>
                                      </p:cBhvr>
                                      <p:to>
                                        <p:strVal val="visible"/>
                                      </p:to>
                                    </p:set>
                                    <p:animEffect transition="in" filter="slide(fromLeft)">
                                      <p:cBhvr>
                                        <p:cTn id="15" dur="1000"/>
                                        <p:tgtEl>
                                          <p:spTgt spid="198665"/>
                                        </p:tgtEl>
                                      </p:cBhvr>
                                    </p:animEffec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nodeType="afterGroup">
                            <p:stCondLst>
                              <p:cond delay="3000"/>
                            </p:stCondLst>
                            <p:childTnLst>
                              <p:par>
                                <p:cTn id="17" presetID="12" presetClass="entr" presetSubtype="8" fill="hold" grpId="0" nodeType="afterEffect">
                                  <p:stCondLst>
                                    <p:cond delay="0"/>
                                  </p:stCondLst>
                                  <p:iterate type="lt">
                                    <p:tmPct val="0"/>
                                  </p:iterate>
                                  <p:childTnLst>
                                    <p:set>
                                      <p:cBhvr>
                                        <p:cTn id="18" dur="1" fill="hold">
                                          <p:stCondLst>
                                            <p:cond delay="0"/>
                                          </p:stCondLst>
                                        </p:cTn>
                                        <p:tgtEl>
                                          <p:spTgt spid="198670"/>
                                        </p:tgtEl>
                                        <p:attrNameLst>
                                          <p:attrName>style.visibility</p:attrName>
                                        </p:attrNameLst>
                                      </p:cBhvr>
                                      <p:to>
                                        <p:strVal val="visible"/>
                                      </p:to>
                                    </p:set>
                                    <p:animEffect transition="in" filter="slide(fromLeft)">
                                      <p:cBhvr>
                                        <p:cTn id="19" dur="1000"/>
                                        <p:tgtEl>
                                          <p:spTgt spid="198670"/>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nodeType="afterGroup">
                            <p:stCondLst>
                              <p:cond delay="4000"/>
                            </p:stCondLst>
                            <p:childTnLst>
                              <p:par>
                                <p:cTn id="21" presetID="12" presetClass="entr" presetSubtype="8" fill="hold" grpId="0" nodeType="afterEffect">
                                  <p:stCondLst>
                                    <p:cond delay="0"/>
                                  </p:stCondLst>
                                  <p:childTnLst>
                                    <p:set>
                                      <p:cBhvr>
                                        <p:cTn id="22" dur="1" fill="hold">
                                          <p:stCondLst>
                                            <p:cond delay="0"/>
                                          </p:stCondLst>
                                        </p:cTn>
                                        <p:tgtEl>
                                          <p:spTgt spid="198675"/>
                                        </p:tgtEl>
                                        <p:attrNameLst>
                                          <p:attrName>style.visibility</p:attrName>
                                        </p:attrNameLst>
                                      </p:cBhvr>
                                      <p:to>
                                        <p:strVal val="visible"/>
                                      </p:to>
                                    </p:set>
                                    <p:animEffect transition="in" filter="slide(fromLeft)">
                                      <p:cBhvr>
                                        <p:cTn id="23" dur="1000"/>
                                        <p:tgtEl>
                                          <p:spTgt spid="198675"/>
                                        </p:tgtEl>
                                      </p:cBhvr>
                                    </p:animEffec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nodeType="afterGroup">
                            <p:stCondLst>
                              <p:cond delay="5000"/>
                            </p:stCondLst>
                            <p:childTnLst>
                              <p:par>
                                <p:cTn id="25" presetID="11" presetClass="entr" presetSubtype="0" fill="hold" grpId="0" nodeType="afterEffect">
                                  <p:stCondLst>
                                    <p:cond delay="0"/>
                                  </p:stCondLst>
                                  <p:childTnLst>
                                    <p:set>
                                      <p:cBhvr>
                                        <p:cTn id="26" dur="1000">
                                          <p:stCondLst>
                                            <p:cond delay="0"/>
                                          </p:stCondLst>
                                        </p:cTn>
                                        <p:tgtEl>
                                          <p:spTgt spid="19868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time.wav"/>
                                        </p:tgtEl>
                                      </p:cMediaNode>
                                    </p:audio>
                                  </p:subTnLst>
                                </p:cTn>
                              </p:par>
                            </p:childTnLst>
                          </p:cTn>
                        </p:par>
                        <p:par>
                          <p:cTn id="27" fill="hold" nodeType="afterGroup">
                            <p:stCondLst>
                              <p:cond delay="6000"/>
                            </p:stCondLst>
                            <p:childTnLst>
                              <p:par>
                                <p:cTn id="28" presetID="11" presetClass="entr" presetSubtype="0" fill="hold" grpId="0" nodeType="afterEffect">
                                  <p:stCondLst>
                                    <p:cond delay="0"/>
                                  </p:stCondLst>
                                  <p:childTnLst>
                                    <p:set>
                                      <p:cBhvr>
                                        <p:cTn id="29" dur="1000">
                                          <p:stCondLst>
                                            <p:cond delay="0"/>
                                          </p:stCondLst>
                                        </p:cTn>
                                        <p:tgtEl>
                                          <p:spTgt spid="198686"/>
                                        </p:tgtEl>
                                        <p:attrNameLst>
                                          <p:attrName>style.visibility</p:attrName>
                                        </p:attrNameLst>
                                      </p:cBhvr>
                                      <p:to>
                                        <p:strVal val="visible"/>
                                      </p:to>
                                    </p:set>
                                  </p:childTnLst>
                                </p:cTn>
                              </p:par>
                            </p:childTnLst>
                          </p:cTn>
                        </p:par>
                        <p:par>
                          <p:cTn id="30" fill="hold" nodeType="afterGroup">
                            <p:stCondLst>
                              <p:cond delay="7000"/>
                            </p:stCondLst>
                            <p:childTnLst>
                              <p:par>
                                <p:cTn id="31" presetID="11" presetClass="entr" presetSubtype="0" fill="hold" grpId="0" nodeType="afterEffect">
                                  <p:stCondLst>
                                    <p:cond delay="0"/>
                                  </p:stCondLst>
                                  <p:childTnLst>
                                    <p:set>
                                      <p:cBhvr>
                                        <p:cTn id="32" dur="1000">
                                          <p:stCondLst>
                                            <p:cond delay="0"/>
                                          </p:stCondLst>
                                        </p:cTn>
                                        <p:tgtEl>
                                          <p:spTgt spid="198687"/>
                                        </p:tgtEl>
                                        <p:attrNameLst>
                                          <p:attrName>style.visibility</p:attrName>
                                        </p:attrNameLst>
                                      </p:cBhvr>
                                      <p:to>
                                        <p:strVal val="visible"/>
                                      </p:to>
                                    </p:set>
                                  </p:childTnLst>
                                </p:cTn>
                              </p:par>
                            </p:childTnLst>
                          </p:cTn>
                        </p:par>
                        <p:par>
                          <p:cTn id="33" fill="hold" nodeType="afterGroup">
                            <p:stCondLst>
                              <p:cond delay="8000"/>
                            </p:stCondLst>
                            <p:childTnLst>
                              <p:par>
                                <p:cTn id="34" presetID="11" presetClass="entr" presetSubtype="0" fill="hold" grpId="0" nodeType="afterEffect">
                                  <p:stCondLst>
                                    <p:cond delay="0"/>
                                  </p:stCondLst>
                                  <p:childTnLst>
                                    <p:set>
                                      <p:cBhvr>
                                        <p:cTn id="35" dur="1000">
                                          <p:stCondLst>
                                            <p:cond delay="0"/>
                                          </p:stCondLst>
                                        </p:cTn>
                                        <p:tgtEl>
                                          <p:spTgt spid="198688"/>
                                        </p:tgtEl>
                                        <p:attrNameLst>
                                          <p:attrName>style.visibility</p:attrName>
                                        </p:attrNameLst>
                                      </p:cBhvr>
                                      <p:to>
                                        <p:strVal val="visible"/>
                                      </p:to>
                                    </p:set>
                                  </p:childTnLst>
                                </p:cTn>
                              </p:par>
                            </p:childTnLst>
                          </p:cTn>
                        </p:par>
                        <p:par>
                          <p:cTn id="36" fill="hold" nodeType="afterGroup">
                            <p:stCondLst>
                              <p:cond delay="9000"/>
                            </p:stCondLst>
                            <p:childTnLst>
                              <p:par>
                                <p:cTn id="37" presetID="11" presetClass="entr" presetSubtype="0" fill="hold" grpId="0" nodeType="afterEffect">
                                  <p:stCondLst>
                                    <p:cond delay="0"/>
                                  </p:stCondLst>
                                  <p:childTnLst>
                                    <p:set>
                                      <p:cBhvr>
                                        <p:cTn id="38" dur="1000">
                                          <p:stCondLst>
                                            <p:cond delay="0"/>
                                          </p:stCondLst>
                                        </p:cTn>
                                        <p:tgtEl>
                                          <p:spTgt spid="198689"/>
                                        </p:tgtEl>
                                        <p:attrNameLst>
                                          <p:attrName>style.visibility</p:attrName>
                                        </p:attrNameLst>
                                      </p:cBhvr>
                                      <p:to>
                                        <p:strVal val="visible"/>
                                      </p:to>
                                    </p:set>
                                  </p:childTnLst>
                                </p:cTn>
                              </p:par>
                            </p:childTnLst>
                          </p:cTn>
                        </p:par>
                        <p:par>
                          <p:cTn id="39" fill="hold" nodeType="afterGroup">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198690"/>
                                        </p:tgtEl>
                                        <p:attrNameLst>
                                          <p:attrName>style.visibility</p:attrName>
                                        </p:attrNameLst>
                                      </p:cBhvr>
                                      <p:to>
                                        <p:strVal val="visible"/>
                                      </p:to>
                                    </p:set>
                                  </p:childTnLst>
                                </p:cTn>
                              </p:par>
                            </p:childTnLst>
                          </p:cTn>
                        </p:par>
                        <p:par>
                          <p:cTn id="42" fill="hold" nodeType="afterGroup">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198691"/>
                                        </p:tgtEl>
                                        <p:attrNameLst>
                                          <p:attrName>style.visibility</p:attrName>
                                        </p:attrNameLst>
                                      </p:cBhvr>
                                      <p:to>
                                        <p:strVal val="visible"/>
                                      </p:to>
                                    </p:set>
                                  </p:childTnLst>
                                </p:cTn>
                              </p:par>
                            </p:childTnLst>
                          </p:cTn>
                        </p:par>
                        <p:par>
                          <p:cTn id="45" fill="hold" nodeType="afterGroup">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198692"/>
                                        </p:tgtEl>
                                        <p:attrNameLst>
                                          <p:attrName>style.visibility</p:attrName>
                                        </p:attrNameLst>
                                      </p:cBhvr>
                                      <p:to>
                                        <p:strVal val="visible"/>
                                      </p:to>
                                    </p:set>
                                  </p:childTnLst>
                                </p:cTn>
                              </p:par>
                            </p:childTnLst>
                          </p:cTn>
                        </p:par>
                        <p:par>
                          <p:cTn id="48" fill="hold" nodeType="afterGroup">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198693"/>
                                        </p:tgtEl>
                                        <p:attrNameLst>
                                          <p:attrName>style.visibility</p:attrName>
                                        </p:attrNameLst>
                                      </p:cBhvr>
                                      <p:to>
                                        <p:strVal val="visible"/>
                                      </p:to>
                                    </p:set>
                                  </p:childTnLst>
                                </p:cTn>
                              </p:par>
                            </p:childTnLst>
                          </p:cTn>
                        </p:par>
                        <p:par>
                          <p:cTn id="51" fill="hold" nodeType="afterGroup">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198694"/>
                                        </p:tgtEl>
                                        <p:attrNameLst>
                                          <p:attrName>style.visibility</p:attrName>
                                        </p:attrNameLst>
                                      </p:cBhvr>
                                      <p:to>
                                        <p:strVal val="visible"/>
                                      </p:to>
                                    </p:set>
                                  </p:childTnLst>
                                </p:cTn>
                              </p:par>
                            </p:childTnLst>
                          </p:cTn>
                        </p:par>
                        <p:par>
                          <p:cTn id="54" fill="hold" nodeType="afterGroup">
                            <p:stCondLst>
                              <p:cond delay="15000"/>
                            </p:stCondLst>
                            <p:childTnLst>
                              <p:par>
                                <p:cTn id="55" presetID="10" presetClass="entr" presetSubtype="0" fill="hold" grpId="0" nodeType="afterEffect">
                                  <p:stCondLst>
                                    <p:cond delay="0"/>
                                  </p:stCondLst>
                                  <p:childTnLst>
                                    <p:set>
                                      <p:cBhvr>
                                        <p:cTn id="56" dur="1" fill="hold">
                                          <p:stCondLst>
                                            <p:cond delay="0"/>
                                          </p:stCondLst>
                                        </p:cTn>
                                        <p:tgtEl>
                                          <p:spTgt spid="198695"/>
                                        </p:tgtEl>
                                        <p:attrNameLst>
                                          <p:attrName>style.visibility</p:attrName>
                                        </p:attrNameLst>
                                      </p:cBhvr>
                                      <p:to>
                                        <p:strVal val="visible"/>
                                      </p:to>
                                    </p:set>
                                    <p:animEffect transition="in" filter="fade">
                                      <p:cBhvr>
                                        <p:cTn id="57" dur="500"/>
                                        <p:tgtEl>
                                          <p:spTgt spid="198695"/>
                                        </p:tgtEl>
                                      </p:cBhvr>
                                    </p:animEffect>
                                  </p:childTnLst>
                                  <p:subTnLst>
                                    <p:audio>
                                      <p:cMediaNode>
                                        <p:cTn display="0" masterRel="sameClick">
                                          <p:stCondLst>
                                            <p:cond evt="begin" delay="0">
                                              <p:tn val="55"/>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198664"/>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2" presetClass="emph" presetSubtype="0" fill="hold" grpId="1" nodeType="clickEffect">
                                  <p:stCondLst>
                                    <p:cond delay="0"/>
                                  </p:stCondLst>
                                  <p:childTnLst>
                                    <p:animClr clrSpc="hsl" dir="cw">
                                      <p:cBhvr override="childStyle">
                                        <p:cTn id="62" dur="500" fill="hold"/>
                                        <p:tgtEl>
                                          <p:spTgt spid="198660"/>
                                        </p:tgtEl>
                                        <p:attrNameLst>
                                          <p:attrName>style.color</p:attrName>
                                        </p:attrNameLst>
                                      </p:cBhvr>
                                      <p:by>
                                        <p:hsl h="-7200000" s="0" l="0"/>
                                      </p:by>
                                    </p:animClr>
                                    <p:animClr clrSpc="hsl" dir="cw">
                                      <p:cBhvr>
                                        <p:cTn id="63" dur="500" fill="hold"/>
                                        <p:tgtEl>
                                          <p:spTgt spid="198660"/>
                                        </p:tgtEl>
                                        <p:attrNameLst>
                                          <p:attrName>fillcolor</p:attrName>
                                        </p:attrNameLst>
                                      </p:cBhvr>
                                      <p:by>
                                        <p:hsl h="-7200000" s="0" l="0"/>
                                      </p:by>
                                    </p:animClr>
                                    <p:animClr clrSpc="hsl" dir="cw">
                                      <p:cBhvr>
                                        <p:cTn id="64" dur="500" fill="hold"/>
                                        <p:tgtEl>
                                          <p:spTgt spid="198660"/>
                                        </p:tgtEl>
                                        <p:attrNameLst>
                                          <p:attrName>stroke.color</p:attrName>
                                        </p:attrNameLst>
                                      </p:cBhvr>
                                      <p:by>
                                        <p:hsl h="-7200000" s="0" l="0"/>
                                      </p:by>
                                    </p:animClr>
                                    <p:set>
                                      <p:cBhvr>
                                        <p:cTn id="65" dur="500" fill="hold"/>
                                        <p:tgtEl>
                                          <p:spTgt spid="198660"/>
                                        </p:tgtEl>
                                        <p:attrNameLst>
                                          <p:attrName>fill.type</p:attrName>
                                        </p:attrNameLst>
                                      </p:cBhvr>
                                      <p:to>
                                        <p:strVal val="solid"/>
                                      </p:to>
                                    </p:set>
                                  </p:childTnLst>
                                  <p:subTnLst>
                                    <p:audio>
                                      <p:cMediaNode>
                                        <p:cTn display="0" masterRel="sameClick">
                                          <p:stCondLst>
                                            <p:cond evt="begin" delay="0">
                                              <p:tn val="61"/>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198664"/>
                  </p:tgtEl>
                </p:cond>
              </p:nextCondLst>
            </p:seq>
            <p:seq concurrent="1" nextAc="seek">
              <p:cTn id="66" restart="whenNotActive" fill="hold" evtFilter="cancelBubble" nodeType="interactiveSeq">
                <p:stCondLst>
                  <p:cond evt="onClick" delay="0">
                    <p:tgtEl>
                      <p:spTgt spid="198669"/>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22" presetClass="emph" presetSubtype="0" fill="hold" grpId="1" nodeType="clickEffect">
                                  <p:stCondLst>
                                    <p:cond delay="0"/>
                                  </p:stCondLst>
                                  <p:childTnLst>
                                    <p:animClr clrSpc="hsl" dir="cw">
                                      <p:cBhvr override="childStyle">
                                        <p:cTn id="70" dur="500" fill="hold"/>
                                        <p:tgtEl>
                                          <p:spTgt spid="198665"/>
                                        </p:tgtEl>
                                        <p:attrNameLst>
                                          <p:attrName>style.color</p:attrName>
                                        </p:attrNameLst>
                                      </p:cBhvr>
                                      <p:by>
                                        <p:hsl h="-7200000" s="0" l="0"/>
                                      </p:by>
                                    </p:animClr>
                                    <p:animClr clrSpc="hsl" dir="cw">
                                      <p:cBhvr>
                                        <p:cTn id="71" dur="500" fill="hold"/>
                                        <p:tgtEl>
                                          <p:spTgt spid="198665"/>
                                        </p:tgtEl>
                                        <p:attrNameLst>
                                          <p:attrName>fillcolor</p:attrName>
                                        </p:attrNameLst>
                                      </p:cBhvr>
                                      <p:by>
                                        <p:hsl h="-7200000" s="0" l="0"/>
                                      </p:by>
                                    </p:animClr>
                                    <p:animClr clrSpc="hsl" dir="cw">
                                      <p:cBhvr>
                                        <p:cTn id="72" dur="500" fill="hold"/>
                                        <p:tgtEl>
                                          <p:spTgt spid="198665"/>
                                        </p:tgtEl>
                                        <p:attrNameLst>
                                          <p:attrName>stroke.color</p:attrName>
                                        </p:attrNameLst>
                                      </p:cBhvr>
                                      <p:by>
                                        <p:hsl h="-7200000" s="0" l="0"/>
                                      </p:by>
                                    </p:animClr>
                                    <p:set>
                                      <p:cBhvr>
                                        <p:cTn id="73" dur="500" fill="hold"/>
                                        <p:tgtEl>
                                          <p:spTgt spid="198665"/>
                                        </p:tgtEl>
                                        <p:attrNameLst>
                                          <p:attrName>fill.type</p:attrName>
                                        </p:attrNameLst>
                                      </p:cBhvr>
                                      <p:to>
                                        <p:strVal val="solid"/>
                                      </p:to>
                                    </p:set>
                                  </p:childTnLst>
                                  <p:subTnLst>
                                    <p:audio>
                                      <p:cMediaNode>
                                        <p:cTn display="0" masterRel="sameClick">
                                          <p:stCondLst>
                                            <p:cond evt="begin" delay="0">
                                              <p:tn val="69"/>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198669"/>
                  </p:tgtEl>
                </p:cond>
              </p:nextCondLst>
            </p:seq>
            <p:seq concurrent="1" nextAc="seek">
              <p:cTn id="74" restart="whenNotActive" fill="hold" evtFilter="cancelBubble" nodeType="interactiveSeq">
                <p:stCondLst>
                  <p:cond evt="onClick" delay="0">
                    <p:tgtEl>
                      <p:spTgt spid="198674"/>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8" presetClass="entr" presetSubtype="6" fill="hold" grpId="0" nodeType="withEffect">
                                  <p:stCondLst>
                                    <p:cond delay="0"/>
                                  </p:stCondLst>
                                  <p:childTnLst>
                                    <p:set>
                                      <p:cBhvr>
                                        <p:cTn id="78" dur="1" fill="hold">
                                          <p:stCondLst>
                                            <p:cond delay="0"/>
                                          </p:stCondLst>
                                        </p:cTn>
                                        <p:tgtEl>
                                          <p:spTgt spid="198696"/>
                                        </p:tgtEl>
                                        <p:attrNameLst>
                                          <p:attrName>style.visibility</p:attrName>
                                        </p:attrNameLst>
                                      </p:cBhvr>
                                      <p:to>
                                        <p:strVal val="visible"/>
                                      </p:to>
                                    </p:set>
                                    <p:animEffect transition="in" filter="strips(downRight)">
                                      <p:cBhvr>
                                        <p:cTn id="79" dur="1000"/>
                                        <p:tgtEl>
                                          <p:spTgt spid="198696"/>
                                        </p:tgtEl>
                                      </p:cBhvr>
                                    </p:animEffect>
                                  </p:childTnLst>
                                  <p:subTnLst>
                                    <p:audio>
                                      <p:cMediaNode>
                                        <p:cTn display="0" masterRel="sameClick">
                                          <p:stCondLst>
                                            <p:cond evt="begin" delay="0">
                                              <p:tn val="77"/>
                                            </p:cond>
                                          </p:stCondLst>
                                          <p:endCondLst>
                                            <p:cond evt="onStopAudio" delay="0">
                                              <p:tgtEl>
                                                <p:sldTgt/>
                                              </p:tgtEl>
                                            </p:cond>
                                          </p:endCondLst>
                                        </p:cTn>
                                        <p:tgtEl>
                                          <p:sndTgt r:embed="rId7" name="Very good !.wav"/>
                                        </p:tgtEl>
                                      </p:cMediaNode>
                                    </p:audio>
                                  </p:subTnLst>
                                </p:cTn>
                              </p:par>
                              <p:par>
                                <p:cTn id="80" presetID="20" presetClass="emph" presetSubtype="0" fill="hold" grpId="1" nodeType="withEffect">
                                  <p:stCondLst>
                                    <p:cond delay="0"/>
                                  </p:stCondLst>
                                  <p:iterate type="lt">
                                    <p:tmPct val="10000"/>
                                  </p:iterate>
                                  <p:childTnLst>
                                    <p:set>
                                      <p:cBhvr override="childStyle">
                                        <p:cTn id="81" dur="500" autoRev="1" fill="hold"/>
                                        <p:tgtEl>
                                          <p:spTgt spid="198670"/>
                                        </p:tgtEl>
                                        <p:attrNameLst>
                                          <p:attrName>style.color</p:attrName>
                                        </p:attrNameLst>
                                      </p:cBhvr>
                                      <p:to>
                                        <p:clrVal>
                                          <a:srgbClr val="FF0000"/>
                                        </p:clrVal>
                                      </p:to>
                                    </p:set>
                                    <p:set>
                                      <p:cBhvr>
                                        <p:cTn id="82" dur="500" autoRev="1" fill="hold"/>
                                        <p:tgtEl>
                                          <p:spTgt spid="198670"/>
                                        </p:tgtEl>
                                        <p:attrNameLst>
                                          <p:attrName>fillcolor</p:attrName>
                                        </p:attrNameLst>
                                      </p:cBhvr>
                                      <p:to>
                                        <p:clrVal>
                                          <a:srgbClr val="FF0000"/>
                                        </p:clrVal>
                                      </p:to>
                                    </p:set>
                                    <p:set>
                                      <p:cBhvr>
                                        <p:cTn id="83" dur="500" autoRev="1" fill="hold"/>
                                        <p:tgtEl>
                                          <p:spTgt spid="198670"/>
                                        </p:tgtEl>
                                        <p:attrNameLst>
                                          <p:attrName>fill.type</p:attrName>
                                        </p:attrNameLst>
                                      </p:cBhvr>
                                      <p:to>
                                        <p:strVal val="solid"/>
                                      </p:to>
                                    </p:set>
                                  </p:childTnLst>
                                  <p:subTnLst>
                                    <p:audio>
                                      <p:cMediaNode>
                                        <p:cTn display="0" masterRel="sameClick">
                                          <p:stCondLst>
                                            <p:cond evt="begin" delay="0">
                                              <p:tn val="80"/>
                                            </p:cond>
                                          </p:stCondLst>
                                          <p:endCondLst>
                                            <p:cond evt="onStopAudio" delay="0">
                                              <p:tgtEl>
                                                <p:sldTgt/>
                                              </p:tgtEl>
                                            </p:cond>
                                          </p:endCondLst>
                                        </p:cTn>
                                        <p:tgtEl>
                                          <p:sndTgt r:embed="rId7" name="Very good !.wav"/>
                                        </p:tgtEl>
                                      </p:cMediaNode>
                                    </p:audio>
                                  </p:subTnLst>
                                </p:cTn>
                              </p:par>
                            </p:childTnLst>
                          </p:cTn>
                        </p:par>
                      </p:childTnLst>
                    </p:cTn>
                  </p:par>
                </p:childTnLst>
              </p:cTn>
              <p:nextCondLst>
                <p:cond evt="onClick" delay="0">
                  <p:tgtEl>
                    <p:spTgt spid="198674"/>
                  </p:tgtEl>
                </p:cond>
              </p:nextCondLst>
            </p:seq>
            <p:seq concurrent="1" nextAc="seek">
              <p:cTn id="84" restart="whenNotActive" fill="hold" evtFilter="cancelBubble" nodeType="interactiveSeq">
                <p:stCondLst>
                  <p:cond evt="onClick" delay="0">
                    <p:tgtEl>
                      <p:spTgt spid="198679"/>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2" presetClass="emph" presetSubtype="0" fill="hold" grpId="1" nodeType="clickEffect">
                                  <p:stCondLst>
                                    <p:cond delay="0"/>
                                  </p:stCondLst>
                                  <p:childTnLst>
                                    <p:animClr clrSpc="hsl" dir="cw">
                                      <p:cBhvr override="childStyle">
                                        <p:cTn id="88" dur="500" fill="hold"/>
                                        <p:tgtEl>
                                          <p:spTgt spid="198675"/>
                                        </p:tgtEl>
                                        <p:attrNameLst>
                                          <p:attrName>style.color</p:attrName>
                                        </p:attrNameLst>
                                      </p:cBhvr>
                                      <p:by>
                                        <p:hsl h="-7200000" s="0" l="0"/>
                                      </p:by>
                                    </p:animClr>
                                    <p:animClr clrSpc="hsl" dir="cw">
                                      <p:cBhvr>
                                        <p:cTn id="89" dur="500" fill="hold"/>
                                        <p:tgtEl>
                                          <p:spTgt spid="198675"/>
                                        </p:tgtEl>
                                        <p:attrNameLst>
                                          <p:attrName>fillcolor</p:attrName>
                                        </p:attrNameLst>
                                      </p:cBhvr>
                                      <p:by>
                                        <p:hsl h="-7200000" s="0" l="0"/>
                                      </p:by>
                                    </p:animClr>
                                    <p:animClr clrSpc="hsl" dir="cw">
                                      <p:cBhvr>
                                        <p:cTn id="90" dur="500" fill="hold"/>
                                        <p:tgtEl>
                                          <p:spTgt spid="198675"/>
                                        </p:tgtEl>
                                        <p:attrNameLst>
                                          <p:attrName>stroke.color</p:attrName>
                                        </p:attrNameLst>
                                      </p:cBhvr>
                                      <p:by>
                                        <p:hsl h="-7200000" s="0" l="0"/>
                                      </p:by>
                                    </p:animClr>
                                    <p:set>
                                      <p:cBhvr>
                                        <p:cTn id="91" dur="500" fill="hold"/>
                                        <p:tgtEl>
                                          <p:spTgt spid="198675"/>
                                        </p:tgtEl>
                                        <p:attrNameLst>
                                          <p:attrName>fill.type</p:attrName>
                                        </p:attrNameLst>
                                      </p:cBhvr>
                                      <p:to>
                                        <p:strVal val="solid"/>
                                      </p:to>
                                    </p:set>
                                  </p:childTnLst>
                                  <p:subTnLst>
                                    <p:audio>
                                      <p:cMediaNode>
                                        <p:cTn display="0" masterRel="sameClick">
                                          <p:stCondLst>
                                            <p:cond evt="begin" delay="0">
                                              <p:tn val="87"/>
                                            </p:cond>
                                          </p:stCondLst>
                                          <p:endCondLst>
                                            <p:cond evt="onStopAudio" delay="0">
                                              <p:tgtEl>
                                                <p:sldTgt/>
                                              </p:tgtEl>
                                            </p:cond>
                                          </p:endCondLst>
                                        </p:cTn>
                                        <p:tgtEl>
                                          <p:sndTgt r:embed="rId6" name="Incorrect.wav"/>
                                        </p:tgtEl>
                                      </p:cMediaNode>
                                    </p:audio>
                                  </p:subTnLst>
                                </p:cTn>
                              </p:par>
                            </p:childTnLst>
                          </p:cTn>
                        </p:par>
                      </p:childTnLst>
                    </p:cTn>
                  </p:par>
                </p:childTnLst>
              </p:cTn>
              <p:nextCondLst>
                <p:cond evt="onClick" delay="0">
                  <p:tgtEl>
                    <p:spTgt spid="198679"/>
                  </p:tgtEl>
                </p:cond>
              </p:nextCondLst>
            </p:seq>
          </p:childTnLst>
        </p:cTn>
      </p:par>
    </p:tnLst>
    <p:bldLst>
      <p:bldP spid="198658" grpId="0" animBg="1"/>
      <p:bldP spid="198660" grpId="0" animBg="1"/>
      <p:bldP spid="198660" grpId="1" animBg="1"/>
      <p:bldP spid="198665" grpId="0" animBg="1"/>
      <p:bldP spid="198665" grpId="1" animBg="1"/>
      <p:bldP spid="198670" grpId="0" animBg="1"/>
      <p:bldP spid="198670" grpId="1" animBg="1"/>
      <p:bldP spid="198675" grpId="0" animBg="1"/>
      <p:bldP spid="198675" grpId="1" animBg="1"/>
      <p:bldP spid="198685" grpId="0"/>
      <p:bldP spid="198686" grpId="0"/>
      <p:bldP spid="198687" grpId="0"/>
      <p:bldP spid="198688" grpId="0"/>
      <p:bldP spid="198689" grpId="0"/>
      <p:bldP spid="198690" grpId="0"/>
      <p:bldP spid="198691" grpId="0"/>
      <p:bldP spid="198692" grpId="0"/>
      <p:bldP spid="198693" grpId="0"/>
      <p:bldP spid="198694" grpId="0"/>
      <p:bldP spid="198695" grpId="0"/>
      <p:bldP spid="19869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180</TotalTime>
  <Words>551</Words>
  <Application>Microsoft Office PowerPoint</Application>
  <PresentationFormat>On-screen Show (4:3)</PresentationFormat>
  <Paragraphs>169</Paragraphs>
  <Slides>16</Slides>
  <Notes>15</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.TMC-Ong Do</vt:lpstr>
      <vt:lpstr>Arial</vt:lpstr>
      <vt:lpstr>Arial Black</vt:lpstr>
      <vt:lpstr>Calibri</vt:lpstr>
      <vt:lpstr>Calibri Light</vt:lpstr>
      <vt:lpstr>Constantia</vt:lpstr>
      <vt:lpstr>DigifaceWide</vt:lpstr>
      <vt:lpstr>Garamond</vt:lpstr>
      <vt:lpstr>Impact</vt:lpstr>
      <vt:lpstr>Tahoma</vt:lpstr>
      <vt:lpstr>Times New Roman</vt:lpstr>
      <vt:lpstr>Verdana</vt:lpstr>
      <vt:lpstr>Webdings</vt:lpstr>
      <vt:lpstr>Wingdings</vt:lpstr>
      <vt:lpstr>Wingdings 2</vt:lpstr>
      <vt:lpstr>3_Office Theme</vt:lpstr>
      <vt:lpstr>Flow</vt:lpstr>
      <vt:lpstr>ENGLISH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Learn the new words and the wish sentences by heart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Duy Lien</dc:creator>
  <cp:lastModifiedBy>ADMIN</cp:lastModifiedBy>
  <cp:revision>23</cp:revision>
  <dcterms:created xsi:type="dcterms:W3CDTF">2017-09-20T09:02:45Z</dcterms:created>
  <dcterms:modified xsi:type="dcterms:W3CDTF">2022-08-02T13:13:24Z</dcterms:modified>
</cp:coreProperties>
</file>