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16"/>
  </p:notesMasterIdLst>
  <p:sldIdLst>
    <p:sldId id="281" r:id="rId2"/>
    <p:sldId id="282" r:id="rId3"/>
    <p:sldId id="273" r:id="rId4"/>
    <p:sldId id="272" r:id="rId5"/>
    <p:sldId id="275" r:id="rId6"/>
    <p:sldId id="276" r:id="rId7"/>
    <p:sldId id="277" r:id="rId8"/>
    <p:sldId id="278" r:id="rId9"/>
    <p:sldId id="257" r:id="rId10"/>
    <p:sldId id="279" r:id="rId11"/>
    <p:sldId id="260" r:id="rId12"/>
    <p:sldId id="259" r:id="rId13"/>
    <p:sldId id="280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03300"/>
    <a:srgbClr val="800080"/>
    <a:srgbClr val="990099"/>
    <a:srgbClr val="0000FF"/>
    <a:srgbClr val="009900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4" autoAdjust="0"/>
    <p:restoredTop sz="86029" autoAdjust="0"/>
  </p:normalViewPr>
  <p:slideViewPr>
    <p:cSldViewPr snapToGrid="0">
      <p:cViewPr varScale="1">
        <p:scale>
          <a:sx n="114" d="100"/>
          <a:sy n="114" d="100"/>
        </p:scale>
        <p:origin x="144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0A67DB0B-EF9C-4498-BF05-F4AB2F1BE4B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E72E4C06-FAAF-44BA-BB05-416EE2C7EC9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B8A9010-39D0-46AB-8B5D-D2B0B1A0B1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1" name="Rectangle 5">
            <a:extLst>
              <a:ext uri="{FF2B5EF4-FFF2-40B4-BE49-F238E27FC236}">
                <a16:creationId xmlns:a16="http://schemas.microsoft.com/office/drawing/2014/main" id="{03187F35-FA0C-4309-A194-D0E5130446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2102" name="Rectangle 6">
            <a:extLst>
              <a:ext uri="{FF2B5EF4-FFF2-40B4-BE49-F238E27FC236}">
                <a16:creationId xmlns:a16="http://schemas.microsoft.com/office/drawing/2014/main" id="{0B64AA38-C437-4D57-9D76-7380B8B2227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>
            <a:extLst>
              <a:ext uri="{FF2B5EF4-FFF2-40B4-BE49-F238E27FC236}">
                <a16:creationId xmlns:a16="http://schemas.microsoft.com/office/drawing/2014/main" id="{54A1F40B-63E2-4656-9673-84D9259E80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AB7FA82-2CF9-4516-B3FA-9DEDD88615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D315D9E-9860-41F7-9A7F-E990E85997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BA16A4CC-C77D-4BF0-A234-1FDBB6BC59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B0E050EC-DB78-4728-B2EB-614AA2D148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5CB3B-793B-439F-9147-D67C9A5DE7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29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4775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4775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61C91C6-0ECA-4E86-BE9D-CAE416F8DC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A3F4E57-F2E5-4FFD-8262-382132AFE9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AE3EF860-B162-45B5-B4C8-93634FD3CC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9B770E-AD12-4E98-A8A6-BFF8C0AA0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576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ABFC0677-FE78-4D73-8A3D-921FAC313E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2D9A187-7E1B-45B7-8107-19BCA0BCD5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D897F546-7DD2-423F-9937-4A2D2C5D61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CE0CA-11D1-41ED-BCB1-9E45EC2C7D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529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9FA1EE1-5A32-4F3C-810E-C019E4DBC6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0BE6A551-43DE-4714-A7DC-CA636B787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57BA04CF-644A-4304-B79E-354A518BF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FCD0C-BD2A-4AE4-977E-89B7D219F2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1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41B9F3E1-0739-497C-8D45-864F82B0F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E261438C-C9FF-4E5C-B3AA-C9A0BEFB83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4CCBB1BF-95BC-4122-A080-0908B4A9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3DAD2-38F7-4BCA-8973-6F7776A14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35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9798760B-9EFC-4F49-8A7E-244E780381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F6E744EF-CA47-4C59-A81C-B0F8B5807D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D9F9640C-241F-473A-99F8-D71C0601FA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DCD55-9C45-47CD-A0C0-9E953CD56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51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19F1BAF4-03B7-47A3-BF47-DC40010EA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31702A66-500A-4D23-ABDF-FA352F15F0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C7C24C81-6136-4FF9-AB2C-3272211EBD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2A934A-8059-4D8B-8E85-DA3556EAD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691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70D18BA1-DF84-4F1B-848C-17E4E6F9F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3DAF4140-272D-4A37-8497-12B142E53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AF7C8B5D-BF86-4C86-AB42-C8036E8666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2C9B43-AB92-409C-8F79-1A3F1B2D08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9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4ABCA51-6AD0-4EBE-99A3-C1FDD3FAA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20132204-4DB3-4DD8-A790-28E7EBF7BF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353038C-0E4D-47B3-9EED-CBF7430FE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631B3-21E8-48E0-AF26-AB7ED35E6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42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E8605497-FF01-4D04-9263-C99E2B81E0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970A83B8-37FB-4036-BACA-78CD303867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F7D84D80-0100-424B-96A4-10A39235C8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F84B9-797F-48D8-9111-3DF6F5E3A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37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8B1A7D3F-9CE4-4079-B25A-65982CED42C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05757359-A9C0-4C8A-B3FC-B3AB11ED46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97837017-0884-47EA-A6BC-868985AAA042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2B0E10D3-B3E0-4475-8BC5-816CCF1BD47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FD4C1DCF-00B0-4E21-AE86-C7D8746C3B9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7B860AAB-53D7-4C0D-A9C9-08A6155405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3EC3B0CF-DA7C-49B1-815F-384B864C9D2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61401528-D64B-4480-9381-4B66F46CC4F5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55F95D1F-1450-4100-A904-E941292F283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66 w 217"/>
                  <a:gd name="T1" fmla="*/ 303 h 210"/>
                  <a:gd name="T2" fmla="*/ 53 w 217"/>
                  <a:gd name="T3" fmla="*/ 286 h 210"/>
                  <a:gd name="T4" fmla="*/ 38 w 217"/>
                  <a:gd name="T5" fmla="*/ 261 h 210"/>
                  <a:gd name="T6" fmla="*/ 22 w 217"/>
                  <a:gd name="T7" fmla="*/ 229 h 210"/>
                  <a:gd name="T8" fmla="*/ 7 w 217"/>
                  <a:gd name="T9" fmla="*/ 195 h 210"/>
                  <a:gd name="T10" fmla="*/ 0 w 217"/>
                  <a:gd name="T11" fmla="*/ 157 h 210"/>
                  <a:gd name="T12" fmla="*/ 1 w 217"/>
                  <a:gd name="T13" fmla="*/ 118 h 210"/>
                  <a:gd name="T14" fmla="*/ 13 w 217"/>
                  <a:gd name="T15" fmla="*/ 82 h 210"/>
                  <a:gd name="T16" fmla="*/ 39 w 217"/>
                  <a:gd name="T17" fmla="*/ 51 h 210"/>
                  <a:gd name="T18" fmla="*/ 65 w 217"/>
                  <a:gd name="T19" fmla="*/ 32 h 210"/>
                  <a:gd name="T20" fmla="*/ 87 w 217"/>
                  <a:gd name="T21" fmla="*/ 17 h 210"/>
                  <a:gd name="T22" fmla="*/ 104 w 217"/>
                  <a:gd name="T23" fmla="*/ 10 h 210"/>
                  <a:gd name="T24" fmla="*/ 117 w 217"/>
                  <a:gd name="T25" fmla="*/ 7 h 210"/>
                  <a:gd name="T26" fmla="*/ 127 w 217"/>
                  <a:gd name="T27" fmla="*/ 7 h 210"/>
                  <a:gd name="T28" fmla="*/ 150 w 217"/>
                  <a:gd name="T29" fmla="*/ 0 h 210"/>
                  <a:gd name="T30" fmla="*/ 213 w 217"/>
                  <a:gd name="T31" fmla="*/ 12 h 210"/>
                  <a:gd name="T32" fmla="*/ 231 w 217"/>
                  <a:gd name="T33" fmla="*/ 17 h 210"/>
                  <a:gd name="T34" fmla="*/ 248 w 217"/>
                  <a:gd name="T35" fmla="*/ 22 h 210"/>
                  <a:gd name="T36" fmla="*/ 263 w 217"/>
                  <a:gd name="T37" fmla="*/ 27 h 210"/>
                  <a:gd name="T38" fmla="*/ 274 w 217"/>
                  <a:gd name="T39" fmla="*/ 33 h 210"/>
                  <a:gd name="T40" fmla="*/ 286 w 217"/>
                  <a:gd name="T41" fmla="*/ 39 h 210"/>
                  <a:gd name="T42" fmla="*/ 296 w 217"/>
                  <a:gd name="T43" fmla="*/ 46 h 210"/>
                  <a:gd name="T44" fmla="*/ 304 w 217"/>
                  <a:gd name="T45" fmla="*/ 55 h 210"/>
                  <a:gd name="T46" fmla="*/ 313 w 217"/>
                  <a:gd name="T47" fmla="*/ 65 h 210"/>
                  <a:gd name="T48" fmla="*/ 296 w 217"/>
                  <a:gd name="T49" fmla="*/ 58 h 210"/>
                  <a:gd name="T50" fmla="*/ 280 w 217"/>
                  <a:gd name="T51" fmla="*/ 52 h 210"/>
                  <a:gd name="T52" fmla="*/ 264 w 217"/>
                  <a:gd name="T53" fmla="*/ 48 h 210"/>
                  <a:gd name="T54" fmla="*/ 248 w 217"/>
                  <a:gd name="T55" fmla="*/ 43 h 210"/>
                  <a:gd name="T56" fmla="*/ 235 w 217"/>
                  <a:gd name="T57" fmla="*/ 39 h 210"/>
                  <a:gd name="T58" fmla="*/ 221 w 217"/>
                  <a:gd name="T59" fmla="*/ 38 h 210"/>
                  <a:gd name="T60" fmla="*/ 206 w 217"/>
                  <a:gd name="T61" fmla="*/ 35 h 210"/>
                  <a:gd name="T62" fmla="*/ 193 w 217"/>
                  <a:gd name="T63" fmla="*/ 35 h 210"/>
                  <a:gd name="T64" fmla="*/ 180 w 217"/>
                  <a:gd name="T65" fmla="*/ 35 h 210"/>
                  <a:gd name="T66" fmla="*/ 167 w 217"/>
                  <a:gd name="T67" fmla="*/ 36 h 210"/>
                  <a:gd name="T68" fmla="*/ 154 w 217"/>
                  <a:gd name="T69" fmla="*/ 39 h 210"/>
                  <a:gd name="T70" fmla="*/ 143 w 217"/>
                  <a:gd name="T71" fmla="*/ 42 h 210"/>
                  <a:gd name="T72" fmla="*/ 131 w 217"/>
                  <a:gd name="T73" fmla="*/ 48 h 210"/>
                  <a:gd name="T74" fmla="*/ 118 w 217"/>
                  <a:gd name="T75" fmla="*/ 52 h 210"/>
                  <a:gd name="T76" fmla="*/ 107 w 217"/>
                  <a:gd name="T77" fmla="*/ 59 h 210"/>
                  <a:gd name="T78" fmla="*/ 95 w 217"/>
                  <a:gd name="T79" fmla="*/ 66 h 210"/>
                  <a:gd name="T80" fmla="*/ 75 w 217"/>
                  <a:gd name="T81" fmla="*/ 88 h 210"/>
                  <a:gd name="T82" fmla="*/ 61 w 217"/>
                  <a:gd name="T83" fmla="*/ 115 h 210"/>
                  <a:gd name="T84" fmla="*/ 53 w 217"/>
                  <a:gd name="T85" fmla="*/ 149 h 210"/>
                  <a:gd name="T86" fmla="*/ 50 w 217"/>
                  <a:gd name="T87" fmla="*/ 182 h 210"/>
                  <a:gd name="T88" fmla="*/ 50 w 217"/>
                  <a:gd name="T89" fmla="*/ 218 h 210"/>
                  <a:gd name="T90" fmla="*/ 55 w 217"/>
                  <a:gd name="T91" fmla="*/ 251 h 210"/>
                  <a:gd name="T92" fmla="*/ 59 w 217"/>
                  <a:gd name="T93" fmla="*/ 280 h 210"/>
                  <a:gd name="T94" fmla="*/ 66 w 217"/>
                  <a:gd name="T95" fmla="*/ 303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9F254A6B-8739-4239-89A6-EB895A0EB88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57 w 182"/>
                  <a:gd name="T1" fmla="*/ 0 h 213"/>
                  <a:gd name="T2" fmla="*/ 161 w 182"/>
                  <a:gd name="T3" fmla="*/ 3 h 213"/>
                  <a:gd name="T4" fmla="*/ 170 w 182"/>
                  <a:gd name="T5" fmla="*/ 12 h 213"/>
                  <a:gd name="T6" fmla="*/ 183 w 182"/>
                  <a:gd name="T7" fmla="*/ 26 h 213"/>
                  <a:gd name="T8" fmla="*/ 197 w 182"/>
                  <a:gd name="T9" fmla="*/ 48 h 213"/>
                  <a:gd name="T10" fmla="*/ 209 w 182"/>
                  <a:gd name="T11" fmla="*/ 75 h 213"/>
                  <a:gd name="T12" fmla="*/ 216 w 182"/>
                  <a:gd name="T13" fmla="*/ 110 h 213"/>
                  <a:gd name="T14" fmla="*/ 216 w 182"/>
                  <a:gd name="T15" fmla="*/ 152 h 213"/>
                  <a:gd name="T16" fmla="*/ 207 w 182"/>
                  <a:gd name="T17" fmla="*/ 201 h 213"/>
                  <a:gd name="T18" fmla="*/ 202 w 182"/>
                  <a:gd name="T19" fmla="*/ 215 h 213"/>
                  <a:gd name="T20" fmla="*/ 196 w 182"/>
                  <a:gd name="T21" fmla="*/ 227 h 213"/>
                  <a:gd name="T22" fmla="*/ 189 w 182"/>
                  <a:gd name="T23" fmla="*/ 239 h 213"/>
                  <a:gd name="T24" fmla="*/ 180 w 182"/>
                  <a:gd name="T25" fmla="*/ 250 h 213"/>
                  <a:gd name="T26" fmla="*/ 168 w 182"/>
                  <a:gd name="T27" fmla="*/ 260 h 213"/>
                  <a:gd name="T28" fmla="*/ 158 w 182"/>
                  <a:gd name="T29" fmla="*/ 268 h 213"/>
                  <a:gd name="T30" fmla="*/ 147 w 182"/>
                  <a:gd name="T31" fmla="*/ 276 h 213"/>
                  <a:gd name="T32" fmla="*/ 132 w 182"/>
                  <a:gd name="T33" fmla="*/ 282 h 213"/>
                  <a:gd name="T34" fmla="*/ 118 w 182"/>
                  <a:gd name="T35" fmla="*/ 285 h 213"/>
                  <a:gd name="T36" fmla="*/ 104 w 182"/>
                  <a:gd name="T37" fmla="*/ 289 h 213"/>
                  <a:gd name="T38" fmla="*/ 88 w 182"/>
                  <a:gd name="T39" fmla="*/ 291 h 213"/>
                  <a:gd name="T40" fmla="*/ 71 w 182"/>
                  <a:gd name="T41" fmla="*/ 291 h 213"/>
                  <a:gd name="T42" fmla="*/ 53 w 182"/>
                  <a:gd name="T43" fmla="*/ 289 h 213"/>
                  <a:gd name="T44" fmla="*/ 36 w 182"/>
                  <a:gd name="T45" fmla="*/ 285 h 213"/>
                  <a:gd name="T46" fmla="*/ 17 w 182"/>
                  <a:gd name="T47" fmla="*/ 279 h 213"/>
                  <a:gd name="T48" fmla="*/ 0 w 182"/>
                  <a:gd name="T49" fmla="*/ 272 h 213"/>
                  <a:gd name="T50" fmla="*/ 16 w 182"/>
                  <a:gd name="T51" fmla="*/ 282 h 213"/>
                  <a:gd name="T52" fmla="*/ 32 w 182"/>
                  <a:gd name="T53" fmla="*/ 289 h 213"/>
                  <a:gd name="T54" fmla="*/ 48 w 182"/>
                  <a:gd name="T55" fmla="*/ 296 h 213"/>
                  <a:gd name="T56" fmla="*/ 62 w 182"/>
                  <a:gd name="T57" fmla="*/ 301 h 213"/>
                  <a:gd name="T58" fmla="*/ 76 w 182"/>
                  <a:gd name="T59" fmla="*/ 305 h 213"/>
                  <a:gd name="T60" fmla="*/ 91 w 182"/>
                  <a:gd name="T61" fmla="*/ 307 h 213"/>
                  <a:gd name="T62" fmla="*/ 105 w 182"/>
                  <a:gd name="T63" fmla="*/ 308 h 213"/>
                  <a:gd name="T64" fmla="*/ 119 w 182"/>
                  <a:gd name="T65" fmla="*/ 308 h 213"/>
                  <a:gd name="T66" fmla="*/ 131 w 182"/>
                  <a:gd name="T67" fmla="*/ 307 h 213"/>
                  <a:gd name="T68" fmla="*/ 144 w 182"/>
                  <a:gd name="T69" fmla="*/ 304 h 213"/>
                  <a:gd name="T70" fmla="*/ 155 w 182"/>
                  <a:gd name="T71" fmla="*/ 301 h 213"/>
                  <a:gd name="T72" fmla="*/ 167 w 182"/>
                  <a:gd name="T73" fmla="*/ 298 h 213"/>
                  <a:gd name="T74" fmla="*/ 177 w 182"/>
                  <a:gd name="T75" fmla="*/ 294 h 213"/>
                  <a:gd name="T76" fmla="*/ 187 w 182"/>
                  <a:gd name="T77" fmla="*/ 288 h 213"/>
                  <a:gd name="T78" fmla="*/ 196 w 182"/>
                  <a:gd name="T79" fmla="*/ 282 h 213"/>
                  <a:gd name="T80" fmla="*/ 204 w 182"/>
                  <a:gd name="T81" fmla="*/ 276 h 213"/>
                  <a:gd name="T82" fmla="*/ 227 w 182"/>
                  <a:gd name="T83" fmla="*/ 254 h 213"/>
                  <a:gd name="T84" fmla="*/ 243 w 182"/>
                  <a:gd name="T85" fmla="*/ 233 h 213"/>
                  <a:gd name="T86" fmla="*/ 253 w 182"/>
                  <a:gd name="T87" fmla="*/ 208 h 213"/>
                  <a:gd name="T88" fmla="*/ 258 w 182"/>
                  <a:gd name="T89" fmla="*/ 185 h 213"/>
                  <a:gd name="T90" fmla="*/ 261 w 182"/>
                  <a:gd name="T91" fmla="*/ 161 h 213"/>
                  <a:gd name="T92" fmla="*/ 261 w 182"/>
                  <a:gd name="T93" fmla="*/ 137 h 213"/>
                  <a:gd name="T94" fmla="*/ 262 w 182"/>
                  <a:gd name="T95" fmla="*/ 114 h 213"/>
                  <a:gd name="T96" fmla="*/ 249 w 182"/>
                  <a:gd name="T97" fmla="*/ 67 h 213"/>
                  <a:gd name="T98" fmla="*/ 225 w 182"/>
                  <a:gd name="T99" fmla="*/ 30 h 213"/>
                  <a:gd name="T100" fmla="*/ 217 w 182"/>
                  <a:gd name="T101" fmla="*/ 26 h 213"/>
                  <a:gd name="T102" fmla="*/ 212 w 182"/>
                  <a:gd name="T103" fmla="*/ 22 h 213"/>
                  <a:gd name="T104" fmla="*/ 204 w 182"/>
                  <a:gd name="T105" fmla="*/ 19 h 213"/>
                  <a:gd name="T106" fmla="*/ 199 w 182"/>
                  <a:gd name="T107" fmla="*/ 16 h 213"/>
                  <a:gd name="T108" fmla="*/ 190 w 182"/>
                  <a:gd name="T109" fmla="*/ 13 h 213"/>
                  <a:gd name="T110" fmla="*/ 181 w 182"/>
                  <a:gd name="T111" fmla="*/ 9 h 213"/>
                  <a:gd name="T112" fmla="*/ 171 w 182"/>
                  <a:gd name="T113" fmla="*/ 4 h 213"/>
                  <a:gd name="T114" fmla="*/ 157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488D3754-70F0-4CF1-9809-52C93D3F06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68 w 128"/>
                  <a:gd name="T1" fmla="*/ 0 h 217"/>
                  <a:gd name="T2" fmla="*/ 76 w 128"/>
                  <a:gd name="T3" fmla="*/ 6 h 217"/>
                  <a:gd name="T4" fmla="*/ 84 w 128"/>
                  <a:gd name="T5" fmla="*/ 19 h 217"/>
                  <a:gd name="T6" fmla="*/ 89 w 128"/>
                  <a:gd name="T7" fmla="*/ 36 h 217"/>
                  <a:gd name="T8" fmla="*/ 93 w 128"/>
                  <a:gd name="T9" fmla="*/ 56 h 217"/>
                  <a:gd name="T10" fmla="*/ 92 w 128"/>
                  <a:gd name="T11" fmla="*/ 80 h 217"/>
                  <a:gd name="T12" fmla="*/ 84 w 128"/>
                  <a:gd name="T13" fmla="*/ 104 h 217"/>
                  <a:gd name="T14" fmla="*/ 68 w 128"/>
                  <a:gd name="T15" fmla="*/ 130 h 217"/>
                  <a:gd name="T16" fmla="*/ 44 w 128"/>
                  <a:gd name="T17" fmla="*/ 156 h 217"/>
                  <a:gd name="T18" fmla="*/ 36 w 128"/>
                  <a:gd name="T19" fmla="*/ 153 h 217"/>
                  <a:gd name="T20" fmla="*/ 28 w 128"/>
                  <a:gd name="T21" fmla="*/ 151 h 217"/>
                  <a:gd name="T22" fmla="*/ 19 w 128"/>
                  <a:gd name="T23" fmla="*/ 147 h 217"/>
                  <a:gd name="T24" fmla="*/ 12 w 128"/>
                  <a:gd name="T25" fmla="*/ 144 h 217"/>
                  <a:gd name="T26" fmla="*/ 6 w 128"/>
                  <a:gd name="T27" fmla="*/ 141 h 217"/>
                  <a:gd name="T28" fmla="*/ 1 w 128"/>
                  <a:gd name="T29" fmla="*/ 137 h 217"/>
                  <a:gd name="T30" fmla="*/ 0 w 128"/>
                  <a:gd name="T31" fmla="*/ 132 h 217"/>
                  <a:gd name="T32" fmla="*/ 1 w 128"/>
                  <a:gd name="T33" fmla="*/ 128 h 217"/>
                  <a:gd name="T34" fmla="*/ 9 w 128"/>
                  <a:gd name="T35" fmla="*/ 123 h 217"/>
                  <a:gd name="T36" fmla="*/ 21 w 128"/>
                  <a:gd name="T37" fmla="*/ 116 h 217"/>
                  <a:gd name="T38" fmla="*/ 33 w 128"/>
                  <a:gd name="T39" fmla="*/ 108 h 217"/>
                  <a:gd name="T40" fmla="*/ 46 w 128"/>
                  <a:gd name="T41" fmla="*/ 96 h 217"/>
                  <a:gd name="T42" fmla="*/ 57 w 128"/>
                  <a:gd name="T43" fmla="*/ 81 h 217"/>
                  <a:gd name="T44" fmla="*/ 66 w 128"/>
                  <a:gd name="T45" fmla="*/ 60 h 217"/>
                  <a:gd name="T46" fmla="*/ 70 w 128"/>
                  <a:gd name="T47" fmla="*/ 33 h 217"/>
                  <a:gd name="T48" fmla="*/ 68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7AFE88A8-6409-46AB-BFCB-4EB142973FF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54 w 117"/>
                  <a:gd name="T1" fmla="*/ 0 h 132"/>
                  <a:gd name="T2" fmla="*/ 0 w 117"/>
                  <a:gd name="T3" fmla="*/ 18 h 132"/>
                  <a:gd name="T4" fmla="*/ 2 w 117"/>
                  <a:gd name="T5" fmla="*/ 18 h 132"/>
                  <a:gd name="T6" fmla="*/ 10 w 117"/>
                  <a:gd name="T7" fmla="*/ 20 h 132"/>
                  <a:gd name="T8" fmla="*/ 21 w 117"/>
                  <a:gd name="T9" fmla="*/ 25 h 132"/>
                  <a:gd name="T10" fmla="*/ 33 w 117"/>
                  <a:gd name="T11" fmla="*/ 33 h 132"/>
                  <a:gd name="T12" fmla="*/ 48 w 117"/>
                  <a:gd name="T13" fmla="*/ 44 h 132"/>
                  <a:gd name="T14" fmla="*/ 61 w 117"/>
                  <a:gd name="T15" fmla="*/ 56 h 132"/>
                  <a:gd name="T16" fmla="*/ 74 w 117"/>
                  <a:gd name="T17" fmla="*/ 73 h 132"/>
                  <a:gd name="T18" fmla="*/ 84 w 117"/>
                  <a:gd name="T19" fmla="*/ 93 h 132"/>
                  <a:gd name="T20" fmla="*/ 85 w 117"/>
                  <a:gd name="T21" fmla="*/ 85 h 132"/>
                  <a:gd name="T22" fmla="*/ 84 w 117"/>
                  <a:gd name="T23" fmla="*/ 75 h 132"/>
                  <a:gd name="T24" fmla="*/ 78 w 117"/>
                  <a:gd name="T25" fmla="*/ 63 h 132"/>
                  <a:gd name="T26" fmla="*/ 72 w 117"/>
                  <a:gd name="T27" fmla="*/ 52 h 132"/>
                  <a:gd name="T28" fmla="*/ 65 w 117"/>
                  <a:gd name="T29" fmla="*/ 41 h 132"/>
                  <a:gd name="T30" fmla="*/ 57 w 117"/>
                  <a:gd name="T31" fmla="*/ 32 h 132"/>
                  <a:gd name="T32" fmla="*/ 49 w 117"/>
                  <a:gd name="T33" fmla="*/ 25 h 132"/>
                  <a:gd name="T34" fmla="*/ 42 w 117"/>
                  <a:gd name="T35" fmla="*/ 23 h 132"/>
                  <a:gd name="T36" fmla="*/ 50 w 117"/>
                  <a:gd name="T37" fmla="*/ 20 h 132"/>
                  <a:gd name="T38" fmla="*/ 57 w 117"/>
                  <a:gd name="T39" fmla="*/ 20 h 132"/>
                  <a:gd name="T40" fmla="*/ 65 w 117"/>
                  <a:gd name="T41" fmla="*/ 18 h 132"/>
                  <a:gd name="T42" fmla="*/ 71 w 117"/>
                  <a:gd name="T43" fmla="*/ 18 h 132"/>
                  <a:gd name="T44" fmla="*/ 76 w 117"/>
                  <a:gd name="T45" fmla="*/ 17 h 132"/>
                  <a:gd name="T46" fmla="*/ 79 w 117"/>
                  <a:gd name="T47" fmla="*/ 16 h 132"/>
                  <a:gd name="T48" fmla="*/ 82 w 117"/>
                  <a:gd name="T49" fmla="*/ 15 h 132"/>
                  <a:gd name="T50" fmla="*/ 83 w 117"/>
                  <a:gd name="T51" fmla="*/ 15 h 132"/>
                  <a:gd name="T52" fmla="*/ 54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F3A2C337-346B-424C-8657-B41CABAACF4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1 w 29"/>
                  <a:gd name="T1" fmla="*/ 0 h 77"/>
                  <a:gd name="T2" fmla="*/ 17 w 29"/>
                  <a:gd name="T3" fmla="*/ 0 h 77"/>
                  <a:gd name="T4" fmla="*/ 12 w 29"/>
                  <a:gd name="T5" fmla="*/ 3 h 77"/>
                  <a:gd name="T6" fmla="*/ 7 w 29"/>
                  <a:gd name="T7" fmla="*/ 6 h 77"/>
                  <a:gd name="T8" fmla="*/ 3 w 29"/>
                  <a:gd name="T9" fmla="*/ 14 h 77"/>
                  <a:gd name="T10" fmla="*/ 1 w 29"/>
                  <a:gd name="T11" fmla="*/ 21 h 77"/>
                  <a:gd name="T12" fmla="*/ 0 w 29"/>
                  <a:gd name="T13" fmla="*/ 31 h 77"/>
                  <a:gd name="T14" fmla="*/ 2 w 29"/>
                  <a:gd name="T15" fmla="*/ 43 h 77"/>
                  <a:gd name="T16" fmla="*/ 8 w 29"/>
                  <a:gd name="T17" fmla="*/ 55 h 77"/>
                  <a:gd name="T18" fmla="*/ 11 w 29"/>
                  <a:gd name="T19" fmla="*/ 38 h 77"/>
                  <a:gd name="T20" fmla="*/ 14 w 29"/>
                  <a:gd name="T21" fmla="*/ 26 h 77"/>
                  <a:gd name="T22" fmla="*/ 17 w 29"/>
                  <a:gd name="T23" fmla="*/ 16 h 77"/>
                  <a:gd name="T24" fmla="*/ 2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B42AB309-9140-48E3-ABA5-162D6E0E267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6A685880-4542-4AFE-A421-81FF9CD6D1E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8 w 207"/>
                    <a:gd name="T1" fmla="*/ 30 h 564"/>
                    <a:gd name="T2" fmla="*/ 4 w 207"/>
                    <a:gd name="T3" fmla="*/ 50 h 564"/>
                    <a:gd name="T4" fmla="*/ 2 w 207"/>
                    <a:gd name="T5" fmla="*/ 68 h 564"/>
                    <a:gd name="T6" fmla="*/ 0 w 207"/>
                    <a:gd name="T7" fmla="*/ 86 h 564"/>
                    <a:gd name="T8" fmla="*/ 0 w 207"/>
                    <a:gd name="T9" fmla="*/ 104 h 564"/>
                    <a:gd name="T10" fmla="*/ 2 w 207"/>
                    <a:gd name="T11" fmla="*/ 124 h 564"/>
                    <a:gd name="T12" fmla="*/ 5 w 207"/>
                    <a:gd name="T13" fmla="*/ 146 h 564"/>
                    <a:gd name="T14" fmla="*/ 11 w 207"/>
                    <a:gd name="T15" fmla="*/ 171 h 564"/>
                    <a:gd name="T16" fmla="*/ 20 w 207"/>
                    <a:gd name="T17" fmla="*/ 198 h 564"/>
                    <a:gd name="T18" fmla="*/ 30 w 207"/>
                    <a:gd name="T19" fmla="*/ 225 h 564"/>
                    <a:gd name="T20" fmla="*/ 42 w 207"/>
                    <a:gd name="T21" fmla="*/ 252 h 564"/>
                    <a:gd name="T22" fmla="*/ 57 w 207"/>
                    <a:gd name="T23" fmla="*/ 281 h 564"/>
                    <a:gd name="T24" fmla="*/ 73 w 207"/>
                    <a:gd name="T25" fmla="*/ 308 h 564"/>
                    <a:gd name="T26" fmla="*/ 91 w 207"/>
                    <a:gd name="T27" fmla="*/ 334 h 564"/>
                    <a:gd name="T28" fmla="*/ 108 w 207"/>
                    <a:gd name="T29" fmla="*/ 357 h 564"/>
                    <a:gd name="T30" fmla="*/ 126 w 207"/>
                    <a:gd name="T31" fmla="*/ 376 h 564"/>
                    <a:gd name="T32" fmla="*/ 143 w 207"/>
                    <a:gd name="T33" fmla="*/ 390 h 564"/>
                    <a:gd name="T34" fmla="*/ 111 w 207"/>
                    <a:gd name="T35" fmla="*/ 346 h 564"/>
                    <a:gd name="T36" fmla="*/ 88 w 207"/>
                    <a:gd name="T37" fmla="*/ 310 h 564"/>
                    <a:gd name="T38" fmla="*/ 71 w 207"/>
                    <a:gd name="T39" fmla="*/ 280 h 564"/>
                    <a:gd name="T40" fmla="*/ 60 w 207"/>
                    <a:gd name="T41" fmla="*/ 254 h 564"/>
                    <a:gd name="T42" fmla="*/ 52 w 207"/>
                    <a:gd name="T43" fmla="*/ 233 h 564"/>
                    <a:gd name="T44" fmla="*/ 47 w 207"/>
                    <a:gd name="T45" fmla="*/ 214 h 564"/>
                    <a:gd name="T46" fmla="*/ 44 w 207"/>
                    <a:gd name="T47" fmla="*/ 197 h 564"/>
                    <a:gd name="T48" fmla="*/ 39 w 207"/>
                    <a:gd name="T49" fmla="*/ 180 h 564"/>
                    <a:gd name="T50" fmla="*/ 30 w 207"/>
                    <a:gd name="T51" fmla="*/ 142 h 564"/>
                    <a:gd name="T52" fmla="*/ 28 w 207"/>
                    <a:gd name="T53" fmla="*/ 97 h 564"/>
                    <a:gd name="T54" fmla="*/ 30 w 207"/>
                    <a:gd name="T55" fmla="*/ 47 h 564"/>
                    <a:gd name="T56" fmla="*/ 35 w 207"/>
                    <a:gd name="T57" fmla="*/ 0 h 564"/>
                    <a:gd name="T58" fmla="*/ 8 w 207"/>
                    <a:gd name="T59" fmla="*/ 30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1F1CAB45-6A07-4876-9EE0-2DBC1BB214F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3 h 232"/>
                    <a:gd name="T2" fmla="*/ 10 w 47"/>
                    <a:gd name="T3" fmla="*/ 38 h 232"/>
                    <a:gd name="T4" fmla="*/ 15 w 47"/>
                    <a:gd name="T5" fmla="*/ 70 h 232"/>
                    <a:gd name="T6" fmla="*/ 17 w 47"/>
                    <a:gd name="T7" fmla="*/ 110 h 232"/>
                    <a:gd name="T8" fmla="*/ 13 w 47"/>
                    <a:gd name="T9" fmla="*/ 160 h 232"/>
                    <a:gd name="T10" fmla="*/ 32 w 47"/>
                    <a:gd name="T11" fmla="*/ 150 h 232"/>
                    <a:gd name="T12" fmla="*/ 33 w 47"/>
                    <a:gd name="T13" fmla="*/ 123 h 232"/>
                    <a:gd name="T14" fmla="*/ 33 w 47"/>
                    <a:gd name="T15" fmla="*/ 97 h 232"/>
                    <a:gd name="T16" fmla="*/ 32 w 47"/>
                    <a:gd name="T17" fmla="*/ 71 h 232"/>
                    <a:gd name="T18" fmla="*/ 29 w 47"/>
                    <a:gd name="T19" fmla="*/ 49 h 232"/>
                    <a:gd name="T20" fmla="*/ 25 w 47"/>
                    <a:gd name="T21" fmla="*/ 36 h 232"/>
                    <a:gd name="T22" fmla="*/ 20 w 47"/>
                    <a:gd name="T23" fmla="*/ 23 h 232"/>
                    <a:gd name="T24" fmla="*/ 15 w 47"/>
                    <a:gd name="T25" fmla="*/ 12 h 232"/>
                    <a:gd name="T26" fmla="*/ 9 w 47"/>
                    <a:gd name="T27" fmla="*/ 0 h 232"/>
                    <a:gd name="T28" fmla="*/ 0 w 47"/>
                    <a:gd name="T29" fmla="*/ 13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87D2EDCF-C9B3-4023-89E2-DA425FFD0C5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60 w 87"/>
                    <a:gd name="T1" fmla="*/ 15 h 40"/>
                    <a:gd name="T2" fmla="*/ 53 w 87"/>
                    <a:gd name="T3" fmla="*/ 11 h 40"/>
                    <a:gd name="T4" fmla="*/ 47 w 87"/>
                    <a:gd name="T5" fmla="*/ 8 h 40"/>
                    <a:gd name="T6" fmla="*/ 40 w 87"/>
                    <a:gd name="T7" fmla="*/ 5 h 40"/>
                    <a:gd name="T8" fmla="*/ 32 w 87"/>
                    <a:gd name="T9" fmla="*/ 3 h 40"/>
                    <a:gd name="T10" fmla="*/ 26 w 87"/>
                    <a:gd name="T11" fmla="*/ 2 h 40"/>
                    <a:gd name="T12" fmla="*/ 18 w 87"/>
                    <a:gd name="T13" fmla="*/ 1 h 40"/>
                    <a:gd name="T14" fmla="*/ 9 w 87"/>
                    <a:gd name="T15" fmla="*/ 0 h 40"/>
                    <a:gd name="T16" fmla="*/ 0 w 87"/>
                    <a:gd name="T17" fmla="*/ 1 h 40"/>
                    <a:gd name="T18" fmla="*/ 4 w 87"/>
                    <a:gd name="T19" fmla="*/ 4 h 40"/>
                    <a:gd name="T20" fmla="*/ 10 w 87"/>
                    <a:gd name="T21" fmla="*/ 7 h 40"/>
                    <a:gd name="T22" fmla="*/ 15 w 87"/>
                    <a:gd name="T23" fmla="*/ 9 h 40"/>
                    <a:gd name="T24" fmla="*/ 23 w 87"/>
                    <a:gd name="T25" fmla="*/ 12 h 40"/>
                    <a:gd name="T26" fmla="*/ 29 w 87"/>
                    <a:gd name="T27" fmla="*/ 15 h 40"/>
                    <a:gd name="T28" fmla="*/ 36 w 87"/>
                    <a:gd name="T29" fmla="*/ 18 h 40"/>
                    <a:gd name="T30" fmla="*/ 44 w 87"/>
                    <a:gd name="T31" fmla="*/ 22 h 40"/>
                    <a:gd name="T32" fmla="*/ 51 w 87"/>
                    <a:gd name="T33" fmla="*/ 27 h 40"/>
                    <a:gd name="T34" fmla="*/ 60 w 87"/>
                    <a:gd name="T35" fmla="*/ 15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SG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B5CCEBFC-3749-4662-AA8A-AE436E5EED0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0C4E6D8C-DD9C-4AED-A132-34F1E48C261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67F49CD4-B25A-4281-922B-396FCAB5742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6DD764B1-B649-4377-8287-F49A6322DBD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D55389DA-E8A5-4469-B440-461DFD3D97DD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59A9BF40-64C2-4B45-ADC5-3B8E6B8ED29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06B26926-4EEF-42F9-9934-4C2302C672E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FF5C6FD1-FE14-4E17-B233-A3FAB58E53B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A80D50CB-6122-41F2-B266-5A641DCF8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780C9397-E512-461C-AD31-9C19907790D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41 w 83"/>
                  <a:gd name="T1" fmla="*/ 14 h 117"/>
                  <a:gd name="T2" fmla="*/ 13 w 83"/>
                  <a:gd name="T3" fmla="*/ 0 h 117"/>
                  <a:gd name="T4" fmla="*/ 0 w 83"/>
                  <a:gd name="T5" fmla="*/ 59 h 117"/>
                  <a:gd name="T6" fmla="*/ 41 w 83"/>
                  <a:gd name="T7" fmla="*/ 14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5F269876-0676-4AFB-9DAD-B4F31D4EBF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49 h 98"/>
                  <a:gd name="T2" fmla="*/ 59 w 140"/>
                  <a:gd name="T3" fmla="*/ 0 h 98"/>
                  <a:gd name="T4" fmla="*/ 70 w 140"/>
                  <a:gd name="T5" fmla="*/ 25 h 98"/>
                  <a:gd name="T6" fmla="*/ 0 w 140"/>
                  <a:gd name="T7" fmla="*/ 49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8A9437E9-FCA0-4FD7-BC2D-BFA7E4728B2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4 h 49"/>
                  <a:gd name="T2" fmla="*/ 73 w 145"/>
                  <a:gd name="T3" fmla="*/ 0 h 49"/>
                  <a:gd name="T4" fmla="*/ 66 w 145"/>
                  <a:gd name="T5" fmla="*/ 25 h 49"/>
                  <a:gd name="T6" fmla="*/ 0 w 145"/>
                  <a:gd name="T7" fmla="*/ 4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SG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1FC1E67D-258E-4EE7-8A3D-8ECE51B95E0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FC40D1B4-78CA-45F5-8E67-8B824B9A1510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6 w 109"/>
                <a:gd name="T3" fmla="*/ 1 h 156"/>
                <a:gd name="T4" fmla="*/ 22 w 109"/>
                <a:gd name="T5" fmla="*/ 5 h 156"/>
                <a:gd name="T6" fmla="*/ 45 w 109"/>
                <a:gd name="T7" fmla="*/ 13 h 156"/>
                <a:gd name="T8" fmla="*/ 70 w 109"/>
                <a:gd name="T9" fmla="*/ 26 h 156"/>
                <a:gd name="T10" fmla="*/ 94 w 109"/>
                <a:gd name="T11" fmla="*/ 47 h 156"/>
                <a:gd name="T12" fmla="*/ 116 w 109"/>
                <a:gd name="T13" fmla="*/ 76 h 156"/>
                <a:gd name="T14" fmla="*/ 130 w 109"/>
                <a:gd name="T15" fmla="*/ 116 h 156"/>
                <a:gd name="T16" fmla="*/ 132 w 109"/>
                <a:gd name="T17" fmla="*/ 167 h 156"/>
                <a:gd name="T18" fmla="*/ 127 w 109"/>
                <a:gd name="T19" fmla="*/ 167 h 156"/>
                <a:gd name="T20" fmla="*/ 120 w 109"/>
                <a:gd name="T21" fmla="*/ 167 h 156"/>
                <a:gd name="T22" fmla="*/ 113 w 109"/>
                <a:gd name="T23" fmla="*/ 167 h 156"/>
                <a:gd name="T24" fmla="*/ 105 w 109"/>
                <a:gd name="T25" fmla="*/ 165 h 156"/>
                <a:gd name="T26" fmla="*/ 98 w 109"/>
                <a:gd name="T27" fmla="*/ 164 h 156"/>
                <a:gd name="T28" fmla="*/ 90 w 109"/>
                <a:gd name="T29" fmla="*/ 161 h 156"/>
                <a:gd name="T30" fmla="*/ 80 w 109"/>
                <a:gd name="T31" fmla="*/ 155 h 156"/>
                <a:gd name="T32" fmla="*/ 70 w 109"/>
                <a:gd name="T33" fmla="*/ 149 h 156"/>
                <a:gd name="T34" fmla="*/ 64 w 109"/>
                <a:gd name="T35" fmla="*/ 135 h 156"/>
                <a:gd name="T36" fmla="*/ 64 w 109"/>
                <a:gd name="T37" fmla="*/ 119 h 156"/>
                <a:gd name="T38" fmla="*/ 68 w 109"/>
                <a:gd name="T39" fmla="*/ 103 h 156"/>
                <a:gd name="T40" fmla="*/ 71 w 109"/>
                <a:gd name="T41" fmla="*/ 86 h 156"/>
                <a:gd name="T42" fmla="*/ 68 w 109"/>
                <a:gd name="T43" fmla="*/ 66 h 156"/>
                <a:gd name="T44" fmla="*/ 58 w 109"/>
                <a:gd name="T45" fmla="*/ 46 h 156"/>
                <a:gd name="T46" fmla="*/ 38 w 109"/>
                <a:gd name="T47" fmla="*/ 2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AA5C3A41-7ABF-423D-9B4D-636666E53638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7 w 54"/>
                <a:gd name="T5" fmla="*/ 3 h 40"/>
                <a:gd name="T6" fmla="*/ 16 w 54"/>
                <a:gd name="T7" fmla="*/ 9 h 40"/>
                <a:gd name="T8" fmla="*/ 26 w 54"/>
                <a:gd name="T9" fmla="*/ 13 h 40"/>
                <a:gd name="T10" fmla="*/ 35 w 54"/>
                <a:gd name="T11" fmla="*/ 16 h 40"/>
                <a:gd name="T12" fmla="*/ 46 w 54"/>
                <a:gd name="T13" fmla="*/ 18 h 40"/>
                <a:gd name="T14" fmla="*/ 56 w 54"/>
                <a:gd name="T15" fmla="*/ 19 h 40"/>
                <a:gd name="T16" fmla="*/ 66 w 54"/>
                <a:gd name="T17" fmla="*/ 17 h 40"/>
                <a:gd name="T18" fmla="*/ 65 w 54"/>
                <a:gd name="T19" fmla="*/ 27 h 40"/>
                <a:gd name="T20" fmla="*/ 61 w 54"/>
                <a:gd name="T21" fmla="*/ 35 h 40"/>
                <a:gd name="T22" fmla="*/ 54 w 54"/>
                <a:gd name="T23" fmla="*/ 41 h 40"/>
                <a:gd name="T24" fmla="*/ 45 w 54"/>
                <a:gd name="T25" fmla="*/ 43 h 40"/>
                <a:gd name="T26" fmla="*/ 34 w 54"/>
                <a:gd name="T27" fmla="*/ 42 h 40"/>
                <a:gd name="T28" fmla="*/ 23 w 54"/>
                <a:gd name="T29" fmla="*/ 34 h 40"/>
                <a:gd name="T30" fmla="*/ 12 w 54"/>
                <a:gd name="T31" fmla="*/ 2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1823AF9D-8507-446F-B937-4B602385EEA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E9DF9BF0-EDD5-4FDC-8DDC-8AC3B28053F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A2CBE156-58FB-4ACE-B51E-A85753FE9F7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30990AB9-5CED-4847-8763-37094598926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4A2661BA-0997-4A6E-B78D-C621C3E4237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6 h 237"/>
                <a:gd name="T4" fmla="*/ 4 w 257"/>
                <a:gd name="T5" fmla="*/ 52 h 237"/>
                <a:gd name="T6" fmla="*/ 8 w 257"/>
                <a:gd name="T7" fmla="*/ 78 h 237"/>
                <a:gd name="T8" fmla="*/ 15 w 257"/>
                <a:gd name="T9" fmla="*/ 101 h 237"/>
                <a:gd name="T10" fmla="*/ 24 w 257"/>
                <a:gd name="T11" fmla="*/ 123 h 237"/>
                <a:gd name="T12" fmla="*/ 36 w 257"/>
                <a:gd name="T13" fmla="*/ 146 h 237"/>
                <a:gd name="T14" fmla="*/ 51 w 257"/>
                <a:gd name="T15" fmla="*/ 166 h 237"/>
                <a:gd name="T16" fmla="*/ 68 w 257"/>
                <a:gd name="T17" fmla="*/ 184 h 237"/>
                <a:gd name="T18" fmla="*/ 90 w 257"/>
                <a:gd name="T19" fmla="*/ 201 h 237"/>
                <a:gd name="T20" fmla="*/ 115 w 257"/>
                <a:gd name="T21" fmla="*/ 215 h 237"/>
                <a:gd name="T22" fmla="*/ 142 w 257"/>
                <a:gd name="T23" fmla="*/ 226 h 237"/>
                <a:gd name="T24" fmla="*/ 175 w 257"/>
                <a:gd name="T25" fmla="*/ 236 h 237"/>
                <a:gd name="T26" fmla="*/ 211 w 257"/>
                <a:gd name="T27" fmla="*/ 242 h 237"/>
                <a:gd name="T28" fmla="*/ 252 w 257"/>
                <a:gd name="T29" fmla="*/ 245 h 237"/>
                <a:gd name="T30" fmla="*/ 294 w 257"/>
                <a:gd name="T31" fmla="*/ 244 h 237"/>
                <a:gd name="T32" fmla="*/ 344 w 257"/>
                <a:gd name="T33" fmla="*/ 240 h 237"/>
                <a:gd name="T34" fmla="*/ 300 w 257"/>
                <a:gd name="T35" fmla="*/ 235 h 237"/>
                <a:gd name="T36" fmla="*/ 261 w 257"/>
                <a:gd name="T37" fmla="*/ 227 h 237"/>
                <a:gd name="T38" fmla="*/ 228 w 257"/>
                <a:gd name="T39" fmla="*/ 219 h 237"/>
                <a:gd name="T40" fmla="*/ 198 w 257"/>
                <a:gd name="T41" fmla="*/ 211 h 237"/>
                <a:gd name="T42" fmla="*/ 171 w 257"/>
                <a:gd name="T43" fmla="*/ 200 h 237"/>
                <a:gd name="T44" fmla="*/ 150 w 257"/>
                <a:gd name="T45" fmla="*/ 188 h 237"/>
                <a:gd name="T46" fmla="*/ 130 w 257"/>
                <a:gd name="T47" fmla="*/ 175 h 237"/>
                <a:gd name="T48" fmla="*/ 112 w 257"/>
                <a:gd name="T49" fmla="*/ 160 h 237"/>
                <a:gd name="T50" fmla="*/ 96 w 257"/>
                <a:gd name="T51" fmla="*/ 146 h 237"/>
                <a:gd name="T52" fmla="*/ 82 w 257"/>
                <a:gd name="T53" fmla="*/ 129 h 237"/>
                <a:gd name="T54" fmla="*/ 70 w 257"/>
                <a:gd name="T55" fmla="*/ 111 h 237"/>
                <a:gd name="T56" fmla="*/ 58 w 257"/>
                <a:gd name="T57" fmla="*/ 91 h 237"/>
                <a:gd name="T58" fmla="*/ 44 w 257"/>
                <a:gd name="T59" fmla="*/ 71 h 237"/>
                <a:gd name="T60" fmla="*/ 31 w 257"/>
                <a:gd name="T61" fmla="*/ 49 h 237"/>
                <a:gd name="T62" fmla="*/ 16 w 257"/>
                <a:gd name="T63" fmla="*/ 25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07DC0873-65F2-44A8-B1F5-95E32CF645E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104 w 124"/>
                <a:gd name="T1" fmla="*/ 0 h 110"/>
                <a:gd name="T2" fmla="*/ 167 w 124"/>
                <a:gd name="T3" fmla="*/ 113 h 110"/>
                <a:gd name="T4" fmla="*/ 162 w 124"/>
                <a:gd name="T5" fmla="*/ 112 h 110"/>
                <a:gd name="T6" fmla="*/ 144 w 124"/>
                <a:gd name="T7" fmla="*/ 110 h 110"/>
                <a:gd name="T8" fmla="*/ 120 w 124"/>
                <a:gd name="T9" fmla="*/ 106 h 110"/>
                <a:gd name="T10" fmla="*/ 92 w 124"/>
                <a:gd name="T11" fmla="*/ 104 h 110"/>
                <a:gd name="T12" fmla="*/ 61 w 124"/>
                <a:gd name="T13" fmla="*/ 101 h 110"/>
                <a:gd name="T14" fmla="*/ 34 w 124"/>
                <a:gd name="T15" fmla="*/ 102 h 110"/>
                <a:gd name="T16" fmla="*/ 12 w 124"/>
                <a:gd name="T17" fmla="*/ 107 h 110"/>
                <a:gd name="T18" fmla="*/ 0 w 124"/>
                <a:gd name="T19" fmla="*/ 115 h 110"/>
                <a:gd name="T20" fmla="*/ 5 w 124"/>
                <a:gd name="T21" fmla="*/ 102 h 110"/>
                <a:gd name="T22" fmla="*/ 11 w 124"/>
                <a:gd name="T23" fmla="*/ 93 h 110"/>
                <a:gd name="T24" fmla="*/ 22 w 124"/>
                <a:gd name="T25" fmla="*/ 86 h 110"/>
                <a:gd name="T26" fmla="*/ 34 w 124"/>
                <a:gd name="T27" fmla="*/ 79 h 110"/>
                <a:gd name="T28" fmla="*/ 48 w 124"/>
                <a:gd name="T29" fmla="*/ 75 h 110"/>
                <a:gd name="T30" fmla="*/ 63 w 124"/>
                <a:gd name="T31" fmla="*/ 74 h 110"/>
                <a:gd name="T32" fmla="*/ 79 w 124"/>
                <a:gd name="T33" fmla="*/ 74 h 110"/>
                <a:gd name="T34" fmla="*/ 97 w 124"/>
                <a:gd name="T35" fmla="*/ 77 h 110"/>
                <a:gd name="T36" fmla="*/ 98 w 124"/>
                <a:gd name="T37" fmla="*/ 74 h 110"/>
                <a:gd name="T38" fmla="*/ 94 w 124"/>
                <a:gd name="T39" fmla="*/ 59 h 110"/>
                <a:gd name="T40" fmla="*/ 90 w 124"/>
                <a:gd name="T41" fmla="*/ 40 h 110"/>
                <a:gd name="T42" fmla="*/ 88 w 124"/>
                <a:gd name="T43" fmla="*/ 31 h 110"/>
                <a:gd name="T44" fmla="*/ 85 w 124"/>
                <a:gd name="T45" fmla="*/ 31 h 110"/>
                <a:gd name="T46" fmla="*/ 82 w 124"/>
                <a:gd name="T47" fmla="*/ 30 h 110"/>
                <a:gd name="T48" fmla="*/ 79 w 124"/>
                <a:gd name="T49" fmla="*/ 27 h 110"/>
                <a:gd name="T50" fmla="*/ 77 w 124"/>
                <a:gd name="T51" fmla="*/ 24 h 110"/>
                <a:gd name="T52" fmla="*/ 77 w 124"/>
                <a:gd name="T53" fmla="*/ 20 h 110"/>
                <a:gd name="T54" fmla="*/ 79 w 124"/>
                <a:gd name="T55" fmla="*/ 15 h 110"/>
                <a:gd name="T56" fmla="*/ 89 w 124"/>
                <a:gd name="T57" fmla="*/ 8 h 110"/>
                <a:gd name="T58" fmla="*/ 104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B0BA79D5-3BD6-4C35-8FC3-E10EA5ECEE90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7 w 109"/>
                <a:gd name="T3" fmla="*/ 1 h 156"/>
                <a:gd name="T4" fmla="*/ 24 w 109"/>
                <a:gd name="T5" fmla="*/ 5 h 156"/>
                <a:gd name="T6" fmla="*/ 50 w 109"/>
                <a:gd name="T7" fmla="*/ 12 h 156"/>
                <a:gd name="T8" fmla="*/ 78 w 109"/>
                <a:gd name="T9" fmla="*/ 25 h 156"/>
                <a:gd name="T10" fmla="*/ 105 w 109"/>
                <a:gd name="T11" fmla="*/ 45 h 156"/>
                <a:gd name="T12" fmla="*/ 129 w 109"/>
                <a:gd name="T13" fmla="*/ 73 h 156"/>
                <a:gd name="T14" fmla="*/ 144 w 109"/>
                <a:gd name="T15" fmla="*/ 111 h 156"/>
                <a:gd name="T16" fmla="*/ 147 w 109"/>
                <a:gd name="T17" fmla="*/ 160 h 156"/>
                <a:gd name="T18" fmla="*/ 142 w 109"/>
                <a:gd name="T19" fmla="*/ 160 h 156"/>
                <a:gd name="T20" fmla="*/ 134 w 109"/>
                <a:gd name="T21" fmla="*/ 160 h 156"/>
                <a:gd name="T22" fmla="*/ 125 w 109"/>
                <a:gd name="T23" fmla="*/ 160 h 156"/>
                <a:gd name="T24" fmla="*/ 117 w 109"/>
                <a:gd name="T25" fmla="*/ 158 h 156"/>
                <a:gd name="T26" fmla="*/ 109 w 109"/>
                <a:gd name="T27" fmla="*/ 157 h 156"/>
                <a:gd name="T28" fmla="*/ 100 w 109"/>
                <a:gd name="T29" fmla="*/ 154 h 156"/>
                <a:gd name="T30" fmla="*/ 89 w 109"/>
                <a:gd name="T31" fmla="*/ 149 h 156"/>
                <a:gd name="T32" fmla="*/ 78 w 109"/>
                <a:gd name="T33" fmla="*/ 143 h 156"/>
                <a:gd name="T34" fmla="*/ 71 w 109"/>
                <a:gd name="T35" fmla="*/ 129 h 156"/>
                <a:gd name="T36" fmla="*/ 71 w 109"/>
                <a:gd name="T37" fmla="*/ 114 h 156"/>
                <a:gd name="T38" fmla="*/ 76 w 109"/>
                <a:gd name="T39" fmla="*/ 98 h 156"/>
                <a:gd name="T40" fmla="*/ 80 w 109"/>
                <a:gd name="T41" fmla="*/ 82 h 156"/>
                <a:gd name="T42" fmla="*/ 76 w 109"/>
                <a:gd name="T43" fmla="*/ 64 h 156"/>
                <a:gd name="T44" fmla="*/ 65 w 109"/>
                <a:gd name="T45" fmla="*/ 44 h 156"/>
                <a:gd name="T46" fmla="*/ 42 w 109"/>
                <a:gd name="T47" fmla="*/ 2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22B47148-8AA7-4CC7-9758-7F05D51D2DF7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42 w 46"/>
                <a:gd name="T1" fmla="*/ 0 h 94"/>
                <a:gd name="T2" fmla="*/ 27 w 46"/>
                <a:gd name="T3" fmla="*/ 39 h 94"/>
                <a:gd name="T4" fmla="*/ 20 w 46"/>
                <a:gd name="T5" fmla="*/ 64 h 94"/>
                <a:gd name="T6" fmla="*/ 15 w 46"/>
                <a:gd name="T7" fmla="*/ 82 h 94"/>
                <a:gd name="T8" fmla="*/ 0 w 46"/>
                <a:gd name="T9" fmla="*/ 97 h 94"/>
                <a:gd name="T10" fmla="*/ 16 w 46"/>
                <a:gd name="T11" fmla="*/ 91 h 94"/>
                <a:gd name="T12" fmla="*/ 31 w 46"/>
                <a:gd name="T13" fmla="*/ 83 h 94"/>
                <a:gd name="T14" fmla="*/ 43 w 46"/>
                <a:gd name="T15" fmla="*/ 71 h 94"/>
                <a:gd name="T16" fmla="*/ 54 w 46"/>
                <a:gd name="T17" fmla="*/ 59 h 94"/>
                <a:gd name="T18" fmla="*/ 61 w 46"/>
                <a:gd name="T19" fmla="*/ 45 h 94"/>
                <a:gd name="T20" fmla="*/ 62 w 46"/>
                <a:gd name="T21" fmla="*/ 31 h 94"/>
                <a:gd name="T22" fmla="*/ 57 w 46"/>
                <a:gd name="T23" fmla="*/ 15 h 94"/>
                <a:gd name="T24" fmla="*/ 42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85D63ED2-6F1B-4366-89DA-93D4FE4FC046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8 w 54"/>
                <a:gd name="T5" fmla="*/ 3 h 40"/>
                <a:gd name="T6" fmla="*/ 17 w 54"/>
                <a:gd name="T7" fmla="*/ 8 h 40"/>
                <a:gd name="T8" fmla="*/ 28 w 54"/>
                <a:gd name="T9" fmla="*/ 12 h 40"/>
                <a:gd name="T10" fmla="*/ 39 w 54"/>
                <a:gd name="T11" fmla="*/ 15 h 40"/>
                <a:gd name="T12" fmla="*/ 51 w 54"/>
                <a:gd name="T13" fmla="*/ 17 h 40"/>
                <a:gd name="T14" fmla="*/ 61 w 54"/>
                <a:gd name="T15" fmla="*/ 18 h 40"/>
                <a:gd name="T16" fmla="*/ 72 w 54"/>
                <a:gd name="T17" fmla="*/ 16 h 40"/>
                <a:gd name="T18" fmla="*/ 71 w 54"/>
                <a:gd name="T19" fmla="*/ 26 h 40"/>
                <a:gd name="T20" fmla="*/ 67 w 54"/>
                <a:gd name="T21" fmla="*/ 34 h 40"/>
                <a:gd name="T22" fmla="*/ 59 w 54"/>
                <a:gd name="T23" fmla="*/ 39 h 40"/>
                <a:gd name="T24" fmla="*/ 49 w 54"/>
                <a:gd name="T25" fmla="*/ 41 h 40"/>
                <a:gd name="T26" fmla="*/ 37 w 54"/>
                <a:gd name="T27" fmla="*/ 40 h 40"/>
                <a:gd name="T28" fmla="*/ 25 w 54"/>
                <a:gd name="T29" fmla="*/ 33 h 40"/>
                <a:gd name="T30" fmla="*/ 13 w 54"/>
                <a:gd name="T31" fmla="*/ 21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EF3707D3-DE21-4419-BCE4-291EF310B58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BD8FC3AC-04CD-4C12-99B9-221A7FA3F6B9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22 w 596"/>
                <a:gd name="T1" fmla="*/ 381 h 666"/>
                <a:gd name="T2" fmla="*/ 8 w 596"/>
                <a:gd name="T3" fmla="*/ 351 h 666"/>
                <a:gd name="T4" fmla="*/ 0 w 596"/>
                <a:gd name="T5" fmla="*/ 298 h 666"/>
                <a:gd name="T6" fmla="*/ 5 w 596"/>
                <a:gd name="T7" fmla="*/ 229 h 666"/>
                <a:gd name="T8" fmla="*/ 34 w 596"/>
                <a:gd name="T9" fmla="*/ 156 h 666"/>
                <a:gd name="T10" fmla="*/ 93 w 596"/>
                <a:gd name="T11" fmla="*/ 87 h 666"/>
                <a:gd name="T12" fmla="*/ 192 w 596"/>
                <a:gd name="T13" fmla="*/ 32 h 666"/>
                <a:gd name="T14" fmla="*/ 333 w 596"/>
                <a:gd name="T15" fmla="*/ 2 h 666"/>
                <a:gd name="T16" fmla="*/ 513 w 596"/>
                <a:gd name="T17" fmla="*/ 9 h 666"/>
                <a:gd name="T18" fmla="*/ 653 w 596"/>
                <a:gd name="T19" fmla="*/ 70 h 666"/>
                <a:gd name="T20" fmla="*/ 747 w 596"/>
                <a:gd name="T21" fmla="*/ 170 h 666"/>
                <a:gd name="T22" fmla="*/ 797 w 596"/>
                <a:gd name="T23" fmla="*/ 293 h 666"/>
                <a:gd name="T24" fmla="*/ 803 w 596"/>
                <a:gd name="T25" fmla="*/ 421 h 666"/>
                <a:gd name="T26" fmla="*/ 764 w 596"/>
                <a:gd name="T27" fmla="*/ 541 h 666"/>
                <a:gd name="T28" fmla="*/ 684 w 596"/>
                <a:gd name="T29" fmla="*/ 633 h 666"/>
                <a:gd name="T30" fmla="*/ 563 w 596"/>
                <a:gd name="T31" fmla="*/ 683 h 666"/>
                <a:gd name="T32" fmla="*/ 525 w 596"/>
                <a:gd name="T33" fmla="*/ 679 h 666"/>
                <a:gd name="T34" fmla="*/ 595 w 596"/>
                <a:gd name="T35" fmla="*/ 636 h 666"/>
                <a:gd name="T36" fmla="*/ 650 w 596"/>
                <a:gd name="T37" fmla="*/ 560 h 666"/>
                <a:gd name="T38" fmla="*/ 687 w 596"/>
                <a:gd name="T39" fmla="*/ 468 h 666"/>
                <a:gd name="T40" fmla="*/ 701 w 596"/>
                <a:gd name="T41" fmla="*/ 366 h 666"/>
                <a:gd name="T42" fmla="*/ 693 w 596"/>
                <a:gd name="T43" fmla="*/ 266 h 666"/>
                <a:gd name="T44" fmla="*/ 654 w 596"/>
                <a:gd name="T45" fmla="*/ 179 h 666"/>
                <a:gd name="T46" fmla="*/ 584 w 596"/>
                <a:gd name="T47" fmla="*/ 115 h 666"/>
                <a:gd name="T48" fmla="*/ 460 w 596"/>
                <a:gd name="T49" fmla="*/ 77 h 666"/>
                <a:gd name="T50" fmla="*/ 332 w 596"/>
                <a:gd name="T51" fmla="*/ 63 h 666"/>
                <a:gd name="T52" fmla="*/ 235 w 596"/>
                <a:gd name="T53" fmla="*/ 73 h 666"/>
                <a:gd name="T54" fmla="*/ 163 w 596"/>
                <a:gd name="T55" fmla="*/ 104 h 666"/>
                <a:gd name="T56" fmla="*/ 113 w 596"/>
                <a:gd name="T57" fmla="*/ 153 h 666"/>
                <a:gd name="T58" fmla="*/ 77 w 596"/>
                <a:gd name="T59" fmla="*/ 212 h 666"/>
                <a:gd name="T60" fmla="*/ 54 w 596"/>
                <a:gd name="T61" fmla="*/ 280 h 666"/>
                <a:gd name="T62" fmla="*/ 38 w 596"/>
                <a:gd name="T63" fmla="*/ 34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sp>
        <p:nvSpPr>
          <p:cNvPr id="192557" name="Rectangle 45">
            <a:extLst>
              <a:ext uri="{FF2B5EF4-FFF2-40B4-BE49-F238E27FC236}">
                <a16:creationId xmlns:a16="http://schemas.microsoft.com/office/drawing/2014/main" id="{131AA416-2233-4DED-9A13-BA7FC715D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4775"/>
            <a:ext cx="8243887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FC2647CC-A2C6-4FB2-98B2-D1B63CBB61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2559" name="Rectangle 47">
            <a:extLst>
              <a:ext uri="{FF2B5EF4-FFF2-40B4-BE49-F238E27FC236}">
                <a16:creationId xmlns:a16="http://schemas.microsoft.com/office/drawing/2014/main" id="{B8E83ADA-511D-4226-8A14-832B636349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60" name="Rectangle 48">
            <a:extLst>
              <a:ext uri="{FF2B5EF4-FFF2-40B4-BE49-F238E27FC236}">
                <a16:creationId xmlns:a16="http://schemas.microsoft.com/office/drawing/2014/main" id="{6CD89119-FCD9-4BB2-B023-C15D68C4042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61" name="Rectangle 49">
            <a:extLst>
              <a:ext uri="{FF2B5EF4-FFF2-40B4-BE49-F238E27FC236}">
                <a16:creationId xmlns:a16="http://schemas.microsoft.com/office/drawing/2014/main" id="{62781676-DD7A-408F-8853-1F56B5A8B5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2" rIns="91425" bIns="4571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Verdana" panose="020B0604030504040204" pitchFamily="34" charset="0"/>
              </a:defRPr>
            </a:lvl1pPr>
          </a:lstStyle>
          <a:p>
            <a:fld id="{1063A365-2030-4204-8030-B4E982FE98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400" indent="-230188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4600" indent="-23018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71800" indent="-23018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9000" indent="-23018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6200" indent="-23018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E9%20U9%20Listen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E9%20U9%20Listen.mp3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Chau\luu%20chau\giao%20an%20dien%20tu\Dung\bai%209%20listen%20A%209\32%20-%20Good%20Bye%20To%20You%20-%20Kids.mp3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>
            <a:extLst>
              <a:ext uri="{FF2B5EF4-FFF2-40B4-BE49-F238E27FC236}">
                <a16:creationId xmlns:a16="http://schemas.microsoft.com/office/drawing/2014/main" id="{6519AE73-E4F0-430C-BB72-4E3A9842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2" descr="blumen-pflanzen148">
            <a:extLst>
              <a:ext uri="{FF2B5EF4-FFF2-40B4-BE49-F238E27FC236}">
                <a16:creationId xmlns:a16="http://schemas.microsoft.com/office/drawing/2014/main" id="{5CBAE1C5-2CD6-43EB-91B5-246458453C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3" descr="blumen-pflanzen148">
            <a:extLst>
              <a:ext uri="{FF2B5EF4-FFF2-40B4-BE49-F238E27FC236}">
                <a16:creationId xmlns:a16="http://schemas.microsoft.com/office/drawing/2014/main" id="{7B3AF0E3-3745-459B-BFA3-49AC7BD07B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2" descr="thanks">
            <a:extLst>
              <a:ext uri="{FF2B5EF4-FFF2-40B4-BE49-F238E27FC236}">
                <a16:creationId xmlns:a16="http://schemas.microsoft.com/office/drawing/2014/main" id="{E3604078-2ED7-4BC4-851D-C8F343E89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>
            <a:extLst>
              <a:ext uri="{FF2B5EF4-FFF2-40B4-BE49-F238E27FC236}">
                <a16:creationId xmlns:a16="http://schemas.microsoft.com/office/drawing/2014/main" id="{9FC64A5E-69EC-47C3-B6E6-26C1492BF3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A093D2C-273C-420B-A0F0-D8196A7E5C1F}"/>
              </a:ext>
            </a:extLst>
          </p:cNvPr>
          <p:cNvSpPr txBox="1">
            <a:spLocks/>
          </p:cNvSpPr>
          <p:nvPr/>
        </p:nvSpPr>
        <p:spPr>
          <a:xfrm>
            <a:off x="756902" y="819150"/>
            <a:ext cx="776631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>
            <a:extLst>
              <a:ext uri="{FF2B5EF4-FFF2-40B4-BE49-F238E27FC236}">
                <a16:creationId xmlns:a16="http://schemas.microsoft.com/office/drawing/2014/main" id="{56831BD2-F173-46E5-B498-FEA17F16E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646238"/>
            <a:ext cx="29845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 i="1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</a:rPr>
              <a:t>A. vocabulary</a:t>
            </a:r>
          </a:p>
        </p:txBody>
      </p:sp>
      <p:sp>
        <p:nvSpPr>
          <p:cNvPr id="11267" name="Text Box 10">
            <a:extLst>
              <a:ext uri="{FF2B5EF4-FFF2-40B4-BE49-F238E27FC236}">
                <a16:creationId xmlns:a16="http://schemas.microsoft.com/office/drawing/2014/main" id="{43432887-8EB6-4A11-BB75-BCC558244B9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998538" y="-57150"/>
            <a:ext cx="8145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Aristote" panose="020B7200000000000000" pitchFamily="34" charset="0"/>
              </a:rPr>
              <a:t>                                                   </a:t>
            </a:r>
            <a:endParaRPr lang="en-US" altLang="en-US" sz="2400" b="1">
              <a:solidFill>
                <a:srgbClr val="FF3300"/>
              </a:solidFill>
              <a:latin typeface=".VnVogueH" panose="020B7200000000000000" pitchFamily="34" charset="0"/>
            </a:endParaRPr>
          </a:p>
        </p:txBody>
      </p:sp>
      <p:sp>
        <p:nvSpPr>
          <p:cNvPr id="11268" name="Text Box 11">
            <a:extLst>
              <a:ext uri="{FF2B5EF4-FFF2-40B4-BE49-F238E27FC236}">
                <a16:creationId xmlns:a16="http://schemas.microsoft.com/office/drawing/2014/main" id="{F205C9CC-9031-4963-912F-B7455D3499F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023938" y="492125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9900"/>
              </a:solidFill>
              <a:latin typeface=".VnVogueH" panose="020B7200000000000000" pitchFamily="34" charset="0"/>
            </a:endParaRPr>
          </a:p>
        </p:txBody>
      </p:sp>
      <p:sp>
        <p:nvSpPr>
          <p:cNvPr id="88078" name="Text Box 14">
            <a:extLst>
              <a:ext uri="{FF2B5EF4-FFF2-40B4-BE49-F238E27FC236}">
                <a16:creationId xmlns:a16="http://schemas.microsoft.com/office/drawing/2014/main" id="{04F09722-B8B9-47A5-B91C-1C64F3C4B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8" y="2671763"/>
            <a:ext cx="232568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- roller (n)</a:t>
            </a: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DF712A8E-50AF-4A35-BD64-1D9FB4A21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4800" y="2005013"/>
            <a:ext cx="28321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-potted plant (n)</a:t>
            </a:r>
          </a:p>
        </p:txBody>
      </p:sp>
      <p:sp>
        <p:nvSpPr>
          <p:cNvPr id="88083" name="Text Box 19">
            <a:extLst>
              <a:ext uri="{FF2B5EF4-FFF2-40B4-BE49-F238E27FC236}">
                <a16:creationId xmlns:a16="http://schemas.microsoft.com/office/drawing/2014/main" id="{2FA6A0FB-0ED9-4AA7-9D13-CB7F9205F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8" y="3046413"/>
            <a:ext cx="21844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- fixture (n)</a:t>
            </a:r>
          </a:p>
        </p:txBody>
      </p:sp>
      <p:sp>
        <p:nvSpPr>
          <p:cNvPr id="11272" name="Rectangle 14">
            <a:extLst>
              <a:ext uri="{FF2B5EF4-FFF2-40B4-BE49-F238E27FC236}">
                <a16:creationId xmlns:a16="http://schemas.microsoft.com/office/drawing/2014/main" id="{4B7A860D-9A86-41EB-B0BF-6936C5C2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0"/>
            <a:ext cx="314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Tuesday, March  20th, 2012</a:t>
            </a:r>
          </a:p>
        </p:txBody>
      </p:sp>
      <p:sp>
        <p:nvSpPr>
          <p:cNvPr id="11273" name="Text Box 56">
            <a:extLst>
              <a:ext uri="{FF2B5EF4-FFF2-40B4-BE49-F238E27FC236}">
                <a16:creationId xmlns:a16="http://schemas.microsoft.com/office/drawing/2014/main" id="{A99E35C3-6BF8-4C04-B6A1-273F2664877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287463" y="554038"/>
            <a:ext cx="81454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  <a:t>Period: 58</a:t>
            </a:r>
            <a:r>
              <a:rPr lang="en-US" altLang="en-US" sz="1800">
                <a:solidFill>
                  <a:srgbClr val="009900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400" b="1">
                <a:solidFill>
                  <a:srgbClr val="009900"/>
                </a:solidFill>
                <a:latin typeface=".VnCooperH" panose="020B7200000000000000" pitchFamily="34" charset="0"/>
              </a:rPr>
              <a:t>UNIT 9:    NATURAL DISASTERS</a:t>
            </a:r>
            <a:endParaRPr lang="en-US" altLang="en-US" sz="24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.VnVogueH" panose="020B7200000000000000" pitchFamily="34" charset="0"/>
              </a:rPr>
              <a:t>    Lesson 2: Speaking and listening  </a:t>
            </a:r>
          </a:p>
        </p:txBody>
      </p:sp>
      <p:sp>
        <p:nvSpPr>
          <p:cNvPr id="88077" name="Text Box 13">
            <a:extLst>
              <a:ext uri="{FF2B5EF4-FFF2-40B4-BE49-F238E27FC236}">
                <a16:creationId xmlns:a16="http://schemas.microsoft.com/office/drawing/2014/main" id="{C00858B3-5B6B-4E41-AD01-B14B1CC99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3548063"/>
            <a:ext cx="2159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- </a:t>
            </a:r>
            <a:r>
              <a:rPr lang="en-US" altLang="en-US" sz="2400" b="1">
                <a:solidFill>
                  <a:srgbClr val="0000FF"/>
                </a:solidFill>
                <a:latin typeface="Arial" panose="020B0604020202020204" pitchFamily="34" charset="0"/>
              </a:rPr>
              <a:t>block (v)</a:t>
            </a:r>
          </a:p>
        </p:txBody>
      </p:sp>
      <p:pic>
        <p:nvPicPr>
          <p:cNvPr id="45076" name="Picture 20" descr="ANd9GcTpOLQpGVCph7m2uX8qsWlhbwrvS1TJ89B70A4Equw6ZzzaYKbG8w">
            <a:extLst>
              <a:ext uri="{FF2B5EF4-FFF2-40B4-BE49-F238E27FC236}">
                <a16:creationId xmlns:a16="http://schemas.microsoft.com/office/drawing/2014/main" id="{8900A4EA-7659-4B2A-BDB4-BCE258F7E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1854200"/>
            <a:ext cx="29813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0" name="Picture 24" descr="ANd9GcSsqsno4Z03AN9lig3om0N7tCDGcUxErFOkzMQ7OHgYoXwg_HfjXw">
            <a:extLst>
              <a:ext uri="{FF2B5EF4-FFF2-40B4-BE49-F238E27FC236}">
                <a16:creationId xmlns:a16="http://schemas.microsoft.com/office/drawing/2014/main" id="{9437A852-7A62-4407-97C4-21C97E7A5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538" y="1849438"/>
            <a:ext cx="3032125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45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5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8" grpId="0"/>
      <p:bldP spid="88081" grpId="0"/>
      <p:bldP spid="88083" grpId="0"/>
      <p:bldP spid="88083" grpId="1"/>
      <p:bldP spid="880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41">
            <a:extLst>
              <a:ext uri="{FF2B5EF4-FFF2-40B4-BE49-F238E27FC236}">
                <a16:creationId xmlns:a16="http://schemas.microsoft.com/office/drawing/2014/main" id="{5344130D-41CC-4196-8BA5-06747530F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7383463"/>
          </a:xfrm>
          <a:prstGeom prst="rect">
            <a:avLst/>
          </a:prstGeom>
          <a:gradFill rotWithShape="1">
            <a:gsLst>
              <a:gs pos="0">
                <a:srgbClr val="FF99FF"/>
              </a:gs>
              <a:gs pos="100000">
                <a:srgbClr val="FFFF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1" name="Text Box 127">
            <a:extLst>
              <a:ext uri="{FF2B5EF4-FFF2-40B4-BE49-F238E27FC236}">
                <a16:creationId xmlns:a16="http://schemas.microsoft.com/office/drawing/2014/main" id="{F1DA15A9-DA25-40EA-9194-81502835E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638" y="5440363"/>
            <a:ext cx="5592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2" name="Text Box 129">
            <a:extLst>
              <a:ext uri="{FF2B5EF4-FFF2-40B4-BE49-F238E27FC236}">
                <a16:creationId xmlns:a16="http://schemas.microsoft.com/office/drawing/2014/main" id="{7A0D3A5F-AD2F-4B4D-BCB7-A10202B2F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13325"/>
            <a:ext cx="34750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2293" name="Text Box 131">
            <a:extLst>
              <a:ext uri="{FF2B5EF4-FFF2-40B4-BE49-F238E27FC236}">
                <a16:creationId xmlns:a16="http://schemas.microsoft.com/office/drawing/2014/main" id="{BECDCFEB-5C75-41B7-9E69-1ADA17A8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41925"/>
            <a:ext cx="5684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8437" name="WordArt 133">
            <a:extLst>
              <a:ext uri="{FF2B5EF4-FFF2-40B4-BE49-F238E27FC236}">
                <a16:creationId xmlns:a16="http://schemas.microsoft.com/office/drawing/2014/main" id="{1F49C13B-CD80-41CD-AC80-10891F5D0E0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675" y="258763"/>
            <a:ext cx="923925" cy="12207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SG" sz="3200" kern="10" normalizeH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ENGLISH 9</a:t>
            </a:r>
          </a:p>
        </p:txBody>
      </p:sp>
      <p:sp>
        <p:nvSpPr>
          <p:cNvPr id="12295" name="Text Box 134">
            <a:extLst>
              <a:ext uri="{FF2B5EF4-FFF2-40B4-BE49-F238E27FC236}">
                <a16:creationId xmlns:a16="http://schemas.microsoft.com/office/drawing/2014/main" id="{8FBD6B22-A1DD-4AA9-BC78-FC284F2C4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171450"/>
            <a:ext cx="57880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.VnTimeH" panose="020B7200000000000000" pitchFamily="34" charset="0"/>
              </a:rPr>
              <a:t>B. Choose the best answer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Arial" panose="020B0604020202020204" pitchFamily="34" charset="0"/>
              </a:rPr>
              <a:t>Living with  earthquakes.</a:t>
            </a:r>
          </a:p>
        </p:txBody>
      </p:sp>
      <p:sp>
        <p:nvSpPr>
          <p:cNvPr id="12296" name="Text Box 136">
            <a:extLst>
              <a:ext uri="{FF2B5EF4-FFF2-40B4-BE49-F238E27FC236}">
                <a16:creationId xmlns:a16="http://schemas.microsoft.com/office/drawing/2014/main" id="{49A83C22-B096-405D-88EA-6FA29BD21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8" y="1014413"/>
            <a:ext cx="5513387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Heavy fixtures, furniture, and appliances: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*Place heavy books on the…………………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a.Top shelf of the bookshelf.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b.Bottom shelf of the bookshelf.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1800" b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12297" name="Text Box 137">
            <a:extLst>
              <a:ext uri="{FF2B5EF4-FFF2-40B4-BE49-F238E27FC236}">
                <a16:creationId xmlns:a16="http://schemas.microsoft.com/office/drawing/2014/main" id="{0FACA31F-F8A9-4487-B869-97DBD145E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727325"/>
            <a:ext cx="47450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Block the rollers on your………….............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a.Fridge / washing machine.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b.T.V set / table.</a:t>
            </a:r>
          </a:p>
        </p:txBody>
      </p:sp>
      <p:sp>
        <p:nvSpPr>
          <p:cNvPr id="12298" name="Text Box 138">
            <a:extLst>
              <a:ext uri="{FF2B5EF4-FFF2-40B4-BE49-F238E27FC236}">
                <a16:creationId xmlns:a16="http://schemas.microsoft.com/office/drawing/2014/main" id="{DA48250A-60CC-4AAC-A2D5-4476F2A4E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3976688"/>
            <a:ext cx="4645025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Flying glass: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*Check the………………………………........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a.Mirrors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b.doors.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  <a:latin typeface="Arial" panose="020B0604020202020204" pitchFamily="34" charset="0"/>
              </a:rPr>
              <a:t>*Don’t put your bed near …………………..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a. A window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b. A table</a:t>
            </a:r>
          </a:p>
        </p:txBody>
      </p:sp>
      <p:sp>
        <p:nvSpPr>
          <p:cNvPr id="12299" name="Text Box 139">
            <a:extLst>
              <a:ext uri="{FF2B5EF4-FFF2-40B4-BE49-F238E27FC236}">
                <a16:creationId xmlns:a16="http://schemas.microsoft.com/office/drawing/2014/main" id="{9923D957-93F0-432C-B6D3-5B7C29124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75" y="1160463"/>
            <a:ext cx="332105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  <a:latin typeface="Arial" panose="020B0604020202020204" pitchFamily="34" charset="0"/>
              </a:rPr>
              <a:t>Earthquakes drill:              </a:t>
            </a: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*Stay ………………………….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a.Inside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b.In bed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*Sit ……………………………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A.Under a table or doorway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B.On the table or chair.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*Stand in the…………………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a.Middle of the room.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b.In the corner of the room.</a:t>
            </a:r>
          </a:p>
        </p:txBody>
      </p:sp>
      <p:sp>
        <p:nvSpPr>
          <p:cNvPr id="12300" name="Line 140">
            <a:extLst>
              <a:ext uri="{FF2B5EF4-FFF2-40B4-BE49-F238E27FC236}">
                <a16:creationId xmlns:a16="http://schemas.microsoft.com/office/drawing/2014/main" id="{458511AE-3AC7-4B53-BBE7-38947F19B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276350"/>
            <a:ext cx="19050" cy="5581650"/>
          </a:xfrm>
          <a:prstGeom prst="line">
            <a:avLst/>
          </a:prstGeom>
          <a:noFill/>
          <a:ln w="12700" cap="sq">
            <a:solidFill>
              <a:srgbClr val="FF33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SG"/>
          </a:p>
        </p:txBody>
      </p:sp>
      <p:pic>
        <p:nvPicPr>
          <p:cNvPr id="8208" name="E9 U9 Listen.mp3">
            <a:hlinkClick r:id="" action="ppaction://media"/>
            <a:extLst>
              <a:ext uri="{FF2B5EF4-FFF2-40B4-BE49-F238E27FC236}">
                <a16:creationId xmlns:a16="http://schemas.microsoft.com/office/drawing/2014/main" id="{D7B8810B-0DFF-46E2-B6BD-363D5EC0AF9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3327400"/>
            <a:ext cx="4445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24322" fill="hold"/>
                                        <p:tgtEl>
                                          <p:spTgt spid="8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8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>
            <a:extLst>
              <a:ext uri="{FF2B5EF4-FFF2-40B4-BE49-F238E27FC236}">
                <a16:creationId xmlns:a16="http://schemas.microsoft.com/office/drawing/2014/main" id="{6F4B8CEC-9776-4CD8-9869-433C819D1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9963" y="0"/>
            <a:ext cx="5926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C. COMPLETE THE TABLE</a:t>
            </a:r>
          </a:p>
        </p:txBody>
      </p:sp>
      <p:sp>
        <p:nvSpPr>
          <p:cNvPr id="13315" name="Text Box 6">
            <a:extLst>
              <a:ext uri="{FF2B5EF4-FFF2-40B4-BE49-F238E27FC236}">
                <a16:creationId xmlns:a16="http://schemas.microsoft.com/office/drawing/2014/main" id="{F0A6E215-0A87-4B26-9F3E-7583D4C38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444500"/>
            <a:ext cx="573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Living with earthquakes</a:t>
            </a:r>
          </a:p>
        </p:txBody>
      </p:sp>
      <p:sp>
        <p:nvSpPr>
          <p:cNvPr id="94215" name="Text Box 7">
            <a:extLst>
              <a:ext uri="{FF2B5EF4-FFF2-40B4-BE49-F238E27FC236}">
                <a16:creationId xmlns:a16="http://schemas.microsoft.com/office/drawing/2014/main" id="{C670F504-00CC-4053-8765-EF229D610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200150"/>
            <a:ext cx="8515350" cy="49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Heavy fixtures, furniture, and appliances</a:t>
            </a:r>
            <a:r>
              <a:rPr lang="en-US" altLang="en-US" sz="2400">
                <a:solidFill>
                  <a:srgbClr val="FF3300"/>
                </a:solidFill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CC"/>
                </a:solidFill>
                <a:latin typeface="Arial" panose="020B0604020202020204" pitchFamily="34" charset="0"/>
              </a:rPr>
              <a:t>        </a:t>
            </a:r>
            <a:r>
              <a:rPr lang="en-US" altLang="en-US" sz="2100">
                <a:solidFill>
                  <a:srgbClr val="FF0000"/>
                </a:solidFill>
                <a:latin typeface="Arial" panose="020B0604020202020204" pitchFamily="34" charset="0"/>
              </a:rPr>
              <a:t> *</a:t>
            </a:r>
            <a:r>
              <a:rPr lang="en-US" altLang="en-US" sz="210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Place heavy books on the………………………………………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2100" b="1">
                <a:solidFill>
                  <a:srgbClr val="FF3300"/>
                </a:solidFill>
                <a:latin typeface="Arial" panose="020B0604020202020204" pitchFamily="34" charset="0"/>
              </a:rPr>
              <a:t>*</a:t>
            </a: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 Block the rollers on your……………………………………….. </a:t>
            </a:r>
            <a:r>
              <a:rPr lang="en-US" altLang="en-US" sz="2100" b="1">
                <a:solidFill>
                  <a:srgbClr val="009900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Flying glass: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>
                <a:solidFill>
                  <a:srgbClr val="0000CC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100" b="1">
                <a:solidFill>
                  <a:srgbClr val="FF3300"/>
                </a:solidFill>
                <a:latin typeface="Arial" panose="020B0604020202020204" pitchFamily="34" charset="0"/>
              </a:rPr>
              <a:t>* </a:t>
            </a: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Check the …………………………………………………………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FF3300"/>
                </a:solidFill>
                <a:latin typeface="Arial" panose="020B0604020202020204" pitchFamily="34" charset="0"/>
              </a:rPr>
              <a:t>          *</a:t>
            </a: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Don’t put your bed near ………………………………………..</a:t>
            </a:r>
          </a:p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</a:rPr>
              <a:t>Earthquakes drill: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           </a:t>
            </a:r>
            <a:r>
              <a:rPr lang="en-US" altLang="en-US" sz="2100" b="1">
                <a:solidFill>
                  <a:srgbClr val="FF3300"/>
                </a:solidFill>
                <a:latin typeface="Arial" panose="020B0604020202020204" pitchFamily="34" charset="0"/>
              </a:rPr>
              <a:t>* </a:t>
            </a: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Stay ……………………………………………………………….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           </a:t>
            </a:r>
            <a:r>
              <a:rPr lang="en-US" altLang="en-US" sz="2100" b="1">
                <a:solidFill>
                  <a:srgbClr val="FF3300"/>
                </a:solidFill>
                <a:latin typeface="Arial" panose="020B0604020202020204" pitchFamily="34" charset="0"/>
              </a:rPr>
              <a:t>*</a:t>
            </a: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Sit ………………………………………………………………….                                 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           </a:t>
            </a:r>
            <a:r>
              <a:rPr lang="en-US" altLang="en-US" sz="2100" b="1">
                <a:solidFill>
                  <a:srgbClr val="FF3300"/>
                </a:solidFill>
                <a:latin typeface="Arial" panose="020B0604020202020204" pitchFamily="34" charset="0"/>
              </a:rPr>
              <a:t>*</a:t>
            </a:r>
            <a:r>
              <a:rPr lang="en-US" altLang="en-US" sz="2100" b="1">
                <a:solidFill>
                  <a:srgbClr val="0000CC"/>
                </a:solidFill>
                <a:latin typeface="Arial" panose="020B0604020202020204" pitchFamily="34" charset="0"/>
              </a:rPr>
              <a:t>Stand in the………………………………………………………</a:t>
            </a:r>
            <a:endParaRPr lang="en-US" altLang="en-US" sz="2100" b="1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94217" name="Text Box 9">
            <a:extLst>
              <a:ext uri="{FF2B5EF4-FFF2-40B4-BE49-F238E27FC236}">
                <a16:creationId xmlns:a16="http://schemas.microsoft.com/office/drawing/2014/main" id="{14847EE5-F2DD-4DB0-9626-7187EF082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350" y="5695950"/>
            <a:ext cx="293370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9900"/>
                </a:solidFill>
                <a:latin typeface="Arial" panose="020B0604020202020204" pitchFamily="34" charset="0"/>
              </a:rPr>
              <a:t>corner of the room </a:t>
            </a:r>
          </a:p>
        </p:txBody>
      </p:sp>
      <p:sp>
        <p:nvSpPr>
          <p:cNvPr id="94219" name="Text Box 11">
            <a:extLst>
              <a:ext uri="{FF2B5EF4-FFF2-40B4-BE49-F238E27FC236}">
                <a16:creationId xmlns:a16="http://schemas.microsoft.com/office/drawing/2014/main" id="{1E7E5414-BD92-47BA-A331-B85DF4E7B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73355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bottom shelf of the bookshelf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4220" name="Text Box 12">
            <a:extLst>
              <a:ext uri="{FF2B5EF4-FFF2-40B4-BE49-F238E27FC236}">
                <a16:creationId xmlns:a16="http://schemas.microsoft.com/office/drawing/2014/main" id="{EDF731DE-BB46-47A5-9F70-A6DB15E71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850" y="2228850"/>
            <a:ext cx="337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fridge and washing machine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4221" name="Text Box 13">
            <a:extLst>
              <a:ext uri="{FF2B5EF4-FFF2-40B4-BE49-F238E27FC236}">
                <a16:creationId xmlns:a16="http://schemas.microsoft.com/office/drawing/2014/main" id="{57718D95-6E9A-426A-B4D2-B7125455B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850" y="3238500"/>
            <a:ext cx="1809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mirrors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4223" name="Text Box 15">
            <a:extLst>
              <a:ext uri="{FF2B5EF4-FFF2-40B4-BE49-F238E27FC236}">
                <a16:creationId xmlns:a16="http://schemas.microsoft.com/office/drawing/2014/main" id="{2E3C13DA-0AA7-4FB6-B04A-0ED030201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733800"/>
            <a:ext cx="4019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a window</a:t>
            </a:r>
          </a:p>
        </p:txBody>
      </p:sp>
      <p:sp>
        <p:nvSpPr>
          <p:cNvPr id="94224" name="Text Box 16">
            <a:extLst>
              <a:ext uri="{FF2B5EF4-FFF2-40B4-BE49-F238E27FC236}">
                <a16:creationId xmlns:a16="http://schemas.microsoft.com/office/drawing/2014/main" id="{493ED473-FE7F-4167-AB50-5056B4E5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47625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inside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4225" name="Text Box 17">
            <a:extLst>
              <a:ext uri="{FF2B5EF4-FFF2-40B4-BE49-F238E27FC236}">
                <a16:creationId xmlns:a16="http://schemas.microsoft.com/office/drawing/2014/main" id="{1522A275-C3D7-4677-9299-D0E8D3E3D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7800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under</a:t>
            </a: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a strong table </a:t>
            </a: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or </a:t>
            </a: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doorway 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9232" name="E9 U9 Listen.mp3">
            <a:hlinkClick r:id="" action="ppaction://media"/>
            <a:extLst>
              <a:ext uri="{FF2B5EF4-FFF2-40B4-BE49-F238E27FC236}">
                <a16:creationId xmlns:a16="http://schemas.microsoft.com/office/drawing/2014/main" id="{BDA1416A-4A62-44E9-802A-7E1462355C6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571500"/>
            <a:ext cx="495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4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9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4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24322" fill="hold"/>
                                        <p:tgtEl>
                                          <p:spTgt spid="9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2"/>
                </p:tgtEl>
              </p:cMediaNode>
            </p:audio>
          </p:childTnLst>
        </p:cTn>
      </p:par>
    </p:tnLst>
    <p:bldLst>
      <p:bldP spid="94215" grpId="0"/>
      <p:bldP spid="94217" grpId="0"/>
      <p:bldP spid="94219" grpId="0"/>
      <p:bldP spid="94220" grpId="0"/>
      <p:bldP spid="94221" grpId="0"/>
      <p:bldP spid="94223" grpId="0"/>
      <p:bldP spid="94224" grpId="0"/>
      <p:bldP spid="942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>
            <a:extLst>
              <a:ext uri="{FF2B5EF4-FFF2-40B4-BE49-F238E27FC236}">
                <a16:creationId xmlns:a16="http://schemas.microsoft.com/office/drawing/2014/main" id="{DF7132D6-3356-4E6C-919E-AB819C523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5063" y="444500"/>
            <a:ext cx="57308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>
                <a:solidFill>
                  <a:srgbClr val="0000FF"/>
                </a:solidFill>
                <a:latin typeface="Arial" panose="020B0604020202020204" pitchFamily="34" charset="0"/>
              </a:rPr>
              <a:t>How live with earthquakes</a:t>
            </a:r>
          </a:p>
        </p:txBody>
      </p:sp>
      <p:sp>
        <p:nvSpPr>
          <p:cNvPr id="14339" name="Rectangle 13">
            <a:extLst>
              <a:ext uri="{FF2B5EF4-FFF2-40B4-BE49-F238E27FC236}">
                <a16:creationId xmlns:a16="http://schemas.microsoft.com/office/drawing/2014/main" id="{D12DC299-5183-4CAC-93F8-A4E1816CF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4713" y="1612900"/>
            <a:ext cx="8636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You should/ shouldn't............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- Place heavy books on the top shelf of the bookshelf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-Check the mirrors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 - Don’t put your bed next to widown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.</a:t>
            </a:r>
            <a:r>
              <a:rPr lang="en-US" altLang="en-US" sz="2800">
                <a:solidFill>
                  <a:srgbClr val="0000FF"/>
                </a:solidFill>
                <a:latin typeface="Arial" panose="020B0604020202020204" pitchFamily="34" charset="0"/>
              </a:rPr>
              <a:t>.........................</a:t>
            </a:r>
            <a:r>
              <a:rPr lang="en-US" altLang="en-US" sz="2800"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DD7C8D92-F9EC-4687-825B-5B78C6E8FA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15363" name="Picture 5" descr="82">
            <a:extLst>
              <a:ext uri="{FF2B5EF4-FFF2-40B4-BE49-F238E27FC236}">
                <a16:creationId xmlns:a16="http://schemas.microsoft.com/office/drawing/2014/main" id="{E8CAF394-CC2F-4210-879D-36518B38F44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solidFill>
            <a:srgbClr val="00FF00"/>
          </a:solidFill>
        </p:spPr>
      </p:pic>
      <p:sp>
        <p:nvSpPr>
          <p:cNvPr id="198662" name="WordArt 6">
            <a:extLst>
              <a:ext uri="{FF2B5EF4-FFF2-40B4-BE49-F238E27FC236}">
                <a16:creationId xmlns:a16="http://schemas.microsoft.com/office/drawing/2014/main" id="{E97A3558-B864-4332-B051-6CEBEDC813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354977">
            <a:off x="1219200" y="838200"/>
            <a:ext cx="6096000" cy="18478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.VnAristoteH" panose="020B7200000000000000" pitchFamily="34" charset="0"/>
              </a:rPr>
              <a:t>Good bye</a:t>
            </a:r>
          </a:p>
        </p:txBody>
      </p:sp>
      <p:sp>
        <p:nvSpPr>
          <p:cNvPr id="198663" name="WordArt 7">
            <a:extLst>
              <a:ext uri="{FF2B5EF4-FFF2-40B4-BE49-F238E27FC236}">
                <a16:creationId xmlns:a16="http://schemas.microsoft.com/office/drawing/2014/main" id="{5A445C94-8122-43F2-AC77-5019B665D6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3657600"/>
            <a:ext cx="5638800" cy="1651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963"/>
              </a:avLst>
            </a:prstTxWarp>
          </a:bodyPr>
          <a:lstStyle/>
          <a:p>
            <a:pPr algn="ctr"/>
            <a:r>
              <a:rPr lang="en-SG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.VnKoalaH" panose="020B7200000000000000" pitchFamily="34" charset="0"/>
              </a:rPr>
              <a:t>See you again</a:t>
            </a:r>
          </a:p>
        </p:txBody>
      </p:sp>
      <p:pic>
        <p:nvPicPr>
          <p:cNvPr id="13321" name="32 - Good Bye To You - Kids.mp3">
            <a:hlinkClick r:id="" action="ppaction://media"/>
            <a:extLst>
              <a:ext uri="{FF2B5EF4-FFF2-40B4-BE49-F238E27FC236}">
                <a16:creationId xmlns:a16="http://schemas.microsoft.com/office/drawing/2014/main" id="{2BC3024E-5B36-49AC-9701-1C2D42373A8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6457950"/>
            <a:ext cx="400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loud">
            <a:extLst>
              <a:ext uri="{FF2B5EF4-FFF2-40B4-BE49-F238E27FC236}">
                <a16:creationId xmlns:a16="http://schemas.microsoft.com/office/drawing/2014/main" id="{19EE0CD9-0190-43A3-9C49-4219DCFD8995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200400" y="2819400"/>
            <a:ext cx="2743200" cy="1066800"/>
          </a:xfrm>
          <a:custGeom>
            <a:avLst/>
            <a:gdLst>
              <a:gd name="T0" fmla="*/ 1080643 w 21600"/>
              <a:gd name="T1" fmla="*/ 26344033 h 21600"/>
              <a:gd name="T2" fmla="*/ 174193200 w 21600"/>
              <a:gd name="T3" fmla="*/ 52631961 h 21600"/>
              <a:gd name="T4" fmla="*/ 348096078 w 21600"/>
              <a:gd name="T5" fmla="*/ 26344033 h 21600"/>
              <a:gd name="T6" fmla="*/ 174193200 w 21600"/>
              <a:gd name="T7" fmla="*/ 3012475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</a:rPr>
              <a:t>Life after a Typhoon</a:t>
            </a:r>
          </a:p>
        </p:txBody>
      </p:sp>
      <p:pic>
        <p:nvPicPr>
          <p:cNvPr id="34819" name="Picture 3">
            <a:extLst>
              <a:ext uri="{FF2B5EF4-FFF2-40B4-BE49-F238E27FC236}">
                <a16:creationId xmlns:a16="http://schemas.microsoft.com/office/drawing/2014/main" id="{3A80DDF9-86BE-4212-810B-ADC6D8E3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5908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>
            <a:extLst>
              <a:ext uri="{FF2B5EF4-FFF2-40B4-BE49-F238E27FC236}">
                <a16:creationId xmlns:a16="http://schemas.microsoft.com/office/drawing/2014/main" id="{41CC1A6E-9544-41FF-851A-E88363FCC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457450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>
            <a:extLst>
              <a:ext uri="{FF2B5EF4-FFF2-40B4-BE49-F238E27FC236}">
                <a16:creationId xmlns:a16="http://schemas.microsoft.com/office/drawing/2014/main" id="{C4CCAD63-96F3-4E77-AF40-CF43930C1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419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>
            <a:extLst>
              <a:ext uri="{FF2B5EF4-FFF2-40B4-BE49-F238E27FC236}">
                <a16:creationId xmlns:a16="http://schemas.microsoft.com/office/drawing/2014/main" id="{4E13448C-DB81-4016-A738-9F5679B4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>
            <a:extLst>
              <a:ext uri="{FF2B5EF4-FFF2-40B4-BE49-F238E27FC236}">
                <a16:creationId xmlns:a16="http://schemas.microsoft.com/office/drawing/2014/main" id="{660AC3BB-2352-4BF4-B547-324563F7D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19600"/>
            <a:ext cx="25908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8">
            <a:extLst>
              <a:ext uri="{FF2B5EF4-FFF2-40B4-BE49-F238E27FC236}">
                <a16:creationId xmlns:a16="http://schemas.microsoft.com/office/drawing/2014/main" id="{44F71D02-D8B1-4B97-8AA0-602240BA3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9">
            <a:extLst>
              <a:ext uri="{FF2B5EF4-FFF2-40B4-BE49-F238E27FC236}">
                <a16:creationId xmlns:a16="http://schemas.microsoft.com/office/drawing/2014/main" id="{72E23904-AF61-4C83-ACE7-5F91ECE7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0">
            <a:extLst>
              <a:ext uri="{FF2B5EF4-FFF2-40B4-BE49-F238E27FC236}">
                <a16:creationId xmlns:a16="http://schemas.microsoft.com/office/drawing/2014/main" id="{61C8385E-F733-474C-9DD8-A182D66BB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1000"/>
            <a:ext cx="26193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7" name="Line 11">
            <a:extLst>
              <a:ext uri="{FF2B5EF4-FFF2-40B4-BE49-F238E27FC236}">
                <a16:creationId xmlns:a16="http://schemas.microsoft.com/office/drawing/2014/main" id="{5540E47C-8B0F-4703-AF52-D660D10B3F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2590800"/>
            <a:ext cx="0" cy="457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extLst>
              <a:ext uri="{FF2B5EF4-FFF2-40B4-BE49-F238E27FC236}">
                <a16:creationId xmlns:a16="http://schemas.microsoft.com/office/drawing/2014/main" id="{49024942-767E-47D3-8785-7EA2B1503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133600"/>
            <a:ext cx="4191000" cy="1676400"/>
          </a:xfrm>
          <a:prstGeom prst="cloudCallout">
            <a:avLst>
              <a:gd name="adj1" fmla="val -25569"/>
              <a:gd name="adj2" fmla="val 38921"/>
            </a:avLst>
          </a:prstGeom>
          <a:noFill/>
          <a:ln w="15875" cap="sq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Preparation for a typhoon</a:t>
            </a:r>
          </a:p>
        </p:txBody>
      </p:sp>
      <p:sp>
        <p:nvSpPr>
          <p:cNvPr id="36867" name="Line 3">
            <a:extLst>
              <a:ext uri="{FF2B5EF4-FFF2-40B4-BE49-F238E27FC236}">
                <a16:creationId xmlns:a16="http://schemas.microsoft.com/office/drawing/2014/main" id="{81C53E45-84BF-4C50-9E36-F6C766F606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343400" y="1066800"/>
            <a:ext cx="76200" cy="114300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FF7865E-37FF-4220-89F3-93E5B3046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457200"/>
            <a:ext cx="1600200" cy="531813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Buy food</a:t>
            </a:r>
          </a:p>
        </p:txBody>
      </p:sp>
      <p:sp>
        <p:nvSpPr>
          <p:cNvPr id="36869" name="Line 5">
            <a:extLst>
              <a:ext uri="{FF2B5EF4-FFF2-40B4-BE49-F238E27FC236}">
                <a16:creationId xmlns:a16="http://schemas.microsoft.com/office/drawing/2014/main" id="{5622AB27-6AA3-4FDF-9651-7F1E7A48CB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1676400"/>
            <a:ext cx="914400" cy="68580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0" name="Line 6">
            <a:extLst>
              <a:ext uri="{FF2B5EF4-FFF2-40B4-BE49-F238E27FC236}">
                <a16:creationId xmlns:a16="http://schemas.microsoft.com/office/drawing/2014/main" id="{5B2CE5E5-1230-4D42-BB36-581EB4730F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3276600"/>
            <a:ext cx="838200" cy="38100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1" name="Line 7">
            <a:extLst>
              <a:ext uri="{FF2B5EF4-FFF2-40B4-BE49-F238E27FC236}">
                <a16:creationId xmlns:a16="http://schemas.microsoft.com/office/drawing/2014/main" id="{D5CB55D9-34C1-4C88-BB6D-1BB2D6E27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657600"/>
            <a:ext cx="838200" cy="137160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2" name="Line 8">
            <a:extLst>
              <a:ext uri="{FF2B5EF4-FFF2-40B4-BE49-F238E27FC236}">
                <a16:creationId xmlns:a16="http://schemas.microsoft.com/office/drawing/2014/main" id="{5462E5BA-51E7-48DA-AE03-601511CDCB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05000" y="3200400"/>
            <a:ext cx="457200" cy="76200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3" name="Line 9">
            <a:extLst>
              <a:ext uri="{FF2B5EF4-FFF2-40B4-BE49-F238E27FC236}">
                <a16:creationId xmlns:a16="http://schemas.microsoft.com/office/drawing/2014/main" id="{24B4531D-6CC5-45E4-93D8-8E43E83984D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581400"/>
            <a:ext cx="1752600" cy="121920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4" name="Line 10">
            <a:extLst>
              <a:ext uri="{FF2B5EF4-FFF2-40B4-BE49-F238E27FC236}">
                <a16:creationId xmlns:a16="http://schemas.microsoft.com/office/drawing/2014/main" id="{462B49DA-BD7A-4772-866B-7765B04AF3E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52600" y="1828800"/>
            <a:ext cx="990600" cy="609600"/>
          </a:xfrm>
          <a:prstGeom prst="line">
            <a:avLst/>
          </a:prstGeom>
          <a:noFill/>
          <a:ln w="28575" cap="sq">
            <a:solidFill>
              <a:srgbClr val="003300"/>
            </a:solidFill>
            <a:round/>
            <a:headEnd type="none" w="sm" len="sm"/>
            <a:tailEnd type="stealth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36875" name="Text Box 11">
            <a:extLst>
              <a:ext uri="{FF2B5EF4-FFF2-40B4-BE49-F238E27FC236}">
                <a16:creationId xmlns:a16="http://schemas.microsoft.com/office/drawing/2014/main" id="{E9C31862-A46D-4614-ADB3-7D5B1182A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143000"/>
            <a:ext cx="1600200" cy="531813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Buy oil</a:t>
            </a:r>
          </a:p>
        </p:txBody>
      </p:sp>
      <p:sp>
        <p:nvSpPr>
          <p:cNvPr id="36876" name="Text Box 12">
            <a:extLst>
              <a:ext uri="{FF2B5EF4-FFF2-40B4-BE49-F238E27FC236}">
                <a16:creationId xmlns:a16="http://schemas.microsoft.com/office/drawing/2014/main" id="{06CF39B8-7140-40D3-A886-5839D8EC9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3352800"/>
            <a:ext cx="1600200" cy="531813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Buy gas</a:t>
            </a:r>
          </a:p>
        </p:txBody>
      </p:sp>
      <p:sp>
        <p:nvSpPr>
          <p:cNvPr id="36877" name="Text Box 13">
            <a:extLst>
              <a:ext uri="{FF2B5EF4-FFF2-40B4-BE49-F238E27FC236}">
                <a16:creationId xmlns:a16="http://schemas.microsoft.com/office/drawing/2014/main" id="{EB0D8A04-0BE8-46E4-A6F5-0F820231F0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800600"/>
            <a:ext cx="2133600" cy="531813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Buy candles</a:t>
            </a:r>
          </a:p>
        </p:txBody>
      </p:sp>
      <p:sp>
        <p:nvSpPr>
          <p:cNvPr id="36878" name="Text Box 14">
            <a:extLst>
              <a:ext uri="{FF2B5EF4-FFF2-40B4-BE49-F238E27FC236}">
                <a16:creationId xmlns:a16="http://schemas.microsoft.com/office/drawing/2014/main" id="{E0999892-D82D-4354-A70D-D8F7C7A9A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029200"/>
            <a:ext cx="2819400" cy="531813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Check the door</a:t>
            </a:r>
          </a:p>
        </p:txBody>
      </p:sp>
      <p:sp>
        <p:nvSpPr>
          <p:cNvPr id="36879" name="Text Box 15">
            <a:extLst>
              <a:ext uri="{FF2B5EF4-FFF2-40B4-BE49-F238E27FC236}">
                <a16:creationId xmlns:a16="http://schemas.microsoft.com/office/drawing/2014/main" id="{F310903F-C848-4FB7-AE14-E256F179E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2590800" cy="531813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Check the roof</a:t>
            </a:r>
          </a:p>
        </p:txBody>
      </p:sp>
      <p:sp>
        <p:nvSpPr>
          <p:cNvPr id="36880" name="Text Box 16">
            <a:extLst>
              <a:ext uri="{FF2B5EF4-FFF2-40B4-BE49-F238E27FC236}">
                <a16:creationId xmlns:a16="http://schemas.microsoft.com/office/drawing/2014/main" id="{FF4E4FD8-36C2-4A0C-AB8C-5CAF0ECD9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3124200" cy="531813"/>
          </a:xfrm>
          <a:prstGeom prst="rect">
            <a:avLst/>
          </a:prstGeom>
          <a:noFill/>
          <a:ln w="12700" cap="sq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333300"/>
                </a:solidFill>
                <a:latin typeface="Times New Roman" panose="02020603050405020304" pitchFamily="18" charset="0"/>
              </a:rPr>
              <a:t>Cut some branches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  <p:bldP spid="36875" grpId="0" animBg="1"/>
      <p:bldP spid="36876" grpId="0" animBg="1"/>
      <p:bldP spid="36877" grpId="0" animBg="1"/>
      <p:bldP spid="36878" grpId="0" animBg="1"/>
      <p:bldP spid="36879" grpId="0" animBg="1"/>
      <p:bldP spid="368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3628F4CC-F796-41BD-B745-029654C11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1511300"/>
            <a:ext cx="383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rgbClr val="009900"/>
                </a:solidFill>
                <a:latin typeface="Comic Sans MS" panose="030F0702030302020204" pitchFamily="66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latin typeface="Times New Roman" panose="02020603050405020304" pitchFamily="18" charset="0"/>
              </a:rPr>
              <a:t>Vocabulary</a:t>
            </a:r>
          </a:p>
        </p:txBody>
      </p:sp>
      <p:pic>
        <p:nvPicPr>
          <p:cNvPr id="35844" name="Picture 4" descr="s900000">
            <a:extLst>
              <a:ext uri="{FF2B5EF4-FFF2-40B4-BE49-F238E27FC236}">
                <a16:creationId xmlns:a16="http://schemas.microsoft.com/office/drawing/2014/main" id="{FCFA9A41-0DB6-485D-AA76-C45801B69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758950"/>
            <a:ext cx="3200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>
            <a:extLst>
              <a:ext uri="{FF2B5EF4-FFF2-40B4-BE49-F238E27FC236}">
                <a16:creationId xmlns:a16="http://schemas.microsoft.com/office/drawing/2014/main" id="{36A5453F-95DA-4662-8A46-ED7DA0BD7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447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- a bucket</a:t>
            </a:r>
            <a:r>
              <a:rPr lang="en-US" altLang="en-US" sz="3200"/>
              <a:t> </a:t>
            </a:r>
            <a:r>
              <a:rPr lang="en-US" altLang="en-US" sz="3200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35846" name="Text Box 6">
            <a:extLst>
              <a:ext uri="{FF2B5EF4-FFF2-40B4-BE49-F238E27FC236}">
                <a16:creationId xmlns:a16="http://schemas.microsoft.com/office/drawing/2014/main" id="{CDEA3BAC-25EF-44AB-A386-75FDCFBC4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124200"/>
            <a:ext cx="3467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/>
              <a:t>-</a:t>
            </a:r>
            <a:r>
              <a:rPr lang="en-US" altLang="en-US" sz="3200">
                <a:latin typeface="Times New Roman" panose="02020603050405020304" pitchFamily="18" charset="0"/>
              </a:rPr>
              <a:t> fixing a leak</a:t>
            </a:r>
            <a:r>
              <a:rPr lang="en-US" altLang="en-US" sz="3200">
                <a:latin typeface=".VnTime" panose="020B7200000000000000" pitchFamily="34" charset="0"/>
              </a:rPr>
              <a:t> (v) </a:t>
            </a:r>
          </a:p>
        </p:txBody>
      </p:sp>
      <p:sp>
        <p:nvSpPr>
          <p:cNvPr id="35847" name="Text Box 7">
            <a:extLst>
              <a:ext uri="{FF2B5EF4-FFF2-40B4-BE49-F238E27FC236}">
                <a16:creationId xmlns:a16="http://schemas.microsoft.com/office/drawing/2014/main" id="{0B3D6E1D-0F0A-4AF0-911D-FD3598520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03500"/>
            <a:ext cx="3124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- a ladder</a:t>
            </a:r>
            <a:r>
              <a:rPr lang="en-US" altLang="en-US" sz="3200"/>
              <a:t> </a:t>
            </a:r>
            <a:r>
              <a:rPr lang="en-US" altLang="en-US" sz="3200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35848" name="Text Box 8">
            <a:extLst>
              <a:ext uri="{FF2B5EF4-FFF2-40B4-BE49-F238E27FC236}">
                <a16:creationId xmlns:a16="http://schemas.microsoft.com/office/drawing/2014/main" id="{C71900CA-0429-4822-88CE-DDFFCF028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3784600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 latch</a:t>
            </a:r>
            <a:r>
              <a:rPr lang="en-US" altLang="en-US" sz="3200"/>
              <a:t> </a:t>
            </a:r>
            <a:r>
              <a:rPr lang="en-US" altLang="en-US" sz="3200">
                <a:latin typeface="Times New Roman" panose="02020603050405020304" pitchFamily="18" charset="0"/>
              </a:rPr>
              <a:t>(n)</a:t>
            </a:r>
          </a:p>
        </p:txBody>
      </p:sp>
      <p:sp>
        <p:nvSpPr>
          <p:cNvPr id="35849" name="Text Box 9">
            <a:extLst>
              <a:ext uri="{FF2B5EF4-FFF2-40B4-BE49-F238E27FC236}">
                <a16:creationId xmlns:a16="http://schemas.microsoft.com/office/drawing/2014/main" id="{45FF8055-C9E2-4B8A-B478-7FF5E2A67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4364038"/>
            <a:ext cx="388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- </a:t>
            </a:r>
            <a:r>
              <a:rPr lang="en-US" altLang="en-US" sz="3200">
                <a:latin typeface="Times New Roman" panose="02020603050405020304" pitchFamily="18" charset="0"/>
              </a:rPr>
              <a:t>a blanket (n)</a:t>
            </a:r>
            <a:endParaRPr lang="en-US" altLang="en-US" sz="3200">
              <a:latin typeface=".VnTime" panose="020B7200000000000000" pitchFamily="34" charset="0"/>
            </a:endParaRPr>
          </a:p>
        </p:txBody>
      </p:sp>
      <p:sp>
        <p:nvSpPr>
          <p:cNvPr id="35850" name="Text Box 10">
            <a:extLst>
              <a:ext uri="{FF2B5EF4-FFF2-40B4-BE49-F238E27FC236}">
                <a16:creationId xmlns:a16="http://schemas.microsoft.com/office/drawing/2014/main" id="{D0AAA594-BC39-4558-AD8F-3EC964979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4940300"/>
            <a:ext cx="3581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- available (adj)</a:t>
            </a:r>
            <a:endParaRPr lang="en-US" altLang="en-US" sz="3200">
              <a:latin typeface=".VnTime" panose="020B7200000000000000" pitchFamily="34" charset="0"/>
            </a:endParaRPr>
          </a:p>
        </p:txBody>
      </p:sp>
      <p:pic>
        <p:nvPicPr>
          <p:cNvPr id="35852" name="Picture 12" descr="chot cua">
            <a:extLst>
              <a:ext uri="{FF2B5EF4-FFF2-40B4-BE49-F238E27FC236}">
                <a16:creationId xmlns:a16="http://schemas.microsoft.com/office/drawing/2014/main" id="{93CFB6F4-F647-41B0-A6D7-EF028DA5A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700" y="1854200"/>
            <a:ext cx="3032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3" descr="chan">
            <a:extLst>
              <a:ext uri="{FF2B5EF4-FFF2-40B4-BE49-F238E27FC236}">
                <a16:creationId xmlns:a16="http://schemas.microsoft.com/office/drawing/2014/main" id="{0D02C796-1DA4-41CD-9A15-33D735C20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778000"/>
            <a:ext cx="2647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4">
            <a:extLst>
              <a:ext uri="{FF2B5EF4-FFF2-40B4-BE49-F238E27FC236}">
                <a16:creationId xmlns:a16="http://schemas.microsoft.com/office/drawing/2014/main" id="{D7B70647-0BF0-4FFA-9C8B-8F970AFC0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866900"/>
            <a:ext cx="3149600" cy="389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33" name="Text Box 56">
            <a:extLst>
              <a:ext uri="{FF2B5EF4-FFF2-40B4-BE49-F238E27FC236}">
                <a16:creationId xmlns:a16="http://schemas.microsoft.com/office/drawing/2014/main" id="{4EA7E45C-FA69-45DC-84E5-07586324CCF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563563" y="490538"/>
            <a:ext cx="81454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  <a:t>Period: 58</a:t>
            </a:r>
            <a:r>
              <a:rPr lang="en-US" altLang="en-US" sz="1800">
                <a:solidFill>
                  <a:srgbClr val="009900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400" b="1">
                <a:solidFill>
                  <a:srgbClr val="009900"/>
                </a:solidFill>
                <a:latin typeface=".VnCooperH" panose="020B7200000000000000" pitchFamily="34" charset="0"/>
              </a:rPr>
              <a:t>UNIT 9:    NATURAL DISASTERS</a:t>
            </a:r>
            <a:endParaRPr lang="en-US" altLang="en-US" sz="24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.VnVogueH" panose="020B7200000000000000" pitchFamily="34" charset="0"/>
              </a:rPr>
              <a:t>      Lesson 2: Speaking and listening  </a:t>
            </a:r>
          </a:p>
        </p:txBody>
      </p:sp>
      <p:sp>
        <p:nvSpPr>
          <p:cNvPr id="5134" name="AutoShape 25" descr="Z">
            <a:extLst>
              <a:ext uri="{FF2B5EF4-FFF2-40B4-BE49-F238E27FC236}">
                <a16:creationId xmlns:a16="http://schemas.microsoft.com/office/drawing/2014/main" id="{FEF6C650-73C1-45B0-A2E7-7438306B76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35" name="AutoShape 27" descr="Z">
            <a:extLst>
              <a:ext uri="{FF2B5EF4-FFF2-40B4-BE49-F238E27FC236}">
                <a16:creationId xmlns:a16="http://schemas.microsoft.com/office/drawing/2014/main" id="{16878A8A-CEEB-4A73-A08E-C45359F018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136" name="AutoShape 29" descr="Z">
            <a:extLst>
              <a:ext uri="{FF2B5EF4-FFF2-40B4-BE49-F238E27FC236}">
                <a16:creationId xmlns:a16="http://schemas.microsoft.com/office/drawing/2014/main" id="{CE12FACB-CDBB-478D-93DF-6B4757706C9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35870" name="Picture 30" descr="ANd9GcT8i6A6JGeVL0tZUpezRXiDS4veOsQS-pW5ZRUjYtQO0ZS9SK8d">
            <a:extLst>
              <a:ext uri="{FF2B5EF4-FFF2-40B4-BE49-F238E27FC236}">
                <a16:creationId xmlns:a16="http://schemas.microsoft.com/office/drawing/2014/main" id="{836934B7-9789-494C-ACC1-AC5978006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1800225"/>
            <a:ext cx="338455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5" grpId="0"/>
      <p:bldP spid="35846" grpId="0"/>
      <p:bldP spid="35847" grpId="0"/>
      <p:bldP spid="35848" grpId="0"/>
      <p:bldP spid="35849" grpId="0"/>
      <p:bldP spid="358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802EA77-F98B-485B-8B38-1761C958A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0"/>
            <a:ext cx="8458200" cy="99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en-US" altLang="en-US" sz="3200" b="1" i="1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2. Check (</a:t>
            </a:r>
            <a:r>
              <a:rPr lang="ar-SA" altLang="en-US" sz="3200" b="1" i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٧</a:t>
            </a:r>
            <a:r>
              <a:rPr lang="en-US" altLang="en-US" sz="3200" b="1" i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what preparations you think  should be made a typhoon.</a:t>
            </a:r>
            <a:r>
              <a:rPr lang="en-US" altLang="en-US" sz="30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altLang="en-US" sz="3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091195C-22A5-41C4-A005-A3910FF31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914400"/>
            <a:ext cx="7162800" cy="5562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Buying some canned food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Painting the house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Buying a dog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Buying candles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Buying matches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Hiring some video movies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Filling all buckets with water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Buying a ladder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Washing your blanket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Fixing the leak in the roof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Tying the roof to the ground with pegs and ropes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Inviting some friends and door latches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Checking all the window and door latches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EA5EA560-BFEF-4050-A611-1659F4474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9906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1C403FB-F865-41D6-9961-697049BB9C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3716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68A39FEA-0053-4148-8D60-2BFEA8BD8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7526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6E67937-0C4E-472A-BC2B-E7D0B5F27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2098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FD4A61EA-B1CE-422E-A894-6A7048219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6670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618223ED-A10F-4DBE-A98C-0E3B4AF7A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C873D2FC-A50A-4A6E-9300-CDB5EF49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817F03AC-5DD0-4FB1-A774-6C0B8599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9624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433AEA32-87F6-4DF8-AD05-1A97D0C2A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3434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5020A956-1268-4F00-B44E-3C32DD02D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48006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C0B53111-DC1A-4CFD-A43A-E4E38D3CF1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2578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501CB097-EA4F-4E77-91E8-47E06FDA8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56388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9952" name="Rectangle 16">
            <a:extLst>
              <a:ext uri="{FF2B5EF4-FFF2-40B4-BE49-F238E27FC236}">
                <a16:creationId xmlns:a16="http://schemas.microsoft.com/office/drawing/2014/main" id="{006F1A1F-6B28-4599-B2F5-F41F0F3C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9144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ar-SA" altLang="en-US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٧</a:t>
            </a:r>
            <a:endParaRPr lang="en-US" altLang="en-US" sz="32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9953" name="Rectangle 17">
            <a:extLst>
              <a:ext uri="{FF2B5EF4-FFF2-40B4-BE49-F238E27FC236}">
                <a16:creationId xmlns:a16="http://schemas.microsoft.com/office/drawing/2014/main" id="{7B4D3072-CE9F-46C6-8620-4C1992B18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0875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ar-SA" altLang="en-US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٧</a:t>
            </a:r>
            <a:endParaRPr lang="en-US" altLang="en-US" sz="32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9954" name="Rectangle 18">
            <a:extLst>
              <a:ext uri="{FF2B5EF4-FFF2-40B4-BE49-F238E27FC236}">
                <a16:creationId xmlns:a16="http://schemas.microsoft.com/office/drawing/2014/main" id="{35E2D5B1-681C-485A-BA2A-872450233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25447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ar-SA" altLang="en-US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٧</a:t>
            </a:r>
            <a:endParaRPr lang="en-US" altLang="en-US" sz="32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9955" name="Rectangle 19">
            <a:extLst>
              <a:ext uri="{FF2B5EF4-FFF2-40B4-BE49-F238E27FC236}">
                <a16:creationId xmlns:a16="http://schemas.microsoft.com/office/drawing/2014/main" id="{5E2F799A-5628-4D83-B2F3-8CBD74A2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3829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ar-SA" altLang="en-US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٧</a:t>
            </a:r>
            <a:endParaRPr lang="en-US" altLang="en-US" sz="32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9956" name="Rectangle 20">
            <a:extLst>
              <a:ext uri="{FF2B5EF4-FFF2-40B4-BE49-F238E27FC236}">
                <a16:creationId xmlns:a16="http://schemas.microsoft.com/office/drawing/2014/main" id="{8D68F5FE-E03A-4E19-BE3D-0C8CFF33E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862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ar-SA" altLang="en-US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٧</a:t>
            </a:r>
            <a:endParaRPr lang="en-US" altLang="en-US" sz="32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9957" name="Rectangle 21">
            <a:extLst>
              <a:ext uri="{FF2B5EF4-FFF2-40B4-BE49-F238E27FC236}">
                <a16:creationId xmlns:a16="http://schemas.microsoft.com/office/drawing/2014/main" id="{3000120F-8519-46FE-889C-6E1A008EB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46783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ar-SA" altLang="en-US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٧</a:t>
            </a:r>
            <a:endParaRPr lang="en-US" altLang="en-US" sz="32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39958" name="Rectangle 22">
            <a:extLst>
              <a:ext uri="{FF2B5EF4-FFF2-40B4-BE49-F238E27FC236}">
                <a16:creationId xmlns:a16="http://schemas.microsoft.com/office/drawing/2014/main" id="{04C08CF7-20DB-46B0-AF7D-A4D2C51617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135563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ar-SA" altLang="en-US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٧</a:t>
            </a:r>
            <a:endParaRPr lang="en-US" altLang="en-US" sz="32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6167" name="Rectangle 23">
            <a:extLst>
              <a:ext uri="{FF2B5EF4-FFF2-40B4-BE49-F238E27FC236}">
                <a16:creationId xmlns:a16="http://schemas.microsoft.com/office/drawing/2014/main" id="{7A681875-06A8-4C9E-B250-8C8F229BA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096000"/>
            <a:ext cx="457200" cy="304800"/>
          </a:xfrm>
          <a:prstGeom prst="rect">
            <a:avLst/>
          </a:prstGeom>
          <a:noFill/>
          <a:ln w="12700" cap="sq">
            <a:solidFill>
              <a:srgbClr val="0000CC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9960" name="Rectangle 24">
            <a:extLst>
              <a:ext uri="{FF2B5EF4-FFF2-40B4-BE49-F238E27FC236}">
                <a16:creationId xmlns:a16="http://schemas.microsoft.com/office/drawing/2014/main" id="{FFCCA3C2-AE1D-4D05-86CB-1EC82FEC0A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6019800"/>
            <a:ext cx="53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ar-SA" altLang="en-US" sz="32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٧</a:t>
            </a:r>
            <a:endParaRPr lang="en-US" altLang="en-US" sz="32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2" grpId="0"/>
      <p:bldP spid="39953" grpId="0"/>
      <p:bldP spid="39954" grpId="0"/>
      <p:bldP spid="39955" grpId="0"/>
      <p:bldP spid="39956" grpId="0"/>
      <p:bldP spid="39957" grpId="0"/>
      <p:bldP spid="39958" grpId="0"/>
      <p:bldP spid="399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lobal_projection_sld">
            <a:extLst>
              <a:ext uri="{FF2B5EF4-FFF2-40B4-BE49-F238E27FC236}">
                <a16:creationId xmlns:a16="http://schemas.microsoft.com/office/drawing/2014/main" id="{D3603B13-A663-4715-8074-3AE4B9943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>
            <a:extLst>
              <a:ext uri="{FF2B5EF4-FFF2-40B4-BE49-F238E27FC236}">
                <a16:creationId xmlns:a16="http://schemas.microsoft.com/office/drawing/2014/main" id="{F2B51DDB-0CF3-47A4-892F-5BB8FC3AD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b="1">
                <a:solidFill>
                  <a:schemeClr val="bg1"/>
                </a:solidFill>
                <a:latin typeface="Comic Sans MS" panose="030F0702030302020204" pitchFamily="66" charset="0"/>
              </a:rPr>
              <a:t>3.Match the preparations with reasons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C419C5CD-DD23-472F-90F5-8FE0654A9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84325"/>
            <a:ext cx="434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1. Buying some canned food</a:t>
            </a: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D672D0E8-C268-49C6-8340-9A867B24D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62200"/>
            <a:ext cx="434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2. Buying candles, matches</a:t>
            </a: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B43D88C7-C038-4473-8110-40E9B564F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4343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3. Filling all buckets with water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9906D45A-28EE-4D02-9B26-8045B0AD0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38600"/>
            <a:ext cx="4343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4. Buying a ladder</a:t>
            </a:r>
          </a:p>
        </p:txBody>
      </p:sp>
      <p:sp>
        <p:nvSpPr>
          <p:cNvPr id="40968" name="Text Box 8">
            <a:extLst>
              <a:ext uri="{FF2B5EF4-FFF2-40B4-BE49-F238E27FC236}">
                <a16:creationId xmlns:a16="http://schemas.microsoft.com/office/drawing/2014/main" id="{48FD03A0-2E8A-4DE8-8CBD-4151DDBCB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43434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5. Tying the roof to the ground with pegs and ropes</a:t>
            </a:r>
          </a:p>
        </p:txBody>
      </p:sp>
      <p:sp>
        <p:nvSpPr>
          <p:cNvPr id="40969" name="Text Box 9">
            <a:extLst>
              <a:ext uri="{FF2B5EF4-FFF2-40B4-BE49-F238E27FC236}">
                <a16:creationId xmlns:a16="http://schemas.microsoft.com/office/drawing/2014/main" id="{6A2663FA-E3A9-4DF3-A6F7-B5210DDC5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5943600"/>
            <a:ext cx="4343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6. Checking all the window and door latches</a:t>
            </a:r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3692F5BE-ADA0-4919-A24B-D2163C678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066800"/>
            <a:ext cx="0" cy="57912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971" name="Text Box 11">
            <a:extLst>
              <a:ext uri="{FF2B5EF4-FFF2-40B4-BE49-F238E27FC236}">
                <a16:creationId xmlns:a16="http://schemas.microsoft.com/office/drawing/2014/main" id="{CC7A2881-AE32-4EB1-BA39-8A14809F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584325"/>
            <a:ext cx="4419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a. There may be a power cut.</a:t>
            </a:r>
          </a:p>
        </p:txBody>
      </p:sp>
      <p:sp>
        <p:nvSpPr>
          <p:cNvPr id="40972" name="Text Box 12">
            <a:extLst>
              <a:ext uri="{FF2B5EF4-FFF2-40B4-BE49-F238E27FC236}">
                <a16:creationId xmlns:a16="http://schemas.microsoft.com/office/drawing/2014/main" id="{1354B331-9F20-4413-AF5F-BE4A148FA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270125"/>
            <a:ext cx="4267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b. The roof may be damaged by the typhoon.</a:t>
            </a:r>
          </a:p>
        </p:txBody>
      </p:sp>
      <p:sp>
        <p:nvSpPr>
          <p:cNvPr id="40973" name="Text Box 13">
            <a:extLst>
              <a:ext uri="{FF2B5EF4-FFF2-40B4-BE49-F238E27FC236}">
                <a16:creationId xmlns:a16="http://schemas.microsoft.com/office/drawing/2014/main" id="{475A71BE-7262-4B6E-8944-5AA1EA54D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184525"/>
            <a:ext cx="4343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c.</a:t>
            </a:r>
            <a:r>
              <a:rPr lang="en-US" altLang="en-US" b="1">
                <a:latin typeface="Verdana" panose="020B0604030504040204" pitchFamily="34" charset="0"/>
              </a:rPr>
              <a:t> </a:t>
            </a:r>
            <a:r>
              <a:rPr lang="en-US" altLang="en-US" sz="2000" b="1">
                <a:latin typeface="Verdana" panose="020B0604030504040204" pitchFamily="34" charset="0"/>
              </a:rPr>
              <a:t>There must be strong wind blowing.</a:t>
            </a:r>
          </a:p>
        </p:txBody>
      </p:sp>
      <p:sp>
        <p:nvSpPr>
          <p:cNvPr id="40974" name="Text Box 14">
            <a:extLst>
              <a:ext uri="{FF2B5EF4-FFF2-40B4-BE49-F238E27FC236}">
                <a16:creationId xmlns:a16="http://schemas.microsoft.com/office/drawing/2014/main" id="{7E486EC3-AB4F-48AE-B3D4-0D53DFB80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098925"/>
            <a:ext cx="43434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d. The water pipes may be damaged by the typhoon.</a:t>
            </a:r>
          </a:p>
        </p:txBody>
      </p:sp>
      <p:sp>
        <p:nvSpPr>
          <p:cNvPr id="40975" name="Text Box 15">
            <a:extLst>
              <a:ext uri="{FF2B5EF4-FFF2-40B4-BE49-F238E27FC236}">
                <a16:creationId xmlns:a16="http://schemas.microsoft.com/office/drawing/2014/main" id="{CB1F54CF-232F-4B68-8896-25599504D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5715000"/>
            <a:ext cx="4267200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f. The market may be closed and no food will be available.</a:t>
            </a:r>
          </a:p>
        </p:txBody>
      </p:sp>
      <p:sp>
        <p:nvSpPr>
          <p:cNvPr id="40976" name="Text Box 16">
            <a:extLst>
              <a:ext uri="{FF2B5EF4-FFF2-40B4-BE49-F238E27FC236}">
                <a16:creationId xmlns:a16="http://schemas.microsoft.com/office/drawing/2014/main" id="{2BB39C0F-BB47-4FF3-A388-C542C529B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953000"/>
            <a:ext cx="4267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e. Just in case we need to fix the roof.</a:t>
            </a:r>
          </a:p>
        </p:txBody>
      </p:sp>
      <p:sp>
        <p:nvSpPr>
          <p:cNvPr id="40977" name="Line 17">
            <a:extLst>
              <a:ext uri="{FF2B5EF4-FFF2-40B4-BE49-F238E27FC236}">
                <a16:creationId xmlns:a16="http://schemas.microsoft.com/office/drawing/2014/main" id="{93136EB4-D1EA-4E67-8BD3-A6D90FB40FC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828800"/>
            <a:ext cx="914400" cy="411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978" name="Line 18">
            <a:extLst>
              <a:ext uri="{FF2B5EF4-FFF2-40B4-BE49-F238E27FC236}">
                <a16:creationId xmlns:a16="http://schemas.microsoft.com/office/drawing/2014/main" id="{8D089A71-96D3-44DE-846A-3E160866E4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1828800"/>
            <a:ext cx="609600" cy="685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979" name="Line 19">
            <a:extLst>
              <a:ext uri="{FF2B5EF4-FFF2-40B4-BE49-F238E27FC236}">
                <a16:creationId xmlns:a16="http://schemas.microsoft.com/office/drawing/2014/main" id="{13A8E50B-89C7-466A-B86B-B8E78D2D8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429000"/>
            <a:ext cx="838200" cy="8382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980" name="Line 20">
            <a:extLst>
              <a:ext uri="{FF2B5EF4-FFF2-40B4-BE49-F238E27FC236}">
                <a16:creationId xmlns:a16="http://schemas.microsoft.com/office/drawing/2014/main" id="{0E82626C-5034-44FC-94F7-A157C09D5E6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343400"/>
            <a:ext cx="1143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981" name="Line 21">
            <a:extLst>
              <a:ext uri="{FF2B5EF4-FFF2-40B4-BE49-F238E27FC236}">
                <a16:creationId xmlns:a16="http://schemas.microsoft.com/office/drawing/2014/main" id="{5F918338-C08E-4651-966A-929169B783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2514600"/>
            <a:ext cx="1219200" cy="2590800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982" name="Line 22">
            <a:extLst>
              <a:ext uri="{FF2B5EF4-FFF2-40B4-BE49-F238E27FC236}">
                <a16:creationId xmlns:a16="http://schemas.microsoft.com/office/drawing/2014/main" id="{5E472B81-4A24-4145-8627-8BA554690D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1400" y="3429000"/>
            <a:ext cx="1219200" cy="274320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0983" name="Text Box 23">
            <a:extLst>
              <a:ext uri="{FF2B5EF4-FFF2-40B4-BE49-F238E27FC236}">
                <a16:creationId xmlns:a16="http://schemas.microsoft.com/office/drawing/2014/main" id="{B8492A6C-B600-4350-B618-574EA7AF3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9144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Preparations</a:t>
            </a:r>
          </a:p>
        </p:txBody>
      </p:sp>
      <p:sp>
        <p:nvSpPr>
          <p:cNvPr id="40984" name="Text Box 24">
            <a:extLst>
              <a:ext uri="{FF2B5EF4-FFF2-40B4-BE49-F238E27FC236}">
                <a16:creationId xmlns:a16="http://schemas.microsoft.com/office/drawing/2014/main" id="{693566C1-9018-4CDB-BB7D-A4616A1B9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9144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Reasons</a:t>
            </a:r>
          </a:p>
        </p:txBody>
      </p:sp>
      <p:pic>
        <p:nvPicPr>
          <p:cNvPr id="7193" name="Picture 25" descr="globbig">
            <a:extLst>
              <a:ext uri="{FF2B5EF4-FFF2-40B4-BE49-F238E27FC236}">
                <a16:creationId xmlns:a16="http://schemas.microsoft.com/office/drawing/2014/main" id="{5C6B2449-2154-480D-B54E-DFBBE4CEC1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7350"/>
            <a:ext cx="914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1" grpId="0" animBg="1"/>
      <p:bldP spid="40972" grpId="0" animBg="1"/>
      <p:bldP spid="40973" grpId="0" animBg="1"/>
      <p:bldP spid="40974" grpId="0" animBg="1"/>
      <p:bldP spid="40975" grpId="0" animBg="1"/>
      <p:bldP spid="40976" grpId="0" animBg="1"/>
      <p:bldP spid="40983" grpId="0"/>
      <p:bldP spid="409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OUTH00007">
            <a:extLst>
              <a:ext uri="{FF2B5EF4-FFF2-40B4-BE49-F238E27FC236}">
                <a16:creationId xmlns:a16="http://schemas.microsoft.com/office/drawing/2014/main" id="{0BB81B80-7E49-4B48-9FEF-6CB3463A1D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131762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 descr="SOUTH00021">
            <a:extLst>
              <a:ext uri="{FF2B5EF4-FFF2-40B4-BE49-F238E27FC236}">
                <a16:creationId xmlns:a16="http://schemas.microsoft.com/office/drawing/2014/main" id="{D7400632-7D1C-40CF-A620-717D3FAD7F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90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4">
            <a:extLst>
              <a:ext uri="{FF2B5EF4-FFF2-40B4-BE49-F238E27FC236}">
                <a16:creationId xmlns:a16="http://schemas.microsoft.com/office/drawing/2014/main" id="{12E1B7C1-0B3F-408C-BCFE-17748DCA4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286000"/>
            <a:ext cx="34290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I think we should</a:t>
            </a:r>
            <a:r>
              <a:rPr lang="en-US" altLang="en-US" sz="2200" u="sng">
                <a:solidFill>
                  <a:schemeClr val="tx2"/>
                </a:solidFill>
              </a:rPr>
              <a:t> buy some canned food</a:t>
            </a:r>
            <a:r>
              <a:rPr lang="en-US" altLang="en-US" sz="2200">
                <a:solidFill>
                  <a:schemeClr val="tx2"/>
                </a:solidFill>
              </a:rPr>
              <a:t> before a typhoon.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9EA96C6A-2AB4-49C1-861A-8A792B072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514600"/>
            <a:ext cx="2590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Yes, I think so. </a:t>
            </a:r>
            <a:endParaRPr lang="en-US" altLang="en-US" sz="2200" u="sng">
              <a:solidFill>
                <a:schemeClr val="tx2"/>
              </a:solidFill>
            </a:endParaRPr>
          </a:p>
        </p:txBody>
      </p:sp>
      <p:sp>
        <p:nvSpPr>
          <p:cNvPr id="41990" name="Text Box 6">
            <a:extLst>
              <a:ext uri="{FF2B5EF4-FFF2-40B4-BE49-F238E27FC236}">
                <a16:creationId xmlns:a16="http://schemas.microsoft.com/office/drawing/2014/main" id="{A64B25A1-F3AD-44E8-A347-263C2FEDA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810000"/>
            <a:ext cx="4495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What about </a:t>
            </a:r>
            <a:r>
              <a:rPr lang="en-US" altLang="en-US" sz="2200" u="sng">
                <a:solidFill>
                  <a:schemeClr val="tx2"/>
                </a:solidFill>
              </a:rPr>
              <a:t>buying a ladder</a:t>
            </a:r>
            <a:r>
              <a:rPr lang="en-US" altLang="en-US" sz="220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41991" name="Text Box 7">
            <a:extLst>
              <a:ext uri="{FF2B5EF4-FFF2-40B4-BE49-F238E27FC236}">
                <a16:creationId xmlns:a16="http://schemas.microsoft.com/office/drawing/2014/main" id="{DD0B0209-6C93-4B1C-A792-F42C12C9F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19600"/>
            <a:ext cx="342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What for?</a:t>
            </a:r>
          </a:p>
        </p:txBody>
      </p:sp>
      <p:sp>
        <p:nvSpPr>
          <p:cNvPr id="41992" name="Text Box 8">
            <a:extLst>
              <a:ext uri="{FF2B5EF4-FFF2-40B4-BE49-F238E27FC236}">
                <a16:creationId xmlns:a16="http://schemas.microsoft.com/office/drawing/2014/main" id="{0F46B9FC-E49D-4EA0-8CDE-E10B1F2D8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24400"/>
            <a:ext cx="44196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200" u="sng">
                <a:solidFill>
                  <a:schemeClr val="tx2"/>
                </a:solidFill>
              </a:rPr>
              <a:t> Just in case we need to fix the roof</a:t>
            </a:r>
            <a:r>
              <a:rPr lang="en-US" altLang="en-US" sz="22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41993" name="AutoShape 9">
            <a:extLst>
              <a:ext uri="{FF2B5EF4-FFF2-40B4-BE49-F238E27FC236}">
                <a16:creationId xmlns:a16="http://schemas.microsoft.com/office/drawing/2014/main" id="{0C523D4E-3C18-4BD2-AFD2-487A73EBA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371600"/>
            <a:ext cx="914400" cy="533400"/>
          </a:xfrm>
          <a:prstGeom prst="wedgeEllipseCallout">
            <a:avLst>
              <a:gd name="adj1" fmla="val -76042"/>
              <a:gd name="adj2" fmla="val 214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/>
              <a:t>Ba</a:t>
            </a:r>
          </a:p>
        </p:txBody>
      </p:sp>
      <p:sp>
        <p:nvSpPr>
          <p:cNvPr id="41994" name="AutoShape 10">
            <a:extLst>
              <a:ext uri="{FF2B5EF4-FFF2-40B4-BE49-F238E27FC236}">
                <a16:creationId xmlns:a16="http://schemas.microsoft.com/office/drawing/2014/main" id="{DF2188A9-3E03-4429-B866-9C3FA615248A}"/>
              </a:ext>
            </a:extLst>
          </p:cNvPr>
          <p:cNvSpPr>
            <a:spLocks noChangeArrowheads="1"/>
          </p:cNvSpPr>
          <p:nvPr/>
        </p:nvSpPr>
        <p:spPr bwMode="auto">
          <a:xfrm rot="10540497">
            <a:off x="4038600" y="1447800"/>
            <a:ext cx="1219200" cy="533400"/>
          </a:xfrm>
          <a:prstGeom prst="wedgeEllipseCallout">
            <a:avLst>
              <a:gd name="adj1" fmla="val -69523"/>
              <a:gd name="adj2" fmla="val 71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/>
              <a:t>Mai</a:t>
            </a:r>
          </a:p>
        </p:txBody>
      </p:sp>
      <p:sp>
        <p:nvSpPr>
          <p:cNvPr id="41995" name="Text Box 11">
            <a:extLst>
              <a:ext uri="{FF2B5EF4-FFF2-40B4-BE49-F238E27FC236}">
                <a16:creationId xmlns:a16="http://schemas.microsoft.com/office/drawing/2014/main" id="{8D514B4B-7E2D-4920-B155-A3016DE9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638800"/>
            <a:ext cx="342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Yes. That’s good idea!</a:t>
            </a:r>
          </a:p>
        </p:txBody>
      </p:sp>
      <p:sp>
        <p:nvSpPr>
          <p:cNvPr id="41996" name="Line 12">
            <a:extLst>
              <a:ext uri="{FF2B5EF4-FFF2-40B4-BE49-F238E27FC236}">
                <a16:creationId xmlns:a16="http://schemas.microsoft.com/office/drawing/2014/main" id="{75B08497-7C5F-450F-9642-6D3730E1DF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8194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997" name="Line 13">
            <a:extLst>
              <a:ext uri="{FF2B5EF4-FFF2-40B4-BE49-F238E27FC236}">
                <a16:creationId xmlns:a16="http://schemas.microsoft.com/office/drawing/2014/main" id="{86D25C2B-64C0-4FB4-AEF5-599D643BD3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09800" y="4038600"/>
            <a:ext cx="2133600" cy="609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998" name="Line 14">
            <a:extLst>
              <a:ext uri="{FF2B5EF4-FFF2-40B4-BE49-F238E27FC236}">
                <a16:creationId xmlns:a16="http://schemas.microsoft.com/office/drawing/2014/main" id="{B56F453F-D662-4D1E-AC9C-906830B7F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724400"/>
            <a:ext cx="21336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41999" name="Line 15">
            <a:extLst>
              <a:ext uri="{FF2B5EF4-FFF2-40B4-BE49-F238E27FC236}">
                <a16:creationId xmlns:a16="http://schemas.microsoft.com/office/drawing/2014/main" id="{DC2BA817-64FC-419D-9D31-C6630A835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5334000"/>
            <a:ext cx="990600" cy="457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08" name="WordArt 16">
            <a:extLst>
              <a:ext uri="{FF2B5EF4-FFF2-40B4-BE49-F238E27FC236}">
                <a16:creationId xmlns:a16="http://schemas.microsoft.com/office/drawing/2014/main" id="{B2ABB411-9512-4F7D-977D-9D091C1367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304800"/>
            <a:ext cx="3781425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 spc="720"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4. Model dialogue</a:t>
            </a:r>
          </a:p>
        </p:txBody>
      </p:sp>
      <p:sp>
        <p:nvSpPr>
          <p:cNvPr id="42001" name="Text Box 17">
            <a:extLst>
              <a:ext uri="{FF2B5EF4-FFF2-40B4-BE49-F238E27FC236}">
                <a16:creationId xmlns:a16="http://schemas.microsoft.com/office/drawing/2014/main" id="{6435279B-A6F2-4039-89CA-CA22E3962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971800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200" u="sng">
                <a:solidFill>
                  <a:schemeClr val="tx2"/>
                </a:solidFill>
              </a:rPr>
              <a:t>The market will be closed and no food will be available</a:t>
            </a:r>
          </a:p>
        </p:txBody>
      </p:sp>
      <p:sp>
        <p:nvSpPr>
          <p:cNvPr id="42002" name="Text Box 18">
            <a:extLst>
              <a:ext uri="{FF2B5EF4-FFF2-40B4-BE49-F238E27FC236}">
                <a16:creationId xmlns:a16="http://schemas.microsoft.com/office/drawing/2014/main" id="{C8BF7142-9676-4545-ACCF-70A8BE781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847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Why?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2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65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41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89" grpId="0"/>
      <p:bldP spid="41990" grpId="0"/>
      <p:bldP spid="41991" grpId="0"/>
      <p:bldP spid="41992" grpId="0"/>
      <p:bldP spid="41993" grpId="0" animBg="1"/>
      <p:bldP spid="41994" grpId="0" animBg="1"/>
      <p:bldP spid="41995" grpId="0"/>
      <p:bldP spid="42001" grpId="0"/>
      <p:bldP spid="420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>
            <a:extLst>
              <a:ext uri="{FF2B5EF4-FFF2-40B4-BE49-F238E27FC236}">
                <a16:creationId xmlns:a16="http://schemas.microsoft.com/office/drawing/2014/main" id="{A8EFA212-43F2-45A0-9D86-599216811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775200"/>
            <a:ext cx="8534400" cy="863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2000" b="1">
                <a:latin typeface="Verdana" panose="020B0604030504040204" pitchFamily="34" charset="0"/>
              </a:rPr>
              <a:t>Buy candles/ matches</a:t>
            </a:r>
            <a:r>
              <a:rPr lang="en-US" altLang="en-US" sz="2000" b="1">
                <a:solidFill>
                  <a:srgbClr val="FF0000"/>
                </a:solidFill>
                <a:latin typeface="Verdana" panose="020B0604030504040204" pitchFamily="34" charset="0"/>
              </a:rPr>
              <a:t>/</a:t>
            </a:r>
            <a:r>
              <a:rPr lang="en-US" altLang="en-US" sz="2000" b="1">
                <a:latin typeface="Verdana" panose="020B0604030504040204" pitchFamily="34" charset="0"/>
              </a:rPr>
              <a:t> there may be power cut.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   </a:t>
            </a:r>
            <a:r>
              <a:rPr lang="en-US" altLang="en-US" sz="1600" b="1">
                <a:latin typeface="Verdana" panose="020B0604030504040204" pitchFamily="34" charset="0"/>
              </a:rPr>
              <a:t>Fill buckets/ water</a:t>
            </a:r>
            <a:r>
              <a:rPr lang="en-US" altLang="en-US" sz="1600" b="1">
                <a:solidFill>
                  <a:srgbClr val="FF0000"/>
                </a:solidFill>
                <a:latin typeface="Verdana" panose="020B0604030504040204" pitchFamily="34" charset="0"/>
              </a:rPr>
              <a:t>/</a:t>
            </a:r>
            <a:r>
              <a:rPr lang="en-US" altLang="en-US" sz="1600" b="1">
                <a:latin typeface="Verdana" panose="020B0604030504040204" pitchFamily="34" charset="0"/>
              </a:rPr>
              <a:t> the water pipes may be damaged by the typhoon.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51B71859-89BC-4A7F-9BDE-15E353D52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42000"/>
            <a:ext cx="8610600" cy="803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>
                <a:latin typeface="Verdana" panose="020B0604030504040204" pitchFamily="34" charset="0"/>
              </a:rPr>
              <a:t>2.</a:t>
            </a:r>
            <a:r>
              <a:rPr lang="en-US" altLang="en-US" sz="1400">
                <a:latin typeface="Verdana" panose="020B0604030504040204" pitchFamily="34" charset="0"/>
              </a:rPr>
              <a:t> </a:t>
            </a:r>
            <a:r>
              <a:rPr lang="en-US" altLang="en-US" sz="1600" b="1">
                <a:latin typeface="Verdana" panose="020B0604030504040204" pitchFamily="34" charset="0"/>
              </a:rPr>
              <a:t>Check window/ door latches</a:t>
            </a:r>
            <a:r>
              <a:rPr lang="en-US" altLang="en-US" sz="1600" b="1">
                <a:solidFill>
                  <a:srgbClr val="FF0000"/>
                </a:solidFill>
                <a:latin typeface="Verdana" panose="020B0604030504040204" pitchFamily="34" charset="0"/>
              </a:rPr>
              <a:t>/</a:t>
            </a:r>
            <a:r>
              <a:rPr lang="en-US" altLang="en-US" sz="1600" b="1">
                <a:latin typeface="Verdana" panose="020B0604030504040204" pitchFamily="34" charset="0"/>
              </a:rPr>
              <a:t> There must be strong wind blowing</a:t>
            </a:r>
          </a:p>
          <a:p>
            <a:pPr>
              <a:spcBef>
                <a:spcPct val="50000"/>
              </a:spcBef>
            </a:pPr>
            <a:r>
              <a:rPr lang="en-US" altLang="en-US" sz="2000" b="1">
                <a:latin typeface="Verdana" panose="020B0604030504040204" pitchFamily="34" charset="0"/>
              </a:rPr>
              <a:t> Tie roof/ ground/ pegs/ ropes</a:t>
            </a:r>
            <a:r>
              <a:rPr lang="en-US" altLang="en-US" sz="2000" b="1">
                <a:solidFill>
                  <a:srgbClr val="FF0000"/>
                </a:solidFill>
                <a:latin typeface="Verdana" panose="020B0604030504040204" pitchFamily="34" charset="0"/>
              </a:rPr>
              <a:t>/ </a:t>
            </a:r>
            <a:r>
              <a:rPr lang="en-US" altLang="en-US" sz="2000" b="1">
                <a:latin typeface="Verdana" panose="020B0604030504040204" pitchFamily="34" charset="0"/>
              </a:rPr>
              <a:t>roof/ damage/ typhoon</a:t>
            </a:r>
          </a:p>
        </p:txBody>
      </p:sp>
      <p:pic>
        <p:nvPicPr>
          <p:cNvPr id="9220" name="Picture 5" descr="SOUTH00007">
            <a:extLst>
              <a:ext uri="{FF2B5EF4-FFF2-40B4-BE49-F238E27FC236}">
                <a16:creationId xmlns:a16="http://schemas.microsoft.com/office/drawing/2014/main" id="{308CFD50-F76F-4490-B0A8-427470BA5D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62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SOUTH00021">
            <a:extLst>
              <a:ext uri="{FF2B5EF4-FFF2-40B4-BE49-F238E27FC236}">
                <a16:creationId xmlns:a16="http://schemas.microsoft.com/office/drawing/2014/main" id="{B3DA33D7-3AE2-4988-9C2D-D83631610B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76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7">
            <a:extLst>
              <a:ext uri="{FF2B5EF4-FFF2-40B4-BE49-F238E27FC236}">
                <a16:creationId xmlns:a16="http://schemas.microsoft.com/office/drawing/2014/main" id="{4EBC981F-E0AD-4AEB-8F7C-43B02122F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95400"/>
            <a:ext cx="3505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I think we should</a:t>
            </a:r>
            <a:r>
              <a:rPr lang="en-US" altLang="en-US" sz="2000" u="sng">
                <a:solidFill>
                  <a:schemeClr val="tx2"/>
                </a:solidFill>
              </a:rPr>
              <a:t> buy some canned food</a:t>
            </a:r>
            <a:r>
              <a:rPr lang="en-US" altLang="en-US" sz="2000">
                <a:solidFill>
                  <a:schemeClr val="tx2"/>
                </a:solidFill>
              </a:rPr>
              <a:t> before a typhoon.</a:t>
            </a:r>
          </a:p>
        </p:txBody>
      </p:sp>
      <p:sp>
        <p:nvSpPr>
          <p:cNvPr id="9223" name="Text Box 8">
            <a:extLst>
              <a:ext uri="{FF2B5EF4-FFF2-40B4-BE49-F238E27FC236}">
                <a16:creationId xmlns:a16="http://schemas.microsoft.com/office/drawing/2014/main" id="{076BF847-82F7-4E07-BEFA-2820B79F8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600200"/>
            <a:ext cx="43434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Yes, I think so. </a:t>
            </a:r>
            <a:r>
              <a:rPr lang="en-US" altLang="en-US" sz="2000" u="sng">
                <a:solidFill>
                  <a:schemeClr val="tx2"/>
                </a:solidFill>
              </a:rPr>
              <a:t>The market will be closed and no food will be available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000" u="sng">
              <a:solidFill>
                <a:schemeClr val="tx2"/>
              </a:solidFill>
            </a:endParaRP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5E55973A-FB7E-466D-B39A-95512D53E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590800"/>
            <a:ext cx="3962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What about </a:t>
            </a:r>
            <a:r>
              <a:rPr lang="en-US" altLang="en-US" sz="2000" u="sng">
                <a:solidFill>
                  <a:schemeClr val="tx2"/>
                </a:solidFill>
              </a:rPr>
              <a:t>buying a ladder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9225" name="Text Box 10">
            <a:extLst>
              <a:ext uri="{FF2B5EF4-FFF2-40B4-BE49-F238E27FC236}">
                <a16:creationId xmlns:a16="http://schemas.microsoft.com/office/drawing/2014/main" id="{CCB6C13E-4DE0-4DA8-BF20-F91F0594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32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What for?</a:t>
            </a: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74319DE0-F0E8-4486-8992-960765F2C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200400"/>
            <a:ext cx="3962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en-US" sz="2000" u="sng">
                <a:solidFill>
                  <a:schemeClr val="tx2"/>
                </a:solidFill>
              </a:rPr>
              <a:t>Just in case we need to fix the roof</a:t>
            </a:r>
            <a:r>
              <a:rPr lang="en-US" altLang="en-US" sz="200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9227" name="Text Box 12">
            <a:extLst>
              <a:ext uri="{FF2B5EF4-FFF2-40B4-BE49-F238E27FC236}">
                <a16:creationId xmlns:a16="http://schemas.microsoft.com/office/drawing/2014/main" id="{D60A6470-7B5E-4F20-8DBC-206A2CF2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0"/>
            <a:ext cx="4343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Yes, that’s good idea!</a:t>
            </a:r>
          </a:p>
        </p:txBody>
      </p:sp>
      <p:sp>
        <p:nvSpPr>
          <p:cNvPr id="9228" name="Line 13">
            <a:extLst>
              <a:ext uri="{FF2B5EF4-FFF2-40B4-BE49-F238E27FC236}">
                <a16:creationId xmlns:a16="http://schemas.microsoft.com/office/drawing/2014/main" id="{FEF9BD0C-0B80-4D71-B677-6F81F252DE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1828800"/>
            <a:ext cx="1371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29" name="Line 14">
            <a:extLst>
              <a:ext uri="{FF2B5EF4-FFF2-40B4-BE49-F238E27FC236}">
                <a16:creationId xmlns:a16="http://schemas.microsoft.com/office/drawing/2014/main" id="{6FDA5459-E959-4391-BDEC-EC69DDF32D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2819400"/>
            <a:ext cx="12192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0" name="Line 15">
            <a:extLst>
              <a:ext uri="{FF2B5EF4-FFF2-40B4-BE49-F238E27FC236}">
                <a16:creationId xmlns:a16="http://schemas.microsoft.com/office/drawing/2014/main" id="{4D14273C-106D-47E8-B9FE-5E839CD0A1BB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3200400"/>
            <a:ext cx="1447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1" name="Line 16">
            <a:extLst>
              <a:ext uri="{FF2B5EF4-FFF2-40B4-BE49-F238E27FC236}">
                <a16:creationId xmlns:a16="http://schemas.microsoft.com/office/drawing/2014/main" id="{D84BE083-3C8E-4F7B-8536-D3C23FD85E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3657600"/>
            <a:ext cx="1219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232" name="AutoShape 17">
            <a:extLst>
              <a:ext uri="{FF2B5EF4-FFF2-40B4-BE49-F238E27FC236}">
                <a16:creationId xmlns:a16="http://schemas.microsoft.com/office/drawing/2014/main" id="{E78FA216-53FE-4A5E-B508-26F91693F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4572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9233" name="Text Box 18">
            <a:extLst>
              <a:ext uri="{FF2B5EF4-FFF2-40B4-BE49-F238E27FC236}">
                <a16:creationId xmlns:a16="http://schemas.microsoft.com/office/drawing/2014/main" id="{F21E7FAE-E9D5-4223-A0F1-5C1B2B247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2672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Word cues</a:t>
            </a:r>
          </a:p>
        </p:txBody>
      </p:sp>
      <p:sp>
        <p:nvSpPr>
          <p:cNvPr id="9234" name="Text Box 19">
            <a:extLst>
              <a:ext uri="{FF2B5EF4-FFF2-40B4-BE49-F238E27FC236}">
                <a16:creationId xmlns:a16="http://schemas.microsoft.com/office/drawing/2014/main" id="{306A31F5-6381-4030-9A50-EF89D71E8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286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Ba</a:t>
            </a:r>
          </a:p>
        </p:txBody>
      </p:sp>
      <p:sp>
        <p:nvSpPr>
          <p:cNvPr id="9235" name="Text Box 20">
            <a:extLst>
              <a:ext uri="{FF2B5EF4-FFF2-40B4-BE49-F238E27FC236}">
                <a16:creationId xmlns:a16="http://schemas.microsoft.com/office/drawing/2014/main" id="{0D1D1BDB-F5F6-450A-8BEF-15A1E000D8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928688"/>
            <a:ext cx="914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Mai</a:t>
            </a:r>
          </a:p>
        </p:txBody>
      </p:sp>
      <p:sp>
        <p:nvSpPr>
          <p:cNvPr id="9236" name="Text Box 21">
            <a:extLst>
              <a:ext uri="{FF2B5EF4-FFF2-40B4-BE49-F238E27FC236}">
                <a16:creationId xmlns:a16="http://schemas.microsoft.com/office/drawing/2014/main" id="{A230D1EE-8B1E-4515-B271-180FE1032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32125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Why?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Text Box 7">
            <a:extLst>
              <a:ext uri="{FF2B5EF4-FFF2-40B4-BE49-F238E27FC236}">
                <a16:creationId xmlns:a16="http://schemas.microsoft.com/office/drawing/2014/main" id="{709A6AAE-C091-464D-9687-A2769DF52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646238"/>
            <a:ext cx="64643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en-US" altLang="en-US" sz="2400" b="1" i="1">
                <a:solidFill>
                  <a:srgbClr val="0000FF"/>
                </a:solidFill>
                <a:latin typeface="Arial" panose="020B0604020202020204" pitchFamily="34" charset="0"/>
              </a:rPr>
              <a:t>5. Listening: Answer the questions</a:t>
            </a:r>
          </a:p>
        </p:txBody>
      </p:sp>
      <p:sp>
        <p:nvSpPr>
          <p:cNvPr id="10243" name="Text Box 10">
            <a:extLst>
              <a:ext uri="{FF2B5EF4-FFF2-40B4-BE49-F238E27FC236}">
                <a16:creationId xmlns:a16="http://schemas.microsoft.com/office/drawing/2014/main" id="{64BBCE70-42E2-4208-A058-10DFD98AF6D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998538" y="-57150"/>
            <a:ext cx="8145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Aristote" panose="020B7200000000000000" pitchFamily="34" charset="0"/>
              </a:rPr>
              <a:t>                                                   </a:t>
            </a:r>
            <a:endParaRPr lang="en-US" altLang="en-US" sz="2400" b="1">
              <a:solidFill>
                <a:srgbClr val="FF3300"/>
              </a:solidFill>
              <a:latin typeface=".VnVogueH" panose="020B7200000000000000" pitchFamily="34" charset="0"/>
            </a:endParaRPr>
          </a:p>
        </p:txBody>
      </p:sp>
      <p:sp>
        <p:nvSpPr>
          <p:cNvPr id="10244" name="Text Box 11">
            <a:extLst>
              <a:ext uri="{FF2B5EF4-FFF2-40B4-BE49-F238E27FC236}">
                <a16:creationId xmlns:a16="http://schemas.microsoft.com/office/drawing/2014/main" id="{ECB4EB80-8CFB-42B0-9D60-19254ABDE12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023938" y="492125"/>
            <a:ext cx="814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009900"/>
              </a:solidFill>
              <a:latin typeface=".VnVogueH" panose="020B7200000000000000" pitchFamily="34" charset="0"/>
            </a:endParaRPr>
          </a:p>
        </p:txBody>
      </p:sp>
      <p:sp>
        <p:nvSpPr>
          <p:cNvPr id="88076" name="Text Box 12">
            <a:extLst>
              <a:ext uri="{FF2B5EF4-FFF2-40B4-BE49-F238E27FC236}">
                <a16:creationId xmlns:a16="http://schemas.microsoft.com/office/drawing/2014/main" id="{A9C22596-2AD2-470F-994A-1D502BA20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4173538"/>
            <a:ext cx="51689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A large number of people are killed, houses and buildings are damaged.</a:t>
            </a:r>
          </a:p>
        </p:txBody>
      </p:sp>
      <p:sp>
        <p:nvSpPr>
          <p:cNvPr id="88077" name="Text Box 13">
            <a:extLst>
              <a:ext uri="{FF2B5EF4-FFF2-40B4-BE49-F238E27FC236}">
                <a16:creationId xmlns:a16="http://schemas.microsoft.com/office/drawing/2014/main" id="{0CC82F7F-DA3E-4630-B603-A90D6A1FB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1960563"/>
            <a:ext cx="5880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1.In which countries do earthquakes usually occur?</a:t>
            </a:r>
          </a:p>
        </p:txBody>
      </p:sp>
      <p:sp>
        <p:nvSpPr>
          <p:cNvPr id="88078" name="Text Box 14">
            <a:extLst>
              <a:ext uri="{FF2B5EF4-FFF2-40B4-BE49-F238E27FC236}">
                <a16:creationId xmlns:a16="http://schemas.microsoft.com/office/drawing/2014/main" id="{B8B4B37F-F672-45AC-B68B-8AAC517BE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2455863"/>
            <a:ext cx="6402387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Earthquakes usually occur in Japan, China, Indonesia…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8079" name="Text Box 15">
            <a:extLst>
              <a:ext uri="{FF2B5EF4-FFF2-40B4-BE49-F238E27FC236}">
                <a16:creationId xmlns:a16="http://schemas.microsoft.com/office/drawing/2014/main" id="{C98BDEEB-2A43-4E86-9FED-20F5FF089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3863" y="3268663"/>
            <a:ext cx="201771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Yes,they are.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88080" name="Text Box 16">
            <a:extLst>
              <a:ext uri="{FF2B5EF4-FFF2-40B4-BE49-F238E27FC236}">
                <a16:creationId xmlns:a16="http://schemas.microsoft.com/office/drawing/2014/main" id="{0A2586B0-ADED-4778-B5FF-5ADC90DB2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5259388"/>
            <a:ext cx="51689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- stay inside?</a:t>
            </a:r>
          </a:p>
          <a:p>
            <a:pPr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- go out  of the house?</a:t>
            </a:r>
          </a:p>
          <a:p>
            <a:pPr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- play games?</a:t>
            </a: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644C8C4C-6F44-41AB-8A5D-13F8BD083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2900" y="2805113"/>
            <a:ext cx="5880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2.Are they dangerous?</a:t>
            </a:r>
            <a:r>
              <a:rPr lang="en-US" altLang="en-US" sz="1800" b="1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8082" name="Text Box 18">
            <a:extLst>
              <a:ext uri="{FF2B5EF4-FFF2-40B4-BE49-F238E27FC236}">
                <a16:creationId xmlns:a16="http://schemas.microsoft.com/office/drawing/2014/main" id="{052C6758-6EE1-44A1-9853-06CEFB12B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2738" y="4824413"/>
            <a:ext cx="5880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4.When there is an earthquake should we:</a:t>
            </a:r>
            <a:endParaRPr lang="en-US" altLang="en-US" sz="1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88083" name="Text Box 19">
            <a:extLst>
              <a:ext uri="{FF2B5EF4-FFF2-40B4-BE49-F238E27FC236}">
                <a16:creationId xmlns:a16="http://schemas.microsoft.com/office/drawing/2014/main" id="{7F5F5CCF-E067-4491-AAE7-A0EF35AB9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617913"/>
            <a:ext cx="58801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3.What happens if there is an earthquake?</a:t>
            </a:r>
            <a:endParaRPr lang="en-US" altLang="en-US" sz="1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88084" name="Text Box 20">
            <a:extLst>
              <a:ext uri="{FF2B5EF4-FFF2-40B4-BE49-F238E27FC236}">
                <a16:creationId xmlns:a16="http://schemas.microsoft.com/office/drawing/2014/main" id="{87630B6C-1800-44FA-8F0A-AFBF8A54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8938" y="5249863"/>
            <a:ext cx="51689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40000"/>
              </a:spcBef>
              <a:buFontTx/>
              <a:buNone/>
            </a:pPr>
            <a:r>
              <a:rPr lang="en-US" altLang="en-US" sz="1800" b="1">
                <a:solidFill>
                  <a:srgbClr val="009900"/>
                </a:solidFill>
                <a:latin typeface="Arial" panose="020B0604020202020204" pitchFamily="34" charset="0"/>
              </a:rPr>
              <a:t>- stay inside.</a:t>
            </a:r>
          </a:p>
        </p:txBody>
      </p:sp>
      <p:sp>
        <p:nvSpPr>
          <p:cNvPr id="10254" name="Text Box 56">
            <a:extLst>
              <a:ext uri="{FF2B5EF4-FFF2-40B4-BE49-F238E27FC236}">
                <a16:creationId xmlns:a16="http://schemas.microsoft.com/office/drawing/2014/main" id="{503B6F3F-1EB2-430F-9EA9-FF738DDE6D4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1287463" y="554038"/>
            <a:ext cx="8145462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2" rIns="91425" bIns="45712">
            <a:spAutoFit/>
          </a:bodyPr>
          <a:lstStyle>
            <a:lvl1pPr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000" b="1">
                <a:solidFill>
                  <a:srgbClr val="009900"/>
                </a:solidFill>
                <a:latin typeface="Arial" panose="020B0604020202020204" pitchFamily="34" charset="0"/>
              </a:rPr>
              <a:t>Period: 58</a:t>
            </a:r>
            <a:r>
              <a:rPr lang="en-US" altLang="en-US" sz="1800">
                <a:solidFill>
                  <a:srgbClr val="009900"/>
                </a:solidFill>
                <a:latin typeface="Arial" panose="020B0604020202020204" pitchFamily="34" charset="0"/>
              </a:rPr>
              <a:t>          </a:t>
            </a:r>
            <a:r>
              <a:rPr lang="en-US" altLang="en-US" sz="2400" b="1">
                <a:solidFill>
                  <a:srgbClr val="009900"/>
                </a:solidFill>
                <a:latin typeface=".VnCooperH" panose="020B7200000000000000" pitchFamily="34" charset="0"/>
              </a:rPr>
              <a:t>UNIT 9:    NATURAL DISASTERS</a:t>
            </a:r>
            <a:endParaRPr lang="en-US" altLang="en-US" sz="2400" b="1">
              <a:solidFill>
                <a:srgbClr val="FF3300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9900"/>
                </a:solidFill>
                <a:latin typeface=".VnVogueH" panose="020B7200000000000000" pitchFamily="34" charset="0"/>
              </a:rPr>
              <a:t>    Lesson 2: Speaking and listening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8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8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8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8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88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tmFilter="0,0; .5, 1; 1, 1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8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8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/>
      <p:bldP spid="88076" grpId="0"/>
      <p:bldP spid="88077" grpId="0"/>
      <p:bldP spid="88078" grpId="0"/>
      <p:bldP spid="88079" grpId="0"/>
      <p:bldP spid="88080" grpId="0"/>
      <p:bldP spid="88080" grpId="1"/>
      <p:bldP spid="88081" grpId="0"/>
      <p:bldP spid="88082" grpId="0"/>
      <p:bldP spid="88083" grpId="0"/>
      <p:bldP spid="88084" grpId="0"/>
    </p:bldLst>
  </p:timing>
</p:sld>
</file>

<file path=ppt/theme/theme1.xml><?xml version="1.0" encoding="utf-8"?>
<a:theme xmlns:a="http://schemas.openxmlformats.org/drawingml/2006/main" name="Balloons">
  <a:themeElements>
    <a:clrScheme name="Balloons 14">
      <a:dk1>
        <a:srgbClr val="000000"/>
      </a:dk1>
      <a:lt1>
        <a:srgbClr val="FFFFCC"/>
      </a:lt1>
      <a:dk2>
        <a:srgbClr val="000000"/>
      </a:dk2>
      <a:lt2>
        <a:srgbClr val="FFCC99"/>
      </a:lt2>
      <a:accent1>
        <a:srgbClr val="FF9900"/>
      </a:accent1>
      <a:accent2>
        <a:srgbClr val="FF99CC"/>
      </a:accent2>
      <a:accent3>
        <a:srgbClr val="FFFFE2"/>
      </a:accent3>
      <a:accent4>
        <a:srgbClr val="000000"/>
      </a:accent4>
      <a:accent5>
        <a:srgbClr val="FFCAAA"/>
      </a:accent5>
      <a:accent6>
        <a:srgbClr val="E78AB9"/>
      </a:accent6>
      <a:hlink>
        <a:srgbClr val="FF9999"/>
      </a:hlink>
      <a:folHlink>
        <a:srgbClr val="FFFF99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0">
        <a:dk1>
          <a:srgbClr val="006699"/>
        </a:dk1>
        <a:lt1>
          <a:srgbClr val="FFFF99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CA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1">
        <a:dk1>
          <a:srgbClr val="006699"/>
        </a:dk1>
        <a:lt1>
          <a:srgbClr val="FF6600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B8AA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2">
        <a:dk1>
          <a:srgbClr val="FFFFCC"/>
        </a:dk1>
        <a:lt1>
          <a:srgbClr val="006699"/>
        </a:lt1>
        <a:dk2>
          <a:srgbClr val="9900FF"/>
        </a:dk2>
        <a:lt2>
          <a:srgbClr val="006666"/>
        </a:lt2>
        <a:accent1>
          <a:srgbClr val="EDFAD2"/>
        </a:accent1>
        <a:accent2>
          <a:srgbClr val="EBF7FF"/>
        </a:accent2>
        <a:accent3>
          <a:srgbClr val="CAAA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13">
        <a:dk1>
          <a:srgbClr val="000000"/>
        </a:dk1>
        <a:lt1>
          <a:srgbClr val="FFCCCC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E2E2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14">
        <a:dk1>
          <a:srgbClr val="000000"/>
        </a:dk1>
        <a:lt1>
          <a:srgbClr val="FFFFCC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E2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896</Words>
  <Application>Microsoft Office PowerPoint</Application>
  <PresentationFormat>On-screen Show (4:3)</PresentationFormat>
  <Paragraphs>178</Paragraphs>
  <Slides>14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.VnAristote</vt:lpstr>
      <vt:lpstr>.VnAristoteH</vt:lpstr>
      <vt:lpstr>.VnCooperH</vt:lpstr>
      <vt:lpstr>.VnKoalaH</vt:lpstr>
      <vt:lpstr>.VnTime</vt:lpstr>
      <vt:lpstr>.VnTimeH</vt:lpstr>
      <vt:lpstr>.VnVogueH</vt:lpstr>
      <vt:lpstr>Arial</vt:lpstr>
      <vt:lpstr>Arial Black</vt:lpstr>
      <vt:lpstr>Comic Sans MS</vt:lpstr>
      <vt:lpstr>Times New Roman</vt:lpstr>
      <vt:lpstr>Verdana</vt:lpstr>
      <vt:lpstr>Balloons</vt:lpstr>
      <vt:lpstr>PowerPoint Presentation</vt:lpstr>
      <vt:lpstr>PowerPoint Presentation</vt:lpstr>
      <vt:lpstr>PowerPoint Presentation</vt:lpstr>
      <vt:lpstr>PowerPoint Presentation</vt:lpstr>
      <vt:lpstr>2. Check (٧) what preparations you think  should be made a typhoon.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9:Natural disasters. Lesson 1: Getting started &amp;     Listen and read.</dc:title>
  <dc:creator>Mr Vuong</dc:creator>
  <cp:lastModifiedBy>Mr Vuong</cp:lastModifiedBy>
  <cp:revision>74</cp:revision>
  <dcterms:created xsi:type="dcterms:W3CDTF">2007-03-06T14:34:57Z</dcterms:created>
  <dcterms:modified xsi:type="dcterms:W3CDTF">2022-08-21T14:28:10Z</dcterms:modified>
</cp:coreProperties>
</file>