
<file path=[Content_Types].xml><?xml version="1.0" encoding="utf-8"?>
<Types xmlns="http://schemas.openxmlformats.org/package/2006/content-types">
  <Default Extension="png" ContentType="image/png"/>
  <Default Extension="bin" ContentType="application/vnd.ms-office.activeX"/>
  <Default Extension="jpeg" ContentType="image/jpeg"/>
  <Default Extension="wmf" ContentType="image/x-wmf"/>
  <Default Extension="emf" ContentType="image/x-emf"/>
  <Default Extension="rels" ContentType="application/vnd.openxmlformats-package.relationships+xml"/>
  <Default Extension="xml" ContentType="application/xml"/>
  <Default Extension="gif" ContentType="image/gif"/>
  <Default Extension="vml" ContentType="application/vnd.openxmlformats-officedocument.vmlDrawin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notesMasters/notesMaster1.xml" ContentType="application/vnd.openxmlformats-officedocument.presentationml.notesMaster+xml"/>
  <Override PartName="/ppt/tags/tag1.xml" ContentType="application/vnd.openxmlformats-officedocument.presentationml.tag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activeX/activeX1.xml" ContentType="application/vnd.ms-office.activeX+xml"/>
  <Override PartName="/ppt/activeX/activeX2.xml" ContentType="application/vnd.ms-office.activeX+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 id="2147483649" r:id="rId2"/>
  </p:sldMasterIdLst>
  <p:notesMasterIdLst>
    <p:notesMasterId r:id="rId28"/>
  </p:notesMasterIdLst>
  <p:sldIdLst>
    <p:sldId id="338" r:id="rId3"/>
    <p:sldId id="295" r:id="rId4"/>
    <p:sldId id="320" r:id="rId5"/>
    <p:sldId id="308" r:id="rId6"/>
    <p:sldId id="321" r:id="rId7"/>
    <p:sldId id="323" r:id="rId8"/>
    <p:sldId id="324" r:id="rId9"/>
    <p:sldId id="263" r:id="rId10"/>
    <p:sldId id="262" r:id="rId11"/>
    <p:sldId id="325" r:id="rId12"/>
    <p:sldId id="317" r:id="rId13"/>
    <p:sldId id="318" r:id="rId14"/>
    <p:sldId id="319" r:id="rId15"/>
    <p:sldId id="326" r:id="rId16"/>
    <p:sldId id="327" r:id="rId17"/>
    <p:sldId id="328" r:id="rId18"/>
    <p:sldId id="329" r:id="rId19"/>
    <p:sldId id="330" r:id="rId20"/>
    <p:sldId id="331" r:id="rId21"/>
    <p:sldId id="332" r:id="rId22"/>
    <p:sldId id="333" r:id="rId23"/>
    <p:sldId id="334" r:id="rId24"/>
    <p:sldId id="335" r:id="rId25"/>
    <p:sldId id="337" r:id="rId26"/>
    <p:sldId id="310" r:id="rId27"/>
  </p:sldIdLst>
  <p:sldSz cx="9144000" cy="6858000" type="screen4x3"/>
  <p:notesSz cx="6858000" cy="9144000"/>
  <p:custDataLst>
    <p:tags r:id="rId29"/>
  </p:custDataLst>
  <p:defaultTextStyle>
    <a:defPPr>
      <a:defRPr lang="en-US"/>
    </a:defPPr>
    <a:lvl1pPr algn="l" rtl="0" fontAlgn="base">
      <a:spcBef>
        <a:spcPct val="0"/>
      </a:spcBef>
      <a:spcAft>
        <a:spcPct val="0"/>
      </a:spcAft>
      <a:defRPr sz="2000" kern="1200">
        <a:solidFill>
          <a:schemeClr val="tx1"/>
        </a:solidFill>
        <a:latin typeface=".VnTime" panose="020B7200000000000000" pitchFamily="34" charset="0"/>
        <a:ea typeface="+mn-ea"/>
        <a:cs typeface="+mn-cs"/>
      </a:defRPr>
    </a:lvl1pPr>
    <a:lvl2pPr marL="457200" algn="l" rtl="0" fontAlgn="base">
      <a:spcBef>
        <a:spcPct val="0"/>
      </a:spcBef>
      <a:spcAft>
        <a:spcPct val="0"/>
      </a:spcAft>
      <a:defRPr sz="2000" kern="1200">
        <a:solidFill>
          <a:schemeClr val="tx1"/>
        </a:solidFill>
        <a:latin typeface=".VnTime" panose="020B7200000000000000" pitchFamily="34" charset="0"/>
        <a:ea typeface="+mn-ea"/>
        <a:cs typeface="+mn-cs"/>
      </a:defRPr>
    </a:lvl2pPr>
    <a:lvl3pPr marL="914400" algn="l" rtl="0" fontAlgn="base">
      <a:spcBef>
        <a:spcPct val="0"/>
      </a:spcBef>
      <a:spcAft>
        <a:spcPct val="0"/>
      </a:spcAft>
      <a:defRPr sz="2000" kern="1200">
        <a:solidFill>
          <a:schemeClr val="tx1"/>
        </a:solidFill>
        <a:latin typeface=".VnTime" panose="020B7200000000000000" pitchFamily="34" charset="0"/>
        <a:ea typeface="+mn-ea"/>
        <a:cs typeface="+mn-cs"/>
      </a:defRPr>
    </a:lvl3pPr>
    <a:lvl4pPr marL="1371600" algn="l" rtl="0" fontAlgn="base">
      <a:spcBef>
        <a:spcPct val="0"/>
      </a:spcBef>
      <a:spcAft>
        <a:spcPct val="0"/>
      </a:spcAft>
      <a:defRPr sz="2000" kern="1200">
        <a:solidFill>
          <a:schemeClr val="tx1"/>
        </a:solidFill>
        <a:latin typeface=".VnTime" panose="020B7200000000000000" pitchFamily="34" charset="0"/>
        <a:ea typeface="+mn-ea"/>
        <a:cs typeface="+mn-cs"/>
      </a:defRPr>
    </a:lvl4pPr>
    <a:lvl5pPr marL="1828800" algn="l" rtl="0" fontAlgn="base">
      <a:spcBef>
        <a:spcPct val="0"/>
      </a:spcBef>
      <a:spcAft>
        <a:spcPct val="0"/>
      </a:spcAft>
      <a:defRPr sz="2000" kern="1200">
        <a:solidFill>
          <a:schemeClr val="tx1"/>
        </a:solidFill>
        <a:latin typeface=".VnTime" panose="020B7200000000000000" pitchFamily="34" charset="0"/>
        <a:ea typeface="+mn-ea"/>
        <a:cs typeface="+mn-cs"/>
      </a:defRPr>
    </a:lvl5pPr>
    <a:lvl6pPr marL="2286000" algn="l" defTabSz="914400" rtl="0" eaLnBrk="1" latinLnBrk="0" hangingPunct="1">
      <a:defRPr sz="2000" kern="1200">
        <a:solidFill>
          <a:schemeClr val="tx1"/>
        </a:solidFill>
        <a:latin typeface=".VnTime" panose="020B7200000000000000" pitchFamily="34" charset="0"/>
        <a:ea typeface="+mn-ea"/>
        <a:cs typeface="+mn-cs"/>
      </a:defRPr>
    </a:lvl6pPr>
    <a:lvl7pPr marL="2743200" algn="l" defTabSz="914400" rtl="0" eaLnBrk="1" latinLnBrk="0" hangingPunct="1">
      <a:defRPr sz="2000" kern="1200">
        <a:solidFill>
          <a:schemeClr val="tx1"/>
        </a:solidFill>
        <a:latin typeface=".VnTime" panose="020B7200000000000000" pitchFamily="34" charset="0"/>
        <a:ea typeface="+mn-ea"/>
        <a:cs typeface="+mn-cs"/>
      </a:defRPr>
    </a:lvl7pPr>
    <a:lvl8pPr marL="3200400" algn="l" defTabSz="914400" rtl="0" eaLnBrk="1" latinLnBrk="0" hangingPunct="1">
      <a:defRPr sz="2000" kern="1200">
        <a:solidFill>
          <a:schemeClr val="tx1"/>
        </a:solidFill>
        <a:latin typeface=".VnTime" panose="020B7200000000000000" pitchFamily="34" charset="0"/>
        <a:ea typeface="+mn-ea"/>
        <a:cs typeface="+mn-cs"/>
      </a:defRPr>
    </a:lvl8pPr>
    <a:lvl9pPr marL="3657600" algn="l" defTabSz="914400" rtl="0" eaLnBrk="1" latinLnBrk="0" hangingPunct="1">
      <a:defRPr sz="2000" kern="1200">
        <a:solidFill>
          <a:schemeClr val="tx1"/>
        </a:solidFill>
        <a:latin typeface=".VnTime" panose="020B7200000000000000" pitchFamily="34" charset="0"/>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srgbClr val="FF0000"/>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FF00FF"/>
    <a:srgbClr val="00FF00"/>
    <a:srgbClr val="FF0000"/>
    <a:srgbClr val="FF0066"/>
    <a:srgbClr val="0000FF"/>
    <a:srgbClr val="FF3300"/>
    <a:srgbClr val="CCFF99"/>
    <a:srgbClr val="009900"/>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20936" autoAdjust="0"/>
    <p:restoredTop sz="94660"/>
  </p:normalViewPr>
  <p:slideViewPr>
    <p:cSldViewPr>
      <p:cViewPr varScale="1">
        <p:scale>
          <a:sx n="108" d="100"/>
          <a:sy n="108" d="100"/>
        </p:scale>
        <p:origin x="1398" y="84"/>
      </p:cViewPr>
      <p:guideLst>
        <p:guide orient="horz" pos="2160"/>
        <p:guide pos="2880"/>
      </p:guideLst>
    </p:cSldViewPr>
  </p:slideViewPr>
  <p:notesTextViewPr>
    <p:cViewPr>
      <p:scale>
        <a:sx n="100" d="100"/>
        <a:sy n="100" d="100"/>
      </p:scale>
      <p:origin x="0" y="0"/>
    </p:cViewPr>
  </p:notesTextViewPr>
  <p:sorterViewPr>
    <p:cViewPr>
      <p:scale>
        <a:sx n="50" d="100"/>
        <a:sy n="50" d="100"/>
      </p:scale>
      <p:origin x="0" y="0"/>
    </p:cViewPr>
  </p:sorter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6.xml"/><Relationship Id="rId13" Type="http://schemas.openxmlformats.org/officeDocument/2006/relationships/slide" Target="slides/slide11.xml"/><Relationship Id="rId18" Type="http://schemas.openxmlformats.org/officeDocument/2006/relationships/slide" Target="slides/slide16.xml"/><Relationship Id="rId26" Type="http://schemas.openxmlformats.org/officeDocument/2006/relationships/slide" Target="slides/slide24.xml"/><Relationship Id="rId3" Type="http://schemas.openxmlformats.org/officeDocument/2006/relationships/slide" Target="slides/slide1.xml"/><Relationship Id="rId21" Type="http://schemas.openxmlformats.org/officeDocument/2006/relationships/slide" Target="slides/slide19.xml"/><Relationship Id="rId7" Type="http://schemas.openxmlformats.org/officeDocument/2006/relationships/slide" Target="slides/slide5.xml"/><Relationship Id="rId12" Type="http://schemas.openxmlformats.org/officeDocument/2006/relationships/slide" Target="slides/slide10.xml"/><Relationship Id="rId17" Type="http://schemas.openxmlformats.org/officeDocument/2006/relationships/slide" Target="slides/slide15.xml"/><Relationship Id="rId25" Type="http://schemas.openxmlformats.org/officeDocument/2006/relationships/slide" Target="slides/slide23.xml"/><Relationship Id="rId33" Type="http://schemas.openxmlformats.org/officeDocument/2006/relationships/tableStyles" Target="tableStyles.xml"/><Relationship Id="rId2" Type="http://schemas.openxmlformats.org/officeDocument/2006/relationships/slideMaster" Target="slideMasters/slideMaster2.xml"/><Relationship Id="rId16" Type="http://schemas.openxmlformats.org/officeDocument/2006/relationships/slide" Target="slides/slide14.xml"/><Relationship Id="rId20" Type="http://schemas.openxmlformats.org/officeDocument/2006/relationships/slide" Target="slides/slide18.xml"/><Relationship Id="rId29" Type="http://schemas.openxmlformats.org/officeDocument/2006/relationships/tags" Target="tags/tag1.xml"/><Relationship Id="rId1" Type="http://schemas.openxmlformats.org/officeDocument/2006/relationships/slideMaster" Target="slideMasters/slideMaster1.xml"/><Relationship Id="rId6" Type="http://schemas.openxmlformats.org/officeDocument/2006/relationships/slide" Target="slides/slide4.xml"/><Relationship Id="rId11" Type="http://schemas.openxmlformats.org/officeDocument/2006/relationships/slide" Target="slides/slide9.xml"/><Relationship Id="rId24" Type="http://schemas.openxmlformats.org/officeDocument/2006/relationships/slide" Target="slides/slide22.xml"/><Relationship Id="rId32" Type="http://schemas.openxmlformats.org/officeDocument/2006/relationships/theme" Target="theme/theme1.xml"/><Relationship Id="rId5" Type="http://schemas.openxmlformats.org/officeDocument/2006/relationships/slide" Target="slides/slide3.xml"/><Relationship Id="rId15" Type="http://schemas.openxmlformats.org/officeDocument/2006/relationships/slide" Target="slides/slide13.xml"/><Relationship Id="rId23" Type="http://schemas.openxmlformats.org/officeDocument/2006/relationships/slide" Target="slides/slide21.xml"/><Relationship Id="rId28" Type="http://schemas.openxmlformats.org/officeDocument/2006/relationships/notesMaster" Target="notesMasters/notesMaster1.xml"/><Relationship Id="rId10" Type="http://schemas.openxmlformats.org/officeDocument/2006/relationships/slide" Target="slides/slide8.xml"/><Relationship Id="rId19" Type="http://schemas.openxmlformats.org/officeDocument/2006/relationships/slide" Target="slides/slide17.xml"/><Relationship Id="rId31" Type="http://schemas.openxmlformats.org/officeDocument/2006/relationships/viewProps" Target="viewProps.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 Id="rId22" Type="http://schemas.openxmlformats.org/officeDocument/2006/relationships/slide" Target="slides/slide20.xml"/><Relationship Id="rId27" Type="http://schemas.openxmlformats.org/officeDocument/2006/relationships/slide" Target="slides/slide25.xml"/><Relationship Id="rId30" Type="http://schemas.openxmlformats.org/officeDocument/2006/relationships/presProps" Target="presProps.xml"/></Relationships>
</file>

<file path=ppt/activeX/_rels/activeX1.xml.rels><?xml version="1.0" encoding="UTF-8" standalone="yes"?>
<Relationships xmlns="http://schemas.openxmlformats.org/package/2006/relationships"><Relationship Id="rId1" Type="http://schemas.microsoft.com/office/2006/relationships/activeXControlBinary" Target="activeX1.bin"/></Relationships>
</file>

<file path=ppt/activeX/_rels/activeX2.xml.rels><?xml version="1.0" encoding="UTF-8" standalone="yes"?>
<Relationships xmlns="http://schemas.openxmlformats.org/package/2006/relationships"><Relationship Id="rId1" Type="http://schemas.microsoft.com/office/2006/relationships/activeXControlBinary" Target="activeX2.bin"/></Relationships>
</file>

<file path=ppt/activeX/activeX1.xml><?xml version="1.0" encoding="utf-8"?>
<ax:ocx xmlns:ax="http://schemas.microsoft.com/office/2006/activeX" xmlns:r="http://schemas.openxmlformats.org/officeDocument/2006/relationships" ax:classid="{8BD21D10-EC42-11CE-9E0D-00AA006002F3}" ax:persistence="persistStorage" r:id="rId1"/>
</file>

<file path=ppt/activeX/activeX2.xml><?xml version="1.0" encoding="utf-8"?>
<ax:ocx xmlns:ax="http://schemas.microsoft.com/office/2006/activeX" xmlns:r="http://schemas.openxmlformats.org/officeDocument/2006/relationships" ax:classid="{8BD21D10-EC42-11CE-9E0D-00AA006002F3}" ax:persistence="persistStorage" r:id="rId1"/>
</file>

<file path=ppt/drawings/_rels/vmlDrawing1.vml.rels><?xml version="1.0" encoding="UTF-8" standalone="yes"?>
<Relationships xmlns="http://schemas.openxmlformats.org/package/2006/relationships"><Relationship Id="rId2" Type="http://schemas.openxmlformats.org/officeDocument/2006/relationships/image" Target="../media/image22.wmf"/><Relationship Id="rId1" Type="http://schemas.openxmlformats.org/officeDocument/2006/relationships/image" Target="../media/image21.wmf"/></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6146" name="Rectangle 2">
            <a:extLst>
              <a:ext uri="{FF2B5EF4-FFF2-40B4-BE49-F238E27FC236}">
                <a16:creationId xmlns:a16="http://schemas.microsoft.com/office/drawing/2014/main" id="{44D6B503-4CF4-445F-A994-0C633DA1CF32}"/>
              </a:ext>
            </a:extLst>
          </p:cNvPr>
          <p:cNvSpPr>
            <a:spLocks noGrp="1" noChangeArrowheads="1"/>
          </p:cNvSpPr>
          <p:nvPr>
            <p:ph type="hdr" sz="quarter"/>
          </p:nvPr>
        </p:nvSpPr>
        <p:spPr bwMode="auto">
          <a:xfrm>
            <a:off x="0" y="0"/>
            <a:ext cx="29718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200" smtClean="0">
                <a:latin typeface="Arial" charset="0"/>
              </a:defRPr>
            </a:lvl1pPr>
          </a:lstStyle>
          <a:p>
            <a:pPr>
              <a:defRPr/>
            </a:pPr>
            <a:endParaRPr lang="en-US"/>
          </a:p>
        </p:txBody>
      </p:sp>
      <p:sp>
        <p:nvSpPr>
          <p:cNvPr id="6147" name="Rectangle 3">
            <a:extLst>
              <a:ext uri="{FF2B5EF4-FFF2-40B4-BE49-F238E27FC236}">
                <a16:creationId xmlns:a16="http://schemas.microsoft.com/office/drawing/2014/main" id="{31FF7F3B-FFA3-46FF-9526-40A33D21CB92}"/>
              </a:ext>
            </a:extLst>
          </p:cNvPr>
          <p:cNvSpPr>
            <a:spLocks noGrp="1" noChangeArrowheads="1"/>
          </p:cNvSpPr>
          <p:nvPr>
            <p:ph type="dt" idx="1"/>
          </p:nvPr>
        </p:nvSpPr>
        <p:spPr bwMode="auto">
          <a:xfrm>
            <a:off x="3884613" y="0"/>
            <a:ext cx="29718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200" smtClean="0">
                <a:latin typeface="Arial" charset="0"/>
              </a:defRPr>
            </a:lvl1pPr>
          </a:lstStyle>
          <a:p>
            <a:pPr>
              <a:defRPr/>
            </a:pPr>
            <a:endParaRPr lang="en-US"/>
          </a:p>
        </p:txBody>
      </p:sp>
      <p:sp>
        <p:nvSpPr>
          <p:cNvPr id="28676" name="Rectangle 4">
            <a:extLst>
              <a:ext uri="{FF2B5EF4-FFF2-40B4-BE49-F238E27FC236}">
                <a16:creationId xmlns:a16="http://schemas.microsoft.com/office/drawing/2014/main" id="{19622DB9-4DDA-4DA8-9FFA-E589704B6FEB}"/>
              </a:ext>
            </a:extLst>
          </p:cNvPr>
          <p:cNvSpPr>
            <a:spLocks noGrp="1" noRot="1" noChangeAspect="1" noChangeArrowheads="1" noTextEdit="1"/>
          </p:cNvSpPr>
          <p:nvPr>
            <p:ph type="sldImg" idx="2"/>
          </p:nvPr>
        </p:nvSpPr>
        <p:spPr bwMode="auto">
          <a:xfrm>
            <a:off x="1143000" y="685800"/>
            <a:ext cx="4572000" cy="3429000"/>
          </a:xfrm>
          <a:prstGeom prst="rect">
            <a:avLst/>
          </a:prstGeom>
          <a:noFill/>
          <a:ln w="9525">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149" name="Rectangle 5">
            <a:extLst>
              <a:ext uri="{FF2B5EF4-FFF2-40B4-BE49-F238E27FC236}">
                <a16:creationId xmlns:a16="http://schemas.microsoft.com/office/drawing/2014/main" id="{96D9C0A9-E9CE-49FB-8FA0-B7595268C495}"/>
              </a:ext>
            </a:extLst>
          </p:cNvPr>
          <p:cNvSpPr>
            <a:spLocks noGrp="1" noChangeArrowheads="1"/>
          </p:cNvSpPr>
          <p:nvPr>
            <p:ph type="body" sz="quarter" idx="3"/>
          </p:nvPr>
        </p:nvSpPr>
        <p:spPr bwMode="auto">
          <a:xfrm>
            <a:off x="685800" y="4343400"/>
            <a:ext cx="5486400" cy="41148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p>
        </p:txBody>
      </p:sp>
      <p:sp>
        <p:nvSpPr>
          <p:cNvPr id="6150" name="Rectangle 6">
            <a:extLst>
              <a:ext uri="{FF2B5EF4-FFF2-40B4-BE49-F238E27FC236}">
                <a16:creationId xmlns:a16="http://schemas.microsoft.com/office/drawing/2014/main" id="{3C3D173F-C9D3-4BBE-B9C6-56D51168DA3E}"/>
              </a:ext>
            </a:extLst>
          </p:cNvPr>
          <p:cNvSpPr>
            <a:spLocks noGrp="1" noChangeArrowheads="1"/>
          </p:cNvSpPr>
          <p:nvPr>
            <p:ph type="ftr" sz="quarter" idx="4"/>
          </p:nvPr>
        </p:nvSpPr>
        <p:spPr bwMode="auto">
          <a:xfrm>
            <a:off x="0" y="8685213"/>
            <a:ext cx="29718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defRPr sz="1200" smtClean="0">
                <a:latin typeface="Arial" charset="0"/>
              </a:defRPr>
            </a:lvl1pPr>
          </a:lstStyle>
          <a:p>
            <a:pPr>
              <a:defRPr/>
            </a:pPr>
            <a:endParaRPr lang="en-US"/>
          </a:p>
        </p:txBody>
      </p:sp>
      <p:sp>
        <p:nvSpPr>
          <p:cNvPr id="6151" name="Rectangle 7">
            <a:extLst>
              <a:ext uri="{FF2B5EF4-FFF2-40B4-BE49-F238E27FC236}">
                <a16:creationId xmlns:a16="http://schemas.microsoft.com/office/drawing/2014/main" id="{E82D5A24-A92C-42CD-84EE-BF817C8A46A3}"/>
              </a:ext>
            </a:extLst>
          </p:cNvPr>
          <p:cNvSpPr>
            <a:spLocks noGrp="1" noChangeArrowheads="1"/>
          </p:cNvSpPr>
          <p:nvPr>
            <p:ph type="sldNum" sz="quarter" idx="5"/>
          </p:nvPr>
        </p:nvSpPr>
        <p:spPr bwMode="auto">
          <a:xfrm>
            <a:off x="3884613" y="8685213"/>
            <a:ext cx="29718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lgn="r">
              <a:defRPr sz="1200">
                <a:latin typeface="Arial" panose="020B0604020202020204" pitchFamily="34" charset="0"/>
              </a:defRPr>
            </a:lvl1pPr>
          </a:lstStyle>
          <a:p>
            <a:fld id="{48AFEFAA-4453-44E4-BEB3-0EBE1CF87089}" type="slidenum">
              <a:rPr lang="en-US" altLang="en-US"/>
              <a:pPr/>
              <a:t>‹#›</a:t>
            </a:fld>
            <a:endParaRPr lang="en-US" altLang="en-US"/>
          </a:p>
        </p:txBody>
      </p:sp>
    </p:spTree>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Arial" charset="0"/>
        <a:ea typeface="+mn-ea"/>
        <a:cs typeface="+mn-cs"/>
      </a:defRPr>
    </a:lvl1pPr>
    <a:lvl2pPr marL="457200" algn="l" rtl="0" eaLnBrk="0" fontAlgn="base" hangingPunct="0">
      <a:spcBef>
        <a:spcPct val="30000"/>
      </a:spcBef>
      <a:spcAft>
        <a:spcPct val="0"/>
      </a:spcAft>
      <a:defRPr sz="1200" kern="1200">
        <a:solidFill>
          <a:schemeClr val="tx1"/>
        </a:solidFill>
        <a:latin typeface="Arial" charset="0"/>
        <a:ea typeface="+mn-ea"/>
        <a:cs typeface="+mn-cs"/>
      </a:defRPr>
    </a:lvl2pPr>
    <a:lvl3pPr marL="914400" algn="l" rtl="0" eaLnBrk="0" fontAlgn="base" hangingPunct="0">
      <a:spcBef>
        <a:spcPct val="30000"/>
      </a:spcBef>
      <a:spcAft>
        <a:spcPct val="0"/>
      </a:spcAft>
      <a:defRPr sz="1200" kern="1200">
        <a:solidFill>
          <a:schemeClr val="tx1"/>
        </a:solidFill>
        <a:latin typeface="Arial" charset="0"/>
        <a:ea typeface="+mn-ea"/>
        <a:cs typeface="+mn-cs"/>
      </a:defRPr>
    </a:lvl3pPr>
    <a:lvl4pPr marL="1371600" algn="l" rtl="0" eaLnBrk="0" fontAlgn="base" hangingPunct="0">
      <a:spcBef>
        <a:spcPct val="30000"/>
      </a:spcBef>
      <a:spcAft>
        <a:spcPct val="0"/>
      </a:spcAft>
      <a:defRPr sz="1200" kern="1200">
        <a:solidFill>
          <a:schemeClr val="tx1"/>
        </a:solidFill>
        <a:latin typeface="Arial" charset="0"/>
        <a:ea typeface="+mn-ea"/>
        <a:cs typeface="+mn-cs"/>
      </a:defRPr>
    </a:lvl4pPr>
    <a:lvl5pPr marL="1828800" algn="l" rtl="0" eaLnBrk="0" fontAlgn="base" hangingPunct="0">
      <a:spcBef>
        <a:spcPct val="30000"/>
      </a:spcBef>
      <a:spcAft>
        <a:spcPct val="0"/>
      </a:spcAft>
      <a:defRPr sz="1200" kern="1200">
        <a:solidFill>
          <a:schemeClr val="tx1"/>
        </a:solidFill>
        <a:latin typeface="Arial" charset="0"/>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a:t>Click to edit Master title style</a:t>
            </a:r>
          </a:p>
        </p:txBody>
      </p:sp>
      <p:sp>
        <p:nvSpPr>
          <p:cNvPr id="3" name="Subtitle 2"/>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a:t>Click to edit Master subtitle style</a:t>
            </a:r>
          </a:p>
        </p:txBody>
      </p:sp>
      <p:sp>
        <p:nvSpPr>
          <p:cNvPr id="4" name="Rectangle 4">
            <a:extLst>
              <a:ext uri="{FF2B5EF4-FFF2-40B4-BE49-F238E27FC236}">
                <a16:creationId xmlns:a16="http://schemas.microsoft.com/office/drawing/2014/main" id="{81779BF4-512C-4597-BD58-6556BE6626E7}"/>
              </a:ext>
            </a:extLst>
          </p:cNvPr>
          <p:cNvSpPr>
            <a:spLocks noGrp="1" noChangeArrowheads="1"/>
          </p:cNvSpPr>
          <p:nvPr>
            <p:ph type="dt" sz="half" idx="10"/>
          </p:nvPr>
        </p:nvSpPr>
        <p:spPr>
          <a:ln/>
        </p:spPr>
        <p:txBody>
          <a:bodyPr/>
          <a:lstStyle>
            <a:lvl1pPr>
              <a:defRPr/>
            </a:lvl1pPr>
          </a:lstStyle>
          <a:p>
            <a:pPr>
              <a:defRPr/>
            </a:pPr>
            <a:endParaRPr lang="en-US"/>
          </a:p>
        </p:txBody>
      </p:sp>
      <p:sp>
        <p:nvSpPr>
          <p:cNvPr id="5" name="Rectangle 5">
            <a:extLst>
              <a:ext uri="{FF2B5EF4-FFF2-40B4-BE49-F238E27FC236}">
                <a16:creationId xmlns:a16="http://schemas.microsoft.com/office/drawing/2014/main" id="{A1852495-1E4A-4041-8C05-D5F08227D9B3}"/>
              </a:ext>
            </a:extLst>
          </p:cNvPr>
          <p:cNvSpPr>
            <a:spLocks noGrp="1" noChangeArrowheads="1"/>
          </p:cNvSpPr>
          <p:nvPr>
            <p:ph type="ftr" sz="quarter" idx="11"/>
          </p:nvPr>
        </p:nvSpPr>
        <p:spPr>
          <a:ln/>
        </p:spPr>
        <p:txBody>
          <a:bodyPr/>
          <a:lstStyle>
            <a:lvl1pPr>
              <a:defRPr/>
            </a:lvl1pPr>
          </a:lstStyle>
          <a:p>
            <a:pPr>
              <a:defRPr/>
            </a:pPr>
            <a:endParaRPr lang="en-US"/>
          </a:p>
        </p:txBody>
      </p:sp>
      <p:sp>
        <p:nvSpPr>
          <p:cNvPr id="6" name="Rectangle 6">
            <a:extLst>
              <a:ext uri="{FF2B5EF4-FFF2-40B4-BE49-F238E27FC236}">
                <a16:creationId xmlns:a16="http://schemas.microsoft.com/office/drawing/2014/main" id="{76C68E60-2797-429F-A463-140E51540C53}"/>
              </a:ext>
            </a:extLst>
          </p:cNvPr>
          <p:cNvSpPr>
            <a:spLocks noGrp="1" noChangeArrowheads="1"/>
          </p:cNvSpPr>
          <p:nvPr>
            <p:ph type="sldNum" sz="quarter" idx="12"/>
          </p:nvPr>
        </p:nvSpPr>
        <p:spPr>
          <a:ln/>
        </p:spPr>
        <p:txBody>
          <a:bodyPr/>
          <a:lstStyle>
            <a:lvl1pPr>
              <a:defRPr/>
            </a:lvl1pPr>
          </a:lstStyle>
          <a:p>
            <a:fld id="{76506819-CE83-4459-95B9-5C68099F1F0A}" type="slidenum">
              <a:rPr lang="en-US" altLang="en-US"/>
              <a:pPr/>
              <a:t>‹#›</a:t>
            </a:fld>
            <a:endParaRPr lang="en-US" altLang="en-US"/>
          </a:p>
        </p:txBody>
      </p:sp>
    </p:spTree>
    <p:extLst>
      <p:ext uri="{BB962C8B-B14F-4D97-AF65-F5344CB8AC3E}">
        <p14:creationId xmlns:p14="http://schemas.microsoft.com/office/powerpoint/2010/main" val="427954740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
            <a:extLst>
              <a:ext uri="{FF2B5EF4-FFF2-40B4-BE49-F238E27FC236}">
                <a16:creationId xmlns:a16="http://schemas.microsoft.com/office/drawing/2014/main" id="{224DF2E9-229E-4360-A24A-749333495C34}"/>
              </a:ext>
            </a:extLst>
          </p:cNvPr>
          <p:cNvSpPr>
            <a:spLocks noGrp="1" noChangeArrowheads="1"/>
          </p:cNvSpPr>
          <p:nvPr>
            <p:ph type="dt" sz="half" idx="10"/>
          </p:nvPr>
        </p:nvSpPr>
        <p:spPr>
          <a:ln/>
        </p:spPr>
        <p:txBody>
          <a:bodyPr/>
          <a:lstStyle>
            <a:lvl1pPr>
              <a:defRPr/>
            </a:lvl1pPr>
          </a:lstStyle>
          <a:p>
            <a:pPr>
              <a:defRPr/>
            </a:pPr>
            <a:endParaRPr lang="en-US"/>
          </a:p>
        </p:txBody>
      </p:sp>
      <p:sp>
        <p:nvSpPr>
          <p:cNvPr id="5" name="Rectangle 5">
            <a:extLst>
              <a:ext uri="{FF2B5EF4-FFF2-40B4-BE49-F238E27FC236}">
                <a16:creationId xmlns:a16="http://schemas.microsoft.com/office/drawing/2014/main" id="{9C790DE0-AE7F-4932-91CD-13B958A71FAF}"/>
              </a:ext>
            </a:extLst>
          </p:cNvPr>
          <p:cNvSpPr>
            <a:spLocks noGrp="1" noChangeArrowheads="1"/>
          </p:cNvSpPr>
          <p:nvPr>
            <p:ph type="ftr" sz="quarter" idx="11"/>
          </p:nvPr>
        </p:nvSpPr>
        <p:spPr>
          <a:ln/>
        </p:spPr>
        <p:txBody>
          <a:bodyPr/>
          <a:lstStyle>
            <a:lvl1pPr>
              <a:defRPr/>
            </a:lvl1pPr>
          </a:lstStyle>
          <a:p>
            <a:pPr>
              <a:defRPr/>
            </a:pPr>
            <a:endParaRPr lang="en-US"/>
          </a:p>
        </p:txBody>
      </p:sp>
      <p:sp>
        <p:nvSpPr>
          <p:cNvPr id="6" name="Rectangle 6">
            <a:extLst>
              <a:ext uri="{FF2B5EF4-FFF2-40B4-BE49-F238E27FC236}">
                <a16:creationId xmlns:a16="http://schemas.microsoft.com/office/drawing/2014/main" id="{3267BD5C-377E-4E54-B9AB-5648335C7035}"/>
              </a:ext>
            </a:extLst>
          </p:cNvPr>
          <p:cNvSpPr>
            <a:spLocks noGrp="1" noChangeArrowheads="1"/>
          </p:cNvSpPr>
          <p:nvPr>
            <p:ph type="sldNum" sz="quarter" idx="12"/>
          </p:nvPr>
        </p:nvSpPr>
        <p:spPr>
          <a:ln/>
        </p:spPr>
        <p:txBody>
          <a:bodyPr/>
          <a:lstStyle>
            <a:lvl1pPr>
              <a:defRPr/>
            </a:lvl1pPr>
          </a:lstStyle>
          <a:p>
            <a:fld id="{88FF6500-DF33-471D-B971-99310088A73E}" type="slidenum">
              <a:rPr lang="en-US" altLang="en-US"/>
              <a:pPr/>
              <a:t>‹#›</a:t>
            </a:fld>
            <a:endParaRPr lang="en-US" altLang="en-US"/>
          </a:p>
        </p:txBody>
      </p:sp>
    </p:spTree>
    <p:extLst>
      <p:ext uri="{BB962C8B-B14F-4D97-AF65-F5344CB8AC3E}">
        <p14:creationId xmlns:p14="http://schemas.microsoft.com/office/powerpoint/2010/main" val="274729600"/>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a:t>Click to edit Master text styles</a:t>
            </a:r>
          </a:p>
        </p:txBody>
      </p:sp>
      <p:sp>
        <p:nvSpPr>
          <p:cNvPr id="4" name="Rectangle 4">
            <a:extLst>
              <a:ext uri="{FF2B5EF4-FFF2-40B4-BE49-F238E27FC236}">
                <a16:creationId xmlns:a16="http://schemas.microsoft.com/office/drawing/2014/main" id="{18BF1449-E277-48CB-A0F1-4B994AB7E694}"/>
              </a:ext>
            </a:extLst>
          </p:cNvPr>
          <p:cNvSpPr>
            <a:spLocks noGrp="1" noChangeArrowheads="1"/>
          </p:cNvSpPr>
          <p:nvPr>
            <p:ph type="dt" sz="half" idx="10"/>
          </p:nvPr>
        </p:nvSpPr>
        <p:spPr>
          <a:ln/>
        </p:spPr>
        <p:txBody>
          <a:bodyPr/>
          <a:lstStyle>
            <a:lvl1pPr>
              <a:defRPr/>
            </a:lvl1pPr>
          </a:lstStyle>
          <a:p>
            <a:pPr>
              <a:defRPr/>
            </a:pPr>
            <a:endParaRPr lang="en-US"/>
          </a:p>
        </p:txBody>
      </p:sp>
      <p:sp>
        <p:nvSpPr>
          <p:cNvPr id="5" name="Rectangle 5">
            <a:extLst>
              <a:ext uri="{FF2B5EF4-FFF2-40B4-BE49-F238E27FC236}">
                <a16:creationId xmlns:a16="http://schemas.microsoft.com/office/drawing/2014/main" id="{D62D3EB5-8F27-4D59-8D12-0513C1539705}"/>
              </a:ext>
            </a:extLst>
          </p:cNvPr>
          <p:cNvSpPr>
            <a:spLocks noGrp="1" noChangeArrowheads="1"/>
          </p:cNvSpPr>
          <p:nvPr>
            <p:ph type="ftr" sz="quarter" idx="11"/>
          </p:nvPr>
        </p:nvSpPr>
        <p:spPr>
          <a:ln/>
        </p:spPr>
        <p:txBody>
          <a:bodyPr/>
          <a:lstStyle>
            <a:lvl1pPr>
              <a:defRPr/>
            </a:lvl1pPr>
          </a:lstStyle>
          <a:p>
            <a:pPr>
              <a:defRPr/>
            </a:pPr>
            <a:endParaRPr lang="en-US"/>
          </a:p>
        </p:txBody>
      </p:sp>
      <p:sp>
        <p:nvSpPr>
          <p:cNvPr id="6" name="Rectangle 6">
            <a:extLst>
              <a:ext uri="{FF2B5EF4-FFF2-40B4-BE49-F238E27FC236}">
                <a16:creationId xmlns:a16="http://schemas.microsoft.com/office/drawing/2014/main" id="{2554B53E-0513-4BC2-83C1-4BC04BB5F5B9}"/>
              </a:ext>
            </a:extLst>
          </p:cNvPr>
          <p:cNvSpPr>
            <a:spLocks noGrp="1" noChangeArrowheads="1"/>
          </p:cNvSpPr>
          <p:nvPr>
            <p:ph type="sldNum" sz="quarter" idx="12"/>
          </p:nvPr>
        </p:nvSpPr>
        <p:spPr>
          <a:ln/>
        </p:spPr>
        <p:txBody>
          <a:bodyPr/>
          <a:lstStyle>
            <a:lvl1pPr>
              <a:defRPr/>
            </a:lvl1pPr>
          </a:lstStyle>
          <a:p>
            <a:fld id="{9EDC98F7-B168-4860-B9E9-2890EA383DB8}" type="slidenum">
              <a:rPr lang="en-US" altLang="en-US"/>
              <a:pPr/>
              <a:t>‹#›</a:t>
            </a:fld>
            <a:endParaRPr lang="en-US" altLang="en-US"/>
          </a:p>
        </p:txBody>
      </p:sp>
    </p:spTree>
    <p:extLst>
      <p:ext uri="{BB962C8B-B14F-4D97-AF65-F5344CB8AC3E}">
        <p14:creationId xmlns:p14="http://schemas.microsoft.com/office/powerpoint/2010/main" val="2130697263"/>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Rectangle 4">
            <a:extLst>
              <a:ext uri="{FF2B5EF4-FFF2-40B4-BE49-F238E27FC236}">
                <a16:creationId xmlns:a16="http://schemas.microsoft.com/office/drawing/2014/main" id="{24DA057C-E96A-487C-83A9-8ED341A80AD9}"/>
              </a:ext>
            </a:extLst>
          </p:cNvPr>
          <p:cNvSpPr>
            <a:spLocks noGrp="1" noChangeArrowheads="1"/>
          </p:cNvSpPr>
          <p:nvPr>
            <p:ph type="dt" sz="half" idx="10"/>
          </p:nvPr>
        </p:nvSpPr>
        <p:spPr>
          <a:ln/>
        </p:spPr>
        <p:txBody>
          <a:bodyPr/>
          <a:lstStyle>
            <a:lvl1pPr>
              <a:defRPr/>
            </a:lvl1pPr>
          </a:lstStyle>
          <a:p>
            <a:pPr>
              <a:defRPr/>
            </a:pPr>
            <a:endParaRPr lang="en-US"/>
          </a:p>
        </p:txBody>
      </p:sp>
      <p:sp>
        <p:nvSpPr>
          <p:cNvPr id="6" name="Rectangle 5">
            <a:extLst>
              <a:ext uri="{FF2B5EF4-FFF2-40B4-BE49-F238E27FC236}">
                <a16:creationId xmlns:a16="http://schemas.microsoft.com/office/drawing/2014/main" id="{D78EDECC-4ACF-43EC-A174-33BB8DD8F6E7}"/>
              </a:ext>
            </a:extLst>
          </p:cNvPr>
          <p:cNvSpPr>
            <a:spLocks noGrp="1" noChangeArrowheads="1"/>
          </p:cNvSpPr>
          <p:nvPr>
            <p:ph type="ftr" sz="quarter" idx="11"/>
          </p:nvPr>
        </p:nvSpPr>
        <p:spPr>
          <a:ln/>
        </p:spPr>
        <p:txBody>
          <a:bodyPr/>
          <a:lstStyle>
            <a:lvl1pPr>
              <a:defRPr/>
            </a:lvl1pPr>
          </a:lstStyle>
          <a:p>
            <a:pPr>
              <a:defRPr/>
            </a:pPr>
            <a:endParaRPr lang="en-US"/>
          </a:p>
        </p:txBody>
      </p:sp>
      <p:sp>
        <p:nvSpPr>
          <p:cNvPr id="7" name="Rectangle 6">
            <a:extLst>
              <a:ext uri="{FF2B5EF4-FFF2-40B4-BE49-F238E27FC236}">
                <a16:creationId xmlns:a16="http://schemas.microsoft.com/office/drawing/2014/main" id="{7CEAC906-D5F7-4815-BBD5-6FF0AEC1CF99}"/>
              </a:ext>
            </a:extLst>
          </p:cNvPr>
          <p:cNvSpPr>
            <a:spLocks noGrp="1" noChangeArrowheads="1"/>
          </p:cNvSpPr>
          <p:nvPr>
            <p:ph type="sldNum" sz="quarter" idx="12"/>
          </p:nvPr>
        </p:nvSpPr>
        <p:spPr>
          <a:ln/>
        </p:spPr>
        <p:txBody>
          <a:bodyPr/>
          <a:lstStyle>
            <a:lvl1pPr>
              <a:defRPr/>
            </a:lvl1pPr>
          </a:lstStyle>
          <a:p>
            <a:fld id="{874EC5A9-2C56-4CAD-A047-86455A9C1694}" type="slidenum">
              <a:rPr lang="en-US" altLang="en-US"/>
              <a:pPr/>
              <a:t>‹#›</a:t>
            </a:fld>
            <a:endParaRPr lang="en-US" altLang="en-US"/>
          </a:p>
        </p:txBody>
      </p:sp>
    </p:spTree>
    <p:extLst>
      <p:ext uri="{BB962C8B-B14F-4D97-AF65-F5344CB8AC3E}">
        <p14:creationId xmlns:p14="http://schemas.microsoft.com/office/powerpoint/2010/main" val="353308969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Rectangle 4">
            <a:extLst>
              <a:ext uri="{FF2B5EF4-FFF2-40B4-BE49-F238E27FC236}">
                <a16:creationId xmlns:a16="http://schemas.microsoft.com/office/drawing/2014/main" id="{4CF5DA0C-3A09-4866-A12C-A783DA7D4090}"/>
              </a:ext>
            </a:extLst>
          </p:cNvPr>
          <p:cNvSpPr>
            <a:spLocks noGrp="1" noChangeArrowheads="1"/>
          </p:cNvSpPr>
          <p:nvPr>
            <p:ph type="dt" sz="half" idx="10"/>
          </p:nvPr>
        </p:nvSpPr>
        <p:spPr>
          <a:ln/>
        </p:spPr>
        <p:txBody>
          <a:bodyPr/>
          <a:lstStyle>
            <a:lvl1pPr>
              <a:defRPr/>
            </a:lvl1pPr>
          </a:lstStyle>
          <a:p>
            <a:pPr>
              <a:defRPr/>
            </a:pPr>
            <a:endParaRPr lang="en-US"/>
          </a:p>
        </p:txBody>
      </p:sp>
      <p:sp>
        <p:nvSpPr>
          <p:cNvPr id="8" name="Rectangle 5">
            <a:extLst>
              <a:ext uri="{FF2B5EF4-FFF2-40B4-BE49-F238E27FC236}">
                <a16:creationId xmlns:a16="http://schemas.microsoft.com/office/drawing/2014/main" id="{04890518-02BA-40FD-AAB2-A46733864D53}"/>
              </a:ext>
            </a:extLst>
          </p:cNvPr>
          <p:cNvSpPr>
            <a:spLocks noGrp="1" noChangeArrowheads="1"/>
          </p:cNvSpPr>
          <p:nvPr>
            <p:ph type="ftr" sz="quarter" idx="11"/>
          </p:nvPr>
        </p:nvSpPr>
        <p:spPr>
          <a:ln/>
        </p:spPr>
        <p:txBody>
          <a:bodyPr/>
          <a:lstStyle>
            <a:lvl1pPr>
              <a:defRPr/>
            </a:lvl1pPr>
          </a:lstStyle>
          <a:p>
            <a:pPr>
              <a:defRPr/>
            </a:pPr>
            <a:endParaRPr lang="en-US"/>
          </a:p>
        </p:txBody>
      </p:sp>
      <p:sp>
        <p:nvSpPr>
          <p:cNvPr id="9" name="Rectangle 6">
            <a:extLst>
              <a:ext uri="{FF2B5EF4-FFF2-40B4-BE49-F238E27FC236}">
                <a16:creationId xmlns:a16="http://schemas.microsoft.com/office/drawing/2014/main" id="{B50B9DD9-09E1-4DC4-9565-8D88B7366E19}"/>
              </a:ext>
            </a:extLst>
          </p:cNvPr>
          <p:cNvSpPr>
            <a:spLocks noGrp="1" noChangeArrowheads="1"/>
          </p:cNvSpPr>
          <p:nvPr>
            <p:ph type="sldNum" sz="quarter" idx="12"/>
          </p:nvPr>
        </p:nvSpPr>
        <p:spPr>
          <a:ln/>
        </p:spPr>
        <p:txBody>
          <a:bodyPr/>
          <a:lstStyle>
            <a:lvl1pPr>
              <a:defRPr/>
            </a:lvl1pPr>
          </a:lstStyle>
          <a:p>
            <a:fld id="{00844C36-945E-4CDA-B7B8-7BDE12D08C6C}" type="slidenum">
              <a:rPr lang="en-US" altLang="en-US"/>
              <a:pPr/>
              <a:t>‹#›</a:t>
            </a:fld>
            <a:endParaRPr lang="en-US" altLang="en-US"/>
          </a:p>
        </p:txBody>
      </p:sp>
    </p:spTree>
    <p:extLst>
      <p:ext uri="{BB962C8B-B14F-4D97-AF65-F5344CB8AC3E}">
        <p14:creationId xmlns:p14="http://schemas.microsoft.com/office/powerpoint/2010/main" val="1091050058"/>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Rectangle 4">
            <a:extLst>
              <a:ext uri="{FF2B5EF4-FFF2-40B4-BE49-F238E27FC236}">
                <a16:creationId xmlns:a16="http://schemas.microsoft.com/office/drawing/2014/main" id="{B8D4A46E-17A0-4BF6-86EC-0EE3A89B1569}"/>
              </a:ext>
            </a:extLst>
          </p:cNvPr>
          <p:cNvSpPr>
            <a:spLocks noGrp="1" noChangeArrowheads="1"/>
          </p:cNvSpPr>
          <p:nvPr>
            <p:ph type="dt" sz="half" idx="10"/>
          </p:nvPr>
        </p:nvSpPr>
        <p:spPr>
          <a:ln/>
        </p:spPr>
        <p:txBody>
          <a:bodyPr/>
          <a:lstStyle>
            <a:lvl1pPr>
              <a:defRPr/>
            </a:lvl1pPr>
          </a:lstStyle>
          <a:p>
            <a:pPr>
              <a:defRPr/>
            </a:pPr>
            <a:endParaRPr lang="en-US"/>
          </a:p>
        </p:txBody>
      </p:sp>
      <p:sp>
        <p:nvSpPr>
          <p:cNvPr id="4" name="Rectangle 5">
            <a:extLst>
              <a:ext uri="{FF2B5EF4-FFF2-40B4-BE49-F238E27FC236}">
                <a16:creationId xmlns:a16="http://schemas.microsoft.com/office/drawing/2014/main" id="{A98E5953-DB1A-4304-BCF3-05B88D299219}"/>
              </a:ext>
            </a:extLst>
          </p:cNvPr>
          <p:cNvSpPr>
            <a:spLocks noGrp="1" noChangeArrowheads="1"/>
          </p:cNvSpPr>
          <p:nvPr>
            <p:ph type="ftr" sz="quarter" idx="11"/>
          </p:nvPr>
        </p:nvSpPr>
        <p:spPr>
          <a:ln/>
        </p:spPr>
        <p:txBody>
          <a:bodyPr/>
          <a:lstStyle>
            <a:lvl1pPr>
              <a:defRPr/>
            </a:lvl1pPr>
          </a:lstStyle>
          <a:p>
            <a:pPr>
              <a:defRPr/>
            </a:pPr>
            <a:endParaRPr lang="en-US"/>
          </a:p>
        </p:txBody>
      </p:sp>
      <p:sp>
        <p:nvSpPr>
          <p:cNvPr id="5" name="Rectangle 6">
            <a:extLst>
              <a:ext uri="{FF2B5EF4-FFF2-40B4-BE49-F238E27FC236}">
                <a16:creationId xmlns:a16="http://schemas.microsoft.com/office/drawing/2014/main" id="{E8405821-52F7-4AD2-8F08-3DDCBA2D094D}"/>
              </a:ext>
            </a:extLst>
          </p:cNvPr>
          <p:cNvSpPr>
            <a:spLocks noGrp="1" noChangeArrowheads="1"/>
          </p:cNvSpPr>
          <p:nvPr>
            <p:ph type="sldNum" sz="quarter" idx="12"/>
          </p:nvPr>
        </p:nvSpPr>
        <p:spPr>
          <a:ln/>
        </p:spPr>
        <p:txBody>
          <a:bodyPr/>
          <a:lstStyle>
            <a:lvl1pPr>
              <a:defRPr/>
            </a:lvl1pPr>
          </a:lstStyle>
          <a:p>
            <a:fld id="{469F3E4E-696B-4801-803F-CD6FD3F15D49}" type="slidenum">
              <a:rPr lang="en-US" altLang="en-US"/>
              <a:pPr/>
              <a:t>‹#›</a:t>
            </a:fld>
            <a:endParaRPr lang="en-US" altLang="en-US"/>
          </a:p>
        </p:txBody>
      </p:sp>
    </p:spTree>
    <p:extLst>
      <p:ext uri="{BB962C8B-B14F-4D97-AF65-F5344CB8AC3E}">
        <p14:creationId xmlns:p14="http://schemas.microsoft.com/office/powerpoint/2010/main" val="194488225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4">
            <a:extLst>
              <a:ext uri="{FF2B5EF4-FFF2-40B4-BE49-F238E27FC236}">
                <a16:creationId xmlns:a16="http://schemas.microsoft.com/office/drawing/2014/main" id="{7F938771-8FAD-4C0C-BF92-C46458D6B2C4}"/>
              </a:ext>
            </a:extLst>
          </p:cNvPr>
          <p:cNvSpPr>
            <a:spLocks noGrp="1" noChangeArrowheads="1"/>
          </p:cNvSpPr>
          <p:nvPr>
            <p:ph type="dt" sz="half" idx="10"/>
          </p:nvPr>
        </p:nvSpPr>
        <p:spPr>
          <a:ln/>
        </p:spPr>
        <p:txBody>
          <a:bodyPr/>
          <a:lstStyle>
            <a:lvl1pPr>
              <a:defRPr/>
            </a:lvl1pPr>
          </a:lstStyle>
          <a:p>
            <a:pPr>
              <a:defRPr/>
            </a:pPr>
            <a:endParaRPr lang="en-US"/>
          </a:p>
        </p:txBody>
      </p:sp>
      <p:sp>
        <p:nvSpPr>
          <p:cNvPr id="3" name="Rectangle 5">
            <a:extLst>
              <a:ext uri="{FF2B5EF4-FFF2-40B4-BE49-F238E27FC236}">
                <a16:creationId xmlns:a16="http://schemas.microsoft.com/office/drawing/2014/main" id="{3A0E2D7C-41BE-405D-B7A2-F5E0B26A29C8}"/>
              </a:ext>
            </a:extLst>
          </p:cNvPr>
          <p:cNvSpPr>
            <a:spLocks noGrp="1" noChangeArrowheads="1"/>
          </p:cNvSpPr>
          <p:nvPr>
            <p:ph type="ftr" sz="quarter" idx="11"/>
          </p:nvPr>
        </p:nvSpPr>
        <p:spPr>
          <a:ln/>
        </p:spPr>
        <p:txBody>
          <a:bodyPr/>
          <a:lstStyle>
            <a:lvl1pPr>
              <a:defRPr/>
            </a:lvl1pPr>
          </a:lstStyle>
          <a:p>
            <a:pPr>
              <a:defRPr/>
            </a:pPr>
            <a:endParaRPr lang="en-US"/>
          </a:p>
        </p:txBody>
      </p:sp>
      <p:sp>
        <p:nvSpPr>
          <p:cNvPr id="4" name="Rectangle 6">
            <a:extLst>
              <a:ext uri="{FF2B5EF4-FFF2-40B4-BE49-F238E27FC236}">
                <a16:creationId xmlns:a16="http://schemas.microsoft.com/office/drawing/2014/main" id="{5FE3CE4E-3E0D-4E72-85FA-1884EA48829C}"/>
              </a:ext>
            </a:extLst>
          </p:cNvPr>
          <p:cNvSpPr>
            <a:spLocks noGrp="1" noChangeArrowheads="1"/>
          </p:cNvSpPr>
          <p:nvPr>
            <p:ph type="sldNum" sz="quarter" idx="12"/>
          </p:nvPr>
        </p:nvSpPr>
        <p:spPr>
          <a:ln/>
        </p:spPr>
        <p:txBody>
          <a:bodyPr/>
          <a:lstStyle>
            <a:lvl1pPr>
              <a:defRPr/>
            </a:lvl1pPr>
          </a:lstStyle>
          <a:p>
            <a:fld id="{1BFD424C-CF6F-4A7E-BD7E-FD69536A35BD}" type="slidenum">
              <a:rPr lang="en-US" altLang="en-US"/>
              <a:pPr/>
              <a:t>‹#›</a:t>
            </a:fld>
            <a:endParaRPr lang="en-US" altLang="en-US"/>
          </a:p>
        </p:txBody>
      </p:sp>
    </p:spTree>
    <p:extLst>
      <p:ext uri="{BB962C8B-B14F-4D97-AF65-F5344CB8AC3E}">
        <p14:creationId xmlns:p14="http://schemas.microsoft.com/office/powerpoint/2010/main" val="1632020935"/>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Rectangle 4">
            <a:extLst>
              <a:ext uri="{FF2B5EF4-FFF2-40B4-BE49-F238E27FC236}">
                <a16:creationId xmlns:a16="http://schemas.microsoft.com/office/drawing/2014/main" id="{2424A24F-0E37-4925-BD99-D7A347F922A5}"/>
              </a:ext>
            </a:extLst>
          </p:cNvPr>
          <p:cNvSpPr>
            <a:spLocks noGrp="1" noChangeArrowheads="1"/>
          </p:cNvSpPr>
          <p:nvPr>
            <p:ph type="dt" sz="half" idx="10"/>
          </p:nvPr>
        </p:nvSpPr>
        <p:spPr>
          <a:ln/>
        </p:spPr>
        <p:txBody>
          <a:bodyPr/>
          <a:lstStyle>
            <a:lvl1pPr>
              <a:defRPr/>
            </a:lvl1pPr>
          </a:lstStyle>
          <a:p>
            <a:pPr>
              <a:defRPr/>
            </a:pPr>
            <a:endParaRPr lang="en-US"/>
          </a:p>
        </p:txBody>
      </p:sp>
      <p:sp>
        <p:nvSpPr>
          <p:cNvPr id="6" name="Rectangle 5">
            <a:extLst>
              <a:ext uri="{FF2B5EF4-FFF2-40B4-BE49-F238E27FC236}">
                <a16:creationId xmlns:a16="http://schemas.microsoft.com/office/drawing/2014/main" id="{D50C3926-A2D5-4D69-8EB4-19E2050BCDAC}"/>
              </a:ext>
            </a:extLst>
          </p:cNvPr>
          <p:cNvSpPr>
            <a:spLocks noGrp="1" noChangeArrowheads="1"/>
          </p:cNvSpPr>
          <p:nvPr>
            <p:ph type="ftr" sz="quarter" idx="11"/>
          </p:nvPr>
        </p:nvSpPr>
        <p:spPr>
          <a:ln/>
        </p:spPr>
        <p:txBody>
          <a:bodyPr/>
          <a:lstStyle>
            <a:lvl1pPr>
              <a:defRPr/>
            </a:lvl1pPr>
          </a:lstStyle>
          <a:p>
            <a:pPr>
              <a:defRPr/>
            </a:pPr>
            <a:endParaRPr lang="en-US"/>
          </a:p>
        </p:txBody>
      </p:sp>
      <p:sp>
        <p:nvSpPr>
          <p:cNvPr id="7" name="Rectangle 6">
            <a:extLst>
              <a:ext uri="{FF2B5EF4-FFF2-40B4-BE49-F238E27FC236}">
                <a16:creationId xmlns:a16="http://schemas.microsoft.com/office/drawing/2014/main" id="{A1C615FC-E8D2-4558-847F-462AB9F9C904}"/>
              </a:ext>
            </a:extLst>
          </p:cNvPr>
          <p:cNvSpPr>
            <a:spLocks noGrp="1" noChangeArrowheads="1"/>
          </p:cNvSpPr>
          <p:nvPr>
            <p:ph type="sldNum" sz="quarter" idx="12"/>
          </p:nvPr>
        </p:nvSpPr>
        <p:spPr>
          <a:ln/>
        </p:spPr>
        <p:txBody>
          <a:bodyPr/>
          <a:lstStyle>
            <a:lvl1pPr>
              <a:defRPr/>
            </a:lvl1pPr>
          </a:lstStyle>
          <a:p>
            <a:fld id="{CB81B857-7F2A-46CF-B383-CE4452F7F236}" type="slidenum">
              <a:rPr lang="en-US" altLang="en-US"/>
              <a:pPr/>
              <a:t>‹#›</a:t>
            </a:fld>
            <a:endParaRPr lang="en-US" altLang="en-US"/>
          </a:p>
        </p:txBody>
      </p:sp>
    </p:spTree>
    <p:extLst>
      <p:ext uri="{BB962C8B-B14F-4D97-AF65-F5344CB8AC3E}">
        <p14:creationId xmlns:p14="http://schemas.microsoft.com/office/powerpoint/2010/main" val="2511176558"/>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Rectangle 4">
            <a:extLst>
              <a:ext uri="{FF2B5EF4-FFF2-40B4-BE49-F238E27FC236}">
                <a16:creationId xmlns:a16="http://schemas.microsoft.com/office/drawing/2014/main" id="{896A52DA-5D44-40F2-95FB-B5940BA93AB4}"/>
              </a:ext>
            </a:extLst>
          </p:cNvPr>
          <p:cNvSpPr>
            <a:spLocks noGrp="1" noChangeArrowheads="1"/>
          </p:cNvSpPr>
          <p:nvPr>
            <p:ph type="dt" sz="half" idx="10"/>
          </p:nvPr>
        </p:nvSpPr>
        <p:spPr>
          <a:ln/>
        </p:spPr>
        <p:txBody>
          <a:bodyPr/>
          <a:lstStyle>
            <a:lvl1pPr>
              <a:defRPr/>
            </a:lvl1pPr>
          </a:lstStyle>
          <a:p>
            <a:pPr>
              <a:defRPr/>
            </a:pPr>
            <a:endParaRPr lang="en-US"/>
          </a:p>
        </p:txBody>
      </p:sp>
      <p:sp>
        <p:nvSpPr>
          <p:cNvPr id="6" name="Rectangle 5">
            <a:extLst>
              <a:ext uri="{FF2B5EF4-FFF2-40B4-BE49-F238E27FC236}">
                <a16:creationId xmlns:a16="http://schemas.microsoft.com/office/drawing/2014/main" id="{A75C82C6-4360-4FBF-A0C5-3CF74EFEFBB0}"/>
              </a:ext>
            </a:extLst>
          </p:cNvPr>
          <p:cNvSpPr>
            <a:spLocks noGrp="1" noChangeArrowheads="1"/>
          </p:cNvSpPr>
          <p:nvPr>
            <p:ph type="ftr" sz="quarter" idx="11"/>
          </p:nvPr>
        </p:nvSpPr>
        <p:spPr>
          <a:ln/>
        </p:spPr>
        <p:txBody>
          <a:bodyPr/>
          <a:lstStyle>
            <a:lvl1pPr>
              <a:defRPr/>
            </a:lvl1pPr>
          </a:lstStyle>
          <a:p>
            <a:pPr>
              <a:defRPr/>
            </a:pPr>
            <a:endParaRPr lang="en-US"/>
          </a:p>
        </p:txBody>
      </p:sp>
      <p:sp>
        <p:nvSpPr>
          <p:cNvPr id="7" name="Rectangle 6">
            <a:extLst>
              <a:ext uri="{FF2B5EF4-FFF2-40B4-BE49-F238E27FC236}">
                <a16:creationId xmlns:a16="http://schemas.microsoft.com/office/drawing/2014/main" id="{7885297D-842A-402A-9AF0-CAE02BF39AEA}"/>
              </a:ext>
            </a:extLst>
          </p:cNvPr>
          <p:cNvSpPr>
            <a:spLocks noGrp="1" noChangeArrowheads="1"/>
          </p:cNvSpPr>
          <p:nvPr>
            <p:ph type="sldNum" sz="quarter" idx="12"/>
          </p:nvPr>
        </p:nvSpPr>
        <p:spPr>
          <a:ln/>
        </p:spPr>
        <p:txBody>
          <a:bodyPr/>
          <a:lstStyle>
            <a:lvl1pPr>
              <a:defRPr/>
            </a:lvl1pPr>
          </a:lstStyle>
          <a:p>
            <a:fld id="{C783A145-1627-4CE7-A570-D635807F8F92}" type="slidenum">
              <a:rPr lang="en-US" altLang="en-US"/>
              <a:pPr/>
              <a:t>‹#›</a:t>
            </a:fld>
            <a:endParaRPr lang="en-US" altLang="en-US"/>
          </a:p>
        </p:txBody>
      </p:sp>
    </p:spTree>
    <p:extLst>
      <p:ext uri="{BB962C8B-B14F-4D97-AF65-F5344CB8AC3E}">
        <p14:creationId xmlns:p14="http://schemas.microsoft.com/office/powerpoint/2010/main" val="2971043364"/>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
            <a:extLst>
              <a:ext uri="{FF2B5EF4-FFF2-40B4-BE49-F238E27FC236}">
                <a16:creationId xmlns:a16="http://schemas.microsoft.com/office/drawing/2014/main" id="{2729D6C8-06E5-427B-BA02-493CC80962AB}"/>
              </a:ext>
            </a:extLst>
          </p:cNvPr>
          <p:cNvSpPr>
            <a:spLocks noGrp="1" noChangeArrowheads="1"/>
          </p:cNvSpPr>
          <p:nvPr>
            <p:ph type="dt" sz="half" idx="10"/>
          </p:nvPr>
        </p:nvSpPr>
        <p:spPr>
          <a:ln/>
        </p:spPr>
        <p:txBody>
          <a:bodyPr/>
          <a:lstStyle>
            <a:lvl1pPr>
              <a:defRPr/>
            </a:lvl1pPr>
          </a:lstStyle>
          <a:p>
            <a:pPr>
              <a:defRPr/>
            </a:pPr>
            <a:endParaRPr lang="en-US"/>
          </a:p>
        </p:txBody>
      </p:sp>
      <p:sp>
        <p:nvSpPr>
          <p:cNvPr id="5" name="Rectangle 5">
            <a:extLst>
              <a:ext uri="{FF2B5EF4-FFF2-40B4-BE49-F238E27FC236}">
                <a16:creationId xmlns:a16="http://schemas.microsoft.com/office/drawing/2014/main" id="{4B9CF913-51F4-449E-90B3-1D655E558DD6}"/>
              </a:ext>
            </a:extLst>
          </p:cNvPr>
          <p:cNvSpPr>
            <a:spLocks noGrp="1" noChangeArrowheads="1"/>
          </p:cNvSpPr>
          <p:nvPr>
            <p:ph type="ftr" sz="quarter" idx="11"/>
          </p:nvPr>
        </p:nvSpPr>
        <p:spPr>
          <a:ln/>
        </p:spPr>
        <p:txBody>
          <a:bodyPr/>
          <a:lstStyle>
            <a:lvl1pPr>
              <a:defRPr/>
            </a:lvl1pPr>
          </a:lstStyle>
          <a:p>
            <a:pPr>
              <a:defRPr/>
            </a:pPr>
            <a:endParaRPr lang="en-US"/>
          </a:p>
        </p:txBody>
      </p:sp>
      <p:sp>
        <p:nvSpPr>
          <p:cNvPr id="6" name="Rectangle 6">
            <a:extLst>
              <a:ext uri="{FF2B5EF4-FFF2-40B4-BE49-F238E27FC236}">
                <a16:creationId xmlns:a16="http://schemas.microsoft.com/office/drawing/2014/main" id="{EE4C881D-5D53-474A-A8A0-912347E56E86}"/>
              </a:ext>
            </a:extLst>
          </p:cNvPr>
          <p:cNvSpPr>
            <a:spLocks noGrp="1" noChangeArrowheads="1"/>
          </p:cNvSpPr>
          <p:nvPr>
            <p:ph type="sldNum" sz="quarter" idx="12"/>
          </p:nvPr>
        </p:nvSpPr>
        <p:spPr>
          <a:ln/>
        </p:spPr>
        <p:txBody>
          <a:bodyPr/>
          <a:lstStyle>
            <a:lvl1pPr>
              <a:defRPr/>
            </a:lvl1pPr>
          </a:lstStyle>
          <a:p>
            <a:fld id="{0ED97C3C-08E7-4F89-BC87-7BBBE5A97A76}" type="slidenum">
              <a:rPr lang="en-US" altLang="en-US"/>
              <a:pPr/>
              <a:t>‹#›</a:t>
            </a:fld>
            <a:endParaRPr lang="en-US" altLang="en-US"/>
          </a:p>
        </p:txBody>
      </p:sp>
    </p:spTree>
    <p:extLst>
      <p:ext uri="{BB962C8B-B14F-4D97-AF65-F5344CB8AC3E}">
        <p14:creationId xmlns:p14="http://schemas.microsoft.com/office/powerpoint/2010/main" val="3130137535"/>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
            <a:extLst>
              <a:ext uri="{FF2B5EF4-FFF2-40B4-BE49-F238E27FC236}">
                <a16:creationId xmlns:a16="http://schemas.microsoft.com/office/drawing/2014/main" id="{30DAA22E-10A3-49B2-A40A-54CCE240AE81}"/>
              </a:ext>
            </a:extLst>
          </p:cNvPr>
          <p:cNvSpPr>
            <a:spLocks noGrp="1" noChangeArrowheads="1"/>
          </p:cNvSpPr>
          <p:nvPr>
            <p:ph type="dt" sz="half" idx="10"/>
          </p:nvPr>
        </p:nvSpPr>
        <p:spPr>
          <a:ln/>
        </p:spPr>
        <p:txBody>
          <a:bodyPr/>
          <a:lstStyle>
            <a:lvl1pPr>
              <a:defRPr/>
            </a:lvl1pPr>
          </a:lstStyle>
          <a:p>
            <a:pPr>
              <a:defRPr/>
            </a:pPr>
            <a:endParaRPr lang="en-US"/>
          </a:p>
        </p:txBody>
      </p:sp>
      <p:sp>
        <p:nvSpPr>
          <p:cNvPr id="5" name="Rectangle 5">
            <a:extLst>
              <a:ext uri="{FF2B5EF4-FFF2-40B4-BE49-F238E27FC236}">
                <a16:creationId xmlns:a16="http://schemas.microsoft.com/office/drawing/2014/main" id="{0E0F8039-E096-4774-A610-382F19FDFD9F}"/>
              </a:ext>
            </a:extLst>
          </p:cNvPr>
          <p:cNvSpPr>
            <a:spLocks noGrp="1" noChangeArrowheads="1"/>
          </p:cNvSpPr>
          <p:nvPr>
            <p:ph type="ftr" sz="quarter" idx="11"/>
          </p:nvPr>
        </p:nvSpPr>
        <p:spPr>
          <a:ln/>
        </p:spPr>
        <p:txBody>
          <a:bodyPr/>
          <a:lstStyle>
            <a:lvl1pPr>
              <a:defRPr/>
            </a:lvl1pPr>
          </a:lstStyle>
          <a:p>
            <a:pPr>
              <a:defRPr/>
            </a:pPr>
            <a:endParaRPr lang="en-US"/>
          </a:p>
        </p:txBody>
      </p:sp>
      <p:sp>
        <p:nvSpPr>
          <p:cNvPr id="6" name="Rectangle 6">
            <a:extLst>
              <a:ext uri="{FF2B5EF4-FFF2-40B4-BE49-F238E27FC236}">
                <a16:creationId xmlns:a16="http://schemas.microsoft.com/office/drawing/2014/main" id="{A5DB9ACB-8099-45BD-83F3-BB682C4FF621}"/>
              </a:ext>
            </a:extLst>
          </p:cNvPr>
          <p:cNvSpPr>
            <a:spLocks noGrp="1" noChangeArrowheads="1"/>
          </p:cNvSpPr>
          <p:nvPr>
            <p:ph type="sldNum" sz="quarter" idx="12"/>
          </p:nvPr>
        </p:nvSpPr>
        <p:spPr>
          <a:ln/>
        </p:spPr>
        <p:txBody>
          <a:bodyPr/>
          <a:lstStyle>
            <a:lvl1pPr>
              <a:defRPr/>
            </a:lvl1pPr>
          </a:lstStyle>
          <a:p>
            <a:fld id="{5B9D5513-032E-499A-9F7F-7A479B26AC3A}" type="slidenum">
              <a:rPr lang="en-US" altLang="en-US"/>
              <a:pPr/>
              <a:t>‹#›</a:t>
            </a:fld>
            <a:endParaRPr lang="en-US" altLang="en-US"/>
          </a:p>
        </p:txBody>
      </p:sp>
    </p:spTree>
    <p:extLst>
      <p:ext uri="{BB962C8B-B14F-4D97-AF65-F5344CB8AC3E}">
        <p14:creationId xmlns:p14="http://schemas.microsoft.com/office/powerpoint/2010/main" val="2118703381"/>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objOnly" preserve="1">
  <p:cSld name="Content">
    <p:spTree>
      <p:nvGrpSpPr>
        <p:cNvPr id="1" name=""/>
        <p:cNvGrpSpPr/>
        <p:nvPr/>
      </p:nvGrpSpPr>
      <p:grpSpPr>
        <a:xfrm>
          <a:off x="0" y="0"/>
          <a:ext cx="0" cy="0"/>
          <a:chOff x="0" y="0"/>
          <a:chExt cx="0" cy="0"/>
        </a:xfrm>
      </p:grpSpPr>
      <p:sp>
        <p:nvSpPr>
          <p:cNvPr id="2" name="Content Placeholder 1"/>
          <p:cNvSpPr>
            <a:spLocks noGrp="1"/>
          </p:cNvSpPr>
          <p:nvPr>
            <p:ph/>
          </p:nvPr>
        </p:nvSpPr>
        <p:spPr>
          <a:xfrm>
            <a:off x="457200" y="274638"/>
            <a:ext cx="8229600" cy="5851525"/>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3" name="Rectangle 4">
            <a:extLst>
              <a:ext uri="{FF2B5EF4-FFF2-40B4-BE49-F238E27FC236}">
                <a16:creationId xmlns:a16="http://schemas.microsoft.com/office/drawing/2014/main" id="{F6BFD5E5-B3DD-49D5-B3C1-732F8E1E1B2B}"/>
              </a:ext>
            </a:extLst>
          </p:cNvPr>
          <p:cNvSpPr>
            <a:spLocks noGrp="1" noChangeArrowheads="1"/>
          </p:cNvSpPr>
          <p:nvPr>
            <p:ph type="dt" sz="half" idx="10"/>
          </p:nvPr>
        </p:nvSpPr>
        <p:spPr>
          <a:ln/>
        </p:spPr>
        <p:txBody>
          <a:bodyPr/>
          <a:lstStyle>
            <a:lvl1pPr>
              <a:defRPr/>
            </a:lvl1pPr>
          </a:lstStyle>
          <a:p>
            <a:pPr>
              <a:defRPr/>
            </a:pPr>
            <a:endParaRPr lang="en-US"/>
          </a:p>
        </p:txBody>
      </p:sp>
      <p:sp>
        <p:nvSpPr>
          <p:cNvPr id="4" name="Rectangle 5">
            <a:extLst>
              <a:ext uri="{FF2B5EF4-FFF2-40B4-BE49-F238E27FC236}">
                <a16:creationId xmlns:a16="http://schemas.microsoft.com/office/drawing/2014/main" id="{73CA7AA7-4997-48BD-BFBB-88FF1BF97E34}"/>
              </a:ext>
            </a:extLst>
          </p:cNvPr>
          <p:cNvSpPr>
            <a:spLocks noGrp="1" noChangeArrowheads="1"/>
          </p:cNvSpPr>
          <p:nvPr>
            <p:ph type="ftr" sz="quarter" idx="11"/>
          </p:nvPr>
        </p:nvSpPr>
        <p:spPr>
          <a:ln/>
        </p:spPr>
        <p:txBody>
          <a:bodyPr/>
          <a:lstStyle>
            <a:lvl1pPr>
              <a:defRPr/>
            </a:lvl1pPr>
          </a:lstStyle>
          <a:p>
            <a:pPr>
              <a:defRPr/>
            </a:pPr>
            <a:endParaRPr lang="en-US"/>
          </a:p>
        </p:txBody>
      </p:sp>
      <p:sp>
        <p:nvSpPr>
          <p:cNvPr id="5" name="Rectangle 6">
            <a:extLst>
              <a:ext uri="{FF2B5EF4-FFF2-40B4-BE49-F238E27FC236}">
                <a16:creationId xmlns:a16="http://schemas.microsoft.com/office/drawing/2014/main" id="{2596B179-B8DF-47DB-BE64-04866CCDFCB0}"/>
              </a:ext>
            </a:extLst>
          </p:cNvPr>
          <p:cNvSpPr>
            <a:spLocks noGrp="1" noChangeArrowheads="1"/>
          </p:cNvSpPr>
          <p:nvPr>
            <p:ph type="sldNum" sz="quarter" idx="12"/>
          </p:nvPr>
        </p:nvSpPr>
        <p:spPr>
          <a:ln/>
        </p:spPr>
        <p:txBody>
          <a:bodyPr/>
          <a:lstStyle>
            <a:lvl1pPr>
              <a:defRPr/>
            </a:lvl1pPr>
          </a:lstStyle>
          <a:p>
            <a:fld id="{E53BECDE-C606-46B9-AF1F-8F2820E2513B}" type="slidenum">
              <a:rPr lang="en-US" altLang="en-US"/>
              <a:pPr/>
              <a:t>‹#›</a:t>
            </a:fld>
            <a:endParaRPr lang="en-US" altLang="en-US"/>
          </a:p>
        </p:txBody>
      </p:sp>
    </p:spTree>
    <p:extLst>
      <p:ext uri="{BB962C8B-B14F-4D97-AF65-F5344CB8AC3E}">
        <p14:creationId xmlns:p14="http://schemas.microsoft.com/office/powerpoint/2010/main" val="3786315045"/>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twoObjOverTx" preserve="1">
  <p:cSld name="Title and 2 Content over Text">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p>
            <a:r>
              <a:rPr lang="en-US"/>
              <a:t>Click to edit Master title style</a:t>
            </a:r>
          </a:p>
        </p:txBody>
      </p:sp>
      <p:sp>
        <p:nvSpPr>
          <p:cNvPr id="3" name="Content Placeholder 2"/>
          <p:cNvSpPr>
            <a:spLocks noGrp="1"/>
          </p:cNvSpPr>
          <p:nvPr>
            <p:ph sz="quarter" idx="1"/>
          </p:nvPr>
        </p:nvSpPr>
        <p:spPr>
          <a:xfrm>
            <a:off x="457200" y="1600200"/>
            <a:ext cx="4038600" cy="21859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quarter" idx="2"/>
          </p:nvPr>
        </p:nvSpPr>
        <p:spPr>
          <a:xfrm>
            <a:off x="4648200" y="1600200"/>
            <a:ext cx="4038600" cy="21859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half" idx="3"/>
          </p:nvPr>
        </p:nvSpPr>
        <p:spPr>
          <a:xfrm>
            <a:off x="457200" y="3938588"/>
            <a:ext cx="8229600" cy="2187575"/>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Rectangle 4">
            <a:extLst>
              <a:ext uri="{FF2B5EF4-FFF2-40B4-BE49-F238E27FC236}">
                <a16:creationId xmlns:a16="http://schemas.microsoft.com/office/drawing/2014/main" id="{739283C6-74E7-4051-A364-F5EDE7AD6DB5}"/>
              </a:ext>
            </a:extLst>
          </p:cNvPr>
          <p:cNvSpPr>
            <a:spLocks noGrp="1" noChangeArrowheads="1"/>
          </p:cNvSpPr>
          <p:nvPr>
            <p:ph type="dt" sz="half" idx="10"/>
          </p:nvPr>
        </p:nvSpPr>
        <p:spPr>
          <a:ln/>
        </p:spPr>
        <p:txBody>
          <a:bodyPr/>
          <a:lstStyle>
            <a:lvl1pPr>
              <a:defRPr/>
            </a:lvl1pPr>
          </a:lstStyle>
          <a:p>
            <a:pPr>
              <a:defRPr/>
            </a:pPr>
            <a:endParaRPr lang="en-US"/>
          </a:p>
        </p:txBody>
      </p:sp>
      <p:sp>
        <p:nvSpPr>
          <p:cNvPr id="7" name="Rectangle 5">
            <a:extLst>
              <a:ext uri="{FF2B5EF4-FFF2-40B4-BE49-F238E27FC236}">
                <a16:creationId xmlns:a16="http://schemas.microsoft.com/office/drawing/2014/main" id="{00883A22-6870-4A62-A004-F2E24D04D1AB}"/>
              </a:ext>
            </a:extLst>
          </p:cNvPr>
          <p:cNvSpPr>
            <a:spLocks noGrp="1" noChangeArrowheads="1"/>
          </p:cNvSpPr>
          <p:nvPr>
            <p:ph type="ftr" sz="quarter" idx="11"/>
          </p:nvPr>
        </p:nvSpPr>
        <p:spPr>
          <a:ln/>
        </p:spPr>
        <p:txBody>
          <a:bodyPr/>
          <a:lstStyle>
            <a:lvl1pPr>
              <a:defRPr/>
            </a:lvl1pPr>
          </a:lstStyle>
          <a:p>
            <a:pPr>
              <a:defRPr/>
            </a:pPr>
            <a:endParaRPr lang="en-US"/>
          </a:p>
        </p:txBody>
      </p:sp>
      <p:sp>
        <p:nvSpPr>
          <p:cNvPr id="8" name="Rectangle 6">
            <a:extLst>
              <a:ext uri="{FF2B5EF4-FFF2-40B4-BE49-F238E27FC236}">
                <a16:creationId xmlns:a16="http://schemas.microsoft.com/office/drawing/2014/main" id="{900B2638-63D5-4B76-A7B1-58DCA9551071}"/>
              </a:ext>
            </a:extLst>
          </p:cNvPr>
          <p:cNvSpPr>
            <a:spLocks noGrp="1" noChangeArrowheads="1"/>
          </p:cNvSpPr>
          <p:nvPr>
            <p:ph type="sldNum" sz="quarter" idx="12"/>
          </p:nvPr>
        </p:nvSpPr>
        <p:spPr>
          <a:ln/>
        </p:spPr>
        <p:txBody>
          <a:bodyPr/>
          <a:lstStyle>
            <a:lvl1pPr>
              <a:defRPr/>
            </a:lvl1pPr>
          </a:lstStyle>
          <a:p>
            <a:fld id="{E020C9C6-0674-492E-8D9B-1EB3C198ADD2}" type="slidenum">
              <a:rPr lang="en-US" altLang="en-US"/>
              <a:pPr/>
              <a:t>‹#›</a:t>
            </a:fld>
            <a:endParaRPr lang="en-US" altLang="en-US"/>
          </a:p>
        </p:txBody>
      </p:sp>
    </p:spTree>
    <p:extLst>
      <p:ext uri="{BB962C8B-B14F-4D97-AF65-F5344CB8AC3E}">
        <p14:creationId xmlns:p14="http://schemas.microsoft.com/office/powerpoint/2010/main" val="2805422147"/>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txAndObj" preserve="1">
  <p:cSld name="Title, Text,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p>
            <a:r>
              <a:rPr lang="en-US"/>
              <a:t>Click to edit Master title style</a:t>
            </a:r>
          </a:p>
        </p:txBody>
      </p:sp>
      <p:sp>
        <p:nvSpPr>
          <p:cNvPr id="3" name="Text Placeholder 2"/>
          <p:cNvSpPr>
            <a:spLocks noGrp="1"/>
          </p:cNvSpPr>
          <p:nvPr>
            <p:ph type="body" sz="half" idx="1"/>
          </p:nvPr>
        </p:nvSpPr>
        <p:spPr>
          <a:xfrm>
            <a:off x="457200" y="1600200"/>
            <a:ext cx="4038600" cy="4525963"/>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525963"/>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Rectangle 4">
            <a:extLst>
              <a:ext uri="{FF2B5EF4-FFF2-40B4-BE49-F238E27FC236}">
                <a16:creationId xmlns:a16="http://schemas.microsoft.com/office/drawing/2014/main" id="{94DA55D6-0A2D-4507-840A-41C50F93C899}"/>
              </a:ext>
            </a:extLst>
          </p:cNvPr>
          <p:cNvSpPr>
            <a:spLocks noGrp="1" noChangeArrowheads="1"/>
          </p:cNvSpPr>
          <p:nvPr>
            <p:ph type="dt" sz="half" idx="10"/>
          </p:nvPr>
        </p:nvSpPr>
        <p:spPr>
          <a:ln/>
        </p:spPr>
        <p:txBody>
          <a:bodyPr/>
          <a:lstStyle>
            <a:lvl1pPr>
              <a:defRPr/>
            </a:lvl1pPr>
          </a:lstStyle>
          <a:p>
            <a:pPr>
              <a:defRPr/>
            </a:pPr>
            <a:endParaRPr lang="en-US"/>
          </a:p>
        </p:txBody>
      </p:sp>
      <p:sp>
        <p:nvSpPr>
          <p:cNvPr id="6" name="Rectangle 5">
            <a:extLst>
              <a:ext uri="{FF2B5EF4-FFF2-40B4-BE49-F238E27FC236}">
                <a16:creationId xmlns:a16="http://schemas.microsoft.com/office/drawing/2014/main" id="{7BA10C82-C64D-4DD4-9CC3-DB4B5573BC6F}"/>
              </a:ext>
            </a:extLst>
          </p:cNvPr>
          <p:cNvSpPr>
            <a:spLocks noGrp="1" noChangeArrowheads="1"/>
          </p:cNvSpPr>
          <p:nvPr>
            <p:ph type="ftr" sz="quarter" idx="11"/>
          </p:nvPr>
        </p:nvSpPr>
        <p:spPr>
          <a:ln/>
        </p:spPr>
        <p:txBody>
          <a:bodyPr/>
          <a:lstStyle>
            <a:lvl1pPr>
              <a:defRPr/>
            </a:lvl1pPr>
          </a:lstStyle>
          <a:p>
            <a:pPr>
              <a:defRPr/>
            </a:pPr>
            <a:endParaRPr lang="en-US"/>
          </a:p>
        </p:txBody>
      </p:sp>
      <p:sp>
        <p:nvSpPr>
          <p:cNvPr id="7" name="Rectangle 6">
            <a:extLst>
              <a:ext uri="{FF2B5EF4-FFF2-40B4-BE49-F238E27FC236}">
                <a16:creationId xmlns:a16="http://schemas.microsoft.com/office/drawing/2014/main" id="{567910DB-D371-4148-BB30-3452699CA72B}"/>
              </a:ext>
            </a:extLst>
          </p:cNvPr>
          <p:cNvSpPr>
            <a:spLocks noGrp="1" noChangeArrowheads="1"/>
          </p:cNvSpPr>
          <p:nvPr>
            <p:ph type="sldNum" sz="quarter" idx="12"/>
          </p:nvPr>
        </p:nvSpPr>
        <p:spPr>
          <a:ln/>
        </p:spPr>
        <p:txBody>
          <a:bodyPr/>
          <a:lstStyle>
            <a:lvl1pPr>
              <a:defRPr/>
            </a:lvl1pPr>
          </a:lstStyle>
          <a:p>
            <a:fld id="{3727B8B0-9CC8-4D4D-892C-1AE2F474D92F}" type="slidenum">
              <a:rPr lang="en-US" altLang="en-US"/>
              <a:pPr/>
              <a:t>‹#›</a:t>
            </a:fld>
            <a:endParaRPr lang="en-US" altLang="en-US"/>
          </a:p>
        </p:txBody>
      </p:sp>
    </p:spTree>
    <p:extLst>
      <p:ext uri="{BB962C8B-B14F-4D97-AF65-F5344CB8AC3E}">
        <p14:creationId xmlns:p14="http://schemas.microsoft.com/office/powerpoint/2010/main" val="151749926"/>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fourObj" preserve="1">
  <p:cSld name="Title and 4 Content">
    <p:spTree>
      <p:nvGrpSpPr>
        <p:cNvPr id="1" name=""/>
        <p:cNvGrpSpPr/>
        <p:nvPr/>
      </p:nvGrpSpPr>
      <p:grpSpPr>
        <a:xfrm>
          <a:off x="0" y="0"/>
          <a:ext cx="0" cy="0"/>
          <a:chOff x="0" y="0"/>
          <a:chExt cx="0" cy="0"/>
        </a:xfrm>
      </p:grpSpPr>
      <p:sp>
        <p:nvSpPr>
          <p:cNvPr id="2" name="Title 1"/>
          <p:cNvSpPr>
            <a:spLocks noGrp="1"/>
          </p:cNvSpPr>
          <p:nvPr>
            <p:ph type="title" sz="quarter"/>
          </p:nvPr>
        </p:nvSpPr>
        <p:spPr>
          <a:xfrm>
            <a:off x="457200" y="274638"/>
            <a:ext cx="8229600" cy="1143000"/>
          </a:xfrm>
        </p:spPr>
        <p:txBody>
          <a:bodyPr/>
          <a:lstStyle/>
          <a:p>
            <a:r>
              <a:rPr lang="en-US"/>
              <a:t>Click to edit Master title style</a:t>
            </a:r>
          </a:p>
        </p:txBody>
      </p:sp>
      <p:sp>
        <p:nvSpPr>
          <p:cNvPr id="3" name="Content Placeholder 2"/>
          <p:cNvSpPr>
            <a:spLocks noGrp="1"/>
          </p:cNvSpPr>
          <p:nvPr>
            <p:ph sz="quarter" idx="1"/>
          </p:nvPr>
        </p:nvSpPr>
        <p:spPr>
          <a:xfrm>
            <a:off x="457200" y="1600200"/>
            <a:ext cx="4038600" cy="21859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quarter" idx="2"/>
          </p:nvPr>
        </p:nvSpPr>
        <p:spPr>
          <a:xfrm>
            <a:off x="4648200" y="1600200"/>
            <a:ext cx="4038600" cy="21859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Content Placeholder 4"/>
          <p:cNvSpPr>
            <a:spLocks noGrp="1"/>
          </p:cNvSpPr>
          <p:nvPr>
            <p:ph sz="quarter" idx="3"/>
          </p:nvPr>
        </p:nvSpPr>
        <p:spPr>
          <a:xfrm>
            <a:off x="457200" y="3938588"/>
            <a:ext cx="4038600" cy="2187575"/>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Content Placeholder 5"/>
          <p:cNvSpPr>
            <a:spLocks noGrp="1"/>
          </p:cNvSpPr>
          <p:nvPr>
            <p:ph sz="quarter" idx="4"/>
          </p:nvPr>
        </p:nvSpPr>
        <p:spPr>
          <a:xfrm>
            <a:off x="4648200" y="3938588"/>
            <a:ext cx="4038600" cy="2187575"/>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Rectangle 4">
            <a:extLst>
              <a:ext uri="{FF2B5EF4-FFF2-40B4-BE49-F238E27FC236}">
                <a16:creationId xmlns:a16="http://schemas.microsoft.com/office/drawing/2014/main" id="{2A686D91-090B-45BD-B62F-57861407851B}"/>
              </a:ext>
            </a:extLst>
          </p:cNvPr>
          <p:cNvSpPr>
            <a:spLocks noGrp="1" noChangeArrowheads="1"/>
          </p:cNvSpPr>
          <p:nvPr>
            <p:ph type="dt" sz="half" idx="10"/>
          </p:nvPr>
        </p:nvSpPr>
        <p:spPr>
          <a:ln/>
        </p:spPr>
        <p:txBody>
          <a:bodyPr/>
          <a:lstStyle>
            <a:lvl1pPr>
              <a:defRPr/>
            </a:lvl1pPr>
          </a:lstStyle>
          <a:p>
            <a:pPr>
              <a:defRPr/>
            </a:pPr>
            <a:endParaRPr lang="en-US"/>
          </a:p>
        </p:txBody>
      </p:sp>
      <p:sp>
        <p:nvSpPr>
          <p:cNvPr id="8" name="Rectangle 5">
            <a:extLst>
              <a:ext uri="{FF2B5EF4-FFF2-40B4-BE49-F238E27FC236}">
                <a16:creationId xmlns:a16="http://schemas.microsoft.com/office/drawing/2014/main" id="{B89A6F10-FF5D-4CBA-973C-9370E0439B0A}"/>
              </a:ext>
            </a:extLst>
          </p:cNvPr>
          <p:cNvSpPr>
            <a:spLocks noGrp="1" noChangeArrowheads="1"/>
          </p:cNvSpPr>
          <p:nvPr>
            <p:ph type="ftr" sz="quarter" idx="11"/>
          </p:nvPr>
        </p:nvSpPr>
        <p:spPr>
          <a:ln/>
        </p:spPr>
        <p:txBody>
          <a:bodyPr/>
          <a:lstStyle>
            <a:lvl1pPr>
              <a:defRPr/>
            </a:lvl1pPr>
          </a:lstStyle>
          <a:p>
            <a:pPr>
              <a:defRPr/>
            </a:pPr>
            <a:endParaRPr lang="en-US"/>
          </a:p>
        </p:txBody>
      </p:sp>
      <p:sp>
        <p:nvSpPr>
          <p:cNvPr id="9" name="Rectangle 6">
            <a:extLst>
              <a:ext uri="{FF2B5EF4-FFF2-40B4-BE49-F238E27FC236}">
                <a16:creationId xmlns:a16="http://schemas.microsoft.com/office/drawing/2014/main" id="{F6398F27-0E82-4DEE-9880-CAC6D9A9F07C}"/>
              </a:ext>
            </a:extLst>
          </p:cNvPr>
          <p:cNvSpPr>
            <a:spLocks noGrp="1" noChangeArrowheads="1"/>
          </p:cNvSpPr>
          <p:nvPr>
            <p:ph type="sldNum" sz="quarter" idx="12"/>
          </p:nvPr>
        </p:nvSpPr>
        <p:spPr>
          <a:ln/>
        </p:spPr>
        <p:txBody>
          <a:bodyPr/>
          <a:lstStyle>
            <a:lvl1pPr>
              <a:defRPr/>
            </a:lvl1pPr>
          </a:lstStyle>
          <a:p>
            <a:fld id="{943FBBED-94F5-44E7-BA84-21BCC74127A8}" type="slidenum">
              <a:rPr lang="en-US" altLang="en-US"/>
              <a:pPr/>
              <a:t>‹#›</a:t>
            </a:fld>
            <a:endParaRPr lang="en-US" altLang="en-US"/>
          </a:p>
        </p:txBody>
      </p:sp>
    </p:spTree>
    <p:extLst>
      <p:ext uri="{BB962C8B-B14F-4D97-AF65-F5344CB8AC3E}">
        <p14:creationId xmlns:p14="http://schemas.microsoft.com/office/powerpoint/2010/main" val="478681462"/>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a:t>Click to edit Master title style</a:t>
            </a:r>
          </a:p>
        </p:txBody>
      </p:sp>
      <p:sp>
        <p:nvSpPr>
          <p:cNvPr id="3" name="Subtitle 2"/>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a:t>Click to edit Master subtitle style</a:t>
            </a:r>
          </a:p>
        </p:txBody>
      </p:sp>
      <p:sp>
        <p:nvSpPr>
          <p:cNvPr id="4" name="Rectangle 4">
            <a:extLst>
              <a:ext uri="{FF2B5EF4-FFF2-40B4-BE49-F238E27FC236}">
                <a16:creationId xmlns:a16="http://schemas.microsoft.com/office/drawing/2014/main" id="{90D562FD-FAFA-41EC-AC8F-DC539024E80E}"/>
              </a:ext>
            </a:extLst>
          </p:cNvPr>
          <p:cNvSpPr>
            <a:spLocks noGrp="1" noChangeArrowheads="1"/>
          </p:cNvSpPr>
          <p:nvPr>
            <p:ph type="dt" sz="half" idx="10"/>
          </p:nvPr>
        </p:nvSpPr>
        <p:spPr>
          <a:ln/>
        </p:spPr>
        <p:txBody>
          <a:bodyPr/>
          <a:lstStyle>
            <a:lvl1pPr>
              <a:defRPr/>
            </a:lvl1pPr>
          </a:lstStyle>
          <a:p>
            <a:pPr>
              <a:defRPr/>
            </a:pPr>
            <a:endParaRPr lang="en-US"/>
          </a:p>
        </p:txBody>
      </p:sp>
      <p:sp>
        <p:nvSpPr>
          <p:cNvPr id="5" name="Rectangle 5">
            <a:extLst>
              <a:ext uri="{FF2B5EF4-FFF2-40B4-BE49-F238E27FC236}">
                <a16:creationId xmlns:a16="http://schemas.microsoft.com/office/drawing/2014/main" id="{DFDF82F9-9297-4E87-80EE-60AEE2D9B186}"/>
              </a:ext>
            </a:extLst>
          </p:cNvPr>
          <p:cNvSpPr>
            <a:spLocks noGrp="1" noChangeArrowheads="1"/>
          </p:cNvSpPr>
          <p:nvPr>
            <p:ph type="ftr" sz="quarter" idx="11"/>
          </p:nvPr>
        </p:nvSpPr>
        <p:spPr>
          <a:ln/>
        </p:spPr>
        <p:txBody>
          <a:bodyPr/>
          <a:lstStyle>
            <a:lvl1pPr>
              <a:defRPr/>
            </a:lvl1pPr>
          </a:lstStyle>
          <a:p>
            <a:pPr>
              <a:defRPr/>
            </a:pPr>
            <a:endParaRPr lang="en-US"/>
          </a:p>
        </p:txBody>
      </p:sp>
      <p:sp>
        <p:nvSpPr>
          <p:cNvPr id="6" name="Rectangle 6">
            <a:extLst>
              <a:ext uri="{FF2B5EF4-FFF2-40B4-BE49-F238E27FC236}">
                <a16:creationId xmlns:a16="http://schemas.microsoft.com/office/drawing/2014/main" id="{334D46C5-889E-48FB-9DB1-883AC48D5E57}"/>
              </a:ext>
            </a:extLst>
          </p:cNvPr>
          <p:cNvSpPr>
            <a:spLocks noGrp="1" noChangeArrowheads="1"/>
          </p:cNvSpPr>
          <p:nvPr>
            <p:ph type="sldNum" sz="quarter" idx="12"/>
          </p:nvPr>
        </p:nvSpPr>
        <p:spPr>
          <a:ln/>
        </p:spPr>
        <p:txBody>
          <a:bodyPr/>
          <a:lstStyle>
            <a:lvl1pPr>
              <a:defRPr/>
            </a:lvl1pPr>
          </a:lstStyle>
          <a:p>
            <a:fld id="{699E9955-2119-43B9-9968-E3FCFE689E88}" type="slidenum">
              <a:rPr lang="en-US" altLang="en-US"/>
              <a:pPr/>
              <a:t>‹#›</a:t>
            </a:fld>
            <a:endParaRPr lang="en-US" altLang="en-US"/>
          </a:p>
        </p:txBody>
      </p:sp>
    </p:spTree>
    <p:extLst>
      <p:ext uri="{BB962C8B-B14F-4D97-AF65-F5344CB8AC3E}">
        <p14:creationId xmlns:p14="http://schemas.microsoft.com/office/powerpoint/2010/main" val="3327985767"/>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
            <a:extLst>
              <a:ext uri="{FF2B5EF4-FFF2-40B4-BE49-F238E27FC236}">
                <a16:creationId xmlns:a16="http://schemas.microsoft.com/office/drawing/2014/main" id="{06335C58-4510-4109-A521-211979D97EDA}"/>
              </a:ext>
            </a:extLst>
          </p:cNvPr>
          <p:cNvSpPr>
            <a:spLocks noGrp="1" noChangeArrowheads="1"/>
          </p:cNvSpPr>
          <p:nvPr>
            <p:ph type="dt" sz="half" idx="10"/>
          </p:nvPr>
        </p:nvSpPr>
        <p:spPr>
          <a:ln/>
        </p:spPr>
        <p:txBody>
          <a:bodyPr/>
          <a:lstStyle>
            <a:lvl1pPr>
              <a:defRPr/>
            </a:lvl1pPr>
          </a:lstStyle>
          <a:p>
            <a:pPr>
              <a:defRPr/>
            </a:pPr>
            <a:endParaRPr lang="en-US"/>
          </a:p>
        </p:txBody>
      </p:sp>
      <p:sp>
        <p:nvSpPr>
          <p:cNvPr id="5" name="Rectangle 5">
            <a:extLst>
              <a:ext uri="{FF2B5EF4-FFF2-40B4-BE49-F238E27FC236}">
                <a16:creationId xmlns:a16="http://schemas.microsoft.com/office/drawing/2014/main" id="{79795194-2EF0-437B-ADE7-EEACD18A045C}"/>
              </a:ext>
            </a:extLst>
          </p:cNvPr>
          <p:cNvSpPr>
            <a:spLocks noGrp="1" noChangeArrowheads="1"/>
          </p:cNvSpPr>
          <p:nvPr>
            <p:ph type="ftr" sz="quarter" idx="11"/>
          </p:nvPr>
        </p:nvSpPr>
        <p:spPr>
          <a:ln/>
        </p:spPr>
        <p:txBody>
          <a:bodyPr/>
          <a:lstStyle>
            <a:lvl1pPr>
              <a:defRPr/>
            </a:lvl1pPr>
          </a:lstStyle>
          <a:p>
            <a:pPr>
              <a:defRPr/>
            </a:pPr>
            <a:endParaRPr lang="en-US"/>
          </a:p>
        </p:txBody>
      </p:sp>
      <p:sp>
        <p:nvSpPr>
          <p:cNvPr id="6" name="Rectangle 6">
            <a:extLst>
              <a:ext uri="{FF2B5EF4-FFF2-40B4-BE49-F238E27FC236}">
                <a16:creationId xmlns:a16="http://schemas.microsoft.com/office/drawing/2014/main" id="{2CF1B59A-6547-48A2-A719-77C29C2A77FB}"/>
              </a:ext>
            </a:extLst>
          </p:cNvPr>
          <p:cNvSpPr>
            <a:spLocks noGrp="1" noChangeArrowheads="1"/>
          </p:cNvSpPr>
          <p:nvPr>
            <p:ph type="sldNum" sz="quarter" idx="12"/>
          </p:nvPr>
        </p:nvSpPr>
        <p:spPr>
          <a:ln/>
        </p:spPr>
        <p:txBody>
          <a:bodyPr/>
          <a:lstStyle>
            <a:lvl1pPr>
              <a:defRPr/>
            </a:lvl1pPr>
          </a:lstStyle>
          <a:p>
            <a:fld id="{B3A879B1-5F90-4C09-BFE0-F2E7E344EA7F}" type="slidenum">
              <a:rPr lang="en-US" altLang="en-US"/>
              <a:pPr/>
              <a:t>‹#›</a:t>
            </a:fld>
            <a:endParaRPr lang="en-US" altLang="en-US"/>
          </a:p>
        </p:txBody>
      </p:sp>
    </p:spTree>
    <p:extLst>
      <p:ext uri="{BB962C8B-B14F-4D97-AF65-F5344CB8AC3E}">
        <p14:creationId xmlns:p14="http://schemas.microsoft.com/office/powerpoint/2010/main" val="3925438503"/>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a:t>Click to edit Master text styles</a:t>
            </a:r>
          </a:p>
        </p:txBody>
      </p:sp>
      <p:sp>
        <p:nvSpPr>
          <p:cNvPr id="4" name="Rectangle 4">
            <a:extLst>
              <a:ext uri="{FF2B5EF4-FFF2-40B4-BE49-F238E27FC236}">
                <a16:creationId xmlns:a16="http://schemas.microsoft.com/office/drawing/2014/main" id="{ACFC0C65-CD56-42E3-95A7-AAB8319EC984}"/>
              </a:ext>
            </a:extLst>
          </p:cNvPr>
          <p:cNvSpPr>
            <a:spLocks noGrp="1" noChangeArrowheads="1"/>
          </p:cNvSpPr>
          <p:nvPr>
            <p:ph type="dt" sz="half" idx="10"/>
          </p:nvPr>
        </p:nvSpPr>
        <p:spPr>
          <a:ln/>
        </p:spPr>
        <p:txBody>
          <a:bodyPr/>
          <a:lstStyle>
            <a:lvl1pPr>
              <a:defRPr/>
            </a:lvl1pPr>
          </a:lstStyle>
          <a:p>
            <a:pPr>
              <a:defRPr/>
            </a:pPr>
            <a:endParaRPr lang="en-US"/>
          </a:p>
        </p:txBody>
      </p:sp>
      <p:sp>
        <p:nvSpPr>
          <p:cNvPr id="5" name="Rectangle 5">
            <a:extLst>
              <a:ext uri="{FF2B5EF4-FFF2-40B4-BE49-F238E27FC236}">
                <a16:creationId xmlns:a16="http://schemas.microsoft.com/office/drawing/2014/main" id="{BF4DE128-25AF-46EB-BB0D-137C10D154FA}"/>
              </a:ext>
            </a:extLst>
          </p:cNvPr>
          <p:cNvSpPr>
            <a:spLocks noGrp="1" noChangeArrowheads="1"/>
          </p:cNvSpPr>
          <p:nvPr>
            <p:ph type="ftr" sz="quarter" idx="11"/>
          </p:nvPr>
        </p:nvSpPr>
        <p:spPr>
          <a:ln/>
        </p:spPr>
        <p:txBody>
          <a:bodyPr/>
          <a:lstStyle>
            <a:lvl1pPr>
              <a:defRPr/>
            </a:lvl1pPr>
          </a:lstStyle>
          <a:p>
            <a:pPr>
              <a:defRPr/>
            </a:pPr>
            <a:endParaRPr lang="en-US"/>
          </a:p>
        </p:txBody>
      </p:sp>
      <p:sp>
        <p:nvSpPr>
          <p:cNvPr id="6" name="Rectangle 6">
            <a:extLst>
              <a:ext uri="{FF2B5EF4-FFF2-40B4-BE49-F238E27FC236}">
                <a16:creationId xmlns:a16="http://schemas.microsoft.com/office/drawing/2014/main" id="{4C64E9B5-56DE-4E3C-B70D-EFB76A34CF55}"/>
              </a:ext>
            </a:extLst>
          </p:cNvPr>
          <p:cNvSpPr>
            <a:spLocks noGrp="1" noChangeArrowheads="1"/>
          </p:cNvSpPr>
          <p:nvPr>
            <p:ph type="sldNum" sz="quarter" idx="12"/>
          </p:nvPr>
        </p:nvSpPr>
        <p:spPr>
          <a:ln/>
        </p:spPr>
        <p:txBody>
          <a:bodyPr/>
          <a:lstStyle>
            <a:lvl1pPr>
              <a:defRPr/>
            </a:lvl1pPr>
          </a:lstStyle>
          <a:p>
            <a:fld id="{A469BE6A-E485-44B9-9A52-24810A45790E}" type="slidenum">
              <a:rPr lang="en-US" altLang="en-US"/>
              <a:pPr/>
              <a:t>‹#›</a:t>
            </a:fld>
            <a:endParaRPr lang="en-US" altLang="en-US"/>
          </a:p>
        </p:txBody>
      </p:sp>
    </p:spTree>
    <p:extLst>
      <p:ext uri="{BB962C8B-B14F-4D97-AF65-F5344CB8AC3E}">
        <p14:creationId xmlns:p14="http://schemas.microsoft.com/office/powerpoint/2010/main" val="2074863624"/>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Rectangle 4">
            <a:extLst>
              <a:ext uri="{FF2B5EF4-FFF2-40B4-BE49-F238E27FC236}">
                <a16:creationId xmlns:a16="http://schemas.microsoft.com/office/drawing/2014/main" id="{390E7C8F-EC87-4344-BC8C-9414BE31D802}"/>
              </a:ext>
            </a:extLst>
          </p:cNvPr>
          <p:cNvSpPr>
            <a:spLocks noGrp="1" noChangeArrowheads="1"/>
          </p:cNvSpPr>
          <p:nvPr>
            <p:ph type="dt" sz="half" idx="10"/>
          </p:nvPr>
        </p:nvSpPr>
        <p:spPr>
          <a:ln/>
        </p:spPr>
        <p:txBody>
          <a:bodyPr/>
          <a:lstStyle>
            <a:lvl1pPr>
              <a:defRPr/>
            </a:lvl1pPr>
          </a:lstStyle>
          <a:p>
            <a:pPr>
              <a:defRPr/>
            </a:pPr>
            <a:endParaRPr lang="en-US"/>
          </a:p>
        </p:txBody>
      </p:sp>
      <p:sp>
        <p:nvSpPr>
          <p:cNvPr id="6" name="Rectangle 5">
            <a:extLst>
              <a:ext uri="{FF2B5EF4-FFF2-40B4-BE49-F238E27FC236}">
                <a16:creationId xmlns:a16="http://schemas.microsoft.com/office/drawing/2014/main" id="{DD8784E6-6A6D-4E09-9DB2-FA9C0829A7FB}"/>
              </a:ext>
            </a:extLst>
          </p:cNvPr>
          <p:cNvSpPr>
            <a:spLocks noGrp="1" noChangeArrowheads="1"/>
          </p:cNvSpPr>
          <p:nvPr>
            <p:ph type="ftr" sz="quarter" idx="11"/>
          </p:nvPr>
        </p:nvSpPr>
        <p:spPr>
          <a:ln/>
        </p:spPr>
        <p:txBody>
          <a:bodyPr/>
          <a:lstStyle>
            <a:lvl1pPr>
              <a:defRPr/>
            </a:lvl1pPr>
          </a:lstStyle>
          <a:p>
            <a:pPr>
              <a:defRPr/>
            </a:pPr>
            <a:endParaRPr lang="en-US"/>
          </a:p>
        </p:txBody>
      </p:sp>
      <p:sp>
        <p:nvSpPr>
          <p:cNvPr id="7" name="Rectangle 6">
            <a:extLst>
              <a:ext uri="{FF2B5EF4-FFF2-40B4-BE49-F238E27FC236}">
                <a16:creationId xmlns:a16="http://schemas.microsoft.com/office/drawing/2014/main" id="{4BA2408D-8996-4BF2-9930-91FD8F7630A5}"/>
              </a:ext>
            </a:extLst>
          </p:cNvPr>
          <p:cNvSpPr>
            <a:spLocks noGrp="1" noChangeArrowheads="1"/>
          </p:cNvSpPr>
          <p:nvPr>
            <p:ph type="sldNum" sz="quarter" idx="12"/>
          </p:nvPr>
        </p:nvSpPr>
        <p:spPr>
          <a:ln/>
        </p:spPr>
        <p:txBody>
          <a:bodyPr/>
          <a:lstStyle>
            <a:lvl1pPr>
              <a:defRPr/>
            </a:lvl1pPr>
          </a:lstStyle>
          <a:p>
            <a:fld id="{8AAD402C-9A84-45F6-B8A2-6524E4BDE95C}" type="slidenum">
              <a:rPr lang="en-US" altLang="en-US"/>
              <a:pPr/>
              <a:t>‹#›</a:t>
            </a:fld>
            <a:endParaRPr lang="en-US" altLang="en-US"/>
          </a:p>
        </p:txBody>
      </p:sp>
    </p:spTree>
    <p:extLst>
      <p:ext uri="{BB962C8B-B14F-4D97-AF65-F5344CB8AC3E}">
        <p14:creationId xmlns:p14="http://schemas.microsoft.com/office/powerpoint/2010/main" val="2977490354"/>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Rectangle 4">
            <a:extLst>
              <a:ext uri="{FF2B5EF4-FFF2-40B4-BE49-F238E27FC236}">
                <a16:creationId xmlns:a16="http://schemas.microsoft.com/office/drawing/2014/main" id="{4E28227F-F839-4B4E-A0F2-3CA6292AADFD}"/>
              </a:ext>
            </a:extLst>
          </p:cNvPr>
          <p:cNvSpPr>
            <a:spLocks noGrp="1" noChangeArrowheads="1"/>
          </p:cNvSpPr>
          <p:nvPr>
            <p:ph type="dt" sz="half" idx="10"/>
          </p:nvPr>
        </p:nvSpPr>
        <p:spPr>
          <a:ln/>
        </p:spPr>
        <p:txBody>
          <a:bodyPr/>
          <a:lstStyle>
            <a:lvl1pPr>
              <a:defRPr/>
            </a:lvl1pPr>
          </a:lstStyle>
          <a:p>
            <a:pPr>
              <a:defRPr/>
            </a:pPr>
            <a:endParaRPr lang="en-US"/>
          </a:p>
        </p:txBody>
      </p:sp>
      <p:sp>
        <p:nvSpPr>
          <p:cNvPr id="8" name="Rectangle 5">
            <a:extLst>
              <a:ext uri="{FF2B5EF4-FFF2-40B4-BE49-F238E27FC236}">
                <a16:creationId xmlns:a16="http://schemas.microsoft.com/office/drawing/2014/main" id="{A8BD9B7A-C2D6-4F56-A296-76DE11F623F0}"/>
              </a:ext>
            </a:extLst>
          </p:cNvPr>
          <p:cNvSpPr>
            <a:spLocks noGrp="1" noChangeArrowheads="1"/>
          </p:cNvSpPr>
          <p:nvPr>
            <p:ph type="ftr" sz="quarter" idx="11"/>
          </p:nvPr>
        </p:nvSpPr>
        <p:spPr>
          <a:ln/>
        </p:spPr>
        <p:txBody>
          <a:bodyPr/>
          <a:lstStyle>
            <a:lvl1pPr>
              <a:defRPr/>
            </a:lvl1pPr>
          </a:lstStyle>
          <a:p>
            <a:pPr>
              <a:defRPr/>
            </a:pPr>
            <a:endParaRPr lang="en-US"/>
          </a:p>
        </p:txBody>
      </p:sp>
      <p:sp>
        <p:nvSpPr>
          <p:cNvPr id="9" name="Rectangle 6">
            <a:extLst>
              <a:ext uri="{FF2B5EF4-FFF2-40B4-BE49-F238E27FC236}">
                <a16:creationId xmlns:a16="http://schemas.microsoft.com/office/drawing/2014/main" id="{36E14785-428E-4EEE-9F97-B0FD325DE58E}"/>
              </a:ext>
            </a:extLst>
          </p:cNvPr>
          <p:cNvSpPr>
            <a:spLocks noGrp="1" noChangeArrowheads="1"/>
          </p:cNvSpPr>
          <p:nvPr>
            <p:ph type="sldNum" sz="quarter" idx="12"/>
          </p:nvPr>
        </p:nvSpPr>
        <p:spPr>
          <a:ln/>
        </p:spPr>
        <p:txBody>
          <a:bodyPr/>
          <a:lstStyle>
            <a:lvl1pPr>
              <a:defRPr/>
            </a:lvl1pPr>
          </a:lstStyle>
          <a:p>
            <a:fld id="{D3F3AA01-9374-49AB-BD65-421B181AA88D}" type="slidenum">
              <a:rPr lang="en-US" altLang="en-US"/>
              <a:pPr/>
              <a:t>‹#›</a:t>
            </a:fld>
            <a:endParaRPr lang="en-US" altLang="en-US"/>
          </a:p>
        </p:txBody>
      </p:sp>
    </p:spTree>
    <p:extLst>
      <p:ext uri="{BB962C8B-B14F-4D97-AF65-F5344CB8AC3E}">
        <p14:creationId xmlns:p14="http://schemas.microsoft.com/office/powerpoint/2010/main" val="1244130346"/>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Rectangle 4">
            <a:extLst>
              <a:ext uri="{FF2B5EF4-FFF2-40B4-BE49-F238E27FC236}">
                <a16:creationId xmlns:a16="http://schemas.microsoft.com/office/drawing/2014/main" id="{06547336-4598-4EFB-B79D-825FB02A7837}"/>
              </a:ext>
            </a:extLst>
          </p:cNvPr>
          <p:cNvSpPr>
            <a:spLocks noGrp="1" noChangeArrowheads="1"/>
          </p:cNvSpPr>
          <p:nvPr>
            <p:ph type="dt" sz="half" idx="10"/>
          </p:nvPr>
        </p:nvSpPr>
        <p:spPr>
          <a:ln/>
        </p:spPr>
        <p:txBody>
          <a:bodyPr/>
          <a:lstStyle>
            <a:lvl1pPr>
              <a:defRPr/>
            </a:lvl1pPr>
          </a:lstStyle>
          <a:p>
            <a:pPr>
              <a:defRPr/>
            </a:pPr>
            <a:endParaRPr lang="en-US"/>
          </a:p>
        </p:txBody>
      </p:sp>
      <p:sp>
        <p:nvSpPr>
          <p:cNvPr id="4" name="Rectangle 5">
            <a:extLst>
              <a:ext uri="{FF2B5EF4-FFF2-40B4-BE49-F238E27FC236}">
                <a16:creationId xmlns:a16="http://schemas.microsoft.com/office/drawing/2014/main" id="{7B275F64-4B4A-441E-A3D3-C6BDEC1E6B75}"/>
              </a:ext>
            </a:extLst>
          </p:cNvPr>
          <p:cNvSpPr>
            <a:spLocks noGrp="1" noChangeArrowheads="1"/>
          </p:cNvSpPr>
          <p:nvPr>
            <p:ph type="ftr" sz="quarter" idx="11"/>
          </p:nvPr>
        </p:nvSpPr>
        <p:spPr>
          <a:ln/>
        </p:spPr>
        <p:txBody>
          <a:bodyPr/>
          <a:lstStyle>
            <a:lvl1pPr>
              <a:defRPr/>
            </a:lvl1pPr>
          </a:lstStyle>
          <a:p>
            <a:pPr>
              <a:defRPr/>
            </a:pPr>
            <a:endParaRPr lang="en-US"/>
          </a:p>
        </p:txBody>
      </p:sp>
      <p:sp>
        <p:nvSpPr>
          <p:cNvPr id="5" name="Rectangle 6">
            <a:extLst>
              <a:ext uri="{FF2B5EF4-FFF2-40B4-BE49-F238E27FC236}">
                <a16:creationId xmlns:a16="http://schemas.microsoft.com/office/drawing/2014/main" id="{1C826508-AADA-4623-8919-928AF14D02E3}"/>
              </a:ext>
            </a:extLst>
          </p:cNvPr>
          <p:cNvSpPr>
            <a:spLocks noGrp="1" noChangeArrowheads="1"/>
          </p:cNvSpPr>
          <p:nvPr>
            <p:ph type="sldNum" sz="quarter" idx="12"/>
          </p:nvPr>
        </p:nvSpPr>
        <p:spPr>
          <a:ln/>
        </p:spPr>
        <p:txBody>
          <a:bodyPr/>
          <a:lstStyle>
            <a:lvl1pPr>
              <a:defRPr/>
            </a:lvl1pPr>
          </a:lstStyle>
          <a:p>
            <a:fld id="{D96CE50A-C198-438A-83E8-31E7E612B5FB}" type="slidenum">
              <a:rPr lang="en-US" altLang="en-US"/>
              <a:pPr/>
              <a:t>‹#›</a:t>
            </a:fld>
            <a:endParaRPr lang="en-US" altLang="en-US"/>
          </a:p>
        </p:txBody>
      </p:sp>
    </p:spTree>
    <p:extLst>
      <p:ext uri="{BB962C8B-B14F-4D97-AF65-F5344CB8AC3E}">
        <p14:creationId xmlns:p14="http://schemas.microsoft.com/office/powerpoint/2010/main" val="4196650678"/>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4">
            <a:extLst>
              <a:ext uri="{FF2B5EF4-FFF2-40B4-BE49-F238E27FC236}">
                <a16:creationId xmlns:a16="http://schemas.microsoft.com/office/drawing/2014/main" id="{5934397F-D489-4589-BFB9-553078A7BA91}"/>
              </a:ext>
            </a:extLst>
          </p:cNvPr>
          <p:cNvSpPr>
            <a:spLocks noGrp="1" noChangeArrowheads="1"/>
          </p:cNvSpPr>
          <p:nvPr>
            <p:ph type="dt" sz="half" idx="10"/>
          </p:nvPr>
        </p:nvSpPr>
        <p:spPr>
          <a:ln/>
        </p:spPr>
        <p:txBody>
          <a:bodyPr/>
          <a:lstStyle>
            <a:lvl1pPr>
              <a:defRPr/>
            </a:lvl1pPr>
          </a:lstStyle>
          <a:p>
            <a:pPr>
              <a:defRPr/>
            </a:pPr>
            <a:endParaRPr lang="en-US"/>
          </a:p>
        </p:txBody>
      </p:sp>
      <p:sp>
        <p:nvSpPr>
          <p:cNvPr id="3" name="Rectangle 5">
            <a:extLst>
              <a:ext uri="{FF2B5EF4-FFF2-40B4-BE49-F238E27FC236}">
                <a16:creationId xmlns:a16="http://schemas.microsoft.com/office/drawing/2014/main" id="{28C3B1FF-A534-4E0B-95D4-070562ACC239}"/>
              </a:ext>
            </a:extLst>
          </p:cNvPr>
          <p:cNvSpPr>
            <a:spLocks noGrp="1" noChangeArrowheads="1"/>
          </p:cNvSpPr>
          <p:nvPr>
            <p:ph type="ftr" sz="quarter" idx="11"/>
          </p:nvPr>
        </p:nvSpPr>
        <p:spPr>
          <a:ln/>
        </p:spPr>
        <p:txBody>
          <a:bodyPr/>
          <a:lstStyle>
            <a:lvl1pPr>
              <a:defRPr/>
            </a:lvl1pPr>
          </a:lstStyle>
          <a:p>
            <a:pPr>
              <a:defRPr/>
            </a:pPr>
            <a:endParaRPr lang="en-US"/>
          </a:p>
        </p:txBody>
      </p:sp>
      <p:sp>
        <p:nvSpPr>
          <p:cNvPr id="4" name="Rectangle 6">
            <a:extLst>
              <a:ext uri="{FF2B5EF4-FFF2-40B4-BE49-F238E27FC236}">
                <a16:creationId xmlns:a16="http://schemas.microsoft.com/office/drawing/2014/main" id="{46E16DF4-83F8-48DF-A226-E4E5C29E5026}"/>
              </a:ext>
            </a:extLst>
          </p:cNvPr>
          <p:cNvSpPr>
            <a:spLocks noGrp="1" noChangeArrowheads="1"/>
          </p:cNvSpPr>
          <p:nvPr>
            <p:ph type="sldNum" sz="quarter" idx="12"/>
          </p:nvPr>
        </p:nvSpPr>
        <p:spPr>
          <a:ln/>
        </p:spPr>
        <p:txBody>
          <a:bodyPr/>
          <a:lstStyle>
            <a:lvl1pPr>
              <a:defRPr/>
            </a:lvl1pPr>
          </a:lstStyle>
          <a:p>
            <a:fld id="{B487532A-A92F-47DB-9C21-D4EE4723BD17}" type="slidenum">
              <a:rPr lang="en-US" altLang="en-US"/>
              <a:pPr/>
              <a:t>‹#›</a:t>
            </a:fld>
            <a:endParaRPr lang="en-US" altLang="en-US"/>
          </a:p>
        </p:txBody>
      </p:sp>
    </p:spTree>
    <p:extLst>
      <p:ext uri="{BB962C8B-B14F-4D97-AF65-F5344CB8AC3E}">
        <p14:creationId xmlns:p14="http://schemas.microsoft.com/office/powerpoint/2010/main" val="4265781765"/>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Rectangle 4">
            <a:extLst>
              <a:ext uri="{FF2B5EF4-FFF2-40B4-BE49-F238E27FC236}">
                <a16:creationId xmlns:a16="http://schemas.microsoft.com/office/drawing/2014/main" id="{7FAB7CA3-7FD1-414C-980E-A0D663BF64B7}"/>
              </a:ext>
            </a:extLst>
          </p:cNvPr>
          <p:cNvSpPr>
            <a:spLocks noGrp="1" noChangeArrowheads="1"/>
          </p:cNvSpPr>
          <p:nvPr>
            <p:ph type="dt" sz="half" idx="10"/>
          </p:nvPr>
        </p:nvSpPr>
        <p:spPr>
          <a:ln/>
        </p:spPr>
        <p:txBody>
          <a:bodyPr/>
          <a:lstStyle>
            <a:lvl1pPr>
              <a:defRPr/>
            </a:lvl1pPr>
          </a:lstStyle>
          <a:p>
            <a:pPr>
              <a:defRPr/>
            </a:pPr>
            <a:endParaRPr lang="en-US"/>
          </a:p>
        </p:txBody>
      </p:sp>
      <p:sp>
        <p:nvSpPr>
          <p:cNvPr id="6" name="Rectangle 5">
            <a:extLst>
              <a:ext uri="{FF2B5EF4-FFF2-40B4-BE49-F238E27FC236}">
                <a16:creationId xmlns:a16="http://schemas.microsoft.com/office/drawing/2014/main" id="{CECAF27D-C92C-48ED-9ED8-90AF5BFBF2D0}"/>
              </a:ext>
            </a:extLst>
          </p:cNvPr>
          <p:cNvSpPr>
            <a:spLocks noGrp="1" noChangeArrowheads="1"/>
          </p:cNvSpPr>
          <p:nvPr>
            <p:ph type="ftr" sz="quarter" idx="11"/>
          </p:nvPr>
        </p:nvSpPr>
        <p:spPr>
          <a:ln/>
        </p:spPr>
        <p:txBody>
          <a:bodyPr/>
          <a:lstStyle>
            <a:lvl1pPr>
              <a:defRPr/>
            </a:lvl1pPr>
          </a:lstStyle>
          <a:p>
            <a:pPr>
              <a:defRPr/>
            </a:pPr>
            <a:endParaRPr lang="en-US"/>
          </a:p>
        </p:txBody>
      </p:sp>
      <p:sp>
        <p:nvSpPr>
          <p:cNvPr id="7" name="Rectangle 6">
            <a:extLst>
              <a:ext uri="{FF2B5EF4-FFF2-40B4-BE49-F238E27FC236}">
                <a16:creationId xmlns:a16="http://schemas.microsoft.com/office/drawing/2014/main" id="{1937B706-3E6B-4964-84FD-32E8A2A0D91E}"/>
              </a:ext>
            </a:extLst>
          </p:cNvPr>
          <p:cNvSpPr>
            <a:spLocks noGrp="1" noChangeArrowheads="1"/>
          </p:cNvSpPr>
          <p:nvPr>
            <p:ph type="sldNum" sz="quarter" idx="12"/>
          </p:nvPr>
        </p:nvSpPr>
        <p:spPr>
          <a:ln/>
        </p:spPr>
        <p:txBody>
          <a:bodyPr/>
          <a:lstStyle>
            <a:lvl1pPr>
              <a:defRPr/>
            </a:lvl1pPr>
          </a:lstStyle>
          <a:p>
            <a:fld id="{097DD43E-717D-465A-9E2F-69CCA65A5C86}" type="slidenum">
              <a:rPr lang="en-US" altLang="en-US"/>
              <a:pPr/>
              <a:t>‹#›</a:t>
            </a:fld>
            <a:endParaRPr lang="en-US" altLang="en-US"/>
          </a:p>
        </p:txBody>
      </p:sp>
    </p:spTree>
    <p:extLst>
      <p:ext uri="{BB962C8B-B14F-4D97-AF65-F5344CB8AC3E}">
        <p14:creationId xmlns:p14="http://schemas.microsoft.com/office/powerpoint/2010/main" val="1481618752"/>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Rectangle 4">
            <a:extLst>
              <a:ext uri="{FF2B5EF4-FFF2-40B4-BE49-F238E27FC236}">
                <a16:creationId xmlns:a16="http://schemas.microsoft.com/office/drawing/2014/main" id="{03DC3B36-D0D9-4666-B9C6-1425338A39B9}"/>
              </a:ext>
            </a:extLst>
          </p:cNvPr>
          <p:cNvSpPr>
            <a:spLocks noGrp="1" noChangeArrowheads="1"/>
          </p:cNvSpPr>
          <p:nvPr>
            <p:ph type="dt" sz="half" idx="10"/>
          </p:nvPr>
        </p:nvSpPr>
        <p:spPr>
          <a:ln/>
        </p:spPr>
        <p:txBody>
          <a:bodyPr/>
          <a:lstStyle>
            <a:lvl1pPr>
              <a:defRPr/>
            </a:lvl1pPr>
          </a:lstStyle>
          <a:p>
            <a:pPr>
              <a:defRPr/>
            </a:pPr>
            <a:endParaRPr lang="en-US"/>
          </a:p>
        </p:txBody>
      </p:sp>
      <p:sp>
        <p:nvSpPr>
          <p:cNvPr id="6" name="Rectangle 5">
            <a:extLst>
              <a:ext uri="{FF2B5EF4-FFF2-40B4-BE49-F238E27FC236}">
                <a16:creationId xmlns:a16="http://schemas.microsoft.com/office/drawing/2014/main" id="{6210E245-C74D-4D36-ACAD-3C86D01F7BE3}"/>
              </a:ext>
            </a:extLst>
          </p:cNvPr>
          <p:cNvSpPr>
            <a:spLocks noGrp="1" noChangeArrowheads="1"/>
          </p:cNvSpPr>
          <p:nvPr>
            <p:ph type="ftr" sz="quarter" idx="11"/>
          </p:nvPr>
        </p:nvSpPr>
        <p:spPr>
          <a:ln/>
        </p:spPr>
        <p:txBody>
          <a:bodyPr/>
          <a:lstStyle>
            <a:lvl1pPr>
              <a:defRPr/>
            </a:lvl1pPr>
          </a:lstStyle>
          <a:p>
            <a:pPr>
              <a:defRPr/>
            </a:pPr>
            <a:endParaRPr lang="en-US"/>
          </a:p>
        </p:txBody>
      </p:sp>
      <p:sp>
        <p:nvSpPr>
          <p:cNvPr id="7" name="Rectangle 6">
            <a:extLst>
              <a:ext uri="{FF2B5EF4-FFF2-40B4-BE49-F238E27FC236}">
                <a16:creationId xmlns:a16="http://schemas.microsoft.com/office/drawing/2014/main" id="{8130A952-A37F-442A-9767-22178D076A25}"/>
              </a:ext>
            </a:extLst>
          </p:cNvPr>
          <p:cNvSpPr>
            <a:spLocks noGrp="1" noChangeArrowheads="1"/>
          </p:cNvSpPr>
          <p:nvPr>
            <p:ph type="sldNum" sz="quarter" idx="12"/>
          </p:nvPr>
        </p:nvSpPr>
        <p:spPr>
          <a:ln/>
        </p:spPr>
        <p:txBody>
          <a:bodyPr/>
          <a:lstStyle>
            <a:lvl1pPr>
              <a:defRPr/>
            </a:lvl1pPr>
          </a:lstStyle>
          <a:p>
            <a:fld id="{72A525E4-E8B0-439B-B896-2BE1D59997DA}" type="slidenum">
              <a:rPr lang="en-US" altLang="en-US"/>
              <a:pPr/>
              <a:t>‹#›</a:t>
            </a:fld>
            <a:endParaRPr lang="en-US" altLang="en-US"/>
          </a:p>
        </p:txBody>
      </p:sp>
    </p:spTree>
    <p:extLst>
      <p:ext uri="{BB962C8B-B14F-4D97-AF65-F5344CB8AC3E}">
        <p14:creationId xmlns:p14="http://schemas.microsoft.com/office/powerpoint/2010/main" val="4094512851"/>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
            <a:extLst>
              <a:ext uri="{FF2B5EF4-FFF2-40B4-BE49-F238E27FC236}">
                <a16:creationId xmlns:a16="http://schemas.microsoft.com/office/drawing/2014/main" id="{0456BCFB-8A8A-4BE7-B812-318A7F864595}"/>
              </a:ext>
            </a:extLst>
          </p:cNvPr>
          <p:cNvSpPr>
            <a:spLocks noGrp="1" noChangeArrowheads="1"/>
          </p:cNvSpPr>
          <p:nvPr>
            <p:ph type="dt" sz="half" idx="10"/>
          </p:nvPr>
        </p:nvSpPr>
        <p:spPr>
          <a:ln/>
        </p:spPr>
        <p:txBody>
          <a:bodyPr/>
          <a:lstStyle>
            <a:lvl1pPr>
              <a:defRPr/>
            </a:lvl1pPr>
          </a:lstStyle>
          <a:p>
            <a:pPr>
              <a:defRPr/>
            </a:pPr>
            <a:endParaRPr lang="en-US"/>
          </a:p>
        </p:txBody>
      </p:sp>
      <p:sp>
        <p:nvSpPr>
          <p:cNvPr id="5" name="Rectangle 5">
            <a:extLst>
              <a:ext uri="{FF2B5EF4-FFF2-40B4-BE49-F238E27FC236}">
                <a16:creationId xmlns:a16="http://schemas.microsoft.com/office/drawing/2014/main" id="{EBBB5473-6141-4B58-A5D7-0C7CC7242E25}"/>
              </a:ext>
            </a:extLst>
          </p:cNvPr>
          <p:cNvSpPr>
            <a:spLocks noGrp="1" noChangeArrowheads="1"/>
          </p:cNvSpPr>
          <p:nvPr>
            <p:ph type="ftr" sz="quarter" idx="11"/>
          </p:nvPr>
        </p:nvSpPr>
        <p:spPr>
          <a:ln/>
        </p:spPr>
        <p:txBody>
          <a:bodyPr/>
          <a:lstStyle>
            <a:lvl1pPr>
              <a:defRPr/>
            </a:lvl1pPr>
          </a:lstStyle>
          <a:p>
            <a:pPr>
              <a:defRPr/>
            </a:pPr>
            <a:endParaRPr lang="en-US"/>
          </a:p>
        </p:txBody>
      </p:sp>
      <p:sp>
        <p:nvSpPr>
          <p:cNvPr id="6" name="Rectangle 6">
            <a:extLst>
              <a:ext uri="{FF2B5EF4-FFF2-40B4-BE49-F238E27FC236}">
                <a16:creationId xmlns:a16="http://schemas.microsoft.com/office/drawing/2014/main" id="{68B3B176-44BE-45F7-8581-A87B4DAE1084}"/>
              </a:ext>
            </a:extLst>
          </p:cNvPr>
          <p:cNvSpPr>
            <a:spLocks noGrp="1" noChangeArrowheads="1"/>
          </p:cNvSpPr>
          <p:nvPr>
            <p:ph type="sldNum" sz="quarter" idx="12"/>
          </p:nvPr>
        </p:nvSpPr>
        <p:spPr>
          <a:ln/>
        </p:spPr>
        <p:txBody>
          <a:bodyPr/>
          <a:lstStyle>
            <a:lvl1pPr>
              <a:defRPr/>
            </a:lvl1pPr>
          </a:lstStyle>
          <a:p>
            <a:fld id="{10887B18-E7AA-403F-BF86-4276DCFCCE92}" type="slidenum">
              <a:rPr lang="en-US" altLang="en-US"/>
              <a:pPr/>
              <a:t>‹#›</a:t>
            </a:fld>
            <a:endParaRPr lang="en-US" altLang="en-US"/>
          </a:p>
        </p:txBody>
      </p:sp>
    </p:spTree>
    <p:extLst>
      <p:ext uri="{BB962C8B-B14F-4D97-AF65-F5344CB8AC3E}">
        <p14:creationId xmlns:p14="http://schemas.microsoft.com/office/powerpoint/2010/main" val="4187089565"/>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
            <a:extLst>
              <a:ext uri="{FF2B5EF4-FFF2-40B4-BE49-F238E27FC236}">
                <a16:creationId xmlns:a16="http://schemas.microsoft.com/office/drawing/2014/main" id="{4D75CADB-9F24-4F13-9DDC-82F0C02FFC2A}"/>
              </a:ext>
            </a:extLst>
          </p:cNvPr>
          <p:cNvSpPr>
            <a:spLocks noGrp="1" noChangeArrowheads="1"/>
          </p:cNvSpPr>
          <p:nvPr>
            <p:ph type="dt" sz="half" idx="10"/>
          </p:nvPr>
        </p:nvSpPr>
        <p:spPr>
          <a:ln/>
        </p:spPr>
        <p:txBody>
          <a:bodyPr/>
          <a:lstStyle>
            <a:lvl1pPr>
              <a:defRPr/>
            </a:lvl1pPr>
          </a:lstStyle>
          <a:p>
            <a:pPr>
              <a:defRPr/>
            </a:pPr>
            <a:endParaRPr lang="en-US"/>
          </a:p>
        </p:txBody>
      </p:sp>
      <p:sp>
        <p:nvSpPr>
          <p:cNvPr id="5" name="Rectangle 5">
            <a:extLst>
              <a:ext uri="{FF2B5EF4-FFF2-40B4-BE49-F238E27FC236}">
                <a16:creationId xmlns:a16="http://schemas.microsoft.com/office/drawing/2014/main" id="{9BEDF2D1-03FE-4A4D-8AC4-230177BC1DBD}"/>
              </a:ext>
            </a:extLst>
          </p:cNvPr>
          <p:cNvSpPr>
            <a:spLocks noGrp="1" noChangeArrowheads="1"/>
          </p:cNvSpPr>
          <p:nvPr>
            <p:ph type="ftr" sz="quarter" idx="11"/>
          </p:nvPr>
        </p:nvSpPr>
        <p:spPr>
          <a:ln/>
        </p:spPr>
        <p:txBody>
          <a:bodyPr/>
          <a:lstStyle>
            <a:lvl1pPr>
              <a:defRPr/>
            </a:lvl1pPr>
          </a:lstStyle>
          <a:p>
            <a:pPr>
              <a:defRPr/>
            </a:pPr>
            <a:endParaRPr lang="en-US"/>
          </a:p>
        </p:txBody>
      </p:sp>
      <p:sp>
        <p:nvSpPr>
          <p:cNvPr id="6" name="Rectangle 6">
            <a:extLst>
              <a:ext uri="{FF2B5EF4-FFF2-40B4-BE49-F238E27FC236}">
                <a16:creationId xmlns:a16="http://schemas.microsoft.com/office/drawing/2014/main" id="{8AE79861-9ACA-42E5-B868-19A345C73725}"/>
              </a:ext>
            </a:extLst>
          </p:cNvPr>
          <p:cNvSpPr>
            <a:spLocks noGrp="1" noChangeArrowheads="1"/>
          </p:cNvSpPr>
          <p:nvPr>
            <p:ph type="sldNum" sz="quarter" idx="12"/>
          </p:nvPr>
        </p:nvSpPr>
        <p:spPr>
          <a:ln/>
        </p:spPr>
        <p:txBody>
          <a:bodyPr/>
          <a:lstStyle>
            <a:lvl1pPr>
              <a:defRPr/>
            </a:lvl1pPr>
          </a:lstStyle>
          <a:p>
            <a:fld id="{9F2EE9E0-DD0A-46EC-ADD6-390AEC670E31}" type="slidenum">
              <a:rPr lang="en-US" altLang="en-US"/>
              <a:pPr/>
              <a:t>‹#›</a:t>
            </a:fld>
            <a:endParaRPr lang="en-US" altLang="en-US"/>
          </a:p>
        </p:txBody>
      </p:sp>
    </p:spTree>
    <p:extLst>
      <p:ext uri="{BB962C8B-B14F-4D97-AF65-F5344CB8AC3E}">
        <p14:creationId xmlns:p14="http://schemas.microsoft.com/office/powerpoint/2010/main" val="996581836"/>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type="objOnly" preserve="1">
  <p:cSld name="Content">
    <p:spTree>
      <p:nvGrpSpPr>
        <p:cNvPr id="1" name=""/>
        <p:cNvGrpSpPr/>
        <p:nvPr/>
      </p:nvGrpSpPr>
      <p:grpSpPr>
        <a:xfrm>
          <a:off x="0" y="0"/>
          <a:ext cx="0" cy="0"/>
          <a:chOff x="0" y="0"/>
          <a:chExt cx="0" cy="0"/>
        </a:xfrm>
      </p:grpSpPr>
      <p:sp>
        <p:nvSpPr>
          <p:cNvPr id="2" name="Content Placeholder 1"/>
          <p:cNvSpPr>
            <a:spLocks noGrp="1"/>
          </p:cNvSpPr>
          <p:nvPr>
            <p:ph/>
          </p:nvPr>
        </p:nvSpPr>
        <p:spPr>
          <a:xfrm>
            <a:off x="457200" y="274638"/>
            <a:ext cx="8229600" cy="5851525"/>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3" name="Rectangle 4">
            <a:extLst>
              <a:ext uri="{FF2B5EF4-FFF2-40B4-BE49-F238E27FC236}">
                <a16:creationId xmlns:a16="http://schemas.microsoft.com/office/drawing/2014/main" id="{E694FA6E-BAA7-4012-80C2-DA8AA782198D}"/>
              </a:ext>
            </a:extLst>
          </p:cNvPr>
          <p:cNvSpPr>
            <a:spLocks noGrp="1" noChangeArrowheads="1"/>
          </p:cNvSpPr>
          <p:nvPr>
            <p:ph type="dt" sz="half" idx="10"/>
          </p:nvPr>
        </p:nvSpPr>
        <p:spPr>
          <a:ln/>
        </p:spPr>
        <p:txBody>
          <a:bodyPr/>
          <a:lstStyle>
            <a:lvl1pPr>
              <a:defRPr/>
            </a:lvl1pPr>
          </a:lstStyle>
          <a:p>
            <a:pPr>
              <a:defRPr/>
            </a:pPr>
            <a:endParaRPr lang="en-US"/>
          </a:p>
        </p:txBody>
      </p:sp>
      <p:sp>
        <p:nvSpPr>
          <p:cNvPr id="4" name="Rectangle 5">
            <a:extLst>
              <a:ext uri="{FF2B5EF4-FFF2-40B4-BE49-F238E27FC236}">
                <a16:creationId xmlns:a16="http://schemas.microsoft.com/office/drawing/2014/main" id="{A45A4230-5E6A-4B05-9419-449362869963}"/>
              </a:ext>
            </a:extLst>
          </p:cNvPr>
          <p:cNvSpPr>
            <a:spLocks noGrp="1" noChangeArrowheads="1"/>
          </p:cNvSpPr>
          <p:nvPr>
            <p:ph type="ftr" sz="quarter" idx="11"/>
          </p:nvPr>
        </p:nvSpPr>
        <p:spPr>
          <a:ln/>
        </p:spPr>
        <p:txBody>
          <a:bodyPr/>
          <a:lstStyle>
            <a:lvl1pPr>
              <a:defRPr/>
            </a:lvl1pPr>
          </a:lstStyle>
          <a:p>
            <a:pPr>
              <a:defRPr/>
            </a:pPr>
            <a:endParaRPr lang="en-US"/>
          </a:p>
        </p:txBody>
      </p:sp>
      <p:sp>
        <p:nvSpPr>
          <p:cNvPr id="5" name="Rectangle 6">
            <a:extLst>
              <a:ext uri="{FF2B5EF4-FFF2-40B4-BE49-F238E27FC236}">
                <a16:creationId xmlns:a16="http://schemas.microsoft.com/office/drawing/2014/main" id="{2AA91B33-1905-4206-9ACC-69655488FF45}"/>
              </a:ext>
            </a:extLst>
          </p:cNvPr>
          <p:cNvSpPr>
            <a:spLocks noGrp="1" noChangeArrowheads="1"/>
          </p:cNvSpPr>
          <p:nvPr>
            <p:ph type="sldNum" sz="quarter" idx="12"/>
          </p:nvPr>
        </p:nvSpPr>
        <p:spPr>
          <a:ln/>
        </p:spPr>
        <p:txBody>
          <a:bodyPr/>
          <a:lstStyle>
            <a:lvl1pPr>
              <a:defRPr/>
            </a:lvl1pPr>
          </a:lstStyle>
          <a:p>
            <a:fld id="{2FF72695-906A-4718-89A4-F4388A484B9A}" type="slidenum">
              <a:rPr lang="en-US" altLang="en-US"/>
              <a:pPr/>
              <a:t>‹#›</a:t>
            </a:fld>
            <a:endParaRPr lang="en-US" altLang="en-US"/>
          </a:p>
        </p:txBody>
      </p:sp>
    </p:spTree>
    <p:extLst>
      <p:ext uri="{BB962C8B-B14F-4D97-AF65-F5344CB8AC3E}">
        <p14:creationId xmlns:p14="http://schemas.microsoft.com/office/powerpoint/2010/main" val="2659841157"/>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6" Type="http://schemas.openxmlformats.org/officeDocument/2006/relationships/theme" Target="../theme/theme1.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23.xml"/><Relationship Id="rId13" Type="http://schemas.openxmlformats.org/officeDocument/2006/relationships/theme" Target="../theme/theme2.xml"/><Relationship Id="rId3" Type="http://schemas.openxmlformats.org/officeDocument/2006/relationships/slideLayout" Target="../slideLayouts/slideLayout18.xml"/><Relationship Id="rId7" Type="http://schemas.openxmlformats.org/officeDocument/2006/relationships/slideLayout" Target="../slideLayouts/slideLayout22.xml"/><Relationship Id="rId12" Type="http://schemas.openxmlformats.org/officeDocument/2006/relationships/slideLayout" Target="../slideLayouts/slideLayout27.xml"/><Relationship Id="rId2" Type="http://schemas.openxmlformats.org/officeDocument/2006/relationships/slideLayout" Target="../slideLayouts/slideLayout17.xml"/><Relationship Id="rId1" Type="http://schemas.openxmlformats.org/officeDocument/2006/relationships/slideLayout" Target="../slideLayouts/slideLayout16.xml"/><Relationship Id="rId6" Type="http://schemas.openxmlformats.org/officeDocument/2006/relationships/slideLayout" Target="../slideLayouts/slideLayout21.xml"/><Relationship Id="rId11" Type="http://schemas.openxmlformats.org/officeDocument/2006/relationships/slideLayout" Target="../slideLayouts/slideLayout26.xml"/><Relationship Id="rId5" Type="http://schemas.openxmlformats.org/officeDocument/2006/relationships/slideLayout" Target="../slideLayouts/slideLayout20.xml"/><Relationship Id="rId10" Type="http://schemas.openxmlformats.org/officeDocument/2006/relationships/slideLayout" Target="../slideLayouts/slideLayout25.xml"/><Relationship Id="rId4" Type="http://schemas.openxmlformats.org/officeDocument/2006/relationships/slideLayout" Target="../slideLayouts/slideLayout19.xml"/><Relationship Id="rId9" Type="http://schemas.openxmlformats.org/officeDocument/2006/relationships/slideLayout" Target="../slideLayouts/slideLayout2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050" name="Rectangle 2">
            <a:extLst>
              <a:ext uri="{FF2B5EF4-FFF2-40B4-BE49-F238E27FC236}">
                <a16:creationId xmlns:a16="http://schemas.microsoft.com/office/drawing/2014/main" id="{8B73C9D1-9FDA-4910-BADD-DC5F5F25C45A}"/>
              </a:ext>
            </a:extLst>
          </p:cNvPr>
          <p:cNvSpPr>
            <a:spLocks noGrp="1" noChangeArrowheads="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2051" name="Rectangle 3">
            <a:extLst>
              <a:ext uri="{FF2B5EF4-FFF2-40B4-BE49-F238E27FC236}">
                <a16:creationId xmlns:a16="http://schemas.microsoft.com/office/drawing/2014/main" id="{AE7A4CF7-B2DD-45B3-AFCF-2FB1F3E36BDA}"/>
              </a:ext>
            </a:extLst>
          </p:cNvPr>
          <p:cNvSpPr>
            <a:spLocks noGrp="1" noChangeArrowheads="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1028" name="Rectangle 4">
            <a:extLst>
              <a:ext uri="{FF2B5EF4-FFF2-40B4-BE49-F238E27FC236}">
                <a16:creationId xmlns:a16="http://schemas.microsoft.com/office/drawing/2014/main" id="{4D776BD1-597B-43AE-99FF-CB9F497D1B24}"/>
              </a:ext>
            </a:extLst>
          </p:cNvPr>
          <p:cNvSpPr>
            <a:spLocks noGrp="1" noChangeArrowheads="1"/>
          </p:cNvSpPr>
          <p:nvPr>
            <p:ph type="dt" sz="half" idx="2"/>
          </p:nvPr>
        </p:nvSpPr>
        <p:spPr bwMode="auto">
          <a:xfrm>
            <a:off x="457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400" smtClean="0">
                <a:latin typeface="Arial" charset="0"/>
              </a:defRPr>
            </a:lvl1pPr>
          </a:lstStyle>
          <a:p>
            <a:pPr>
              <a:defRPr/>
            </a:pPr>
            <a:endParaRPr lang="en-US"/>
          </a:p>
        </p:txBody>
      </p:sp>
      <p:sp>
        <p:nvSpPr>
          <p:cNvPr id="1029" name="Rectangle 5">
            <a:extLst>
              <a:ext uri="{FF2B5EF4-FFF2-40B4-BE49-F238E27FC236}">
                <a16:creationId xmlns:a16="http://schemas.microsoft.com/office/drawing/2014/main" id="{3A018138-3D4F-4243-A1E5-6A6CDF683C71}"/>
              </a:ext>
            </a:extLst>
          </p:cNvPr>
          <p:cNvSpPr>
            <a:spLocks noGrp="1" noChangeArrowheads="1"/>
          </p:cNvSpPr>
          <p:nvPr>
            <p:ph type="ftr" sz="quarter" idx="3"/>
          </p:nvPr>
        </p:nvSpPr>
        <p:spPr bwMode="auto">
          <a:xfrm>
            <a:off x="3124200" y="6245225"/>
            <a:ext cx="2895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a:defRPr sz="1400" smtClean="0">
                <a:latin typeface="Arial" charset="0"/>
              </a:defRPr>
            </a:lvl1pPr>
          </a:lstStyle>
          <a:p>
            <a:pPr>
              <a:defRPr/>
            </a:pPr>
            <a:endParaRPr lang="en-US"/>
          </a:p>
        </p:txBody>
      </p:sp>
      <p:sp>
        <p:nvSpPr>
          <p:cNvPr id="1030" name="Rectangle 6">
            <a:extLst>
              <a:ext uri="{FF2B5EF4-FFF2-40B4-BE49-F238E27FC236}">
                <a16:creationId xmlns:a16="http://schemas.microsoft.com/office/drawing/2014/main" id="{F2BB8851-35D8-4806-96D1-B9938F911085}"/>
              </a:ext>
            </a:extLst>
          </p:cNvPr>
          <p:cNvSpPr>
            <a:spLocks noGrp="1" noChangeArrowheads="1"/>
          </p:cNvSpPr>
          <p:nvPr>
            <p:ph type="sldNum" sz="quarter" idx="4"/>
          </p:nvPr>
        </p:nvSpPr>
        <p:spPr bwMode="auto">
          <a:xfrm>
            <a:off x="6553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400">
                <a:latin typeface="Arial" panose="020B0604020202020204" pitchFamily="34" charset="0"/>
              </a:defRPr>
            </a:lvl1pPr>
          </a:lstStyle>
          <a:p>
            <a:fld id="{08857EBA-5E0C-4C17-9C8D-C2D386D1DD6D}" type="slidenum">
              <a:rPr lang="en-US" altLang="en-US"/>
              <a:pPr/>
              <a:t>‹#›</a:t>
            </a:fld>
            <a:endParaRPr lang="en-US" altLang="en-US"/>
          </a:p>
        </p:txBody>
      </p:sp>
    </p:spTree>
  </p:cSld>
  <p:clrMap bg1="lt1" tx1="dk1" bg2="lt2" tx2="dk2" accent1="accent1" accent2="accent2" accent3="accent3" accent4="accent4" accent5="accent5" accent6="accent6" hlink="hlink" folHlink="folHlink"/>
  <p:sldLayoutIdLst>
    <p:sldLayoutId id="2147483650" r:id="rId1"/>
    <p:sldLayoutId id="2147483651" r:id="rId2"/>
    <p:sldLayoutId id="2147483652" r:id="rId3"/>
    <p:sldLayoutId id="2147483653" r:id="rId4"/>
    <p:sldLayoutId id="2147483654" r:id="rId5"/>
    <p:sldLayoutId id="2147483655" r:id="rId6"/>
    <p:sldLayoutId id="2147483656" r:id="rId7"/>
    <p:sldLayoutId id="2147483657" r:id="rId8"/>
    <p:sldLayoutId id="2147483658" r:id="rId9"/>
    <p:sldLayoutId id="2147483659" r:id="rId10"/>
    <p:sldLayoutId id="2147483660" r:id="rId11"/>
    <p:sldLayoutId id="2147483661" r:id="rId12"/>
    <p:sldLayoutId id="2147483662" r:id="rId13"/>
    <p:sldLayoutId id="2147483663" r:id="rId14"/>
    <p:sldLayoutId id="2147483664" r:id="rId15"/>
  </p:sldLayoutIdLst>
  <p:txStyles>
    <p:title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defRPr>
      </a:lvl2pPr>
      <a:lvl3pPr algn="ctr" rtl="0" eaLnBrk="0" fontAlgn="base" hangingPunct="0">
        <a:spcBef>
          <a:spcPct val="0"/>
        </a:spcBef>
        <a:spcAft>
          <a:spcPct val="0"/>
        </a:spcAft>
        <a:defRPr sz="4400">
          <a:solidFill>
            <a:schemeClr val="tx2"/>
          </a:solidFill>
          <a:latin typeface="Arial" charset="0"/>
        </a:defRPr>
      </a:lvl3pPr>
      <a:lvl4pPr algn="ctr" rtl="0" eaLnBrk="0" fontAlgn="base" hangingPunct="0">
        <a:spcBef>
          <a:spcPct val="0"/>
        </a:spcBef>
        <a:spcAft>
          <a:spcPct val="0"/>
        </a:spcAft>
        <a:defRPr sz="4400">
          <a:solidFill>
            <a:schemeClr val="tx2"/>
          </a:solidFill>
          <a:latin typeface="Arial" charset="0"/>
        </a:defRPr>
      </a:lvl4pPr>
      <a:lvl5pPr algn="ctr" rtl="0" eaLnBrk="0" fontAlgn="base" hangingPunct="0">
        <a:spcBef>
          <a:spcPct val="0"/>
        </a:spcBef>
        <a:spcAft>
          <a:spcPct val="0"/>
        </a:spcAft>
        <a:defRPr sz="4400">
          <a:solidFill>
            <a:schemeClr val="tx2"/>
          </a:solidFill>
          <a:latin typeface="Arial"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p:titleStyle>
    <p:bodyStyle>
      <a:lvl1pPr marL="342900" indent="-342900" algn="l" rtl="0" eaLnBrk="0" fontAlgn="base" hangingPunct="0">
        <a:spcBef>
          <a:spcPct val="20000"/>
        </a:spcBef>
        <a:spcAft>
          <a:spcPct val="0"/>
        </a:spcAft>
        <a:buChar char="•"/>
        <a:defRPr sz="32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800">
          <a:solidFill>
            <a:schemeClr val="tx1"/>
          </a:solidFill>
          <a:latin typeface="+mn-lt"/>
        </a:defRPr>
      </a:lvl2pPr>
      <a:lvl3pPr marL="1143000" indent="-228600" algn="l" rtl="0" eaLnBrk="0" fontAlgn="base" hangingPunct="0">
        <a:spcBef>
          <a:spcPct val="20000"/>
        </a:spcBef>
        <a:spcAft>
          <a:spcPct val="0"/>
        </a:spcAft>
        <a:buChar char="•"/>
        <a:defRPr sz="2400">
          <a:solidFill>
            <a:schemeClr val="tx1"/>
          </a:solidFill>
          <a:latin typeface="+mn-lt"/>
        </a:defRPr>
      </a:lvl3pPr>
      <a:lvl4pPr marL="1600200" indent="-228600" algn="l" rtl="0" eaLnBrk="0" fontAlgn="base" hangingPunct="0">
        <a:spcBef>
          <a:spcPct val="20000"/>
        </a:spcBef>
        <a:spcAft>
          <a:spcPct val="0"/>
        </a:spcAft>
        <a:buChar char="–"/>
        <a:defRPr sz="2000">
          <a:solidFill>
            <a:schemeClr val="tx1"/>
          </a:solidFill>
          <a:latin typeface="+mn-lt"/>
        </a:defRPr>
      </a:lvl4pPr>
      <a:lvl5pPr marL="2057400" indent="-228600" algn="l" rtl="0" eaLnBrk="0" fontAlgn="base" hangingPunct="0">
        <a:spcBef>
          <a:spcPct val="20000"/>
        </a:spcBef>
        <a:spcAft>
          <a:spcPct val="0"/>
        </a:spcAft>
        <a:buChar char="»"/>
        <a:defRPr sz="2000">
          <a:solidFill>
            <a:schemeClr val="tx1"/>
          </a:solidFill>
          <a:latin typeface="+mn-lt"/>
        </a:defRPr>
      </a:lvl5pPr>
      <a:lvl6pPr marL="2514600" indent="-228600" algn="l" rtl="0" fontAlgn="base">
        <a:spcBef>
          <a:spcPct val="20000"/>
        </a:spcBef>
        <a:spcAft>
          <a:spcPct val="0"/>
        </a:spcAft>
        <a:buChar char="»"/>
        <a:defRPr sz="2000">
          <a:solidFill>
            <a:schemeClr val="tx1"/>
          </a:solidFill>
          <a:latin typeface="+mn-lt"/>
        </a:defRPr>
      </a:lvl6pPr>
      <a:lvl7pPr marL="2971800" indent="-228600" algn="l" rtl="0" fontAlgn="base">
        <a:spcBef>
          <a:spcPct val="20000"/>
        </a:spcBef>
        <a:spcAft>
          <a:spcPct val="0"/>
        </a:spcAft>
        <a:buChar char="»"/>
        <a:defRPr sz="2000">
          <a:solidFill>
            <a:schemeClr val="tx1"/>
          </a:solidFill>
          <a:latin typeface="+mn-lt"/>
        </a:defRPr>
      </a:lvl7pPr>
      <a:lvl8pPr marL="3429000" indent="-228600" algn="l" rtl="0" fontAlgn="base">
        <a:spcBef>
          <a:spcPct val="20000"/>
        </a:spcBef>
        <a:spcAft>
          <a:spcPct val="0"/>
        </a:spcAft>
        <a:buChar char="»"/>
        <a:defRPr sz="2000">
          <a:solidFill>
            <a:schemeClr val="tx1"/>
          </a:solidFill>
          <a:latin typeface="+mn-lt"/>
        </a:defRPr>
      </a:lvl8pPr>
      <a:lvl9pPr marL="3886200" indent="-228600" algn="l" rtl="0" fontAlgn="base">
        <a:spcBef>
          <a:spcPct val="20000"/>
        </a:spcBef>
        <a:spcAft>
          <a:spcPct val="0"/>
        </a:spcAft>
        <a:buChar char="»"/>
        <a:defRPr sz="20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074" name="Rectangle 2">
            <a:extLst>
              <a:ext uri="{FF2B5EF4-FFF2-40B4-BE49-F238E27FC236}">
                <a16:creationId xmlns:a16="http://schemas.microsoft.com/office/drawing/2014/main" id="{0A091A12-EAB2-419E-BFCC-41998C31A516}"/>
              </a:ext>
            </a:extLst>
          </p:cNvPr>
          <p:cNvSpPr>
            <a:spLocks noGrp="1" noChangeArrowheads="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3075" name="Rectangle 3">
            <a:extLst>
              <a:ext uri="{FF2B5EF4-FFF2-40B4-BE49-F238E27FC236}">
                <a16:creationId xmlns:a16="http://schemas.microsoft.com/office/drawing/2014/main" id="{74536A85-87A1-4182-9DF9-EB732D519B6C}"/>
              </a:ext>
            </a:extLst>
          </p:cNvPr>
          <p:cNvSpPr>
            <a:spLocks noGrp="1" noChangeArrowheads="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129028" name="Rectangle 4">
            <a:extLst>
              <a:ext uri="{FF2B5EF4-FFF2-40B4-BE49-F238E27FC236}">
                <a16:creationId xmlns:a16="http://schemas.microsoft.com/office/drawing/2014/main" id="{463ACF0B-5691-42D0-BC1B-DA38C51A7F82}"/>
              </a:ext>
            </a:extLst>
          </p:cNvPr>
          <p:cNvSpPr>
            <a:spLocks noGrp="1" noChangeArrowheads="1"/>
          </p:cNvSpPr>
          <p:nvPr>
            <p:ph type="dt" sz="half" idx="2"/>
          </p:nvPr>
        </p:nvSpPr>
        <p:spPr bwMode="auto">
          <a:xfrm>
            <a:off x="457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400" smtClean="0">
                <a:latin typeface="Arial" charset="0"/>
              </a:defRPr>
            </a:lvl1pPr>
          </a:lstStyle>
          <a:p>
            <a:pPr>
              <a:defRPr/>
            </a:pPr>
            <a:endParaRPr lang="en-US"/>
          </a:p>
        </p:txBody>
      </p:sp>
      <p:sp>
        <p:nvSpPr>
          <p:cNvPr id="129029" name="Rectangle 5">
            <a:extLst>
              <a:ext uri="{FF2B5EF4-FFF2-40B4-BE49-F238E27FC236}">
                <a16:creationId xmlns:a16="http://schemas.microsoft.com/office/drawing/2014/main" id="{A7409330-406E-4896-910D-859BE6E718E4}"/>
              </a:ext>
            </a:extLst>
          </p:cNvPr>
          <p:cNvSpPr>
            <a:spLocks noGrp="1" noChangeArrowheads="1"/>
          </p:cNvSpPr>
          <p:nvPr>
            <p:ph type="ftr" sz="quarter" idx="3"/>
          </p:nvPr>
        </p:nvSpPr>
        <p:spPr bwMode="auto">
          <a:xfrm>
            <a:off x="3124200" y="6245225"/>
            <a:ext cx="2895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a:defRPr sz="1400" smtClean="0">
                <a:latin typeface="Arial" charset="0"/>
              </a:defRPr>
            </a:lvl1pPr>
          </a:lstStyle>
          <a:p>
            <a:pPr>
              <a:defRPr/>
            </a:pPr>
            <a:endParaRPr lang="en-US"/>
          </a:p>
        </p:txBody>
      </p:sp>
      <p:sp>
        <p:nvSpPr>
          <p:cNvPr id="129030" name="Rectangle 6">
            <a:extLst>
              <a:ext uri="{FF2B5EF4-FFF2-40B4-BE49-F238E27FC236}">
                <a16:creationId xmlns:a16="http://schemas.microsoft.com/office/drawing/2014/main" id="{F17A1859-607A-4CDB-A082-E39C857FA735}"/>
              </a:ext>
            </a:extLst>
          </p:cNvPr>
          <p:cNvSpPr>
            <a:spLocks noGrp="1" noChangeArrowheads="1"/>
          </p:cNvSpPr>
          <p:nvPr>
            <p:ph type="sldNum" sz="quarter" idx="4"/>
          </p:nvPr>
        </p:nvSpPr>
        <p:spPr bwMode="auto">
          <a:xfrm>
            <a:off x="6553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400">
                <a:latin typeface="Arial" panose="020B0604020202020204" pitchFamily="34" charset="0"/>
              </a:defRPr>
            </a:lvl1pPr>
          </a:lstStyle>
          <a:p>
            <a:fld id="{E84C1992-376F-4CF6-ABE8-32DE1FEABA3A}" type="slidenum">
              <a:rPr lang="en-US" altLang="en-US"/>
              <a:pPr/>
              <a:t>‹#›</a:t>
            </a:fld>
            <a:endParaRPr lang="en-US" altLang="en-US"/>
          </a:p>
        </p:txBody>
      </p:sp>
    </p:spTree>
  </p:cSld>
  <p:clrMap bg1="lt1" tx1="dk1" bg2="lt2" tx2="dk2" accent1="accent1" accent2="accent2" accent3="accent3" accent4="accent4" accent5="accent5" accent6="accent6" hlink="hlink" folHlink="folHlink"/>
  <p:sldLayoutIdLst>
    <p:sldLayoutId id="2147483665" r:id="rId1"/>
    <p:sldLayoutId id="2147483666" r:id="rId2"/>
    <p:sldLayoutId id="2147483667" r:id="rId3"/>
    <p:sldLayoutId id="2147483668" r:id="rId4"/>
    <p:sldLayoutId id="2147483669" r:id="rId5"/>
    <p:sldLayoutId id="2147483670" r:id="rId6"/>
    <p:sldLayoutId id="2147483671" r:id="rId7"/>
    <p:sldLayoutId id="2147483672" r:id="rId8"/>
    <p:sldLayoutId id="2147483673" r:id="rId9"/>
    <p:sldLayoutId id="2147483674" r:id="rId10"/>
    <p:sldLayoutId id="2147483675" r:id="rId11"/>
    <p:sldLayoutId id="2147483676" r:id="rId12"/>
  </p:sldLayoutIdLst>
  <p:txStyles>
    <p:title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cs typeface="Arial" charset="0"/>
        </a:defRPr>
      </a:lvl2pPr>
      <a:lvl3pPr algn="ctr" rtl="0" eaLnBrk="0" fontAlgn="base" hangingPunct="0">
        <a:spcBef>
          <a:spcPct val="0"/>
        </a:spcBef>
        <a:spcAft>
          <a:spcPct val="0"/>
        </a:spcAft>
        <a:defRPr sz="4400">
          <a:solidFill>
            <a:schemeClr val="tx2"/>
          </a:solidFill>
          <a:latin typeface="Arial" charset="0"/>
          <a:cs typeface="Arial" charset="0"/>
        </a:defRPr>
      </a:lvl3pPr>
      <a:lvl4pPr algn="ctr" rtl="0" eaLnBrk="0" fontAlgn="base" hangingPunct="0">
        <a:spcBef>
          <a:spcPct val="0"/>
        </a:spcBef>
        <a:spcAft>
          <a:spcPct val="0"/>
        </a:spcAft>
        <a:defRPr sz="4400">
          <a:solidFill>
            <a:schemeClr val="tx2"/>
          </a:solidFill>
          <a:latin typeface="Arial" charset="0"/>
          <a:cs typeface="Arial" charset="0"/>
        </a:defRPr>
      </a:lvl4pPr>
      <a:lvl5pPr algn="ctr" rtl="0" eaLnBrk="0" fontAlgn="base" hangingPunct="0">
        <a:spcBef>
          <a:spcPct val="0"/>
        </a:spcBef>
        <a:spcAft>
          <a:spcPct val="0"/>
        </a:spcAft>
        <a:defRPr sz="4400">
          <a:solidFill>
            <a:schemeClr val="tx2"/>
          </a:solidFill>
          <a:latin typeface="Arial" charset="0"/>
          <a:cs typeface="Arial" charset="0"/>
        </a:defRPr>
      </a:lvl5pPr>
      <a:lvl6pPr marL="457200" algn="ctr" rtl="0" fontAlgn="base">
        <a:spcBef>
          <a:spcPct val="0"/>
        </a:spcBef>
        <a:spcAft>
          <a:spcPct val="0"/>
        </a:spcAft>
        <a:defRPr sz="4400">
          <a:solidFill>
            <a:schemeClr val="tx2"/>
          </a:solidFill>
          <a:latin typeface="Arial" charset="0"/>
          <a:cs typeface="Arial" charset="0"/>
        </a:defRPr>
      </a:lvl6pPr>
      <a:lvl7pPr marL="914400" algn="ctr" rtl="0" fontAlgn="base">
        <a:spcBef>
          <a:spcPct val="0"/>
        </a:spcBef>
        <a:spcAft>
          <a:spcPct val="0"/>
        </a:spcAft>
        <a:defRPr sz="4400">
          <a:solidFill>
            <a:schemeClr val="tx2"/>
          </a:solidFill>
          <a:latin typeface="Arial" charset="0"/>
          <a:cs typeface="Arial" charset="0"/>
        </a:defRPr>
      </a:lvl7pPr>
      <a:lvl8pPr marL="1371600" algn="ctr" rtl="0" fontAlgn="base">
        <a:spcBef>
          <a:spcPct val="0"/>
        </a:spcBef>
        <a:spcAft>
          <a:spcPct val="0"/>
        </a:spcAft>
        <a:defRPr sz="4400">
          <a:solidFill>
            <a:schemeClr val="tx2"/>
          </a:solidFill>
          <a:latin typeface="Arial" charset="0"/>
          <a:cs typeface="Arial" charset="0"/>
        </a:defRPr>
      </a:lvl8pPr>
      <a:lvl9pPr marL="1828800" algn="ctr" rtl="0" fontAlgn="base">
        <a:spcBef>
          <a:spcPct val="0"/>
        </a:spcBef>
        <a:spcAft>
          <a:spcPct val="0"/>
        </a:spcAft>
        <a:defRPr sz="4400">
          <a:solidFill>
            <a:schemeClr val="tx2"/>
          </a:solidFill>
          <a:latin typeface="Arial" charset="0"/>
          <a:cs typeface="Arial" charset="0"/>
        </a:defRPr>
      </a:lvl9pPr>
    </p:titleStyle>
    <p:bodyStyle>
      <a:lvl1pPr marL="342900" indent="-342900" algn="l" rtl="0" eaLnBrk="0" fontAlgn="base" hangingPunct="0">
        <a:spcBef>
          <a:spcPct val="20000"/>
        </a:spcBef>
        <a:spcAft>
          <a:spcPct val="0"/>
        </a:spcAft>
        <a:buChar char="•"/>
        <a:defRPr sz="32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800">
          <a:solidFill>
            <a:schemeClr val="tx1"/>
          </a:solidFill>
          <a:latin typeface="+mn-lt"/>
          <a:cs typeface="+mn-cs"/>
        </a:defRPr>
      </a:lvl2pPr>
      <a:lvl3pPr marL="1143000" indent="-228600" algn="l" rtl="0" eaLnBrk="0" fontAlgn="base" hangingPunct="0">
        <a:spcBef>
          <a:spcPct val="20000"/>
        </a:spcBef>
        <a:spcAft>
          <a:spcPct val="0"/>
        </a:spcAft>
        <a:buChar char="•"/>
        <a:defRPr sz="2400">
          <a:solidFill>
            <a:schemeClr val="tx1"/>
          </a:solidFill>
          <a:latin typeface="+mn-lt"/>
          <a:cs typeface="+mn-cs"/>
        </a:defRPr>
      </a:lvl3pPr>
      <a:lvl4pPr marL="1600200" indent="-228600" algn="l" rtl="0" eaLnBrk="0" fontAlgn="base" hangingPunct="0">
        <a:spcBef>
          <a:spcPct val="20000"/>
        </a:spcBef>
        <a:spcAft>
          <a:spcPct val="0"/>
        </a:spcAft>
        <a:buChar char="–"/>
        <a:defRPr sz="2000">
          <a:solidFill>
            <a:schemeClr val="tx1"/>
          </a:solidFill>
          <a:latin typeface="+mn-lt"/>
          <a:cs typeface="+mn-cs"/>
        </a:defRPr>
      </a:lvl4pPr>
      <a:lvl5pPr marL="2057400" indent="-228600" algn="l" rtl="0" eaLnBrk="0" fontAlgn="base" hangingPunct="0">
        <a:spcBef>
          <a:spcPct val="20000"/>
        </a:spcBef>
        <a:spcAft>
          <a:spcPct val="0"/>
        </a:spcAft>
        <a:buChar char="»"/>
        <a:defRPr sz="2000">
          <a:solidFill>
            <a:schemeClr val="tx1"/>
          </a:solidFill>
          <a:latin typeface="+mn-lt"/>
          <a:cs typeface="+mn-cs"/>
        </a:defRPr>
      </a:lvl5pPr>
      <a:lvl6pPr marL="2514600" indent="-228600" algn="l" rtl="0" fontAlgn="base">
        <a:spcBef>
          <a:spcPct val="20000"/>
        </a:spcBef>
        <a:spcAft>
          <a:spcPct val="0"/>
        </a:spcAft>
        <a:buChar char="»"/>
        <a:defRPr sz="2000">
          <a:solidFill>
            <a:schemeClr val="tx1"/>
          </a:solidFill>
          <a:latin typeface="+mn-lt"/>
          <a:cs typeface="+mn-cs"/>
        </a:defRPr>
      </a:lvl6pPr>
      <a:lvl7pPr marL="2971800" indent="-228600" algn="l" rtl="0" fontAlgn="base">
        <a:spcBef>
          <a:spcPct val="20000"/>
        </a:spcBef>
        <a:spcAft>
          <a:spcPct val="0"/>
        </a:spcAft>
        <a:buChar char="»"/>
        <a:defRPr sz="2000">
          <a:solidFill>
            <a:schemeClr val="tx1"/>
          </a:solidFill>
          <a:latin typeface="+mn-lt"/>
          <a:cs typeface="+mn-cs"/>
        </a:defRPr>
      </a:lvl7pPr>
      <a:lvl8pPr marL="3429000" indent="-228600" algn="l" rtl="0" fontAlgn="base">
        <a:spcBef>
          <a:spcPct val="20000"/>
        </a:spcBef>
        <a:spcAft>
          <a:spcPct val="0"/>
        </a:spcAft>
        <a:buChar char="»"/>
        <a:defRPr sz="2000">
          <a:solidFill>
            <a:schemeClr val="tx1"/>
          </a:solidFill>
          <a:latin typeface="+mn-lt"/>
          <a:cs typeface="+mn-cs"/>
        </a:defRPr>
      </a:lvl8pPr>
      <a:lvl9pPr marL="3886200" indent="-228600" algn="l" rtl="0" fontAlgn="base">
        <a:spcBef>
          <a:spcPct val="20000"/>
        </a:spcBef>
        <a:spcAft>
          <a:spcPct val="0"/>
        </a:spcAft>
        <a:buChar char="»"/>
        <a:defRPr sz="2000">
          <a:solidFill>
            <a:schemeClr val="tx1"/>
          </a:solidFill>
          <a:latin typeface="+mn-lt"/>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gif"/><Relationship Id="rId2" Type="http://schemas.openxmlformats.org/officeDocument/2006/relationships/image" Target="../media/image1.jpeg"/><Relationship Id="rId1" Type="http://schemas.openxmlformats.org/officeDocument/2006/relationships/slideLayout" Target="../slideLayouts/slideLayout7.xml"/><Relationship Id="rId5" Type="http://schemas.openxmlformats.org/officeDocument/2006/relationships/image" Target="../media/image4.gif"/><Relationship Id="rId4" Type="http://schemas.openxmlformats.org/officeDocument/2006/relationships/image" Target="../media/image3.gif"/></Relationships>
</file>

<file path=ppt/slides/_rels/slide2.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slideLayout" Target="../slideLayouts/slideLayout12.xml"/><Relationship Id="rId1" Type="http://schemas.openxmlformats.org/officeDocument/2006/relationships/audio" Target="file:///D:\MY%20XUAN\Nhac%20nuoc%20ngoai\ICQ-ICQ.mp3" TargetMode="External"/><Relationship Id="rId5" Type="http://schemas.openxmlformats.org/officeDocument/2006/relationships/image" Target="../media/image7.png"/><Relationship Id="rId4" Type="http://schemas.openxmlformats.org/officeDocument/2006/relationships/image" Target="../media/image6.jpeg"/></Relationships>
</file>

<file path=ppt/slides/_rels/slide3.xml.rels><?xml version="1.0" encoding="UTF-8" standalone="yes"?>
<Relationships xmlns="http://schemas.openxmlformats.org/package/2006/relationships"><Relationship Id="rId3" Type="http://schemas.openxmlformats.org/officeDocument/2006/relationships/image" Target="../media/image9.gif"/><Relationship Id="rId7" Type="http://schemas.openxmlformats.org/officeDocument/2006/relationships/image" Target="../media/image13.jpeg"/><Relationship Id="rId2" Type="http://schemas.openxmlformats.org/officeDocument/2006/relationships/image" Target="../media/image8.wmf"/><Relationship Id="rId1" Type="http://schemas.openxmlformats.org/officeDocument/2006/relationships/slideLayout" Target="../slideLayouts/slideLayout1.xml"/><Relationship Id="rId6" Type="http://schemas.openxmlformats.org/officeDocument/2006/relationships/image" Target="../media/image12.jpeg"/><Relationship Id="rId5" Type="http://schemas.openxmlformats.org/officeDocument/2006/relationships/image" Target="../media/image11.jpeg"/><Relationship Id="rId4" Type="http://schemas.openxmlformats.org/officeDocument/2006/relationships/image" Target="../media/image10.jpeg"/></Relationships>
</file>

<file path=ppt/slides/_rels/slide4.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slideLayout" Target="../slideLayouts/slideLayout4.xml"/><Relationship Id="rId1" Type="http://schemas.openxmlformats.org/officeDocument/2006/relationships/audio" Target="file:///D:\English%209\unit%206%20reading\THE%20SWAN%20LAKE-TCHAIKOVSKY.MP3" TargetMode="External"/><Relationship Id="rId5" Type="http://schemas.openxmlformats.org/officeDocument/2006/relationships/image" Target="../media/image15.png"/><Relationship Id="rId4" Type="http://schemas.openxmlformats.org/officeDocument/2006/relationships/image" Target="../media/image14.jpeg"/></Relationships>
</file>

<file path=ppt/slides/_rels/slide5.xml.rels><?xml version="1.0" encoding="UTF-8" standalone="yes"?>
<Relationships xmlns="http://schemas.openxmlformats.org/package/2006/relationships"><Relationship Id="rId2" Type="http://schemas.openxmlformats.org/officeDocument/2006/relationships/image" Target="../media/image16.emf"/><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17.jpeg"/><Relationship Id="rId2" Type="http://schemas.openxmlformats.org/officeDocument/2006/relationships/hyperlink" Target="http://nokiaaccessibility.com/images/6310i_Slvr_34View.jpg" TargetMode="External"/><Relationship Id="rId1" Type="http://schemas.openxmlformats.org/officeDocument/2006/relationships/slideLayout" Target="../slideLayouts/slideLayout7.xml"/><Relationship Id="rId6" Type="http://schemas.openxmlformats.org/officeDocument/2006/relationships/image" Target="../media/image19.jpeg"/><Relationship Id="rId5" Type="http://schemas.openxmlformats.org/officeDocument/2006/relationships/image" Target="../media/image18.jpeg"/><Relationship Id="rId4" Type="http://schemas.openxmlformats.org/officeDocument/2006/relationships/hyperlink" Target="http://images.google.com.vn/imgres?imgurl=http://www.cyberarmy.net/files/gallery/Me%20all%20dressed%20up%20as%20a%20nurse.jpg&amp;imgrefurl=http://www.cyberarmy.net/files/gallery/&amp;h=2048&amp;w=1536&amp;sz=241&amp;hl=vi&amp;start=7&amp;tbnid=xyMcs-BdDZc3WM:&amp;tbnh=150&amp;tbnw=113&amp;prev=/images?q%3Da%2Bnurse%26gbv%3D2%26svnum%3D10%26hl%3Dvi" TargetMode="External"/></Relationships>
</file>

<file path=ppt/slides/_rels/slide7.xml.rels><?xml version="1.0" encoding="UTF-8" standalone="yes"?>
<Relationships xmlns="http://schemas.openxmlformats.org/package/2006/relationships"><Relationship Id="rId2" Type="http://schemas.openxmlformats.org/officeDocument/2006/relationships/image" Target="../media/image20.gif"/><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8" Type="http://schemas.openxmlformats.org/officeDocument/2006/relationships/image" Target="../media/image25.png"/><Relationship Id="rId13" Type="http://schemas.openxmlformats.org/officeDocument/2006/relationships/image" Target="../media/image29.gif"/><Relationship Id="rId18" Type="http://schemas.openxmlformats.org/officeDocument/2006/relationships/image" Target="../media/image32.png"/><Relationship Id="rId26" Type="http://schemas.openxmlformats.org/officeDocument/2006/relationships/slide" Target="slide18.xml"/><Relationship Id="rId3" Type="http://schemas.openxmlformats.org/officeDocument/2006/relationships/control" Target="../activeX/activeX2.xml"/><Relationship Id="rId21" Type="http://schemas.openxmlformats.org/officeDocument/2006/relationships/hyperlink" Target="../../Admin/My%20Documents/ENGLISH%209/Presentation3.ppt" TargetMode="External"/><Relationship Id="rId34" Type="http://schemas.openxmlformats.org/officeDocument/2006/relationships/image" Target="../media/image22.wmf"/><Relationship Id="rId7" Type="http://schemas.openxmlformats.org/officeDocument/2006/relationships/image" Target="../media/image24.gif"/><Relationship Id="rId12" Type="http://schemas.openxmlformats.org/officeDocument/2006/relationships/image" Target="../media/image28.png"/><Relationship Id="rId17" Type="http://schemas.openxmlformats.org/officeDocument/2006/relationships/hyperlink" Target="../../Admin/My%20Documents/ENGLISH%209/Presentation1.ppt" TargetMode="External"/><Relationship Id="rId25" Type="http://schemas.openxmlformats.org/officeDocument/2006/relationships/slide" Target="slide11.xml"/><Relationship Id="rId33" Type="http://schemas.openxmlformats.org/officeDocument/2006/relationships/image" Target="../media/image21.wmf"/><Relationship Id="rId2" Type="http://schemas.openxmlformats.org/officeDocument/2006/relationships/control" Target="../activeX/activeX1.xml"/><Relationship Id="rId16" Type="http://schemas.openxmlformats.org/officeDocument/2006/relationships/image" Target="../media/image31.gif"/><Relationship Id="rId20" Type="http://schemas.openxmlformats.org/officeDocument/2006/relationships/image" Target="../media/image34.gif"/><Relationship Id="rId29" Type="http://schemas.openxmlformats.org/officeDocument/2006/relationships/slide" Target="slide14.xml"/><Relationship Id="rId1" Type="http://schemas.openxmlformats.org/officeDocument/2006/relationships/vmlDrawing" Target="../drawings/vmlDrawing1.vml"/><Relationship Id="rId6" Type="http://schemas.openxmlformats.org/officeDocument/2006/relationships/image" Target="../media/image23.png"/><Relationship Id="rId11" Type="http://schemas.openxmlformats.org/officeDocument/2006/relationships/image" Target="../media/image27.gif"/><Relationship Id="rId24" Type="http://schemas.openxmlformats.org/officeDocument/2006/relationships/image" Target="../media/image36.gif"/><Relationship Id="rId32" Type="http://schemas.openxmlformats.org/officeDocument/2006/relationships/slide" Target="slide20.xml"/><Relationship Id="rId5" Type="http://schemas.openxmlformats.org/officeDocument/2006/relationships/slide" Target="slide10.xml"/><Relationship Id="rId15" Type="http://schemas.openxmlformats.org/officeDocument/2006/relationships/image" Target="../media/image30.png"/><Relationship Id="rId23" Type="http://schemas.openxmlformats.org/officeDocument/2006/relationships/slide" Target="slide5.xml"/><Relationship Id="rId28" Type="http://schemas.openxmlformats.org/officeDocument/2006/relationships/slide" Target="slide19.xml"/><Relationship Id="rId10" Type="http://schemas.openxmlformats.org/officeDocument/2006/relationships/slide" Target="slide13.xml"/><Relationship Id="rId19" Type="http://schemas.openxmlformats.org/officeDocument/2006/relationships/image" Target="../media/image33.gif"/><Relationship Id="rId31" Type="http://schemas.openxmlformats.org/officeDocument/2006/relationships/slide" Target="slide16.xml"/><Relationship Id="rId4" Type="http://schemas.openxmlformats.org/officeDocument/2006/relationships/slideLayout" Target="../slideLayouts/slideLayout2.xml"/><Relationship Id="rId9" Type="http://schemas.openxmlformats.org/officeDocument/2006/relationships/image" Target="../media/image26.png"/><Relationship Id="rId14" Type="http://schemas.openxmlformats.org/officeDocument/2006/relationships/hyperlink" Target="UNIT%204%20E%207lesson%204.ppt" TargetMode="External"/><Relationship Id="rId22" Type="http://schemas.openxmlformats.org/officeDocument/2006/relationships/image" Target="../media/image35.png"/><Relationship Id="rId27" Type="http://schemas.openxmlformats.org/officeDocument/2006/relationships/slide" Target="slide12.xml"/><Relationship Id="rId30" Type="http://schemas.openxmlformats.org/officeDocument/2006/relationships/slide" Target="slide15.xml"/></Relationships>
</file>

<file path=ppt/slides/_rels/slide12.xml.rels><?xml version="1.0" encoding="UTF-8" standalone="yes"?>
<Relationships xmlns="http://schemas.openxmlformats.org/package/2006/relationships"><Relationship Id="rId3" Type="http://schemas.openxmlformats.org/officeDocument/2006/relationships/image" Target="../media/image38.gif"/><Relationship Id="rId2" Type="http://schemas.openxmlformats.org/officeDocument/2006/relationships/image" Target="../media/image37.gif"/><Relationship Id="rId1" Type="http://schemas.openxmlformats.org/officeDocument/2006/relationships/slideLayout" Target="../slideLayouts/slideLayout2.xml"/><Relationship Id="rId4" Type="http://schemas.openxmlformats.org/officeDocument/2006/relationships/slide" Target="slide11.xml"/></Relationships>
</file>

<file path=ppt/slides/_rels/slide13.xml.rels><?xml version="1.0" encoding="UTF-8" standalone="yes"?>
<Relationships xmlns="http://schemas.openxmlformats.org/package/2006/relationships"><Relationship Id="rId3" Type="http://schemas.openxmlformats.org/officeDocument/2006/relationships/image" Target="../media/image38.gif"/><Relationship Id="rId2" Type="http://schemas.openxmlformats.org/officeDocument/2006/relationships/image" Target="../media/image37.gif"/><Relationship Id="rId1" Type="http://schemas.openxmlformats.org/officeDocument/2006/relationships/slideLayout" Target="../slideLayouts/slideLayout2.xml"/><Relationship Id="rId4" Type="http://schemas.openxmlformats.org/officeDocument/2006/relationships/slide" Target="slide11.xml"/></Relationships>
</file>

<file path=ppt/slides/_rels/slide14.xml.rels><?xml version="1.0" encoding="UTF-8" standalone="yes"?>
<Relationships xmlns="http://schemas.openxmlformats.org/package/2006/relationships"><Relationship Id="rId2" Type="http://schemas.openxmlformats.org/officeDocument/2006/relationships/image" Target="../media/image39.gif"/><Relationship Id="rId1" Type="http://schemas.openxmlformats.org/officeDocument/2006/relationships/slideLayout" Target="../slideLayouts/slideLayout4.xml"/></Relationships>
</file>

<file path=ppt/slides/_rels/slide15.xml.rels><?xml version="1.0" encoding="UTF-8" standalone="yes"?>
<Relationships xmlns="http://schemas.openxmlformats.org/package/2006/relationships"><Relationship Id="rId3" Type="http://schemas.openxmlformats.org/officeDocument/2006/relationships/image" Target="../media/image40.gif"/><Relationship Id="rId2" Type="http://schemas.openxmlformats.org/officeDocument/2006/relationships/image" Target="../media/image20.gif"/><Relationship Id="rId1" Type="http://schemas.openxmlformats.org/officeDocument/2006/relationships/slideLayout" Target="../slideLayouts/slideLayout2.xml"/><Relationship Id="rId6" Type="http://schemas.openxmlformats.org/officeDocument/2006/relationships/image" Target="../media/image43.gif"/><Relationship Id="rId5" Type="http://schemas.openxmlformats.org/officeDocument/2006/relationships/image" Target="../media/image42.gif"/><Relationship Id="rId4" Type="http://schemas.openxmlformats.org/officeDocument/2006/relationships/image" Target="../media/image41.gif"/></Relationships>
</file>

<file path=ppt/slides/_rels/slide16.xml.rels><?xml version="1.0" encoding="UTF-8" standalone="yes"?>
<Relationships xmlns="http://schemas.openxmlformats.org/package/2006/relationships"><Relationship Id="rId2" Type="http://schemas.openxmlformats.org/officeDocument/2006/relationships/image" Target="../media/image44.gif"/><Relationship Id="rId1" Type="http://schemas.openxmlformats.org/officeDocument/2006/relationships/slideLayout" Target="../slideLayouts/slideLayout17.xml"/></Relationships>
</file>

<file path=ppt/slides/_rels/slide17.xml.rels><?xml version="1.0" encoding="UTF-8" standalone="yes"?>
<Relationships xmlns="http://schemas.openxmlformats.org/package/2006/relationships"><Relationship Id="rId2" Type="http://schemas.openxmlformats.org/officeDocument/2006/relationships/image" Target="../media/image45.gif"/><Relationship Id="rId1" Type="http://schemas.openxmlformats.org/officeDocument/2006/relationships/slideLayout" Target="../slideLayouts/slideLayout17.xml"/></Relationships>
</file>

<file path=ppt/slides/_rels/slide18.xml.rels><?xml version="1.0" encoding="UTF-8" standalone="yes"?>
<Relationships xmlns="http://schemas.openxmlformats.org/package/2006/relationships"><Relationship Id="rId8" Type="http://schemas.openxmlformats.org/officeDocument/2006/relationships/image" Target="../media/image51.png"/><Relationship Id="rId3" Type="http://schemas.openxmlformats.org/officeDocument/2006/relationships/image" Target="../media/image20.gif"/><Relationship Id="rId7" Type="http://schemas.openxmlformats.org/officeDocument/2006/relationships/image" Target="../media/image50.png"/><Relationship Id="rId2" Type="http://schemas.openxmlformats.org/officeDocument/2006/relationships/image" Target="../media/image46.jpeg"/><Relationship Id="rId1" Type="http://schemas.openxmlformats.org/officeDocument/2006/relationships/slideLayout" Target="../slideLayouts/slideLayout27.xml"/><Relationship Id="rId6" Type="http://schemas.openxmlformats.org/officeDocument/2006/relationships/image" Target="../media/image49.png"/><Relationship Id="rId5" Type="http://schemas.openxmlformats.org/officeDocument/2006/relationships/image" Target="../media/image48.png"/><Relationship Id="rId4" Type="http://schemas.openxmlformats.org/officeDocument/2006/relationships/image" Target="../media/image47.png"/></Relationships>
</file>

<file path=ppt/slides/_rels/slide19.xml.rels><?xml version="1.0" encoding="UTF-8" standalone="yes"?>
<Relationships xmlns="http://schemas.openxmlformats.org/package/2006/relationships"><Relationship Id="rId3" Type="http://schemas.openxmlformats.org/officeDocument/2006/relationships/image" Target="../media/image47.png"/><Relationship Id="rId2" Type="http://schemas.openxmlformats.org/officeDocument/2006/relationships/image" Target="../media/image46.jpeg"/><Relationship Id="rId1" Type="http://schemas.openxmlformats.org/officeDocument/2006/relationships/slideLayout" Target="../slideLayouts/slideLayout27.xml"/></Relationships>
</file>

<file path=ppt/slides/_rels/slide20.xml.rels><?xml version="1.0" encoding="UTF-8" standalone="yes"?>
<Relationships xmlns="http://schemas.openxmlformats.org/package/2006/relationships"><Relationship Id="rId3" Type="http://schemas.openxmlformats.org/officeDocument/2006/relationships/image" Target="../media/image48.png"/><Relationship Id="rId2" Type="http://schemas.openxmlformats.org/officeDocument/2006/relationships/image" Target="../media/image46.jpeg"/><Relationship Id="rId1" Type="http://schemas.openxmlformats.org/officeDocument/2006/relationships/slideLayout" Target="../slideLayouts/slideLayout27.xml"/></Relationships>
</file>

<file path=ppt/slides/_rels/slide21.xml.rels><?xml version="1.0" encoding="UTF-8" standalone="yes"?>
<Relationships xmlns="http://schemas.openxmlformats.org/package/2006/relationships"><Relationship Id="rId3" Type="http://schemas.openxmlformats.org/officeDocument/2006/relationships/image" Target="../media/image49.png"/><Relationship Id="rId2" Type="http://schemas.openxmlformats.org/officeDocument/2006/relationships/image" Target="../media/image46.jpeg"/><Relationship Id="rId1" Type="http://schemas.openxmlformats.org/officeDocument/2006/relationships/slideLayout" Target="../slideLayouts/slideLayout27.xml"/></Relationships>
</file>

<file path=ppt/slides/_rels/slide22.xml.rels><?xml version="1.0" encoding="UTF-8" standalone="yes"?>
<Relationships xmlns="http://schemas.openxmlformats.org/package/2006/relationships"><Relationship Id="rId3" Type="http://schemas.openxmlformats.org/officeDocument/2006/relationships/image" Target="../media/image50.png"/><Relationship Id="rId2" Type="http://schemas.openxmlformats.org/officeDocument/2006/relationships/image" Target="../media/image46.jpeg"/><Relationship Id="rId1" Type="http://schemas.openxmlformats.org/officeDocument/2006/relationships/slideLayout" Target="../slideLayouts/slideLayout27.xml"/></Relationships>
</file>

<file path=ppt/slides/_rels/slide23.xml.rels><?xml version="1.0" encoding="UTF-8" standalone="yes"?>
<Relationships xmlns="http://schemas.openxmlformats.org/package/2006/relationships"><Relationship Id="rId3" Type="http://schemas.openxmlformats.org/officeDocument/2006/relationships/image" Target="../media/image51.png"/><Relationship Id="rId2" Type="http://schemas.openxmlformats.org/officeDocument/2006/relationships/image" Target="../media/image46.jpeg"/><Relationship Id="rId1" Type="http://schemas.openxmlformats.org/officeDocument/2006/relationships/slideLayout" Target="../slideLayouts/slideLayout27.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19.xml"/></Relationships>
</file>

<file path=ppt/slides/_rels/slide25.xml.rels><?xml version="1.0" encoding="UTF-8" standalone="yes"?>
<Relationships xmlns="http://schemas.openxmlformats.org/package/2006/relationships"><Relationship Id="rId3" Type="http://schemas.openxmlformats.org/officeDocument/2006/relationships/slideLayout" Target="../slideLayouts/slideLayout15.xml"/><Relationship Id="rId2" Type="http://schemas.openxmlformats.org/officeDocument/2006/relationships/audio" Target="file:///D:\NHAC\Until-You.mp3" TargetMode="External"/><Relationship Id="rId1" Type="http://schemas.openxmlformats.org/officeDocument/2006/relationships/audio" Target="file:///C:\Documents%20and%20Settings\Administrator\Desktop\unit%206%20reading\18%20Happy%20new%20year.wma" TargetMode="External"/><Relationship Id="rId6" Type="http://schemas.openxmlformats.org/officeDocument/2006/relationships/image" Target="../media/image7.png"/><Relationship Id="rId5" Type="http://schemas.openxmlformats.org/officeDocument/2006/relationships/image" Target="../media/image53.gif"/><Relationship Id="rId4" Type="http://schemas.openxmlformats.org/officeDocument/2006/relationships/image" Target="../media/image52.png"/></Relationships>
</file>

<file path=ppt/slides/slide1.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pic>
        <p:nvPicPr>
          <p:cNvPr id="9" name="Picture 11" descr="20150513_163451">
            <a:extLst>
              <a:ext uri="{FF2B5EF4-FFF2-40B4-BE49-F238E27FC236}">
                <a16:creationId xmlns:a16="http://schemas.microsoft.com/office/drawing/2014/main" id="{A6270BAE-5899-4289-B9E2-63724A870CB9}"/>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9144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099" name="Picture 12" descr="blumen-pflanzen148">
            <a:extLst>
              <a:ext uri="{FF2B5EF4-FFF2-40B4-BE49-F238E27FC236}">
                <a16:creationId xmlns:a16="http://schemas.microsoft.com/office/drawing/2014/main" id="{BD055102-85BA-46CE-B3EB-BCFF85E2B2DF}"/>
              </a:ext>
            </a:extLst>
          </p:cNvPr>
          <p:cNvPicPr>
            <a:picLocks noChangeAspect="1" noChangeArrowheads="1" noCrop="1"/>
          </p:cNvPicPr>
          <p:nvPr/>
        </p:nvPicPr>
        <p:blipFill>
          <a:blip r:embed="rId3">
            <a:extLst>
              <a:ext uri="{28A0092B-C50C-407E-A947-70E740481C1C}">
                <a14:useLocalDpi xmlns:a14="http://schemas.microsoft.com/office/drawing/2010/main" val="0"/>
              </a:ext>
            </a:extLst>
          </a:blip>
          <a:srcRect/>
          <a:stretch>
            <a:fillRect/>
          </a:stretch>
        </p:blipFill>
        <p:spPr bwMode="auto">
          <a:xfrm>
            <a:off x="7086600" y="4572000"/>
            <a:ext cx="2057400" cy="2286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100" name="Picture 13" descr="blumen-pflanzen148">
            <a:extLst>
              <a:ext uri="{FF2B5EF4-FFF2-40B4-BE49-F238E27FC236}">
                <a16:creationId xmlns:a16="http://schemas.microsoft.com/office/drawing/2014/main" id="{2F7420B7-49C8-43EA-A14A-7895B4AA2120}"/>
              </a:ext>
            </a:extLst>
          </p:cNvPr>
          <p:cNvPicPr>
            <a:picLocks noChangeAspect="1" noChangeArrowheads="1" noCrop="1"/>
          </p:cNvPicPr>
          <p:nvPr/>
        </p:nvPicPr>
        <p:blipFill>
          <a:blip r:embed="rId3">
            <a:extLst>
              <a:ext uri="{28A0092B-C50C-407E-A947-70E740481C1C}">
                <a14:useLocalDpi xmlns:a14="http://schemas.microsoft.com/office/drawing/2010/main" val="0"/>
              </a:ext>
            </a:extLst>
          </a:blip>
          <a:srcRect/>
          <a:stretch>
            <a:fillRect/>
          </a:stretch>
        </p:blipFill>
        <p:spPr bwMode="auto">
          <a:xfrm>
            <a:off x="0" y="4724400"/>
            <a:ext cx="1981200" cy="2209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101" name="Picture 12" descr="thanks">
            <a:extLst>
              <a:ext uri="{FF2B5EF4-FFF2-40B4-BE49-F238E27FC236}">
                <a16:creationId xmlns:a16="http://schemas.microsoft.com/office/drawing/2014/main" id="{93CBDE3F-701D-412C-90F4-7E432685F48C}"/>
              </a:ext>
            </a:extLst>
          </p:cNvPr>
          <p:cNvPicPr>
            <a:picLocks noChangeAspect="1" noChangeArrowheads="1" noCrop="1"/>
          </p:cNvPicPr>
          <p:nvPr/>
        </p:nvPicPr>
        <p:blipFill>
          <a:blip r:embed="rId4">
            <a:extLst>
              <a:ext uri="{28A0092B-C50C-407E-A947-70E740481C1C}">
                <a14:useLocalDpi xmlns:a14="http://schemas.microsoft.com/office/drawing/2010/main" val="0"/>
              </a:ext>
            </a:extLst>
          </a:blip>
          <a:srcRect/>
          <a:stretch>
            <a:fillRect/>
          </a:stretch>
        </p:blipFill>
        <p:spPr bwMode="auto">
          <a:xfrm>
            <a:off x="0" y="0"/>
            <a:ext cx="9144000" cy="1066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92178" name="WordArt 18" descr="hoa4">
            <a:extLst>
              <a:ext uri="{FF2B5EF4-FFF2-40B4-BE49-F238E27FC236}">
                <a16:creationId xmlns:a16="http://schemas.microsoft.com/office/drawing/2014/main" id="{4B7CA992-3EE9-42E5-9A0F-1387713FA2E5}"/>
              </a:ext>
            </a:extLst>
          </p:cNvPr>
          <p:cNvSpPr>
            <a:spLocks noChangeArrowheads="1" noChangeShapeType="1" noTextEdit="1"/>
          </p:cNvSpPr>
          <p:nvPr/>
        </p:nvSpPr>
        <p:spPr bwMode="auto">
          <a:xfrm>
            <a:off x="2280138" y="4572000"/>
            <a:ext cx="4495800" cy="1143000"/>
          </a:xfrm>
          <a:prstGeom prst="rect">
            <a:avLst/>
          </a:prstGeom>
          <a:solidFill>
            <a:srgbClr val="FFFF00"/>
          </a:solidFill>
          <a:scene3d>
            <a:camera prst="perspectiveHeroicExtremeRightFacing"/>
            <a:lightRig rig="threePt" dir="t"/>
          </a:scene3d>
        </p:spPr>
        <p:txBody>
          <a:bodyPr wrap="none" fromWordArt="1">
            <a:prstTxWarp prst="textPlain">
              <a:avLst>
                <a:gd name="adj" fmla="val 50000"/>
              </a:avLst>
            </a:prstTxWarp>
          </a:bodyPr>
          <a:lstStyle/>
          <a:p>
            <a:pPr algn="ctr">
              <a:defRPr/>
            </a:pPr>
            <a:r>
              <a:rPr lang="en-US" sz="3600" b="1" i="1" kern="10">
                <a:ln w="9525">
                  <a:solidFill>
                    <a:srgbClr val="FF6600"/>
                  </a:solidFill>
                  <a:round/>
                  <a:headEnd/>
                  <a:tailEnd/>
                </a:ln>
                <a:blipFill dpi="0" rotWithShape="1">
                  <a:blip r:embed="rId5"/>
                  <a:srcRect/>
                  <a:stretch>
                    <a:fillRect/>
                  </a:stretch>
                </a:blipFill>
                <a:effectLst>
                  <a:outerShdw dist="35921" dir="2700000" algn="ctr" rotWithShape="0">
                    <a:srgbClr val="808080">
                      <a:alpha val="79999"/>
                    </a:srgbClr>
                  </a:outerShdw>
                </a:effectLst>
                <a:latin typeface="Arial Black"/>
              </a:rPr>
              <a:t>ENGLISH </a:t>
            </a:r>
            <a:r>
              <a:rPr lang="en-US" sz="3600" b="1" i="1" kern="10" dirty="0">
                <a:ln w="9525">
                  <a:solidFill>
                    <a:srgbClr val="FF6600"/>
                  </a:solidFill>
                  <a:round/>
                  <a:headEnd/>
                  <a:tailEnd/>
                </a:ln>
                <a:blipFill dpi="0" rotWithShape="1">
                  <a:blip r:embed="rId5"/>
                  <a:srcRect/>
                  <a:stretch>
                    <a:fillRect/>
                  </a:stretch>
                </a:blipFill>
                <a:effectLst>
                  <a:outerShdw dist="35921" dir="2700000" algn="ctr" rotWithShape="0">
                    <a:srgbClr val="808080">
                      <a:alpha val="79999"/>
                    </a:srgbClr>
                  </a:outerShdw>
                </a:effectLst>
                <a:latin typeface="Arial Black"/>
              </a:rPr>
              <a:t>9</a:t>
            </a:r>
          </a:p>
        </p:txBody>
      </p:sp>
      <p:sp>
        <p:nvSpPr>
          <p:cNvPr id="10" name="Subtitle 2">
            <a:extLst>
              <a:ext uri="{FF2B5EF4-FFF2-40B4-BE49-F238E27FC236}">
                <a16:creationId xmlns:a16="http://schemas.microsoft.com/office/drawing/2014/main" id="{6BD992C8-1BB7-40A4-9F24-E3D16CA41969}"/>
              </a:ext>
            </a:extLst>
          </p:cNvPr>
          <p:cNvSpPr txBox="1">
            <a:spLocks/>
          </p:cNvSpPr>
          <p:nvPr/>
        </p:nvSpPr>
        <p:spPr>
          <a:xfrm>
            <a:off x="1235074" y="1028700"/>
            <a:ext cx="7299325" cy="571500"/>
          </a:xfrm>
          <a:prstGeom prst="rect">
            <a:avLst/>
          </a:prstGeom>
        </p:spPr>
        <p:txBody>
          <a:bodyPr/>
          <a:lstStyle>
            <a:lvl1pPr marL="342900" indent="-342900" algn="l" rtl="0" fontAlgn="base">
              <a:spcBef>
                <a:spcPct val="20000"/>
              </a:spcBef>
              <a:spcAft>
                <a:spcPct val="0"/>
              </a:spcAft>
              <a:buChar char="•"/>
              <a:defRPr sz="3200" kern="1200">
                <a:solidFill>
                  <a:schemeClr val="tx1"/>
                </a:solidFill>
                <a:latin typeface="+mn-lt"/>
                <a:ea typeface="+mn-ea"/>
                <a:cs typeface="+mn-cs"/>
              </a:defRPr>
            </a:lvl1pPr>
            <a:lvl2pPr marL="742950" indent="-285750" algn="l" rtl="0" fontAlgn="base">
              <a:spcBef>
                <a:spcPct val="20000"/>
              </a:spcBef>
              <a:spcAft>
                <a:spcPct val="0"/>
              </a:spcAft>
              <a:buChar char="–"/>
              <a:defRPr sz="2800" kern="1200">
                <a:solidFill>
                  <a:schemeClr val="tx1"/>
                </a:solidFill>
                <a:latin typeface="+mn-lt"/>
                <a:ea typeface="+mn-ea"/>
                <a:cs typeface="+mn-cs"/>
              </a:defRPr>
            </a:lvl2pPr>
            <a:lvl3pPr marL="1143000" indent="-228600" algn="l" rtl="0" fontAlgn="base">
              <a:spcBef>
                <a:spcPct val="20000"/>
              </a:spcBef>
              <a:spcAft>
                <a:spcPct val="0"/>
              </a:spcAft>
              <a:buChar char="•"/>
              <a:defRPr sz="2400" kern="1200">
                <a:solidFill>
                  <a:schemeClr val="tx1"/>
                </a:solidFill>
                <a:latin typeface="+mn-lt"/>
                <a:ea typeface="+mn-ea"/>
                <a:cs typeface="+mn-cs"/>
              </a:defRPr>
            </a:lvl3pPr>
            <a:lvl4pPr marL="1600200" indent="-228600" algn="l" rtl="0" fontAlgn="base">
              <a:spcBef>
                <a:spcPct val="20000"/>
              </a:spcBef>
              <a:spcAft>
                <a:spcPct val="0"/>
              </a:spcAft>
              <a:buChar char="–"/>
              <a:defRPr sz="2000" kern="1200">
                <a:solidFill>
                  <a:schemeClr val="tx1"/>
                </a:solidFill>
                <a:latin typeface="+mn-lt"/>
                <a:ea typeface="+mn-ea"/>
                <a:cs typeface="+mn-cs"/>
              </a:defRPr>
            </a:lvl4pPr>
            <a:lvl5pPr marL="2057400" indent="-228600" algn="l" rtl="0" fontAlgn="base">
              <a:spcBef>
                <a:spcPct val="20000"/>
              </a:spcBef>
              <a:spcAft>
                <a:spcPct val="0"/>
              </a:spcAft>
              <a:buChar char="»"/>
              <a:defRPr sz="20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buFontTx/>
              <a:buNone/>
              <a:defRPr/>
            </a:pPr>
            <a:r>
              <a:rPr lang="en-US" sz="3000" b="1" dirty="0">
                <a:solidFill>
                  <a:srgbClr val="FF0000"/>
                </a:solidFill>
                <a:effectLst>
                  <a:outerShdw blurRad="38100" dist="38100" dir="2700000" algn="tl">
                    <a:srgbClr val="000000">
                      <a:alpha val="43137"/>
                    </a:srgbClr>
                  </a:outerShdw>
                </a:effectLst>
              </a:rPr>
              <a:t>BINH KHANH SECONDARY SCHOOL</a:t>
            </a:r>
            <a:endParaRPr lang="en-SG" sz="3000" b="1" dirty="0">
              <a:solidFill>
                <a:srgbClr val="FF0000"/>
              </a:solidFill>
              <a:effectLst>
                <a:outerShdw blurRad="38100" dist="38100" dir="2700000" algn="tl">
                  <a:srgbClr val="000000">
                    <a:alpha val="43137"/>
                  </a:srgbClr>
                </a:outerShdw>
              </a:effectLst>
            </a:endParaRPr>
          </a:p>
        </p:txBody>
      </p:sp>
    </p:spTree>
  </p:cSld>
  <p:clrMapOvr>
    <a:masterClrMapping/>
  </p:clrMapOvr>
  <p:transition spd="slow"/>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55" presetClass="entr" presetSubtype="0" fill="hold" nodeType="afterEffect">
                                  <p:stCondLst>
                                    <p:cond delay="0"/>
                                  </p:stCondLst>
                                  <p:childTnLst>
                                    <p:set>
                                      <p:cBhvr>
                                        <p:cTn id="6" dur="1" fill="hold">
                                          <p:stCondLst>
                                            <p:cond delay="0"/>
                                          </p:stCondLst>
                                        </p:cTn>
                                        <p:tgtEl>
                                          <p:spTgt spid="92178"/>
                                        </p:tgtEl>
                                        <p:attrNameLst>
                                          <p:attrName>style.visibility</p:attrName>
                                        </p:attrNameLst>
                                      </p:cBhvr>
                                      <p:to>
                                        <p:strVal val="visible"/>
                                      </p:to>
                                    </p:set>
                                    <p:anim calcmode="lin" valueType="num">
                                      <p:cBhvr>
                                        <p:cTn id="7" dur="500" fill="hold"/>
                                        <p:tgtEl>
                                          <p:spTgt spid="92178"/>
                                        </p:tgtEl>
                                        <p:attrNameLst>
                                          <p:attrName>ppt_w</p:attrName>
                                        </p:attrNameLst>
                                      </p:cBhvr>
                                      <p:tavLst>
                                        <p:tav tm="0">
                                          <p:val>
                                            <p:strVal val="#ppt_w*0.70"/>
                                          </p:val>
                                        </p:tav>
                                        <p:tav tm="100000">
                                          <p:val>
                                            <p:strVal val="#ppt_w"/>
                                          </p:val>
                                        </p:tav>
                                      </p:tavLst>
                                    </p:anim>
                                    <p:anim calcmode="lin" valueType="num">
                                      <p:cBhvr>
                                        <p:cTn id="8" dur="500" fill="hold"/>
                                        <p:tgtEl>
                                          <p:spTgt spid="92178"/>
                                        </p:tgtEl>
                                        <p:attrNameLst>
                                          <p:attrName>ppt_h</p:attrName>
                                        </p:attrNameLst>
                                      </p:cBhvr>
                                      <p:tavLst>
                                        <p:tav tm="0">
                                          <p:val>
                                            <p:strVal val="#ppt_h"/>
                                          </p:val>
                                        </p:tav>
                                        <p:tav tm="100000">
                                          <p:val>
                                            <p:strVal val="#ppt_h"/>
                                          </p:val>
                                        </p:tav>
                                      </p:tavLst>
                                    </p:anim>
                                    <p:animEffect transition="in" filter="fade">
                                      <p:cBhvr>
                                        <p:cTn id="9" dur="500"/>
                                        <p:tgtEl>
                                          <p:spTgt spid="92178"/>
                                        </p:tgtEl>
                                      </p:cBhvr>
                                    </p:animEffect>
                                  </p:childTnLst>
                                </p:cTn>
                              </p:par>
                            </p:childTnLst>
                          </p:cTn>
                        </p:par>
                        <p:par>
                          <p:cTn id="10" fill="hold" nodeType="afterGroup">
                            <p:stCondLst>
                              <p:cond delay="500"/>
                            </p:stCondLst>
                            <p:childTnLst>
                              <p:par>
                                <p:cTn id="11" presetID="2" presetClass="entr" presetSubtype="4" fill="hold" nodeType="afterEffect">
                                  <p:stCondLst>
                                    <p:cond delay="0"/>
                                  </p:stCondLst>
                                  <p:childTnLst>
                                    <p:set>
                                      <p:cBhvr>
                                        <p:cTn id="12" dur="1" fill="hold">
                                          <p:stCondLst>
                                            <p:cond delay="0"/>
                                          </p:stCondLst>
                                        </p:cTn>
                                        <p:tgtEl>
                                          <p:spTgt spid="9"/>
                                        </p:tgtEl>
                                        <p:attrNameLst>
                                          <p:attrName>style.visibility</p:attrName>
                                        </p:attrNameLst>
                                      </p:cBhvr>
                                      <p:to>
                                        <p:strVal val="visible"/>
                                      </p:to>
                                    </p:set>
                                    <p:anim calcmode="lin" valueType="num">
                                      <p:cBhvr additive="base">
                                        <p:cTn id="13" dur="500" fill="hold"/>
                                        <p:tgtEl>
                                          <p:spTgt spid="9"/>
                                        </p:tgtEl>
                                        <p:attrNameLst>
                                          <p:attrName>ppt_x</p:attrName>
                                        </p:attrNameLst>
                                      </p:cBhvr>
                                      <p:tavLst>
                                        <p:tav tm="0">
                                          <p:val>
                                            <p:strVal val="#ppt_x"/>
                                          </p:val>
                                        </p:tav>
                                        <p:tav tm="100000">
                                          <p:val>
                                            <p:strVal val="#ppt_x"/>
                                          </p:val>
                                        </p:tav>
                                      </p:tavLst>
                                    </p:anim>
                                    <p:anim calcmode="lin" valueType="num">
                                      <p:cBhvr additive="base">
                                        <p:cTn id="14" dur="500" fill="hold"/>
                                        <p:tgtEl>
                                          <p:spTgt spid="9"/>
                                        </p:tgtEl>
                                        <p:attrNameLst>
                                          <p:attrName>ppt_y</p:attrName>
                                        </p:attrNameLst>
                                      </p:cBhvr>
                                      <p:tavLst>
                                        <p:tav tm="0">
                                          <p:val>
                                            <p:strVal val="1+#ppt_h/2"/>
                                          </p:val>
                                        </p:tav>
                                        <p:tav tm="100000">
                                          <p:val>
                                            <p:strVal val="#ppt_y"/>
                                          </p:val>
                                        </p:tav>
                                      </p:tavLst>
                                    </p:anim>
                                  </p:childTnLst>
                                </p:cTn>
                              </p:par>
                              <p:par>
                                <p:cTn id="15" presetID="45" presetClass="entr" presetSubtype="0" fill="hold" grpId="0" nodeType="withEffect">
                                  <p:stCondLst>
                                    <p:cond delay="0"/>
                                  </p:stCondLst>
                                  <p:childTnLst>
                                    <p:set>
                                      <p:cBhvr>
                                        <p:cTn id="16" dur="1" fill="hold">
                                          <p:stCondLst>
                                            <p:cond delay="0"/>
                                          </p:stCondLst>
                                        </p:cTn>
                                        <p:tgtEl>
                                          <p:spTgt spid="10">
                                            <p:txEl>
                                              <p:pRg st="0" end="0"/>
                                            </p:txEl>
                                          </p:spTgt>
                                        </p:tgtEl>
                                        <p:attrNameLst>
                                          <p:attrName>style.visibility</p:attrName>
                                        </p:attrNameLst>
                                      </p:cBhvr>
                                      <p:to>
                                        <p:strVal val="visible"/>
                                      </p:to>
                                    </p:set>
                                    <p:animEffect transition="in" filter="fade">
                                      <p:cBhvr>
                                        <p:cTn id="17" dur="2000"/>
                                        <p:tgtEl>
                                          <p:spTgt spid="10">
                                            <p:txEl>
                                              <p:pRg st="0" end="0"/>
                                            </p:txEl>
                                          </p:spTgt>
                                        </p:tgtEl>
                                      </p:cBhvr>
                                    </p:animEffect>
                                    <p:anim calcmode="lin" valueType="num">
                                      <p:cBhvr>
                                        <p:cTn id="18" dur="2000" fill="hold"/>
                                        <p:tgtEl>
                                          <p:spTgt spid="10">
                                            <p:txEl>
                                              <p:pRg st="0" end="0"/>
                                            </p:txEl>
                                          </p:spTgt>
                                        </p:tgtEl>
                                        <p:attrNameLst>
                                          <p:attrName>ppt_w</p:attrName>
                                        </p:attrNameLst>
                                      </p:cBhvr>
                                      <p:tavLst>
                                        <p:tav tm="0" fmla="#ppt_w*sin(2.5*pi*$)">
                                          <p:val>
                                            <p:fltVal val="0"/>
                                          </p:val>
                                        </p:tav>
                                        <p:tav tm="100000">
                                          <p:val>
                                            <p:fltVal val="1"/>
                                          </p:val>
                                        </p:tav>
                                      </p:tavLst>
                                    </p:anim>
                                    <p:anim calcmode="lin" valueType="num">
                                      <p:cBhvr>
                                        <p:cTn id="19" dur="2000" fill="hold"/>
                                        <p:tgtEl>
                                          <p:spTgt spid="10">
                                            <p:txEl>
                                              <p:pRg st="0" end="0"/>
                                            </p:txEl>
                                          </p:spTgt>
                                        </p:tgtEl>
                                        <p:attrNameLst>
                                          <p:attrName>ppt_h</p:attrName>
                                        </p:attrNameLst>
                                      </p:cBhvr>
                                      <p:tavLst>
                                        <p:tav tm="0">
                                          <p:val>
                                            <p:strVal val="#ppt_h"/>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build="p"/>
    </p:bld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8135" name="Picture 7" descr="C47">
            <a:extLst>
              <a:ext uri="{FF2B5EF4-FFF2-40B4-BE49-F238E27FC236}">
                <a16:creationId xmlns:a16="http://schemas.microsoft.com/office/drawing/2014/main" id="{CF1C8670-2D68-43FC-86E2-DF9D770CD13B}"/>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419600" y="2438400"/>
            <a:ext cx="4724400" cy="4419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8136" name="Picture 8" descr="C111">
            <a:extLst>
              <a:ext uri="{FF2B5EF4-FFF2-40B4-BE49-F238E27FC236}">
                <a16:creationId xmlns:a16="http://schemas.microsoft.com/office/drawing/2014/main" id="{93B9CEFD-7002-4F2B-8E8E-2B919701D9CC}"/>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0" y="2438400"/>
            <a:ext cx="4419600" cy="4419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8140" name="Rectangle 12">
            <a:extLst>
              <a:ext uri="{FF2B5EF4-FFF2-40B4-BE49-F238E27FC236}">
                <a16:creationId xmlns:a16="http://schemas.microsoft.com/office/drawing/2014/main" id="{70B36B59-34D5-4B5F-BA20-F4B25F9782F4}"/>
              </a:ext>
            </a:extLst>
          </p:cNvPr>
          <p:cNvSpPr>
            <a:spLocks noChangeArrowheads="1"/>
          </p:cNvSpPr>
          <p:nvPr/>
        </p:nvSpPr>
        <p:spPr bwMode="auto">
          <a:xfrm>
            <a:off x="0" y="1066800"/>
            <a:ext cx="91440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lgn="ctr" eaLnBrk="1" hangingPunct="1"/>
            <a:r>
              <a:rPr lang="en-US" altLang="en-US" sz="7200" b="1">
                <a:solidFill>
                  <a:srgbClr val="FF0000"/>
                </a:solidFill>
                <a:latin typeface="Times New Roman" panose="02020603050405020304" pitchFamily="18" charset="0"/>
                <a:cs typeface="Times New Roman" panose="02020603050405020304" pitchFamily="18" charset="0"/>
              </a:rPr>
              <a:t>WELLCOM TO </a:t>
            </a:r>
          </a:p>
          <a:p>
            <a:pPr algn="ctr" eaLnBrk="1" hangingPunct="1"/>
            <a:r>
              <a:rPr lang="en-US" altLang="en-US" sz="7200" b="1">
                <a:solidFill>
                  <a:srgbClr val="FF0000"/>
                </a:solidFill>
                <a:latin typeface="Times New Roman" panose="02020603050405020304" pitchFamily="18" charset="0"/>
                <a:cs typeface="Times New Roman" panose="02020603050405020304" pitchFamily="18" charset="0"/>
              </a:rPr>
              <a:t>OUR CLASS</a:t>
            </a:r>
            <a:br>
              <a:rPr lang="en-US" altLang="en-US" sz="7200" b="1">
                <a:solidFill>
                  <a:srgbClr val="FF0000"/>
                </a:solidFill>
                <a:latin typeface="Times New Roman" panose="02020603050405020304" pitchFamily="18" charset="0"/>
                <a:cs typeface="Times New Roman" panose="02020603050405020304" pitchFamily="18" charset="0"/>
              </a:rPr>
            </a:br>
            <a:endParaRPr lang="en-US" altLang="en-US" sz="7200" b="1">
              <a:solidFill>
                <a:srgbClr val="FF0000"/>
              </a:solidFill>
              <a:latin typeface="Times New Roman" panose="02020603050405020304" pitchFamily="18" charset="0"/>
              <a:cs typeface="Times New Roman" panose="02020603050405020304" pitchFamily="18" charset="0"/>
            </a:endParaRPr>
          </a:p>
        </p:txBody>
      </p:sp>
      <p:pic>
        <p:nvPicPr>
          <p:cNvPr id="48147" name="ICQ-ICQ.mp3">
            <a:hlinkClick r:id="" action="ppaction://media"/>
            <a:extLst>
              <a:ext uri="{FF2B5EF4-FFF2-40B4-BE49-F238E27FC236}">
                <a16:creationId xmlns:a16="http://schemas.microsoft.com/office/drawing/2014/main" id="{7ADC8AB2-DB2D-4918-9C33-896C09E23043}"/>
              </a:ext>
            </a:extLst>
          </p:cNvPr>
          <p:cNvPicPr>
            <a:picLocks noRot="1" noChangeAspect="1" noChangeArrowheads="1"/>
          </p:cNvPicPr>
          <p:nvPr>
            <a:audioFile r:link="rId1"/>
          </p:nvPr>
        </p:nvPicPr>
        <p:blipFill>
          <a:blip r:embed="rId5">
            <a:extLst>
              <a:ext uri="{28A0092B-C50C-407E-A947-70E740481C1C}">
                <a14:useLocalDpi xmlns:a14="http://schemas.microsoft.com/office/drawing/2010/main" val="0"/>
              </a:ext>
            </a:extLst>
          </a:blip>
          <a:srcRect/>
          <a:stretch>
            <a:fillRect/>
          </a:stretch>
        </p:blipFill>
        <p:spPr bwMode="auto">
          <a:xfrm>
            <a:off x="381000" y="6324600"/>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13" presetClass="entr" presetSubtype="16" fill="hold" nodeType="withEffect">
                                  <p:stCondLst>
                                    <p:cond delay="0"/>
                                  </p:stCondLst>
                                  <p:childTnLst>
                                    <p:set>
                                      <p:cBhvr>
                                        <p:cTn id="6" dur="1" fill="hold">
                                          <p:stCondLst>
                                            <p:cond delay="0"/>
                                          </p:stCondLst>
                                        </p:cTn>
                                        <p:tgtEl>
                                          <p:spTgt spid="48136"/>
                                        </p:tgtEl>
                                        <p:attrNameLst>
                                          <p:attrName>style.visibility</p:attrName>
                                        </p:attrNameLst>
                                      </p:cBhvr>
                                      <p:to>
                                        <p:strVal val="visible"/>
                                      </p:to>
                                    </p:set>
                                    <p:animEffect transition="in" filter="plus(in)">
                                      <p:cBhvr>
                                        <p:cTn id="7" dur="500"/>
                                        <p:tgtEl>
                                          <p:spTgt spid="48136"/>
                                        </p:tgtEl>
                                      </p:cBhvr>
                                    </p:animEffect>
                                  </p:childTnLst>
                                </p:cTn>
                              </p:par>
                              <p:par>
                                <p:cTn id="8" presetID="13" presetClass="entr" presetSubtype="16" fill="hold" nodeType="withEffect">
                                  <p:stCondLst>
                                    <p:cond delay="0"/>
                                  </p:stCondLst>
                                  <p:childTnLst>
                                    <p:set>
                                      <p:cBhvr>
                                        <p:cTn id="9" dur="1" fill="hold">
                                          <p:stCondLst>
                                            <p:cond delay="0"/>
                                          </p:stCondLst>
                                        </p:cTn>
                                        <p:tgtEl>
                                          <p:spTgt spid="48135"/>
                                        </p:tgtEl>
                                        <p:attrNameLst>
                                          <p:attrName>style.visibility</p:attrName>
                                        </p:attrNameLst>
                                      </p:cBhvr>
                                      <p:to>
                                        <p:strVal val="visible"/>
                                      </p:to>
                                    </p:set>
                                    <p:animEffect transition="in" filter="plus(in)">
                                      <p:cBhvr>
                                        <p:cTn id="10" dur="500"/>
                                        <p:tgtEl>
                                          <p:spTgt spid="48135"/>
                                        </p:tgtEl>
                                      </p:cBhvr>
                                    </p:animEffect>
                                  </p:childTnLst>
                                </p:cTn>
                              </p:par>
                              <p:par>
                                <p:cTn id="11" presetID="55" presetClass="entr" presetSubtype="0" fill="hold" grpId="0" nodeType="withEffect">
                                  <p:stCondLst>
                                    <p:cond delay="0"/>
                                  </p:stCondLst>
                                  <p:childTnLst>
                                    <p:set>
                                      <p:cBhvr>
                                        <p:cTn id="12" dur="1" fill="hold">
                                          <p:stCondLst>
                                            <p:cond delay="0"/>
                                          </p:stCondLst>
                                        </p:cTn>
                                        <p:tgtEl>
                                          <p:spTgt spid="48140"/>
                                        </p:tgtEl>
                                        <p:attrNameLst>
                                          <p:attrName>style.visibility</p:attrName>
                                        </p:attrNameLst>
                                      </p:cBhvr>
                                      <p:to>
                                        <p:strVal val="visible"/>
                                      </p:to>
                                    </p:set>
                                    <p:anim calcmode="lin" valueType="num">
                                      <p:cBhvr>
                                        <p:cTn id="13" dur="1000" fill="hold"/>
                                        <p:tgtEl>
                                          <p:spTgt spid="48140"/>
                                        </p:tgtEl>
                                        <p:attrNameLst>
                                          <p:attrName>ppt_w</p:attrName>
                                        </p:attrNameLst>
                                      </p:cBhvr>
                                      <p:tavLst>
                                        <p:tav tm="0">
                                          <p:val>
                                            <p:strVal val="#ppt_w*0.70"/>
                                          </p:val>
                                        </p:tav>
                                        <p:tav tm="100000">
                                          <p:val>
                                            <p:strVal val="#ppt_w"/>
                                          </p:val>
                                        </p:tav>
                                      </p:tavLst>
                                    </p:anim>
                                    <p:anim calcmode="lin" valueType="num">
                                      <p:cBhvr>
                                        <p:cTn id="14" dur="1000" fill="hold"/>
                                        <p:tgtEl>
                                          <p:spTgt spid="48140"/>
                                        </p:tgtEl>
                                        <p:attrNameLst>
                                          <p:attrName>ppt_h</p:attrName>
                                        </p:attrNameLst>
                                      </p:cBhvr>
                                      <p:tavLst>
                                        <p:tav tm="0">
                                          <p:val>
                                            <p:strVal val="#ppt_h"/>
                                          </p:val>
                                        </p:tav>
                                        <p:tav tm="100000">
                                          <p:val>
                                            <p:strVal val="#ppt_h"/>
                                          </p:val>
                                        </p:tav>
                                      </p:tavLst>
                                    </p:anim>
                                    <p:animEffect transition="in" filter="fade">
                                      <p:cBhvr>
                                        <p:cTn id="15" dur="1000"/>
                                        <p:tgtEl>
                                          <p:spTgt spid="48140"/>
                                        </p:tgtEl>
                                      </p:cBhvr>
                                    </p:animEffect>
                                  </p:childTnLst>
                                </p:cTn>
                              </p:par>
                            </p:childTnLst>
                          </p:cTn>
                        </p:par>
                        <p:par>
                          <p:cTn id="16" fill="hold" nodeType="afterGroup">
                            <p:stCondLst>
                              <p:cond delay="1000"/>
                            </p:stCondLst>
                            <p:childTnLst>
                              <p:par>
                                <p:cTn id="17" presetID="1" presetClass="mediacall" presetSubtype="0" fill="hold" nodeType="afterEffect">
                                  <p:stCondLst>
                                    <p:cond delay="0"/>
                                  </p:stCondLst>
                                  <p:childTnLst>
                                    <p:cmd type="call" cmd="playFrom(0.0)">
                                      <p:cBhvr>
                                        <p:cTn id="18" dur="216127" fill="hold"/>
                                        <p:tgtEl>
                                          <p:spTgt spid="48147"/>
                                        </p:tgtEl>
                                      </p:cBhvr>
                                    </p:cmd>
                                  </p:childTnLst>
                                </p:cTn>
                              </p:par>
                            </p:childTnLst>
                          </p:cTn>
                        </p:par>
                      </p:childTnLst>
                    </p:cTn>
                  </p:par>
                </p:childTnLst>
              </p:cTn>
              <p:prevCondLst>
                <p:cond evt="onPrev" delay="0">
                  <p:tgtEl>
                    <p:sldTgt/>
                  </p:tgtEl>
                </p:cond>
              </p:prevCondLst>
              <p:nextCondLst>
                <p:cond evt="onNext" delay="0">
                  <p:tgtEl>
                    <p:sldTgt/>
                  </p:tgtEl>
                </p:cond>
              </p:nextCondLst>
            </p:seq>
            <p:audio>
              <p:cMediaNode>
                <p:cTn id="19" fill="hold" display="0">
                  <p:stCondLst>
                    <p:cond delay="indefinite"/>
                  </p:stCondLst>
                  <p:endCondLst>
                    <p:cond evt="onNext" delay="0">
                      <p:tgtEl>
                        <p:sldTgt/>
                      </p:tgtEl>
                    </p:cond>
                    <p:cond evt="onPrev" delay="0">
                      <p:tgtEl>
                        <p:sldTgt/>
                      </p:tgtEl>
                    </p:cond>
                    <p:cond evt="onStopAudio" delay="0">
                      <p:tgtEl>
                        <p:sldTgt/>
                      </p:tgtEl>
                    </p:cond>
                  </p:endCondLst>
                </p:cTn>
                <p:tgtEl>
                  <p:spTgt spid="48147"/>
                </p:tgtEl>
              </p:cMediaNode>
            </p:audio>
          </p:childTnLst>
        </p:cTn>
      </p:par>
    </p:tnLst>
    <p:bldLst>
      <p:bldP spid="48140" grpId="0"/>
    </p:bldLst>
  </p:timing>
</p:sld>
</file>

<file path=ppt/slides/slide3.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6146" name="Rectangle 2">
            <a:extLst>
              <a:ext uri="{FF2B5EF4-FFF2-40B4-BE49-F238E27FC236}">
                <a16:creationId xmlns:a16="http://schemas.microsoft.com/office/drawing/2014/main" id="{31297569-89E4-4152-AB60-43A895C3A7D4}"/>
              </a:ext>
            </a:extLst>
          </p:cNvPr>
          <p:cNvSpPr>
            <a:spLocks noGrp="1" noChangeArrowheads="1"/>
          </p:cNvSpPr>
          <p:nvPr>
            <p:ph type="subTitle" idx="1"/>
          </p:nvPr>
        </p:nvSpPr>
        <p:spPr>
          <a:xfrm>
            <a:off x="228600" y="609600"/>
            <a:ext cx="8686800" cy="5943600"/>
          </a:xfrm>
        </p:spPr>
        <p:txBody>
          <a:bodyPr/>
          <a:lstStyle/>
          <a:p>
            <a:pPr algn="l" eaLnBrk="1" hangingPunct="1"/>
            <a:r>
              <a:rPr lang="en-US" altLang="en-US" sz="3600" i="1">
                <a:solidFill>
                  <a:srgbClr val="33CC33"/>
                </a:solidFill>
                <a:latin typeface="Times New Roman" panose="02020603050405020304" pitchFamily="18" charset="0"/>
                <a:cs typeface="Times New Roman" panose="02020603050405020304" pitchFamily="18" charset="0"/>
              </a:rPr>
              <a:t>    </a:t>
            </a:r>
            <a:endParaRPr lang="en-US" altLang="en-US" sz="3600" b="1">
              <a:solidFill>
                <a:srgbClr val="3333FF"/>
              </a:solidFill>
              <a:latin typeface="Times New Roman" panose="02020603050405020304" pitchFamily="18" charset="0"/>
              <a:cs typeface="Times New Roman" panose="02020603050405020304" pitchFamily="18" charset="0"/>
            </a:endParaRPr>
          </a:p>
          <a:p>
            <a:pPr algn="l" eaLnBrk="1" hangingPunct="1"/>
            <a:r>
              <a:rPr lang="en-US" altLang="en-US" sz="3600" b="1">
                <a:solidFill>
                  <a:srgbClr val="33CC33"/>
                </a:solidFill>
                <a:latin typeface="Times New Roman" panose="02020603050405020304" pitchFamily="18" charset="0"/>
                <a:cs typeface="Times New Roman" panose="02020603050405020304" pitchFamily="18" charset="0"/>
              </a:rPr>
              <a:t>  </a:t>
            </a:r>
          </a:p>
        </p:txBody>
      </p:sp>
      <p:sp>
        <p:nvSpPr>
          <p:cNvPr id="116739" name="Rectangle 3">
            <a:extLst>
              <a:ext uri="{FF2B5EF4-FFF2-40B4-BE49-F238E27FC236}">
                <a16:creationId xmlns:a16="http://schemas.microsoft.com/office/drawing/2014/main" id="{2ED6EA87-8671-4861-8B6F-7B9A57E0E2E9}"/>
              </a:ext>
            </a:extLst>
          </p:cNvPr>
          <p:cNvSpPr>
            <a:spLocks noGrp="1" noChangeArrowheads="1"/>
          </p:cNvSpPr>
          <p:nvPr>
            <p:ph type="ctrTitle"/>
          </p:nvPr>
        </p:nvSpPr>
        <p:spPr>
          <a:xfrm>
            <a:off x="0" y="0"/>
            <a:ext cx="7467600" cy="914400"/>
          </a:xfrm>
        </p:spPr>
        <p:txBody>
          <a:bodyPr/>
          <a:lstStyle/>
          <a:p>
            <a:pPr algn="l" eaLnBrk="1" hangingPunct="1"/>
            <a:r>
              <a:rPr lang="en-US" altLang="en-US" sz="2800" b="1">
                <a:solidFill>
                  <a:srgbClr val="000099"/>
                </a:solidFill>
                <a:latin typeface="Times New Roman" panose="02020603050405020304" pitchFamily="18" charset="0"/>
                <a:cs typeface="Times New Roman" panose="02020603050405020304" pitchFamily="18" charset="0"/>
              </a:rPr>
              <a:t>Who can tell the names of the celebrations with each picture:</a:t>
            </a:r>
          </a:p>
        </p:txBody>
      </p:sp>
      <p:pic>
        <p:nvPicPr>
          <p:cNvPr id="116740" name="Picture 4" descr="j0183290">
            <a:extLst>
              <a:ext uri="{FF2B5EF4-FFF2-40B4-BE49-F238E27FC236}">
                <a16:creationId xmlns:a16="http://schemas.microsoft.com/office/drawing/2014/main" id="{182A69C2-9B95-4ED1-9BB7-F9F92B70A03E}"/>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477000" y="228600"/>
            <a:ext cx="2667000" cy="3200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16741" name="Picture 5" descr="j0295241">
            <a:extLst>
              <a:ext uri="{FF2B5EF4-FFF2-40B4-BE49-F238E27FC236}">
                <a16:creationId xmlns:a16="http://schemas.microsoft.com/office/drawing/2014/main" id="{08C6C654-8274-4964-8752-7304C41CF293}"/>
              </a:ext>
            </a:extLst>
          </p:cNvPr>
          <p:cNvPicPr>
            <a:picLocks noChangeAspect="1" noChangeArrowheads="1" noCrop="1"/>
          </p:cNvPicPr>
          <p:nvPr/>
        </p:nvPicPr>
        <p:blipFill>
          <a:blip r:embed="rId3">
            <a:extLst>
              <a:ext uri="{28A0092B-C50C-407E-A947-70E740481C1C}">
                <a14:useLocalDpi xmlns:a14="http://schemas.microsoft.com/office/drawing/2010/main" val="0"/>
              </a:ext>
            </a:extLst>
          </a:blip>
          <a:srcRect/>
          <a:stretch>
            <a:fillRect/>
          </a:stretch>
        </p:blipFill>
        <p:spPr bwMode="auto">
          <a:xfrm>
            <a:off x="381000" y="762000"/>
            <a:ext cx="2971800" cy="2895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16742" name="Picture 6" descr="aocuoi4">
            <a:extLst>
              <a:ext uri="{FF2B5EF4-FFF2-40B4-BE49-F238E27FC236}">
                <a16:creationId xmlns:a16="http://schemas.microsoft.com/office/drawing/2014/main" id="{785BAB0C-A3ED-46EF-AF60-0F201FA57572}"/>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52400" y="3581400"/>
            <a:ext cx="1981200" cy="3276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16743" name="Picture 7" descr="Giadinh 040">
            <a:extLst>
              <a:ext uri="{FF2B5EF4-FFF2-40B4-BE49-F238E27FC236}">
                <a16:creationId xmlns:a16="http://schemas.microsoft.com/office/drawing/2014/main" id="{5CC32426-4882-499F-AA55-C354E1F2734D}"/>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2895600" y="3429000"/>
            <a:ext cx="2819400" cy="3429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16744" name="Text Box 8">
            <a:extLst>
              <a:ext uri="{FF2B5EF4-FFF2-40B4-BE49-F238E27FC236}">
                <a16:creationId xmlns:a16="http://schemas.microsoft.com/office/drawing/2014/main" id="{4D85A700-9D8D-4D96-AAD0-5F73783AAC59}"/>
              </a:ext>
            </a:extLst>
          </p:cNvPr>
          <p:cNvSpPr txBox="1">
            <a:spLocks noChangeArrowheads="1"/>
          </p:cNvSpPr>
          <p:nvPr/>
        </p:nvSpPr>
        <p:spPr bwMode="auto">
          <a:xfrm>
            <a:off x="228600" y="2438400"/>
            <a:ext cx="444500" cy="523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r>
              <a:rPr lang="en-US" altLang="en-US" sz="2800" b="1">
                <a:solidFill>
                  <a:srgbClr val="FF9900"/>
                </a:solidFill>
                <a:latin typeface="Times New Roman" panose="02020603050405020304" pitchFamily="18" charset="0"/>
                <a:cs typeface="Times New Roman" panose="02020603050405020304" pitchFamily="18" charset="0"/>
              </a:rPr>
              <a:t>A</a:t>
            </a:r>
          </a:p>
        </p:txBody>
      </p:sp>
      <p:sp>
        <p:nvSpPr>
          <p:cNvPr id="116745" name="Text Box 9">
            <a:extLst>
              <a:ext uri="{FF2B5EF4-FFF2-40B4-BE49-F238E27FC236}">
                <a16:creationId xmlns:a16="http://schemas.microsoft.com/office/drawing/2014/main" id="{468786B9-9AAA-4BBC-A59F-AFEDFC408688}"/>
              </a:ext>
            </a:extLst>
          </p:cNvPr>
          <p:cNvSpPr txBox="1">
            <a:spLocks noChangeArrowheads="1"/>
          </p:cNvSpPr>
          <p:nvPr/>
        </p:nvSpPr>
        <p:spPr bwMode="auto">
          <a:xfrm>
            <a:off x="6553200" y="838200"/>
            <a:ext cx="381000" cy="523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r>
              <a:rPr lang="en-US" altLang="en-US" sz="2800" b="1">
                <a:solidFill>
                  <a:srgbClr val="FF9900"/>
                </a:solidFill>
                <a:latin typeface="Times New Roman" panose="02020603050405020304" pitchFamily="18" charset="0"/>
                <a:cs typeface="Times New Roman" panose="02020603050405020304" pitchFamily="18" charset="0"/>
              </a:rPr>
              <a:t>C</a:t>
            </a:r>
          </a:p>
        </p:txBody>
      </p:sp>
      <p:sp>
        <p:nvSpPr>
          <p:cNvPr id="116746" name="Text Box 10">
            <a:extLst>
              <a:ext uri="{FF2B5EF4-FFF2-40B4-BE49-F238E27FC236}">
                <a16:creationId xmlns:a16="http://schemas.microsoft.com/office/drawing/2014/main" id="{418FE363-501D-4302-9389-1626F5636A2C}"/>
              </a:ext>
            </a:extLst>
          </p:cNvPr>
          <p:cNvSpPr txBox="1">
            <a:spLocks noChangeArrowheads="1"/>
          </p:cNvSpPr>
          <p:nvPr/>
        </p:nvSpPr>
        <p:spPr bwMode="auto">
          <a:xfrm>
            <a:off x="288925" y="3240088"/>
            <a:ext cx="444500" cy="523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r>
              <a:rPr lang="en-US" altLang="en-US" sz="2800" b="1">
                <a:solidFill>
                  <a:srgbClr val="FF9900"/>
                </a:solidFill>
                <a:latin typeface="Times New Roman" panose="02020603050405020304" pitchFamily="18" charset="0"/>
                <a:cs typeface="Times New Roman" panose="02020603050405020304" pitchFamily="18" charset="0"/>
              </a:rPr>
              <a:t>D</a:t>
            </a:r>
          </a:p>
        </p:txBody>
      </p:sp>
      <p:sp>
        <p:nvSpPr>
          <p:cNvPr id="116747" name="Text Box 11">
            <a:extLst>
              <a:ext uri="{FF2B5EF4-FFF2-40B4-BE49-F238E27FC236}">
                <a16:creationId xmlns:a16="http://schemas.microsoft.com/office/drawing/2014/main" id="{4783F7A6-2544-44DD-A0A5-051072B746D9}"/>
              </a:ext>
            </a:extLst>
          </p:cNvPr>
          <p:cNvSpPr txBox="1">
            <a:spLocks noChangeArrowheads="1"/>
          </p:cNvSpPr>
          <p:nvPr/>
        </p:nvSpPr>
        <p:spPr bwMode="auto">
          <a:xfrm>
            <a:off x="2514600" y="3541713"/>
            <a:ext cx="381000" cy="523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r>
              <a:rPr lang="en-US" altLang="en-US" sz="2800" b="1">
                <a:solidFill>
                  <a:srgbClr val="FF9900"/>
                </a:solidFill>
                <a:latin typeface="Times New Roman" panose="02020603050405020304" pitchFamily="18" charset="0"/>
                <a:cs typeface="Times New Roman" panose="02020603050405020304" pitchFamily="18" charset="0"/>
              </a:rPr>
              <a:t>E</a:t>
            </a:r>
          </a:p>
        </p:txBody>
      </p:sp>
      <p:sp>
        <p:nvSpPr>
          <p:cNvPr id="116748" name="Text Box 12">
            <a:extLst>
              <a:ext uri="{FF2B5EF4-FFF2-40B4-BE49-F238E27FC236}">
                <a16:creationId xmlns:a16="http://schemas.microsoft.com/office/drawing/2014/main" id="{547AB4F2-5A19-417C-A246-767DEBDD60BD}"/>
              </a:ext>
            </a:extLst>
          </p:cNvPr>
          <p:cNvSpPr txBox="1">
            <a:spLocks noChangeArrowheads="1"/>
          </p:cNvSpPr>
          <p:nvPr/>
        </p:nvSpPr>
        <p:spPr bwMode="auto">
          <a:xfrm>
            <a:off x="685800" y="2895600"/>
            <a:ext cx="1981200" cy="584200"/>
          </a:xfrm>
          <a:prstGeom prst="rect">
            <a:avLst/>
          </a:prstGeom>
          <a:noFill/>
          <a:ln w="9525">
            <a:noFill/>
            <a:miter lim="800000"/>
            <a:headEnd/>
            <a:tailEnd/>
          </a:ln>
          <a:effectLst/>
        </p:spPr>
        <p:txBody>
          <a:bodyPr>
            <a:spAutoFit/>
          </a:bodyPr>
          <a:lstStyle/>
          <a:p>
            <a:pPr>
              <a:defRPr/>
            </a:pPr>
            <a:r>
              <a:rPr lang="en-US" sz="3200" b="1">
                <a:effectLst>
                  <a:outerShdw blurRad="38100" dist="38100" dir="2700000" algn="tl">
                    <a:srgbClr val="FFFFFF"/>
                  </a:outerShdw>
                </a:effectLst>
                <a:latin typeface="Times New Roman" pitchFamily="18" charset="0"/>
                <a:cs typeface="Times New Roman" pitchFamily="18" charset="0"/>
              </a:rPr>
              <a:t>Birthday</a:t>
            </a:r>
          </a:p>
        </p:txBody>
      </p:sp>
      <p:sp>
        <p:nvSpPr>
          <p:cNvPr id="116749" name="Text Box 13">
            <a:extLst>
              <a:ext uri="{FF2B5EF4-FFF2-40B4-BE49-F238E27FC236}">
                <a16:creationId xmlns:a16="http://schemas.microsoft.com/office/drawing/2014/main" id="{76FB7604-D7F3-42DC-A98A-9BA606F5AC24}"/>
              </a:ext>
            </a:extLst>
          </p:cNvPr>
          <p:cNvSpPr txBox="1">
            <a:spLocks noChangeArrowheads="1"/>
          </p:cNvSpPr>
          <p:nvPr/>
        </p:nvSpPr>
        <p:spPr bwMode="auto">
          <a:xfrm>
            <a:off x="152400" y="5926138"/>
            <a:ext cx="1981200" cy="584200"/>
          </a:xfrm>
          <a:prstGeom prst="rect">
            <a:avLst/>
          </a:prstGeom>
          <a:noFill/>
          <a:ln w="9525">
            <a:noFill/>
            <a:miter lim="800000"/>
            <a:headEnd/>
            <a:tailEnd/>
          </a:ln>
          <a:effectLst/>
        </p:spPr>
        <p:txBody>
          <a:bodyPr>
            <a:spAutoFit/>
          </a:bodyPr>
          <a:lstStyle/>
          <a:p>
            <a:pPr>
              <a:defRPr/>
            </a:pPr>
            <a:r>
              <a:rPr lang="en-US" sz="3200" b="1">
                <a:solidFill>
                  <a:srgbClr val="FF0000"/>
                </a:solidFill>
                <a:effectLst>
                  <a:outerShdw blurRad="38100" dist="38100" dir="2700000" algn="tl">
                    <a:srgbClr val="000000"/>
                  </a:outerShdw>
                </a:effectLst>
                <a:latin typeface="Times New Roman" pitchFamily="18" charset="0"/>
                <a:cs typeface="Times New Roman" pitchFamily="18" charset="0"/>
              </a:rPr>
              <a:t>wedding</a:t>
            </a:r>
          </a:p>
        </p:txBody>
      </p:sp>
      <p:sp>
        <p:nvSpPr>
          <p:cNvPr id="116750" name="Text Box 14">
            <a:extLst>
              <a:ext uri="{FF2B5EF4-FFF2-40B4-BE49-F238E27FC236}">
                <a16:creationId xmlns:a16="http://schemas.microsoft.com/office/drawing/2014/main" id="{ED0AEAC8-4139-4FC6-B2F1-9409CE3F621A}"/>
              </a:ext>
            </a:extLst>
          </p:cNvPr>
          <p:cNvSpPr txBox="1">
            <a:spLocks noChangeArrowheads="1"/>
          </p:cNvSpPr>
          <p:nvPr/>
        </p:nvSpPr>
        <p:spPr bwMode="auto">
          <a:xfrm>
            <a:off x="2743200" y="6096000"/>
            <a:ext cx="3109913" cy="584200"/>
          </a:xfrm>
          <a:prstGeom prst="rect">
            <a:avLst/>
          </a:prstGeom>
          <a:noFill/>
          <a:ln w="9525">
            <a:noFill/>
            <a:miter lim="800000"/>
            <a:headEnd/>
            <a:tailEnd/>
          </a:ln>
          <a:effectLst/>
        </p:spPr>
        <p:txBody>
          <a:bodyPr>
            <a:spAutoFit/>
          </a:bodyPr>
          <a:lstStyle/>
          <a:p>
            <a:pPr>
              <a:defRPr/>
            </a:pPr>
            <a:r>
              <a:rPr lang="en-US" sz="3200" b="1">
                <a:solidFill>
                  <a:srgbClr val="FF0000"/>
                </a:solidFill>
                <a:effectLst>
                  <a:outerShdw blurRad="38100" dist="38100" dir="2700000" algn="tl">
                    <a:srgbClr val="000000"/>
                  </a:outerShdw>
                </a:effectLst>
                <a:latin typeface="Times New Roman" pitchFamily="18" charset="0"/>
                <a:cs typeface="Times New Roman" pitchFamily="18" charset="0"/>
              </a:rPr>
              <a:t>Lunar new year</a:t>
            </a:r>
          </a:p>
        </p:txBody>
      </p:sp>
      <p:sp>
        <p:nvSpPr>
          <p:cNvPr id="116751" name="Text Box 15">
            <a:extLst>
              <a:ext uri="{FF2B5EF4-FFF2-40B4-BE49-F238E27FC236}">
                <a16:creationId xmlns:a16="http://schemas.microsoft.com/office/drawing/2014/main" id="{B94D08EE-BF46-40CA-B691-98CC26046BCC}"/>
              </a:ext>
            </a:extLst>
          </p:cNvPr>
          <p:cNvSpPr txBox="1">
            <a:spLocks noChangeArrowheads="1"/>
          </p:cNvSpPr>
          <p:nvPr/>
        </p:nvSpPr>
        <p:spPr bwMode="auto">
          <a:xfrm>
            <a:off x="7010400" y="2743200"/>
            <a:ext cx="2133600" cy="584200"/>
          </a:xfrm>
          <a:prstGeom prst="rect">
            <a:avLst/>
          </a:prstGeom>
          <a:noFill/>
          <a:ln w="9525">
            <a:noFill/>
            <a:miter lim="800000"/>
            <a:headEnd/>
            <a:tailEnd/>
          </a:ln>
          <a:effectLst/>
        </p:spPr>
        <p:txBody>
          <a:bodyPr>
            <a:spAutoFit/>
          </a:bodyPr>
          <a:lstStyle/>
          <a:p>
            <a:pPr>
              <a:defRPr/>
            </a:pPr>
            <a:r>
              <a:rPr lang="en-US" sz="3200" b="1">
                <a:solidFill>
                  <a:srgbClr val="FF0000"/>
                </a:solidFill>
                <a:effectLst>
                  <a:outerShdw blurRad="38100" dist="38100" dir="2700000" algn="tl">
                    <a:srgbClr val="000000"/>
                  </a:outerShdw>
                </a:effectLst>
                <a:latin typeface="Times New Roman" pitchFamily="18" charset="0"/>
                <a:cs typeface="Times New Roman" pitchFamily="18" charset="0"/>
              </a:rPr>
              <a:t>Christmas</a:t>
            </a:r>
          </a:p>
        </p:txBody>
      </p:sp>
      <p:pic>
        <p:nvPicPr>
          <p:cNvPr id="116752" name="Picture 16" descr="Giadinh 332">
            <a:extLst>
              <a:ext uri="{FF2B5EF4-FFF2-40B4-BE49-F238E27FC236}">
                <a16:creationId xmlns:a16="http://schemas.microsoft.com/office/drawing/2014/main" id="{BE7A0E23-B802-4A18-9692-7F99EE427012}"/>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6248400" y="3429000"/>
            <a:ext cx="2590800" cy="3429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16753" name="Picture 17" descr="Giadinh 349">
            <a:extLst>
              <a:ext uri="{FF2B5EF4-FFF2-40B4-BE49-F238E27FC236}">
                <a16:creationId xmlns:a16="http://schemas.microsoft.com/office/drawing/2014/main" id="{6C6AE677-0D66-478B-8A20-8236E673AEC4}"/>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3581400" y="533400"/>
            <a:ext cx="2819400" cy="2819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16754" name="Rectangle 18">
            <a:extLst>
              <a:ext uri="{FF2B5EF4-FFF2-40B4-BE49-F238E27FC236}">
                <a16:creationId xmlns:a16="http://schemas.microsoft.com/office/drawing/2014/main" id="{7D027E0F-095E-4A6C-8559-B8ACA0727E39}"/>
              </a:ext>
            </a:extLst>
          </p:cNvPr>
          <p:cNvSpPr>
            <a:spLocks noChangeArrowheads="1"/>
          </p:cNvSpPr>
          <p:nvPr/>
        </p:nvSpPr>
        <p:spPr bwMode="auto">
          <a:xfrm>
            <a:off x="3429000" y="2819400"/>
            <a:ext cx="3352800" cy="584200"/>
          </a:xfrm>
          <a:prstGeom prst="rect">
            <a:avLst/>
          </a:prstGeom>
          <a:noFill/>
          <a:ln w="9525">
            <a:noFill/>
            <a:miter lim="800000"/>
            <a:headEnd/>
            <a:tailEnd/>
          </a:ln>
          <a:effectLst/>
        </p:spPr>
        <p:txBody>
          <a:bodyPr>
            <a:spAutoFit/>
          </a:bodyPr>
          <a:lstStyle/>
          <a:p>
            <a:pPr>
              <a:defRPr/>
            </a:pPr>
            <a:r>
              <a:rPr lang="en-US" sz="3200" b="1">
                <a:effectLst>
                  <a:outerShdw blurRad="38100" dist="38100" dir="2700000" algn="tl">
                    <a:srgbClr val="FFFFFF"/>
                  </a:outerShdw>
                </a:effectLst>
                <a:latin typeface="Times New Roman" pitchFamily="18" charset="0"/>
                <a:cs typeface="Times New Roman" pitchFamily="18" charset="0"/>
              </a:rPr>
              <a:t>Mid-Fall Festival</a:t>
            </a:r>
          </a:p>
        </p:txBody>
      </p:sp>
      <p:sp>
        <p:nvSpPr>
          <p:cNvPr id="116755" name="Text Box 19">
            <a:extLst>
              <a:ext uri="{FF2B5EF4-FFF2-40B4-BE49-F238E27FC236}">
                <a16:creationId xmlns:a16="http://schemas.microsoft.com/office/drawing/2014/main" id="{F69EDB00-7F89-4266-B7D8-F89F665E4F70}"/>
              </a:ext>
            </a:extLst>
          </p:cNvPr>
          <p:cNvSpPr txBox="1">
            <a:spLocks noChangeArrowheads="1"/>
          </p:cNvSpPr>
          <p:nvPr/>
        </p:nvSpPr>
        <p:spPr bwMode="auto">
          <a:xfrm>
            <a:off x="6934200" y="6019800"/>
            <a:ext cx="1524000" cy="584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spcBef>
                <a:spcPct val="50000"/>
              </a:spcBef>
            </a:pPr>
            <a:r>
              <a:rPr lang="en-US" altLang="en-US" sz="3200" b="1">
                <a:latin typeface="Times New Roman" panose="02020603050405020304" pitchFamily="18" charset="0"/>
                <a:cs typeface="Times New Roman" panose="02020603050405020304" pitchFamily="18" charset="0"/>
              </a:rPr>
              <a:t>Easter</a:t>
            </a:r>
          </a:p>
        </p:txBody>
      </p:sp>
      <p:sp>
        <p:nvSpPr>
          <p:cNvPr id="116756" name="Text Box 20">
            <a:extLst>
              <a:ext uri="{FF2B5EF4-FFF2-40B4-BE49-F238E27FC236}">
                <a16:creationId xmlns:a16="http://schemas.microsoft.com/office/drawing/2014/main" id="{6F743C7D-F02B-4953-94D6-917AA1EF55D0}"/>
              </a:ext>
            </a:extLst>
          </p:cNvPr>
          <p:cNvSpPr txBox="1">
            <a:spLocks noChangeArrowheads="1"/>
          </p:cNvSpPr>
          <p:nvPr/>
        </p:nvSpPr>
        <p:spPr bwMode="auto">
          <a:xfrm>
            <a:off x="3200400" y="838200"/>
            <a:ext cx="304800" cy="523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spcBef>
                <a:spcPct val="50000"/>
              </a:spcBef>
            </a:pPr>
            <a:r>
              <a:rPr lang="en-US" altLang="en-US" sz="2800" b="1">
                <a:solidFill>
                  <a:srgbClr val="FF9900"/>
                </a:solidFill>
                <a:latin typeface="Times New Roman" panose="02020603050405020304" pitchFamily="18" charset="0"/>
                <a:cs typeface="Times New Roman" panose="02020603050405020304" pitchFamily="18" charset="0"/>
              </a:rPr>
              <a:t>B</a:t>
            </a:r>
          </a:p>
        </p:txBody>
      </p:sp>
      <p:sp>
        <p:nvSpPr>
          <p:cNvPr id="116757" name="Text Box 21">
            <a:extLst>
              <a:ext uri="{FF2B5EF4-FFF2-40B4-BE49-F238E27FC236}">
                <a16:creationId xmlns:a16="http://schemas.microsoft.com/office/drawing/2014/main" id="{C6A1AF0C-7EA8-4D7F-B3A5-4A5CA801A505}"/>
              </a:ext>
            </a:extLst>
          </p:cNvPr>
          <p:cNvSpPr txBox="1">
            <a:spLocks noChangeArrowheads="1"/>
          </p:cNvSpPr>
          <p:nvPr/>
        </p:nvSpPr>
        <p:spPr bwMode="auto">
          <a:xfrm>
            <a:off x="5867400" y="3581400"/>
            <a:ext cx="304800" cy="523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r>
              <a:rPr lang="en-US" altLang="en-US" sz="2800" b="1">
                <a:solidFill>
                  <a:srgbClr val="FF9900"/>
                </a:solidFill>
                <a:latin typeface="Times New Roman" panose="02020603050405020304" pitchFamily="18" charset="0"/>
                <a:cs typeface="Times New Roman" panose="02020603050405020304" pitchFamily="18" charset="0"/>
              </a:rPr>
              <a:t>F</a:t>
            </a:r>
          </a:p>
        </p:txBody>
      </p:sp>
      <p:sp>
        <p:nvSpPr>
          <p:cNvPr id="6166" name="Rectangle 22">
            <a:extLst>
              <a:ext uri="{FF2B5EF4-FFF2-40B4-BE49-F238E27FC236}">
                <a16:creationId xmlns:a16="http://schemas.microsoft.com/office/drawing/2014/main" id="{CEB34F15-4AEB-41FA-B004-BB46D191FFCC}"/>
              </a:ext>
            </a:extLst>
          </p:cNvPr>
          <p:cNvSpPr>
            <a:spLocks noChangeArrowheads="1"/>
          </p:cNvSpPr>
          <p:nvPr/>
        </p:nvSpPr>
        <p:spPr bwMode="auto">
          <a:xfrm>
            <a:off x="6057900" y="6375400"/>
            <a:ext cx="184150" cy="523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endParaRPr lang="en-US" altLang="en-US" sz="2800" b="1">
              <a:solidFill>
                <a:srgbClr val="FFFF99"/>
              </a:solidFill>
              <a:latin typeface="Times New Roman" panose="02020603050405020304" pitchFamily="18" charset="0"/>
              <a:cs typeface="Times New Roman" panose="02020603050405020304" pitchFamily="18" charset="0"/>
            </a:endParaRPr>
          </a:p>
        </p:txBody>
      </p:sp>
    </p:spTree>
  </p:cSld>
  <p:clrMapOvr>
    <a:masterClrMapping/>
  </p:clrMapOvr>
  <p:transition/>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9" presetClass="entr" presetSubtype="0" fill="hold" grpId="0" nodeType="withEffect">
                                  <p:stCondLst>
                                    <p:cond delay="0"/>
                                  </p:stCondLst>
                                  <p:childTnLst>
                                    <p:set>
                                      <p:cBhvr>
                                        <p:cTn id="6" dur="1" fill="hold">
                                          <p:stCondLst>
                                            <p:cond delay="0"/>
                                          </p:stCondLst>
                                        </p:cTn>
                                        <p:tgtEl>
                                          <p:spTgt spid="116739"/>
                                        </p:tgtEl>
                                        <p:attrNameLst>
                                          <p:attrName>style.visibility</p:attrName>
                                        </p:attrNameLst>
                                      </p:cBhvr>
                                      <p:to>
                                        <p:strVal val="visible"/>
                                      </p:to>
                                    </p:set>
                                    <p:animEffect transition="in" filter="dissolve">
                                      <p:cBhvr>
                                        <p:cTn id="7" dur="500"/>
                                        <p:tgtEl>
                                          <p:spTgt spid="116739"/>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9" presetClass="entr" presetSubtype="0" fill="hold" grpId="0" nodeType="clickEffect">
                                  <p:stCondLst>
                                    <p:cond delay="0"/>
                                  </p:stCondLst>
                                  <p:childTnLst>
                                    <p:set>
                                      <p:cBhvr>
                                        <p:cTn id="11" dur="1" fill="hold">
                                          <p:stCondLst>
                                            <p:cond delay="0"/>
                                          </p:stCondLst>
                                        </p:cTn>
                                        <p:tgtEl>
                                          <p:spTgt spid="116744"/>
                                        </p:tgtEl>
                                        <p:attrNameLst>
                                          <p:attrName>style.visibility</p:attrName>
                                        </p:attrNameLst>
                                      </p:cBhvr>
                                      <p:to>
                                        <p:strVal val="visible"/>
                                      </p:to>
                                    </p:set>
                                    <p:animEffect transition="in" filter="dissolve">
                                      <p:cBhvr>
                                        <p:cTn id="12" dur="500"/>
                                        <p:tgtEl>
                                          <p:spTgt spid="116744"/>
                                        </p:tgtEl>
                                      </p:cBhvr>
                                    </p:animEffect>
                                  </p:childTnLst>
                                </p:cTn>
                              </p:par>
                            </p:childTnLst>
                          </p:cTn>
                        </p:par>
                      </p:childTnLst>
                    </p:cTn>
                  </p:par>
                  <p:par>
                    <p:cTn id="13" fill="hold" nodeType="clickPar">
                      <p:stCondLst>
                        <p:cond delay="indefinite"/>
                      </p:stCondLst>
                      <p:childTnLst>
                        <p:par>
                          <p:cTn id="14" fill="hold" nodeType="withGroup">
                            <p:stCondLst>
                              <p:cond delay="0"/>
                            </p:stCondLst>
                            <p:childTnLst>
                              <p:par>
                                <p:cTn id="15" presetID="9" presetClass="entr" presetSubtype="0" fill="hold" nodeType="clickEffect">
                                  <p:stCondLst>
                                    <p:cond delay="0"/>
                                  </p:stCondLst>
                                  <p:childTnLst>
                                    <p:set>
                                      <p:cBhvr>
                                        <p:cTn id="16" dur="1" fill="hold">
                                          <p:stCondLst>
                                            <p:cond delay="0"/>
                                          </p:stCondLst>
                                        </p:cTn>
                                        <p:tgtEl>
                                          <p:spTgt spid="116741"/>
                                        </p:tgtEl>
                                        <p:attrNameLst>
                                          <p:attrName>style.visibility</p:attrName>
                                        </p:attrNameLst>
                                      </p:cBhvr>
                                      <p:to>
                                        <p:strVal val="visible"/>
                                      </p:to>
                                    </p:set>
                                    <p:animEffect transition="in" filter="dissolve">
                                      <p:cBhvr>
                                        <p:cTn id="17" dur="500"/>
                                        <p:tgtEl>
                                          <p:spTgt spid="116741"/>
                                        </p:tgtEl>
                                      </p:cBhvr>
                                    </p:animEffect>
                                  </p:childTnLst>
                                </p:cTn>
                              </p:par>
                            </p:childTnLst>
                          </p:cTn>
                        </p:par>
                      </p:childTnLst>
                    </p:cTn>
                  </p:par>
                  <p:par>
                    <p:cTn id="18" fill="hold" nodeType="clickPar">
                      <p:stCondLst>
                        <p:cond delay="indefinite"/>
                      </p:stCondLst>
                      <p:childTnLst>
                        <p:par>
                          <p:cTn id="19" fill="hold" nodeType="withGroup">
                            <p:stCondLst>
                              <p:cond delay="0"/>
                            </p:stCondLst>
                            <p:childTnLst>
                              <p:par>
                                <p:cTn id="20" presetID="9" presetClass="entr" presetSubtype="0" fill="hold" grpId="0" nodeType="clickEffect">
                                  <p:stCondLst>
                                    <p:cond delay="0"/>
                                  </p:stCondLst>
                                  <p:childTnLst>
                                    <p:set>
                                      <p:cBhvr>
                                        <p:cTn id="21" dur="1" fill="hold">
                                          <p:stCondLst>
                                            <p:cond delay="0"/>
                                          </p:stCondLst>
                                        </p:cTn>
                                        <p:tgtEl>
                                          <p:spTgt spid="116756"/>
                                        </p:tgtEl>
                                        <p:attrNameLst>
                                          <p:attrName>style.visibility</p:attrName>
                                        </p:attrNameLst>
                                      </p:cBhvr>
                                      <p:to>
                                        <p:strVal val="visible"/>
                                      </p:to>
                                    </p:set>
                                    <p:animEffect transition="in" filter="dissolve">
                                      <p:cBhvr>
                                        <p:cTn id="22" dur="500"/>
                                        <p:tgtEl>
                                          <p:spTgt spid="116756"/>
                                        </p:tgtEl>
                                      </p:cBhvr>
                                    </p:animEffect>
                                  </p:childTnLst>
                                </p:cTn>
                              </p:par>
                            </p:childTnLst>
                          </p:cTn>
                        </p:par>
                      </p:childTnLst>
                    </p:cTn>
                  </p:par>
                  <p:par>
                    <p:cTn id="23" fill="hold" nodeType="clickPar">
                      <p:stCondLst>
                        <p:cond delay="indefinite"/>
                      </p:stCondLst>
                      <p:childTnLst>
                        <p:par>
                          <p:cTn id="24" fill="hold" nodeType="withGroup">
                            <p:stCondLst>
                              <p:cond delay="0"/>
                            </p:stCondLst>
                            <p:childTnLst>
                              <p:par>
                                <p:cTn id="25" presetID="55" presetClass="entr" presetSubtype="0" fill="hold" nodeType="clickEffect">
                                  <p:stCondLst>
                                    <p:cond delay="0"/>
                                  </p:stCondLst>
                                  <p:childTnLst>
                                    <p:set>
                                      <p:cBhvr>
                                        <p:cTn id="26" dur="1" fill="hold">
                                          <p:stCondLst>
                                            <p:cond delay="0"/>
                                          </p:stCondLst>
                                        </p:cTn>
                                        <p:tgtEl>
                                          <p:spTgt spid="116753"/>
                                        </p:tgtEl>
                                        <p:attrNameLst>
                                          <p:attrName>style.visibility</p:attrName>
                                        </p:attrNameLst>
                                      </p:cBhvr>
                                      <p:to>
                                        <p:strVal val="visible"/>
                                      </p:to>
                                    </p:set>
                                    <p:anim calcmode="lin" valueType="num">
                                      <p:cBhvr>
                                        <p:cTn id="27" dur="1000" fill="hold"/>
                                        <p:tgtEl>
                                          <p:spTgt spid="116753"/>
                                        </p:tgtEl>
                                        <p:attrNameLst>
                                          <p:attrName>ppt_w</p:attrName>
                                        </p:attrNameLst>
                                      </p:cBhvr>
                                      <p:tavLst>
                                        <p:tav tm="0">
                                          <p:val>
                                            <p:strVal val="#ppt_w*0.70"/>
                                          </p:val>
                                        </p:tav>
                                        <p:tav tm="100000">
                                          <p:val>
                                            <p:strVal val="#ppt_w"/>
                                          </p:val>
                                        </p:tav>
                                      </p:tavLst>
                                    </p:anim>
                                    <p:anim calcmode="lin" valueType="num">
                                      <p:cBhvr>
                                        <p:cTn id="28" dur="1000" fill="hold"/>
                                        <p:tgtEl>
                                          <p:spTgt spid="116753"/>
                                        </p:tgtEl>
                                        <p:attrNameLst>
                                          <p:attrName>ppt_h</p:attrName>
                                        </p:attrNameLst>
                                      </p:cBhvr>
                                      <p:tavLst>
                                        <p:tav tm="0">
                                          <p:val>
                                            <p:strVal val="#ppt_h"/>
                                          </p:val>
                                        </p:tav>
                                        <p:tav tm="100000">
                                          <p:val>
                                            <p:strVal val="#ppt_h"/>
                                          </p:val>
                                        </p:tav>
                                      </p:tavLst>
                                    </p:anim>
                                    <p:animEffect transition="in" filter="fade">
                                      <p:cBhvr>
                                        <p:cTn id="29" dur="1000"/>
                                        <p:tgtEl>
                                          <p:spTgt spid="116753"/>
                                        </p:tgtEl>
                                      </p:cBhvr>
                                    </p:animEffect>
                                  </p:childTnLst>
                                </p:cTn>
                              </p:par>
                            </p:childTnLst>
                          </p:cTn>
                        </p:par>
                      </p:childTnLst>
                    </p:cTn>
                  </p:par>
                  <p:par>
                    <p:cTn id="30" fill="hold" nodeType="clickPar">
                      <p:stCondLst>
                        <p:cond delay="indefinite"/>
                      </p:stCondLst>
                      <p:childTnLst>
                        <p:par>
                          <p:cTn id="31" fill="hold" nodeType="withGroup">
                            <p:stCondLst>
                              <p:cond delay="0"/>
                            </p:stCondLst>
                            <p:childTnLst>
                              <p:par>
                                <p:cTn id="32" presetID="9" presetClass="entr" presetSubtype="0" fill="hold" grpId="0" nodeType="clickEffect">
                                  <p:stCondLst>
                                    <p:cond delay="0"/>
                                  </p:stCondLst>
                                  <p:childTnLst>
                                    <p:set>
                                      <p:cBhvr>
                                        <p:cTn id="33" dur="1" fill="hold">
                                          <p:stCondLst>
                                            <p:cond delay="0"/>
                                          </p:stCondLst>
                                        </p:cTn>
                                        <p:tgtEl>
                                          <p:spTgt spid="116745"/>
                                        </p:tgtEl>
                                        <p:attrNameLst>
                                          <p:attrName>style.visibility</p:attrName>
                                        </p:attrNameLst>
                                      </p:cBhvr>
                                      <p:to>
                                        <p:strVal val="visible"/>
                                      </p:to>
                                    </p:set>
                                    <p:animEffect transition="in" filter="dissolve">
                                      <p:cBhvr>
                                        <p:cTn id="34" dur="500"/>
                                        <p:tgtEl>
                                          <p:spTgt spid="116745"/>
                                        </p:tgtEl>
                                      </p:cBhvr>
                                    </p:animEffect>
                                  </p:childTnLst>
                                </p:cTn>
                              </p:par>
                            </p:childTnLst>
                          </p:cTn>
                        </p:par>
                      </p:childTnLst>
                    </p:cTn>
                  </p:par>
                  <p:par>
                    <p:cTn id="35" fill="hold" nodeType="clickPar">
                      <p:stCondLst>
                        <p:cond delay="indefinite"/>
                      </p:stCondLst>
                      <p:childTnLst>
                        <p:par>
                          <p:cTn id="36" fill="hold" nodeType="withGroup">
                            <p:stCondLst>
                              <p:cond delay="0"/>
                            </p:stCondLst>
                            <p:childTnLst>
                              <p:par>
                                <p:cTn id="37" presetID="42" presetClass="entr" presetSubtype="0" fill="hold" nodeType="clickEffect">
                                  <p:stCondLst>
                                    <p:cond delay="0"/>
                                  </p:stCondLst>
                                  <p:childTnLst>
                                    <p:set>
                                      <p:cBhvr>
                                        <p:cTn id="38" dur="1" fill="hold">
                                          <p:stCondLst>
                                            <p:cond delay="0"/>
                                          </p:stCondLst>
                                        </p:cTn>
                                        <p:tgtEl>
                                          <p:spTgt spid="116740"/>
                                        </p:tgtEl>
                                        <p:attrNameLst>
                                          <p:attrName>style.visibility</p:attrName>
                                        </p:attrNameLst>
                                      </p:cBhvr>
                                      <p:to>
                                        <p:strVal val="visible"/>
                                      </p:to>
                                    </p:set>
                                    <p:animEffect transition="in" filter="fade">
                                      <p:cBhvr>
                                        <p:cTn id="39" dur="1000"/>
                                        <p:tgtEl>
                                          <p:spTgt spid="116740"/>
                                        </p:tgtEl>
                                      </p:cBhvr>
                                    </p:animEffect>
                                    <p:anim calcmode="lin" valueType="num">
                                      <p:cBhvr>
                                        <p:cTn id="40" dur="1000" fill="hold"/>
                                        <p:tgtEl>
                                          <p:spTgt spid="116740"/>
                                        </p:tgtEl>
                                        <p:attrNameLst>
                                          <p:attrName>ppt_x</p:attrName>
                                        </p:attrNameLst>
                                      </p:cBhvr>
                                      <p:tavLst>
                                        <p:tav tm="0">
                                          <p:val>
                                            <p:strVal val="#ppt_x"/>
                                          </p:val>
                                        </p:tav>
                                        <p:tav tm="100000">
                                          <p:val>
                                            <p:strVal val="#ppt_x"/>
                                          </p:val>
                                        </p:tav>
                                      </p:tavLst>
                                    </p:anim>
                                    <p:anim calcmode="lin" valueType="num">
                                      <p:cBhvr>
                                        <p:cTn id="41" dur="1000" fill="hold"/>
                                        <p:tgtEl>
                                          <p:spTgt spid="116740"/>
                                        </p:tgtEl>
                                        <p:attrNameLst>
                                          <p:attrName>ppt_y</p:attrName>
                                        </p:attrNameLst>
                                      </p:cBhvr>
                                      <p:tavLst>
                                        <p:tav tm="0">
                                          <p:val>
                                            <p:strVal val="#ppt_y+.1"/>
                                          </p:val>
                                        </p:tav>
                                        <p:tav tm="100000">
                                          <p:val>
                                            <p:strVal val="#ppt_y"/>
                                          </p:val>
                                        </p:tav>
                                      </p:tavLst>
                                    </p:anim>
                                  </p:childTnLst>
                                </p:cTn>
                              </p:par>
                            </p:childTnLst>
                          </p:cTn>
                        </p:par>
                      </p:childTnLst>
                    </p:cTn>
                  </p:par>
                  <p:par>
                    <p:cTn id="42" fill="hold" nodeType="clickPar">
                      <p:stCondLst>
                        <p:cond delay="indefinite"/>
                      </p:stCondLst>
                      <p:childTnLst>
                        <p:par>
                          <p:cTn id="43" fill="hold" nodeType="withGroup">
                            <p:stCondLst>
                              <p:cond delay="0"/>
                            </p:stCondLst>
                            <p:childTnLst>
                              <p:par>
                                <p:cTn id="44" presetID="9" presetClass="entr" presetSubtype="0" fill="hold" grpId="0" nodeType="clickEffect">
                                  <p:stCondLst>
                                    <p:cond delay="0"/>
                                  </p:stCondLst>
                                  <p:childTnLst>
                                    <p:set>
                                      <p:cBhvr>
                                        <p:cTn id="45" dur="1" fill="hold">
                                          <p:stCondLst>
                                            <p:cond delay="0"/>
                                          </p:stCondLst>
                                        </p:cTn>
                                        <p:tgtEl>
                                          <p:spTgt spid="116746"/>
                                        </p:tgtEl>
                                        <p:attrNameLst>
                                          <p:attrName>style.visibility</p:attrName>
                                        </p:attrNameLst>
                                      </p:cBhvr>
                                      <p:to>
                                        <p:strVal val="visible"/>
                                      </p:to>
                                    </p:set>
                                    <p:animEffect transition="in" filter="dissolve">
                                      <p:cBhvr>
                                        <p:cTn id="46" dur="500"/>
                                        <p:tgtEl>
                                          <p:spTgt spid="116746"/>
                                        </p:tgtEl>
                                      </p:cBhvr>
                                    </p:animEffect>
                                  </p:childTnLst>
                                </p:cTn>
                              </p:par>
                            </p:childTnLst>
                          </p:cTn>
                        </p:par>
                      </p:childTnLst>
                    </p:cTn>
                  </p:par>
                  <p:par>
                    <p:cTn id="47" fill="hold" nodeType="clickPar">
                      <p:stCondLst>
                        <p:cond delay="indefinite"/>
                      </p:stCondLst>
                      <p:childTnLst>
                        <p:par>
                          <p:cTn id="48" fill="hold" nodeType="withGroup">
                            <p:stCondLst>
                              <p:cond delay="0"/>
                            </p:stCondLst>
                            <p:childTnLst>
                              <p:par>
                                <p:cTn id="49" presetID="17" presetClass="entr" presetSubtype="10" fill="hold" nodeType="clickEffect">
                                  <p:stCondLst>
                                    <p:cond delay="0"/>
                                  </p:stCondLst>
                                  <p:childTnLst>
                                    <p:set>
                                      <p:cBhvr>
                                        <p:cTn id="50" dur="1" fill="hold">
                                          <p:stCondLst>
                                            <p:cond delay="0"/>
                                          </p:stCondLst>
                                        </p:cTn>
                                        <p:tgtEl>
                                          <p:spTgt spid="116742"/>
                                        </p:tgtEl>
                                        <p:attrNameLst>
                                          <p:attrName>style.visibility</p:attrName>
                                        </p:attrNameLst>
                                      </p:cBhvr>
                                      <p:to>
                                        <p:strVal val="visible"/>
                                      </p:to>
                                    </p:set>
                                    <p:anim calcmode="lin" valueType="num">
                                      <p:cBhvr>
                                        <p:cTn id="51" dur="500" fill="hold"/>
                                        <p:tgtEl>
                                          <p:spTgt spid="116742"/>
                                        </p:tgtEl>
                                        <p:attrNameLst>
                                          <p:attrName>ppt_w</p:attrName>
                                        </p:attrNameLst>
                                      </p:cBhvr>
                                      <p:tavLst>
                                        <p:tav tm="0">
                                          <p:val>
                                            <p:fltVal val="0"/>
                                          </p:val>
                                        </p:tav>
                                        <p:tav tm="100000">
                                          <p:val>
                                            <p:strVal val="#ppt_w"/>
                                          </p:val>
                                        </p:tav>
                                      </p:tavLst>
                                    </p:anim>
                                    <p:anim calcmode="lin" valueType="num">
                                      <p:cBhvr>
                                        <p:cTn id="52" dur="500" fill="hold"/>
                                        <p:tgtEl>
                                          <p:spTgt spid="116742"/>
                                        </p:tgtEl>
                                        <p:attrNameLst>
                                          <p:attrName>ppt_h</p:attrName>
                                        </p:attrNameLst>
                                      </p:cBhvr>
                                      <p:tavLst>
                                        <p:tav tm="0">
                                          <p:val>
                                            <p:strVal val="#ppt_h"/>
                                          </p:val>
                                        </p:tav>
                                        <p:tav tm="100000">
                                          <p:val>
                                            <p:strVal val="#ppt_h"/>
                                          </p:val>
                                        </p:tav>
                                      </p:tavLst>
                                    </p:anim>
                                  </p:childTnLst>
                                </p:cTn>
                              </p:par>
                            </p:childTnLst>
                          </p:cTn>
                        </p:par>
                      </p:childTnLst>
                    </p:cTn>
                  </p:par>
                  <p:par>
                    <p:cTn id="53" fill="hold" nodeType="clickPar">
                      <p:stCondLst>
                        <p:cond delay="indefinite"/>
                      </p:stCondLst>
                      <p:childTnLst>
                        <p:par>
                          <p:cTn id="54" fill="hold" nodeType="withGroup">
                            <p:stCondLst>
                              <p:cond delay="0"/>
                            </p:stCondLst>
                            <p:childTnLst>
                              <p:par>
                                <p:cTn id="55" presetID="9" presetClass="entr" presetSubtype="0" fill="hold" grpId="0" nodeType="clickEffect">
                                  <p:stCondLst>
                                    <p:cond delay="0"/>
                                  </p:stCondLst>
                                  <p:childTnLst>
                                    <p:set>
                                      <p:cBhvr>
                                        <p:cTn id="56" dur="1" fill="hold">
                                          <p:stCondLst>
                                            <p:cond delay="0"/>
                                          </p:stCondLst>
                                        </p:cTn>
                                        <p:tgtEl>
                                          <p:spTgt spid="116747"/>
                                        </p:tgtEl>
                                        <p:attrNameLst>
                                          <p:attrName>style.visibility</p:attrName>
                                        </p:attrNameLst>
                                      </p:cBhvr>
                                      <p:to>
                                        <p:strVal val="visible"/>
                                      </p:to>
                                    </p:set>
                                    <p:animEffect transition="in" filter="dissolve">
                                      <p:cBhvr>
                                        <p:cTn id="57" dur="500"/>
                                        <p:tgtEl>
                                          <p:spTgt spid="116747"/>
                                        </p:tgtEl>
                                      </p:cBhvr>
                                    </p:animEffect>
                                  </p:childTnLst>
                                </p:cTn>
                              </p:par>
                            </p:childTnLst>
                          </p:cTn>
                        </p:par>
                      </p:childTnLst>
                    </p:cTn>
                  </p:par>
                  <p:par>
                    <p:cTn id="58" fill="hold" nodeType="clickPar">
                      <p:stCondLst>
                        <p:cond delay="indefinite"/>
                      </p:stCondLst>
                      <p:childTnLst>
                        <p:par>
                          <p:cTn id="59" fill="hold" nodeType="withGroup">
                            <p:stCondLst>
                              <p:cond delay="0"/>
                            </p:stCondLst>
                            <p:childTnLst>
                              <p:par>
                                <p:cTn id="60" presetID="55" presetClass="entr" presetSubtype="0" fill="hold" nodeType="clickEffect">
                                  <p:stCondLst>
                                    <p:cond delay="0"/>
                                  </p:stCondLst>
                                  <p:childTnLst>
                                    <p:set>
                                      <p:cBhvr>
                                        <p:cTn id="61" dur="1" fill="hold">
                                          <p:stCondLst>
                                            <p:cond delay="0"/>
                                          </p:stCondLst>
                                        </p:cTn>
                                        <p:tgtEl>
                                          <p:spTgt spid="116743"/>
                                        </p:tgtEl>
                                        <p:attrNameLst>
                                          <p:attrName>style.visibility</p:attrName>
                                        </p:attrNameLst>
                                      </p:cBhvr>
                                      <p:to>
                                        <p:strVal val="visible"/>
                                      </p:to>
                                    </p:set>
                                    <p:anim calcmode="lin" valueType="num">
                                      <p:cBhvr>
                                        <p:cTn id="62" dur="1000" fill="hold"/>
                                        <p:tgtEl>
                                          <p:spTgt spid="116743"/>
                                        </p:tgtEl>
                                        <p:attrNameLst>
                                          <p:attrName>ppt_w</p:attrName>
                                        </p:attrNameLst>
                                      </p:cBhvr>
                                      <p:tavLst>
                                        <p:tav tm="0">
                                          <p:val>
                                            <p:strVal val="#ppt_w*0.70"/>
                                          </p:val>
                                        </p:tav>
                                        <p:tav tm="100000">
                                          <p:val>
                                            <p:strVal val="#ppt_w"/>
                                          </p:val>
                                        </p:tav>
                                      </p:tavLst>
                                    </p:anim>
                                    <p:anim calcmode="lin" valueType="num">
                                      <p:cBhvr>
                                        <p:cTn id="63" dur="1000" fill="hold"/>
                                        <p:tgtEl>
                                          <p:spTgt spid="116743"/>
                                        </p:tgtEl>
                                        <p:attrNameLst>
                                          <p:attrName>ppt_h</p:attrName>
                                        </p:attrNameLst>
                                      </p:cBhvr>
                                      <p:tavLst>
                                        <p:tav tm="0">
                                          <p:val>
                                            <p:strVal val="#ppt_h"/>
                                          </p:val>
                                        </p:tav>
                                        <p:tav tm="100000">
                                          <p:val>
                                            <p:strVal val="#ppt_h"/>
                                          </p:val>
                                        </p:tav>
                                      </p:tavLst>
                                    </p:anim>
                                    <p:animEffect transition="in" filter="fade">
                                      <p:cBhvr>
                                        <p:cTn id="64" dur="1000"/>
                                        <p:tgtEl>
                                          <p:spTgt spid="116743"/>
                                        </p:tgtEl>
                                      </p:cBhvr>
                                    </p:animEffect>
                                  </p:childTnLst>
                                </p:cTn>
                              </p:par>
                            </p:childTnLst>
                          </p:cTn>
                        </p:par>
                      </p:childTnLst>
                    </p:cTn>
                  </p:par>
                  <p:par>
                    <p:cTn id="65" fill="hold" nodeType="clickPar">
                      <p:stCondLst>
                        <p:cond delay="indefinite"/>
                      </p:stCondLst>
                      <p:childTnLst>
                        <p:par>
                          <p:cTn id="66" fill="hold" nodeType="withGroup">
                            <p:stCondLst>
                              <p:cond delay="0"/>
                            </p:stCondLst>
                            <p:childTnLst>
                              <p:par>
                                <p:cTn id="67" presetID="9" presetClass="entr" presetSubtype="0" fill="hold" grpId="0" nodeType="clickEffect">
                                  <p:stCondLst>
                                    <p:cond delay="0"/>
                                  </p:stCondLst>
                                  <p:childTnLst>
                                    <p:set>
                                      <p:cBhvr>
                                        <p:cTn id="68" dur="1" fill="hold">
                                          <p:stCondLst>
                                            <p:cond delay="0"/>
                                          </p:stCondLst>
                                        </p:cTn>
                                        <p:tgtEl>
                                          <p:spTgt spid="116757"/>
                                        </p:tgtEl>
                                        <p:attrNameLst>
                                          <p:attrName>style.visibility</p:attrName>
                                        </p:attrNameLst>
                                      </p:cBhvr>
                                      <p:to>
                                        <p:strVal val="visible"/>
                                      </p:to>
                                    </p:set>
                                    <p:animEffect transition="in" filter="dissolve">
                                      <p:cBhvr>
                                        <p:cTn id="69" dur="500"/>
                                        <p:tgtEl>
                                          <p:spTgt spid="116757"/>
                                        </p:tgtEl>
                                      </p:cBhvr>
                                    </p:animEffect>
                                  </p:childTnLst>
                                </p:cTn>
                              </p:par>
                            </p:childTnLst>
                          </p:cTn>
                        </p:par>
                      </p:childTnLst>
                    </p:cTn>
                  </p:par>
                  <p:par>
                    <p:cTn id="70" fill="hold" nodeType="clickPar">
                      <p:stCondLst>
                        <p:cond delay="indefinite"/>
                      </p:stCondLst>
                      <p:childTnLst>
                        <p:par>
                          <p:cTn id="71" fill="hold" nodeType="withGroup">
                            <p:stCondLst>
                              <p:cond delay="0"/>
                            </p:stCondLst>
                            <p:childTnLst>
                              <p:par>
                                <p:cTn id="72" presetID="6" presetClass="entr" presetSubtype="16" fill="hold" nodeType="clickEffect">
                                  <p:stCondLst>
                                    <p:cond delay="0"/>
                                  </p:stCondLst>
                                  <p:childTnLst>
                                    <p:set>
                                      <p:cBhvr>
                                        <p:cTn id="73" dur="1" fill="hold">
                                          <p:stCondLst>
                                            <p:cond delay="0"/>
                                          </p:stCondLst>
                                        </p:cTn>
                                        <p:tgtEl>
                                          <p:spTgt spid="116752"/>
                                        </p:tgtEl>
                                        <p:attrNameLst>
                                          <p:attrName>style.visibility</p:attrName>
                                        </p:attrNameLst>
                                      </p:cBhvr>
                                      <p:to>
                                        <p:strVal val="visible"/>
                                      </p:to>
                                    </p:set>
                                    <p:animEffect transition="in" filter="circle(in)">
                                      <p:cBhvr>
                                        <p:cTn id="74" dur="2000"/>
                                        <p:tgtEl>
                                          <p:spTgt spid="116752"/>
                                        </p:tgtEl>
                                      </p:cBhvr>
                                    </p:animEffect>
                                  </p:childTnLst>
                                </p:cTn>
                              </p:par>
                            </p:childTnLst>
                          </p:cTn>
                        </p:par>
                      </p:childTnLst>
                    </p:cTn>
                  </p:par>
                  <p:par>
                    <p:cTn id="75" fill="hold" nodeType="clickPar">
                      <p:stCondLst>
                        <p:cond delay="indefinite"/>
                      </p:stCondLst>
                      <p:childTnLst>
                        <p:par>
                          <p:cTn id="76" fill="hold" nodeType="withGroup">
                            <p:stCondLst>
                              <p:cond delay="0"/>
                            </p:stCondLst>
                            <p:childTnLst>
                              <p:par>
                                <p:cTn id="77" presetID="2" presetClass="entr" presetSubtype="4" fill="hold" grpId="0" nodeType="clickEffect">
                                  <p:stCondLst>
                                    <p:cond delay="0"/>
                                  </p:stCondLst>
                                  <p:childTnLst>
                                    <p:set>
                                      <p:cBhvr>
                                        <p:cTn id="78" dur="1" fill="hold">
                                          <p:stCondLst>
                                            <p:cond delay="0"/>
                                          </p:stCondLst>
                                        </p:cTn>
                                        <p:tgtEl>
                                          <p:spTgt spid="116748"/>
                                        </p:tgtEl>
                                        <p:attrNameLst>
                                          <p:attrName>style.visibility</p:attrName>
                                        </p:attrNameLst>
                                      </p:cBhvr>
                                      <p:to>
                                        <p:strVal val="visible"/>
                                      </p:to>
                                    </p:set>
                                    <p:anim calcmode="lin" valueType="num">
                                      <p:cBhvr additive="base">
                                        <p:cTn id="79" dur="500" fill="hold"/>
                                        <p:tgtEl>
                                          <p:spTgt spid="116748"/>
                                        </p:tgtEl>
                                        <p:attrNameLst>
                                          <p:attrName>ppt_x</p:attrName>
                                        </p:attrNameLst>
                                      </p:cBhvr>
                                      <p:tavLst>
                                        <p:tav tm="0">
                                          <p:val>
                                            <p:strVal val="#ppt_x"/>
                                          </p:val>
                                        </p:tav>
                                        <p:tav tm="100000">
                                          <p:val>
                                            <p:strVal val="#ppt_x"/>
                                          </p:val>
                                        </p:tav>
                                      </p:tavLst>
                                    </p:anim>
                                    <p:anim calcmode="lin" valueType="num">
                                      <p:cBhvr additive="base">
                                        <p:cTn id="80" dur="500" fill="hold"/>
                                        <p:tgtEl>
                                          <p:spTgt spid="116748"/>
                                        </p:tgtEl>
                                        <p:attrNameLst>
                                          <p:attrName>ppt_y</p:attrName>
                                        </p:attrNameLst>
                                      </p:cBhvr>
                                      <p:tavLst>
                                        <p:tav tm="0">
                                          <p:val>
                                            <p:strVal val="1+#ppt_h/2"/>
                                          </p:val>
                                        </p:tav>
                                        <p:tav tm="100000">
                                          <p:val>
                                            <p:strVal val="#ppt_y"/>
                                          </p:val>
                                        </p:tav>
                                      </p:tavLst>
                                    </p:anim>
                                  </p:childTnLst>
                                </p:cTn>
                              </p:par>
                            </p:childTnLst>
                          </p:cTn>
                        </p:par>
                      </p:childTnLst>
                    </p:cTn>
                  </p:par>
                  <p:par>
                    <p:cTn id="81" fill="hold" nodeType="clickPar">
                      <p:stCondLst>
                        <p:cond delay="indefinite"/>
                      </p:stCondLst>
                      <p:childTnLst>
                        <p:par>
                          <p:cTn id="82" fill="hold" nodeType="withGroup">
                            <p:stCondLst>
                              <p:cond delay="0"/>
                            </p:stCondLst>
                            <p:childTnLst>
                              <p:par>
                                <p:cTn id="83" presetID="2" presetClass="entr" presetSubtype="4" fill="hold" grpId="0" nodeType="clickEffect">
                                  <p:stCondLst>
                                    <p:cond delay="0"/>
                                  </p:stCondLst>
                                  <p:childTnLst>
                                    <p:set>
                                      <p:cBhvr>
                                        <p:cTn id="84" dur="1" fill="hold">
                                          <p:stCondLst>
                                            <p:cond delay="0"/>
                                          </p:stCondLst>
                                        </p:cTn>
                                        <p:tgtEl>
                                          <p:spTgt spid="116754"/>
                                        </p:tgtEl>
                                        <p:attrNameLst>
                                          <p:attrName>style.visibility</p:attrName>
                                        </p:attrNameLst>
                                      </p:cBhvr>
                                      <p:to>
                                        <p:strVal val="visible"/>
                                      </p:to>
                                    </p:set>
                                    <p:anim calcmode="lin" valueType="num">
                                      <p:cBhvr additive="base">
                                        <p:cTn id="85" dur="500" fill="hold"/>
                                        <p:tgtEl>
                                          <p:spTgt spid="116754"/>
                                        </p:tgtEl>
                                        <p:attrNameLst>
                                          <p:attrName>ppt_x</p:attrName>
                                        </p:attrNameLst>
                                      </p:cBhvr>
                                      <p:tavLst>
                                        <p:tav tm="0">
                                          <p:val>
                                            <p:strVal val="#ppt_x"/>
                                          </p:val>
                                        </p:tav>
                                        <p:tav tm="100000">
                                          <p:val>
                                            <p:strVal val="#ppt_x"/>
                                          </p:val>
                                        </p:tav>
                                      </p:tavLst>
                                    </p:anim>
                                    <p:anim calcmode="lin" valueType="num">
                                      <p:cBhvr additive="base">
                                        <p:cTn id="86" dur="500" fill="hold"/>
                                        <p:tgtEl>
                                          <p:spTgt spid="116754"/>
                                        </p:tgtEl>
                                        <p:attrNameLst>
                                          <p:attrName>ppt_y</p:attrName>
                                        </p:attrNameLst>
                                      </p:cBhvr>
                                      <p:tavLst>
                                        <p:tav tm="0">
                                          <p:val>
                                            <p:strVal val="1+#ppt_h/2"/>
                                          </p:val>
                                        </p:tav>
                                        <p:tav tm="100000">
                                          <p:val>
                                            <p:strVal val="#ppt_y"/>
                                          </p:val>
                                        </p:tav>
                                      </p:tavLst>
                                    </p:anim>
                                  </p:childTnLst>
                                </p:cTn>
                              </p:par>
                            </p:childTnLst>
                          </p:cTn>
                        </p:par>
                      </p:childTnLst>
                    </p:cTn>
                  </p:par>
                  <p:par>
                    <p:cTn id="87" fill="hold" nodeType="clickPar">
                      <p:stCondLst>
                        <p:cond delay="indefinite"/>
                      </p:stCondLst>
                      <p:childTnLst>
                        <p:par>
                          <p:cTn id="88" fill="hold" nodeType="withGroup">
                            <p:stCondLst>
                              <p:cond delay="0"/>
                            </p:stCondLst>
                            <p:childTnLst>
                              <p:par>
                                <p:cTn id="89" presetID="2" presetClass="entr" presetSubtype="4" fill="hold" grpId="0" nodeType="clickEffect">
                                  <p:stCondLst>
                                    <p:cond delay="0"/>
                                  </p:stCondLst>
                                  <p:childTnLst>
                                    <p:set>
                                      <p:cBhvr>
                                        <p:cTn id="90" dur="1" fill="hold">
                                          <p:stCondLst>
                                            <p:cond delay="0"/>
                                          </p:stCondLst>
                                        </p:cTn>
                                        <p:tgtEl>
                                          <p:spTgt spid="116751"/>
                                        </p:tgtEl>
                                        <p:attrNameLst>
                                          <p:attrName>style.visibility</p:attrName>
                                        </p:attrNameLst>
                                      </p:cBhvr>
                                      <p:to>
                                        <p:strVal val="visible"/>
                                      </p:to>
                                    </p:set>
                                    <p:anim calcmode="lin" valueType="num">
                                      <p:cBhvr additive="base">
                                        <p:cTn id="91" dur="500" fill="hold"/>
                                        <p:tgtEl>
                                          <p:spTgt spid="116751"/>
                                        </p:tgtEl>
                                        <p:attrNameLst>
                                          <p:attrName>ppt_x</p:attrName>
                                        </p:attrNameLst>
                                      </p:cBhvr>
                                      <p:tavLst>
                                        <p:tav tm="0">
                                          <p:val>
                                            <p:strVal val="#ppt_x"/>
                                          </p:val>
                                        </p:tav>
                                        <p:tav tm="100000">
                                          <p:val>
                                            <p:strVal val="#ppt_x"/>
                                          </p:val>
                                        </p:tav>
                                      </p:tavLst>
                                    </p:anim>
                                    <p:anim calcmode="lin" valueType="num">
                                      <p:cBhvr additive="base">
                                        <p:cTn id="92" dur="500" fill="hold"/>
                                        <p:tgtEl>
                                          <p:spTgt spid="116751"/>
                                        </p:tgtEl>
                                        <p:attrNameLst>
                                          <p:attrName>ppt_y</p:attrName>
                                        </p:attrNameLst>
                                      </p:cBhvr>
                                      <p:tavLst>
                                        <p:tav tm="0">
                                          <p:val>
                                            <p:strVal val="1+#ppt_h/2"/>
                                          </p:val>
                                        </p:tav>
                                        <p:tav tm="100000">
                                          <p:val>
                                            <p:strVal val="#ppt_y"/>
                                          </p:val>
                                        </p:tav>
                                      </p:tavLst>
                                    </p:anim>
                                  </p:childTnLst>
                                </p:cTn>
                              </p:par>
                            </p:childTnLst>
                          </p:cTn>
                        </p:par>
                      </p:childTnLst>
                    </p:cTn>
                  </p:par>
                  <p:par>
                    <p:cTn id="93" fill="hold" nodeType="clickPar">
                      <p:stCondLst>
                        <p:cond delay="indefinite"/>
                      </p:stCondLst>
                      <p:childTnLst>
                        <p:par>
                          <p:cTn id="94" fill="hold" nodeType="withGroup">
                            <p:stCondLst>
                              <p:cond delay="0"/>
                            </p:stCondLst>
                            <p:childTnLst>
                              <p:par>
                                <p:cTn id="95" presetID="2" presetClass="entr" presetSubtype="4" fill="hold" grpId="0" nodeType="clickEffect">
                                  <p:stCondLst>
                                    <p:cond delay="0"/>
                                  </p:stCondLst>
                                  <p:childTnLst>
                                    <p:set>
                                      <p:cBhvr>
                                        <p:cTn id="96" dur="1" fill="hold">
                                          <p:stCondLst>
                                            <p:cond delay="0"/>
                                          </p:stCondLst>
                                        </p:cTn>
                                        <p:tgtEl>
                                          <p:spTgt spid="116749"/>
                                        </p:tgtEl>
                                        <p:attrNameLst>
                                          <p:attrName>style.visibility</p:attrName>
                                        </p:attrNameLst>
                                      </p:cBhvr>
                                      <p:to>
                                        <p:strVal val="visible"/>
                                      </p:to>
                                    </p:set>
                                    <p:anim calcmode="lin" valueType="num">
                                      <p:cBhvr additive="base">
                                        <p:cTn id="97" dur="500" fill="hold"/>
                                        <p:tgtEl>
                                          <p:spTgt spid="116749"/>
                                        </p:tgtEl>
                                        <p:attrNameLst>
                                          <p:attrName>ppt_x</p:attrName>
                                        </p:attrNameLst>
                                      </p:cBhvr>
                                      <p:tavLst>
                                        <p:tav tm="0">
                                          <p:val>
                                            <p:strVal val="#ppt_x"/>
                                          </p:val>
                                        </p:tav>
                                        <p:tav tm="100000">
                                          <p:val>
                                            <p:strVal val="#ppt_x"/>
                                          </p:val>
                                        </p:tav>
                                      </p:tavLst>
                                    </p:anim>
                                    <p:anim calcmode="lin" valueType="num">
                                      <p:cBhvr additive="base">
                                        <p:cTn id="98" dur="500" fill="hold"/>
                                        <p:tgtEl>
                                          <p:spTgt spid="116749"/>
                                        </p:tgtEl>
                                        <p:attrNameLst>
                                          <p:attrName>ppt_y</p:attrName>
                                        </p:attrNameLst>
                                      </p:cBhvr>
                                      <p:tavLst>
                                        <p:tav tm="0">
                                          <p:val>
                                            <p:strVal val="1+#ppt_h/2"/>
                                          </p:val>
                                        </p:tav>
                                        <p:tav tm="100000">
                                          <p:val>
                                            <p:strVal val="#ppt_y"/>
                                          </p:val>
                                        </p:tav>
                                      </p:tavLst>
                                    </p:anim>
                                  </p:childTnLst>
                                </p:cTn>
                              </p:par>
                            </p:childTnLst>
                          </p:cTn>
                        </p:par>
                      </p:childTnLst>
                    </p:cTn>
                  </p:par>
                  <p:par>
                    <p:cTn id="99" fill="hold" nodeType="clickPar">
                      <p:stCondLst>
                        <p:cond delay="indefinite"/>
                      </p:stCondLst>
                      <p:childTnLst>
                        <p:par>
                          <p:cTn id="100" fill="hold" nodeType="withGroup">
                            <p:stCondLst>
                              <p:cond delay="0"/>
                            </p:stCondLst>
                            <p:childTnLst>
                              <p:par>
                                <p:cTn id="101" presetID="2" presetClass="entr" presetSubtype="4" fill="hold" grpId="0" nodeType="clickEffect">
                                  <p:stCondLst>
                                    <p:cond delay="0"/>
                                  </p:stCondLst>
                                  <p:childTnLst>
                                    <p:set>
                                      <p:cBhvr>
                                        <p:cTn id="102" dur="1" fill="hold">
                                          <p:stCondLst>
                                            <p:cond delay="0"/>
                                          </p:stCondLst>
                                        </p:cTn>
                                        <p:tgtEl>
                                          <p:spTgt spid="116750"/>
                                        </p:tgtEl>
                                        <p:attrNameLst>
                                          <p:attrName>style.visibility</p:attrName>
                                        </p:attrNameLst>
                                      </p:cBhvr>
                                      <p:to>
                                        <p:strVal val="visible"/>
                                      </p:to>
                                    </p:set>
                                    <p:anim calcmode="lin" valueType="num">
                                      <p:cBhvr additive="base">
                                        <p:cTn id="103" dur="500" fill="hold"/>
                                        <p:tgtEl>
                                          <p:spTgt spid="116750"/>
                                        </p:tgtEl>
                                        <p:attrNameLst>
                                          <p:attrName>ppt_x</p:attrName>
                                        </p:attrNameLst>
                                      </p:cBhvr>
                                      <p:tavLst>
                                        <p:tav tm="0">
                                          <p:val>
                                            <p:strVal val="#ppt_x"/>
                                          </p:val>
                                        </p:tav>
                                        <p:tav tm="100000">
                                          <p:val>
                                            <p:strVal val="#ppt_x"/>
                                          </p:val>
                                        </p:tav>
                                      </p:tavLst>
                                    </p:anim>
                                    <p:anim calcmode="lin" valueType="num">
                                      <p:cBhvr additive="base">
                                        <p:cTn id="104" dur="500" fill="hold"/>
                                        <p:tgtEl>
                                          <p:spTgt spid="116750"/>
                                        </p:tgtEl>
                                        <p:attrNameLst>
                                          <p:attrName>ppt_y</p:attrName>
                                        </p:attrNameLst>
                                      </p:cBhvr>
                                      <p:tavLst>
                                        <p:tav tm="0">
                                          <p:val>
                                            <p:strVal val="1+#ppt_h/2"/>
                                          </p:val>
                                        </p:tav>
                                        <p:tav tm="100000">
                                          <p:val>
                                            <p:strVal val="#ppt_y"/>
                                          </p:val>
                                        </p:tav>
                                      </p:tavLst>
                                    </p:anim>
                                  </p:childTnLst>
                                </p:cTn>
                              </p:par>
                            </p:childTnLst>
                          </p:cTn>
                        </p:par>
                      </p:childTnLst>
                    </p:cTn>
                  </p:par>
                  <p:par>
                    <p:cTn id="105" fill="hold" nodeType="clickPar">
                      <p:stCondLst>
                        <p:cond delay="indefinite"/>
                      </p:stCondLst>
                      <p:childTnLst>
                        <p:par>
                          <p:cTn id="106" fill="hold" nodeType="withGroup">
                            <p:stCondLst>
                              <p:cond delay="0"/>
                            </p:stCondLst>
                            <p:childTnLst>
                              <p:par>
                                <p:cTn id="107" presetID="2" presetClass="entr" presetSubtype="4" fill="hold" grpId="0" nodeType="clickEffect">
                                  <p:stCondLst>
                                    <p:cond delay="0"/>
                                  </p:stCondLst>
                                  <p:childTnLst>
                                    <p:set>
                                      <p:cBhvr>
                                        <p:cTn id="108" dur="1" fill="hold">
                                          <p:stCondLst>
                                            <p:cond delay="0"/>
                                          </p:stCondLst>
                                        </p:cTn>
                                        <p:tgtEl>
                                          <p:spTgt spid="116755"/>
                                        </p:tgtEl>
                                        <p:attrNameLst>
                                          <p:attrName>style.visibility</p:attrName>
                                        </p:attrNameLst>
                                      </p:cBhvr>
                                      <p:to>
                                        <p:strVal val="visible"/>
                                      </p:to>
                                    </p:set>
                                    <p:anim calcmode="lin" valueType="num">
                                      <p:cBhvr additive="base">
                                        <p:cTn id="109" dur="500" fill="hold"/>
                                        <p:tgtEl>
                                          <p:spTgt spid="116755"/>
                                        </p:tgtEl>
                                        <p:attrNameLst>
                                          <p:attrName>ppt_x</p:attrName>
                                        </p:attrNameLst>
                                      </p:cBhvr>
                                      <p:tavLst>
                                        <p:tav tm="0">
                                          <p:val>
                                            <p:strVal val="#ppt_x"/>
                                          </p:val>
                                        </p:tav>
                                        <p:tav tm="100000">
                                          <p:val>
                                            <p:strVal val="#ppt_x"/>
                                          </p:val>
                                        </p:tav>
                                      </p:tavLst>
                                    </p:anim>
                                    <p:anim calcmode="lin" valueType="num">
                                      <p:cBhvr additive="base">
                                        <p:cTn id="110" dur="500" fill="hold"/>
                                        <p:tgtEl>
                                          <p:spTgt spid="116755"/>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6739" grpId="0"/>
      <p:bldP spid="116744" grpId="0"/>
      <p:bldP spid="116745" grpId="0"/>
      <p:bldP spid="116746" grpId="0"/>
      <p:bldP spid="116747" grpId="0"/>
      <p:bldP spid="116748" grpId="0"/>
      <p:bldP spid="116749" grpId="0"/>
      <p:bldP spid="116750" grpId="0"/>
      <p:bldP spid="116751" grpId="0"/>
      <p:bldP spid="116754" grpId="0"/>
      <p:bldP spid="116755" grpId="0"/>
      <p:bldP spid="116756" grpId="0"/>
      <p:bldP spid="116757" grpId="0"/>
    </p:bldLst>
  </p:timing>
</p:sld>
</file>

<file path=ppt/slides/slide4.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pic>
        <p:nvPicPr>
          <p:cNvPr id="61442" name="THE SWAN LAKE-TCHAIKOVSKY.MP3">
            <a:hlinkClick r:id="" action="ppaction://media"/>
            <a:extLst>
              <a:ext uri="{FF2B5EF4-FFF2-40B4-BE49-F238E27FC236}">
                <a16:creationId xmlns:a16="http://schemas.microsoft.com/office/drawing/2014/main" id="{3C1D60A1-39B4-45CD-9613-244D08ED28FB}"/>
              </a:ext>
            </a:extLst>
          </p:cNvPr>
          <p:cNvPicPr>
            <a:picLocks noRot="1" noChangeAspect="1" noChangeArrowheads="1"/>
          </p:cNvPicPr>
          <p:nvPr>
            <a:audioFile r:link="rId1"/>
          </p:nvPr>
        </p:nvPicPr>
        <p:blipFill>
          <a:blip r:embed="rId3">
            <a:extLst>
              <a:ext uri="{28A0092B-C50C-407E-A947-70E740481C1C}">
                <a14:useLocalDpi xmlns:a14="http://schemas.microsoft.com/office/drawing/2010/main" val="0"/>
              </a:ext>
            </a:extLst>
          </a:blip>
          <a:srcRect/>
          <a:stretch>
            <a:fillRect/>
          </a:stretch>
        </p:blipFill>
        <p:spPr bwMode="auto">
          <a:xfrm>
            <a:off x="4419600" y="3276600"/>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171" name="Picture 3" descr="35540-Picture18">
            <a:extLst>
              <a:ext uri="{FF2B5EF4-FFF2-40B4-BE49-F238E27FC236}">
                <a16:creationId xmlns:a16="http://schemas.microsoft.com/office/drawing/2014/main" id="{BBD136F7-82EB-4BF6-9BC2-37B87289A66E}"/>
              </a:ext>
            </a:extLst>
          </p:cNvPr>
          <p:cNvPicPr>
            <a:picLocks noGrp="1" noChangeAspect="1" noChangeArrowheads="1"/>
          </p:cNvPicPr>
          <p:nvPr>
            <p:ph sz="half" idx="2"/>
          </p:nvPr>
        </p:nvPicPr>
        <p:blipFill>
          <a:blip r:embed="rId4">
            <a:extLst>
              <a:ext uri="{28A0092B-C50C-407E-A947-70E740481C1C}">
                <a14:useLocalDpi xmlns:a14="http://schemas.microsoft.com/office/drawing/2010/main" val="0"/>
              </a:ext>
            </a:extLst>
          </a:blip>
          <a:srcRect/>
          <a:stretch>
            <a:fillRect/>
          </a:stretch>
        </p:blipFill>
        <p:spPr>
          <a:xfrm>
            <a:off x="0" y="0"/>
            <a:ext cx="9144000" cy="6858000"/>
          </a:xfrm>
          <a:noFill/>
        </p:spPr>
      </p:pic>
      <p:sp>
        <p:nvSpPr>
          <p:cNvPr id="7172" name="Rectangle 4">
            <a:extLst>
              <a:ext uri="{FF2B5EF4-FFF2-40B4-BE49-F238E27FC236}">
                <a16:creationId xmlns:a16="http://schemas.microsoft.com/office/drawing/2014/main" id="{AA44ED69-A37A-4E41-9DE0-ABFB1009E2EF}"/>
              </a:ext>
            </a:extLst>
          </p:cNvPr>
          <p:cNvSpPr>
            <a:spLocks noGrp="1" noChangeArrowheads="1"/>
          </p:cNvSpPr>
          <p:nvPr>
            <p:ph type="title"/>
          </p:nvPr>
        </p:nvSpPr>
        <p:spPr/>
        <p:txBody>
          <a:bodyPr/>
          <a:lstStyle/>
          <a:p>
            <a:pPr eaLnBrk="1" hangingPunct="1"/>
            <a:endParaRPr lang="en-US" altLang="en-US" sz="6000">
              <a:latin typeface="Times New Roman" panose="02020603050405020304" pitchFamily="18" charset="0"/>
              <a:cs typeface="Times New Roman" panose="02020603050405020304" pitchFamily="18" charset="0"/>
            </a:endParaRPr>
          </a:p>
        </p:txBody>
      </p:sp>
      <p:pic>
        <p:nvPicPr>
          <p:cNvPr id="7173" name="Picture 5" descr="Picture1">
            <a:extLst>
              <a:ext uri="{FF2B5EF4-FFF2-40B4-BE49-F238E27FC236}">
                <a16:creationId xmlns:a16="http://schemas.microsoft.com/office/drawing/2014/main" id="{5F1D9E3D-D4B6-4D7D-A3BF-4A94FFF61867}"/>
              </a:ext>
            </a:extLst>
          </p:cNvPr>
          <p:cNvPicPr>
            <a:picLocks noGrp="1" noChangeAspect="1" noChangeArrowheads="1"/>
          </p:cNvPicPr>
          <p:nvPr>
            <p:ph sz="half" idx="1"/>
          </p:nvPr>
        </p:nvPicPr>
        <p:blipFill>
          <a:blip r:embed="rId5">
            <a:extLst>
              <a:ext uri="{28A0092B-C50C-407E-A947-70E740481C1C}">
                <a14:useLocalDpi xmlns:a14="http://schemas.microsoft.com/office/drawing/2010/main" val="0"/>
              </a:ext>
            </a:extLst>
          </a:blip>
          <a:srcRect/>
          <a:stretch>
            <a:fillRect/>
          </a:stretch>
        </p:blipFill>
        <p:spPr>
          <a:xfrm>
            <a:off x="0" y="0"/>
            <a:ext cx="9144000" cy="6858000"/>
          </a:xfrm>
          <a:noFill/>
        </p:spPr>
      </p:pic>
      <p:sp>
        <p:nvSpPr>
          <p:cNvPr id="61446" name="Text Box 6">
            <a:extLst>
              <a:ext uri="{FF2B5EF4-FFF2-40B4-BE49-F238E27FC236}">
                <a16:creationId xmlns:a16="http://schemas.microsoft.com/office/drawing/2014/main" id="{FF81A7CA-795E-4DB1-AE4E-5E7DA924FC99}"/>
              </a:ext>
            </a:extLst>
          </p:cNvPr>
          <p:cNvSpPr txBox="1">
            <a:spLocks noChangeArrowheads="1"/>
          </p:cNvSpPr>
          <p:nvPr/>
        </p:nvSpPr>
        <p:spPr bwMode="auto">
          <a:xfrm>
            <a:off x="1676400" y="609600"/>
            <a:ext cx="5562600" cy="1570038"/>
          </a:xfrm>
          <a:prstGeom prst="rect">
            <a:avLst/>
          </a:prstGeom>
          <a:gradFill rotWithShape="1">
            <a:gsLst>
              <a:gs pos="0">
                <a:schemeClr val="accent1"/>
              </a:gs>
              <a:gs pos="100000">
                <a:schemeClr val="bg1"/>
              </a:gs>
            </a:gsLst>
            <a:lin ang="5400000" scaled="1"/>
          </a:gradFill>
          <a:ln>
            <a:noFill/>
          </a:ln>
          <a:extLst>
            <a:ext uri="{91240B29-F687-4F45-9708-019B960494DF}">
              <a14:hiddenLine xmlns:a14="http://schemas.microsoft.com/office/drawing/2010/main" w="9525" algn="ctr">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lgn="ctr">
              <a:spcBef>
                <a:spcPct val="50000"/>
              </a:spcBef>
            </a:pPr>
            <a:r>
              <a:rPr lang="en-US" altLang="en-US" sz="9600" b="1">
                <a:solidFill>
                  <a:srgbClr val="000000"/>
                </a:solidFill>
                <a:latin typeface="Times New Roman" panose="02020603050405020304" pitchFamily="18" charset="0"/>
                <a:cs typeface="Times New Roman" panose="02020603050405020304" pitchFamily="18" charset="0"/>
              </a:rPr>
              <a:t>UNIT 8</a:t>
            </a:r>
          </a:p>
        </p:txBody>
      </p:sp>
      <p:sp>
        <p:nvSpPr>
          <p:cNvPr id="61448" name="WordArt 8">
            <a:extLst>
              <a:ext uri="{FF2B5EF4-FFF2-40B4-BE49-F238E27FC236}">
                <a16:creationId xmlns:a16="http://schemas.microsoft.com/office/drawing/2014/main" id="{1FFAB2C7-9EB5-4458-A037-68ACC5290912}"/>
              </a:ext>
            </a:extLst>
          </p:cNvPr>
          <p:cNvSpPr>
            <a:spLocks noChangeArrowheads="1" noChangeShapeType="1" noTextEdit="1"/>
          </p:cNvSpPr>
          <p:nvPr/>
        </p:nvSpPr>
        <p:spPr bwMode="auto">
          <a:xfrm>
            <a:off x="914400" y="2895600"/>
            <a:ext cx="7010400" cy="2362200"/>
          </a:xfrm>
          <a:prstGeom prst="rect">
            <a:avLst/>
          </a:prstGeom>
        </p:spPr>
        <p:txBody>
          <a:bodyPr spcFirstLastPara="1" wrap="none" fromWordArt="1">
            <a:prstTxWarp prst="textArchUp">
              <a:avLst>
                <a:gd name="adj" fmla="val 10712564"/>
              </a:avLst>
            </a:prstTxWarp>
          </a:bodyPr>
          <a:lstStyle/>
          <a:p>
            <a:pPr algn="ctr"/>
            <a:r>
              <a:rPr lang="en-SG" sz="4800" kern="10">
                <a:ln w="9525">
                  <a:solidFill>
                    <a:srgbClr val="000000"/>
                  </a:solidFill>
                  <a:round/>
                  <a:headEnd/>
                  <a:tailEnd/>
                </a:ln>
                <a:solidFill>
                  <a:srgbClr val="FF00FF"/>
                </a:solidFill>
                <a:latin typeface="Times New Roman" panose="02020603050405020304" pitchFamily="18" charset="0"/>
                <a:cs typeface="Times New Roman" panose="02020603050405020304" pitchFamily="18" charset="0"/>
              </a:rPr>
              <a:t>CELEBRATIONS</a:t>
            </a:r>
          </a:p>
        </p:txBody>
      </p:sp>
      <p:sp>
        <p:nvSpPr>
          <p:cNvPr id="61449" name="WordArt 9">
            <a:extLst>
              <a:ext uri="{FF2B5EF4-FFF2-40B4-BE49-F238E27FC236}">
                <a16:creationId xmlns:a16="http://schemas.microsoft.com/office/drawing/2014/main" id="{51ED60B4-5C25-4AC0-8C5B-36BE7F3937F7}"/>
              </a:ext>
            </a:extLst>
          </p:cNvPr>
          <p:cNvSpPr>
            <a:spLocks noChangeArrowheads="1" noChangeShapeType="1" noTextEdit="1"/>
          </p:cNvSpPr>
          <p:nvPr/>
        </p:nvSpPr>
        <p:spPr bwMode="auto">
          <a:xfrm>
            <a:off x="2438400" y="4191000"/>
            <a:ext cx="4448175" cy="809625"/>
          </a:xfrm>
          <a:prstGeom prst="rect">
            <a:avLst/>
          </a:prstGeom>
        </p:spPr>
        <p:txBody>
          <a:bodyPr wrap="none" fromWordArt="1">
            <a:prstTxWarp prst="textDoubleWave1">
              <a:avLst>
                <a:gd name="adj1" fmla="val 6500"/>
                <a:gd name="adj2" fmla="val 0"/>
              </a:avLst>
            </a:prstTxWarp>
          </a:bodyPr>
          <a:lstStyle/>
          <a:p>
            <a:pPr algn="ctr"/>
            <a:r>
              <a:rPr lang="en-SG" sz="4800" kern="10" spc="-360">
                <a:ln w="12700">
                  <a:solidFill>
                    <a:srgbClr val="6600CC"/>
                  </a:solidFill>
                  <a:round/>
                  <a:headEnd/>
                  <a:tailEnd/>
                </a:ln>
                <a:solidFill>
                  <a:srgbClr val="FF0000"/>
                </a:solidFill>
                <a:effectLst>
                  <a:outerShdw dist="125724" dir="18900000" algn="ctr" rotWithShape="0">
                    <a:srgbClr val="000099"/>
                  </a:outerShdw>
                </a:effectLst>
                <a:latin typeface="Times New Roman" panose="02020603050405020304" pitchFamily="18" charset="0"/>
                <a:cs typeface="Times New Roman" panose="02020603050405020304" pitchFamily="18" charset="0"/>
              </a:rPr>
              <a:t>LANGUAGE  FOCUS </a:t>
            </a:r>
          </a:p>
        </p:txBody>
      </p:sp>
    </p:spTree>
  </p:cSld>
  <p:clrMapOvr>
    <a:masterClrMapping/>
  </p:clrMapOvr>
  <p:transition/>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1" presetClass="mediacall" presetSubtype="0" fill="hold" nodeType="withEffect">
                                  <p:stCondLst>
                                    <p:cond delay="0"/>
                                  </p:stCondLst>
                                  <p:childTnLst>
                                    <p:cmd type="call" cmd="playFrom(0.0)">
                                      <p:cBhvr>
                                        <p:cTn id="6" dur="175439" fill="hold"/>
                                        <p:tgtEl>
                                          <p:spTgt spid="61442"/>
                                        </p:tgtEl>
                                      </p:cBhvr>
                                    </p:cmd>
                                  </p:childTnLst>
                                </p:cTn>
                              </p:par>
                              <p:par>
                                <p:cTn id="7" presetID="25" presetClass="entr" presetSubtype="0" fill="hold" grpId="0" nodeType="withEffect">
                                  <p:stCondLst>
                                    <p:cond delay="0"/>
                                  </p:stCondLst>
                                  <p:childTnLst>
                                    <p:set>
                                      <p:cBhvr>
                                        <p:cTn id="8" dur="1" fill="hold">
                                          <p:stCondLst>
                                            <p:cond delay="0"/>
                                          </p:stCondLst>
                                        </p:cTn>
                                        <p:tgtEl>
                                          <p:spTgt spid="61446"/>
                                        </p:tgtEl>
                                        <p:attrNameLst>
                                          <p:attrName>style.visibility</p:attrName>
                                        </p:attrNameLst>
                                      </p:cBhvr>
                                      <p:to>
                                        <p:strVal val="visible"/>
                                      </p:to>
                                    </p:set>
                                    <p:anim calcmode="lin" valueType="num">
                                      <p:cBhvr>
                                        <p:cTn id="9" dur="500" decel="50000" fill="hold">
                                          <p:stCondLst>
                                            <p:cond delay="0"/>
                                          </p:stCondLst>
                                        </p:cTn>
                                        <p:tgtEl>
                                          <p:spTgt spid="61446"/>
                                        </p:tgtEl>
                                        <p:attrNameLst>
                                          <p:attrName>style.rotation</p:attrName>
                                        </p:attrNameLst>
                                      </p:cBhvr>
                                      <p:tavLst>
                                        <p:tav tm="0">
                                          <p:val>
                                            <p:fltVal val="-90"/>
                                          </p:val>
                                        </p:tav>
                                        <p:tav tm="100000">
                                          <p:val>
                                            <p:fltVal val="0"/>
                                          </p:val>
                                        </p:tav>
                                      </p:tavLst>
                                    </p:anim>
                                    <p:anim calcmode="lin" valueType="num">
                                      <p:cBhvr>
                                        <p:cTn id="10" dur="500" decel="50000" fill="hold">
                                          <p:stCondLst>
                                            <p:cond delay="0"/>
                                          </p:stCondLst>
                                        </p:cTn>
                                        <p:tgtEl>
                                          <p:spTgt spid="61446"/>
                                        </p:tgtEl>
                                        <p:attrNameLst>
                                          <p:attrName>ppt_w</p:attrName>
                                        </p:attrNameLst>
                                      </p:cBhvr>
                                      <p:tavLst>
                                        <p:tav tm="0">
                                          <p:val>
                                            <p:strVal val="#ppt_w"/>
                                          </p:val>
                                        </p:tav>
                                        <p:tav tm="100000">
                                          <p:val>
                                            <p:strVal val="#ppt_w*.05"/>
                                          </p:val>
                                        </p:tav>
                                      </p:tavLst>
                                    </p:anim>
                                    <p:anim calcmode="lin" valueType="num">
                                      <p:cBhvr>
                                        <p:cTn id="11" dur="500" accel="50000" fill="hold">
                                          <p:stCondLst>
                                            <p:cond delay="500"/>
                                          </p:stCondLst>
                                        </p:cTn>
                                        <p:tgtEl>
                                          <p:spTgt spid="61446"/>
                                        </p:tgtEl>
                                        <p:attrNameLst>
                                          <p:attrName>ppt_w</p:attrName>
                                        </p:attrNameLst>
                                      </p:cBhvr>
                                      <p:tavLst>
                                        <p:tav tm="0">
                                          <p:val>
                                            <p:strVal val="#ppt_w*.05"/>
                                          </p:val>
                                        </p:tav>
                                        <p:tav tm="100000">
                                          <p:val>
                                            <p:strVal val="#ppt_w"/>
                                          </p:val>
                                        </p:tav>
                                      </p:tavLst>
                                    </p:anim>
                                    <p:anim calcmode="lin" valueType="num">
                                      <p:cBhvr>
                                        <p:cTn id="12" dur="1000" fill="hold"/>
                                        <p:tgtEl>
                                          <p:spTgt spid="61446"/>
                                        </p:tgtEl>
                                        <p:attrNameLst>
                                          <p:attrName>ppt_h</p:attrName>
                                        </p:attrNameLst>
                                      </p:cBhvr>
                                      <p:tavLst>
                                        <p:tav tm="0">
                                          <p:val>
                                            <p:strVal val="#ppt_h"/>
                                          </p:val>
                                        </p:tav>
                                        <p:tav tm="100000">
                                          <p:val>
                                            <p:strVal val="#ppt_h"/>
                                          </p:val>
                                        </p:tav>
                                      </p:tavLst>
                                    </p:anim>
                                    <p:anim calcmode="lin" valueType="num">
                                      <p:cBhvr>
                                        <p:cTn id="13" dur="500" decel="50000" fill="hold">
                                          <p:stCondLst>
                                            <p:cond delay="0"/>
                                          </p:stCondLst>
                                        </p:cTn>
                                        <p:tgtEl>
                                          <p:spTgt spid="61446"/>
                                        </p:tgtEl>
                                        <p:attrNameLst>
                                          <p:attrName>ppt_x</p:attrName>
                                        </p:attrNameLst>
                                      </p:cBhvr>
                                      <p:tavLst>
                                        <p:tav tm="0">
                                          <p:val>
                                            <p:strVal val="#ppt_x+.4"/>
                                          </p:val>
                                        </p:tav>
                                        <p:tav tm="100000">
                                          <p:val>
                                            <p:strVal val="#ppt_x"/>
                                          </p:val>
                                        </p:tav>
                                      </p:tavLst>
                                    </p:anim>
                                    <p:anim calcmode="lin" valueType="num">
                                      <p:cBhvr>
                                        <p:cTn id="14" dur="500" decel="50000" fill="hold">
                                          <p:stCondLst>
                                            <p:cond delay="0"/>
                                          </p:stCondLst>
                                        </p:cTn>
                                        <p:tgtEl>
                                          <p:spTgt spid="61446"/>
                                        </p:tgtEl>
                                        <p:attrNameLst>
                                          <p:attrName>ppt_y</p:attrName>
                                        </p:attrNameLst>
                                      </p:cBhvr>
                                      <p:tavLst>
                                        <p:tav tm="0">
                                          <p:val>
                                            <p:strVal val="#ppt_y-.2"/>
                                          </p:val>
                                        </p:tav>
                                        <p:tav tm="100000">
                                          <p:val>
                                            <p:strVal val="#ppt_y+.1"/>
                                          </p:val>
                                        </p:tav>
                                      </p:tavLst>
                                    </p:anim>
                                    <p:anim calcmode="lin" valueType="num">
                                      <p:cBhvr>
                                        <p:cTn id="15" dur="500" accel="50000" fill="hold">
                                          <p:stCondLst>
                                            <p:cond delay="500"/>
                                          </p:stCondLst>
                                        </p:cTn>
                                        <p:tgtEl>
                                          <p:spTgt spid="61446"/>
                                        </p:tgtEl>
                                        <p:attrNameLst>
                                          <p:attrName>ppt_y</p:attrName>
                                        </p:attrNameLst>
                                      </p:cBhvr>
                                      <p:tavLst>
                                        <p:tav tm="0">
                                          <p:val>
                                            <p:strVal val="#ppt_y+.1"/>
                                          </p:val>
                                        </p:tav>
                                        <p:tav tm="100000">
                                          <p:val>
                                            <p:strVal val="#ppt_y"/>
                                          </p:val>
                                        </p:tav>
                                      </p:tavLst>
                                    </p:anim>
                                    <p:animEffect transition="in" filter="fade">
                                      <p:cBhvr>
                                        <p:cTn id="16" dur="1000" decel="50000">
                                          <p:stCondLst>
                                            <p:cond delay="0"/>
                                          </p:stCondLst>
                                        </p:cTn>
                                        <p:tgtEl>
                                          <p:spTgt spid="61446"/>
                                        </p:tgtEl>
                                      </p:cBhvr>
                                    </p:animEffect>
                                  </p:childTnLst>
                                </p:cTn>
                              </p:par>
                              <p:par>
                                <p:cTn id="17" presetID="25" presetClass="entr" presetSubtype="0" fill="hold" nodeType="withEffect">
                                  <p:stCondLst>
                                    <p:cond delay="0"/>
                                  </p:stCondLst>
                                  <p:childTnLst>
                                    <p:set>
                                      <p:cBhvr>
                                        <p:cTn id="18" dur="1" fill="hold">
                                          <p:stCondLst>
                                            <p:cond delay="0"/>
                                          </p:stCondLst>
                                        </p:cTn>
                                        <p:tgtEl>
                                          <p:spTgt spid="61448"/>
                                        </p:tgtEl>
                                        <p:attrNameLst>
                                          <p:attrName>style.visibility</p:attrName>
                                        </p:attrNameLst>
                                      </p:cBhvr>
                                      <p:to>
                                        <p:strVal val="visible"/>
                                      </p:to>
                                    </p:set>
                                    <p:anim calcmode="lin" valueType="num">
                                      <p:cBhvr>
                                        <p:cTn id="19" dur="500" decel="50000" fill="hold">
                                          <p:stCondLst>
                                            <p:cond delay="0"/>
                                          </p:stCondLst>
                                        </p:cTn>
                                        <p:tgtEl>
                                          <p:spTgt spid="61448"/>
                                        </p:tgtEl>
                                        <p:attrNameLst>
                                          <p:attrName>style.rotation</p:attrName>
                                        </p:attrNameLst>
                                      </p:cBhvr>
                                      <p:tavLst>
                                        <p:tav tm="0">
                                          <p:val>
                                            <p:fltVal val="-90"/>
                                          </p:val>
                                        </p:tav>
                                        <p:tav tm="100000">
                                          <p:val>
                                            <p:fltVal val="0"/>
                                          </p:val>
                                        </p:tav>
                                      </p:tavLst>
                                    </p:anim>
                                    <p:anim calcmode="lin" valueType="num">
                                      <p:cBhvr>
                                        <p:cTn id="20" dur="500" decel="50000" fill="hold">
                                          <p:stCondLst>
                                            <p:cond delay="0"/>
                                          </p:stCondLst>
                                        </p:cTn>
                                        <p:tgtEl>
                                          <p:spTgt spid="61448"/>
                                        </p:tgtEl>
                                        <p:attrNameLst>
                                          <p:attrName>ppt_w</p:attrName>
                                        </p:attrNameLst>
                                      </p:cBhvr>
                                      <p:tavLst>
                                        <p:tav tm="0">
                                          <p:val>
                                            <p:strVal val="#ppt_w"/>
                                          </p:val>
                                        </p:tav>
                                        <p:tav tm="100000">
                                          <p:val>
                                            <p:strVal val="#ppt_w*.05"/>
                                          </p:val>
                                        </p:tav>
                                      </p:tavLst>
                                    </p:anim>
                                    <p:anim calcmode="lin" valueType="num">
                                      <p:cBhvr>
                                        <p:cTn id="21" dur="500" accel="50000" fill="hold">
                                          <p:stCondLst>
                                            <p:cond delay="500"/>
                                          </p:stCondLst>
                                        </p:cTn>
                                        <p:tgtEl>
                                          <p:spTgt spid="61448"/>
                                        </p:tgtEl>
                                        <p:attrNameLst>
                                          <p:attrName>ppt_w</p:attrName>
                                        </p:attrNameLst>
                                      </p:cBhvr>
                                      <p:tavLst>
                                        <p:tav tm="0">
                                          <p:val>
                                            <p:strVal val="#ppt_w*.05"/>
                                          </p:val>
                                        </p:tav>
                                        <p:tav tm="100000">
                                          <p:val>
                                            <p:strVal val="#ppt_w"/>
                                          </p:val>
                                        </p:tav>
                                      </p:tavLst>
                                    </p:anim>
                                    <p:anim calcmode="lin" valueType="num">
                                      <p:cBhvr>
                                        <p:cTn id="22" dur="1000" fill="hold"/>
                                        <p:tgtEl>
                                          <p:spTgt spid="61448"/>
                                        </p:tgtEl>
                                        <p:attrNameLst>
                                          <p:attrName>ppt_h</p:attrName>
                                        </p:attrNameLst>
                                      </p:cBhvr>
                                      <p:tavLst>
                                        <p:tav tm="0">
                                          <p:val>
                                            <p:strVal val="#ppt_h"/>
                                          </p:val>
                                        </p:tav>
                                        <p:tav tm="100000">
                                          <p:val>
                                            <p:strVal val="#ppt_h"/>
                                          </p:val>
                                        </p:tav>
                                      </p:tavLst>
                                    </p:anim>
                                    <p:anim calcmode="lin" valueType="num">
                                      <p:cBhvr>
                                        <p:cTn id="23" dur="500" decel="50000" fill="hold">
                                          <p:stCondLst>
                                            <p:cond delay="0"/>
                                          </p:stCondLst>
                                        </p:cTn>
                                        <p:tgtEl>
                                          <p:spTgt spid="61448"/>
                                        </p:tgtEl>
                                        <p:attrNameLst>
                                          <p:attrName>ppt_x</p:attrName>
                                        </p:attrNameLst>
                                      </p:cBhvr>
                                      <p:tavLst>
                                        <p:tav tm="0">
                                          <p:val>
                                            <p:strVal val="#ppt_x+.4"/>
                                          </p:val>
                                        </p:tav>
                                        <p:tav tm="100000">
                                          <p:val>
                                            <p:strVal val="#ppt_x"/>
                                          </p:val>
                                        </p:tav>
                                      </p:tavLst>
                                    </p:anim>
                                    <p:anim calcmode="lin" valueType="num">
                                      <p:cBhvr>
                                        <p:cTn id="24" dur="500" decel="50000" fill="hold">
                                          <p:stCondLst>
                                            <p:cond delay="0"/>
                                          </p:stCondLst>
                                        </p:cTn>
                                        <p:tgtEl>
                                          <p:spTgt spid="61448"/>
                                        </p:tgtEl>
                                        <p:attrNameLst>
                                          <p:attrName>ppt_y</p:attrName>
                                        </p:attrNameLst>
                                      </p:cBhvr>
                                      <p:tavLst>
                                        <p:tav tm="0">
                                          <p:val>
                                            <p:strVal val="#ppt_y-.2"/>
                                          </p:val>
                                        </p:tav>
                                        <p:tav tm="100000">
                                          <p:val>
                                            <p:strVal val="#ppt_y+.1"/>
                                          </p:val>
                                        </p:tav>
                                      </p:tavLst>
                                    </p:anim>
                                    <p:anim calcmode="lin" valueType="num">
                                      <p:cBhvr>
                                        <p:cTn id="25" dur="500" accel="50000" fill="hold">
                                          <p:stCondLst>
                                            <p:cond delay="500"/>
                                          </p:stCondLst>
                                        </p:cTn>
                                        <p:tgtEl>
                                          <p:spTgt spid="61448"/>
                                        </p:tgtEl>
                                        <p:attrNameLst>
                                          <p:attrName>ppt_y</p:attrName>
                                        </p:attrNameLst>
                                      </p:cBhvr>
                                      <p:tavLst>
                                        <p:tav tm="0">
                                          <p:val>
                                            <p:strVal val="#ppt_y+.1"/>
                                          </p:val>
                                        </p:tav>
                                        <p:tav tm="100000">
                                          <p:val>
                                            <p:strVal val="#ppt_y"/>
                                          </p:val>
                                        </p:tav>
                                      </p:tavLst>
                                    </p:anim>
                                    <p:animEffect transition="in" filter="fade">
                                      <p:cBhvr>
                                        <p:cTn id="26" dur="1000" decel="50000">
                                          <p:stCondLst>
                                            <p:cond delay="0"/>
                                          </p:stCondLst>
                                        </p:cTn>
                                        <p:tgtEl>
                                          <p:spTgt spid="61448"/>
                                        </p:tgtEl>
                                      </p:cBhvr>
                                    </p:animEffect>
                                  </p:childTnLst>
                                </p:cTn>
                              </p:par>
                              <p:par>
                                <p:cTn id="27" presetID="25" presetClass="entr" presetSubtype="0" fill="hold" nodeType="withEffect">
                                  <p:stCondLst>
                                    <p:cond delay="0"/>
                                  </p:stCondLst>
                                  <p:childTnLst>
                                    <p:set>
                                      <p:cBhvr>
                                        <p:cTn id="28" dur="1" fill="hold">
                                          <p:stCondLst>
                                            <p:cond delay="0"/>
                                          </p:stCondLst>
                                        </p:cTn>
                                        <p:tgtEl>
                                          <p:spTgt spid="61449"/>
                                        </p:tgtEl>
                                        <p:attrNameLst>
                                          <p:attrName>style.visibility</p:attrName>
                                        </p:attrNameLst>
                                      </p:cBhvr>
                                      <p:to>
                                        <p:strVal val="visible"/>
                                      </p:to>
                                    </p:set>
                                    <p:anim calcmode="lin" valueType="num">
                                      <p:cBhvr>
                                        <p:cTn id="29" dur="500" decel="50000" fill="hold">
                                          <p:stCondLst>
                                            <p:cond delay="0"/>
                                          </p:stCondLst>
                                        </p:cTn>
                                        <p:tgtEl>
                                          <p:spTgt spid="61449"/>
                                        </p:tgtEl>
                                        <p:attrNameLst>
                                          <p:attrName>style.rotation</p:attrName>
                                        </p:attrNameLst>
                                      </p:cBhvr>
                                      <p:tavLst>
                                        <p:tav tm="0">
                                          <p:val>
                                            <p:fltVal val="-90"/>
                                          </p:val>
                                        </p:tav>
                                        <p:tav tm="100000">
                                          <p:val>
                                            <p:fltVal val="0"/>
                                          </p:val>
                                        </p:tav>
                                      </p:tavLst>
                                    </p:anim>
                                    <p:anim calcmode="lin" valueType="num">
                                      <p:cBhvr>
                                        <p:cTn id="30" dur="500" decel="50000" fill="hold">
                                          <p:stCondLst>
                                            <p:cond delay="0"/>
                                          </p:stCondLst>
                                        </p:cTn>
                                        <p:tgtEl>
                                          <p:spTgt spid="61449"/>
                                        </p:tgtEl>
                                        <p:attrNameLst>
                                          <p:attrName>ppt_w</p:attrName>
                                        </p:attrNameLst>
                                      </p:cBhvr>
                                      <p:tavLst>
                                        <p:tav tm="0">
                                          <p:val>
                                            <p:strVal val="#ppt_w"/>
                                          </p:val>
                                        </p:tav>
                                        <p:tav tm="100000">
                                          <p:val>
                                            <p:strVal val="#ppt_w*.05"/>
                                          </p:val>
                                        </p:tav>
                                      </p:tavLst>
                                    </p:anim>
                                    <p:anim calcmode="lin" valueType="num">
                                      <p:cBhvr>
                                        <p:cTn id="31" dur="500" accel="50000" fill="hold">
                                          <p:stCondLst>
                                            <p:cond delay="500"/>
                                          </p:stCondLst>
                                        </p:cTn>
                                        <p:tgtEl>
                                          <p:spTgt spid="61449"/>
                                        </p:tgtEl>
                                        <p:attrNameLst>
                                          <p:attrName>ppt_w</p:attrName>
                                        </p:attrNameLst>
                                      </p:cBhvr>
                                      <p:tavLst>
                                        <p:tav tm="0">
                                          <p:val>
                                            <p:strVal val="#ppt_w*.05"/>
                                          </p:val>
                                        </p:tav>
                                        <p:tav tm="100000">
                                          <p:val>
                                            <p:strVal val="#ppt_w"/>
                                          </p:val>
                                        </p:tav>
                                      </p:tavLst>
                                    </p:anim>
                                    <p:anim calcmode="lin" valueType="num">
                                      <p:cBhvr>
                                        <p:cTn id="32" dur="1000" fill="hold"/>
                                        <p:tgtEl>
                                          <p:spTgt spid="61449"/>
                                        </p:tgtEl>
                                        <p:attrNameLst>
                                          <p:attrName>ppt_h</p:attrName>
                                        </p:attrNameLst>
                                      </p:cBhvr>
                                      <p:tavLst>
                                        <p:tav tm="0">
                                          <p:val>
                                            <p:strVal val="#ppt_h"/>
                                          </p:val>
                                        </p:tav>
                                        <p:tav tm="100000">
                                          <p:val>
                                            <p:strVal val="#ppt_h"/>
                                          </p:val>
                                        </p:tav>
                                      </p:tavLst>
                                    </p:anim>
                                    <p:anim calcmode="lin" valueType="num">
                                      <p:cBhvr>
                                        <p:cTn id="33" dur="500" decel="50000" fill="hold">
                                          <p:stCondLst>
                                            <p:cond delay="0"/>
                                          </p:stCondLst>
                                        </p:cTn>
                                        <p:tgtEl>
                                          <p:spTgt spid="61449"/>
                                        </p:tgtEl>
                                        <p:attrNameLst>
                                          <p:attrName>ppt_x</p:attrName>
                                        </p:attrNameLst>
                                      </p:cBhvr>
                                      <p:tavLst>
                                        <p:tav tm="0">
                                          <p:val>
                                            <p:strVal val="#ppt_x+.4"/>
                                          </p:val>
                                        </p:tav>
                                        <p:tav tm="100000">
                                          <p:val>
                                            <p:strVal val="#ppt_x"/>
                                          </p:val>
                                        </p:tav>
                                      </p:tavLst>
                                    </p:anim>
                                    <p:anim calcmode="lin" valueType="num">
                                      <p:cBhvr>
                                        <p:cTn id="34" dur="500" decel="50000" fill="hold">
                                          <p:stCondLst>
                                            <p:cond delay="0"/>
                                          </p:stCondLst>
                                        </p:cTn>
                                        <p:tgtEl>
                                          <p:spTgt spid="61449"/>
                                        </p:tgtEl>
                                        <p:attrNameLst>
                                          <p:attrName>ppt_y</p:attrName>
                                        </p:attrNameLst>
                                      </p:cBhvr>
                                      <p:tavLst>
                                        <p:tav tm="0">
                                          <p:val>
                                            <p:strVal val="#ppt_y-.2"/>
                                          </p:val>
                                        </p:tav>
                                        <p:tav tm="100000">
                                          <p:val>
                                            <p:strVal val="#ppt_y+.1"/>
                                          </p:val>
                                        </p:tav>
                                      </p:tavLst>
                                    </p:anim>
                                    <p:anim calcmode="lin" valueType="num">
                                      <p:cBhvr>
                                        <p:cTn id="35" dur="500" accel="50000" fill="hold">
                                          <p:stCondLst>
                                            <p:cond delay="500"/>
                                          </p:stCondLst>
                                        </p:cTn>
                                        <p:tgtEl>
                                          <p:spTgt spid="61449"/>
                                        </p:tgtEl>
                                        <p:attrNameLst>
                                          <p:attrName>ppt_y</p:attrName>
                                        </p:attrNameLst>
                                      </p:cBhvr>
                                      <p:tavLst>
                                        <p:tav tm="0">
                                          <p:val>
                                            <p:strVal val="#ppt_y+.1"/>
                                          </p:val>
                                        </p:tav>
                                        <p:tav tm="100000">
                                          <p:val>
                                            <p:strVal val="#ppt_y"/>
                                          </p:val>
                                        </p:tav>
                                      </p:tavLst>
                                    </p:anim>
                                    <p:animEffect transition="in" filter="fade">
                                      <p:cBhvr>
                                        <p:cTn id="36" dur="1000" decel="50000">
                                          <p:stCondLst>
                                            <p:cond delay="0"/>
                                          </p:stCondLst>
                                        </p:cTn>
                                        <p:tgtEl>
                                          <p:spTgt spid="61449"/>
                                        </p:tgtEl>
                                      </p:cBhvr>
                                    </p:animEffect>
                                  </p:childTnLst>
                                </p:cTn>
                              </p:par>
                            </p:childTnLst>
                          </p:cTn>
                        </p:par>
                      </p:childTnLst>
                    </p:cTn>
                  </p:par>
                </p:childTnLst>
              </p:cTn>
              <p:prevCondLst>
                <p:cond evt="onPrev" delay="0">
                  <p:tgtEl>
                    <p:sldTgt/>
                  </p:tgtEl>
                </p:cond>
              </p:prevCondLst>
              <p:nextCondLst>
                <p:cond evt="onNext" delay="0">
                  <p:tgtEl>
                    <p:sldTgt/>
                  </p:tgtEl>
                </p:cond>
              </p:nextCondLst>
            </p:seq>
            <p:audio>
              <p:cMediaNode>
                <p:cTn id="37" fill="hold" display="0">
                  <p:stCondLst>
                    <p:cond delay="indefinite"/>
                  </p:stCondLst>
                  <p:endCondLst>
                    <p:cond evt="onNext" delay="0">
                      <p:tgtEl>
                        <p:sldTgt/>
                      </p:tgtEl>
                    </p:cond>
                    <p:cond evt="onPrev" delay="0">
                      <p:tgtEl>
                        <p:sldTgt/>
                      </p:tgtEl>
                    </p:cond>
                    <p:cond evt="onStopAudio" delay="0">
                      <p:tgtEl>
                        <p:sldTgt/>
                      </p:tgtEl>
                    </p:cond>
                  </p:endCondLst>
                </p:cTn>
                <p:tgtEl>
                  <p:spTgt spid="61442"/>
                </p:tgtEl>
              </p:cMediaNode>
            </p:audio>
          </p:childTnLst>
        </p:cTn>
      </p:par>
    </p:tnLst>
    <p:bldLst>
      <p:bldP spid="61446" grpId="0" animBg="1"/>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7762" name="Rectangle 2">
            <a:extLst>
              <a:ext uri="{FF2B5EF4-FFF2-40B4-BE49-F238E27FC236}">
                <a16:creationId xmlns:a16="http://schemas.microsoft.com/office/drawing/2014/main" id="{3124DB59-F5D7-4CDE-86C7-2F541CFF6D3C}"/>
              </a:ext>
            </a:extLst>
          </p:cNvPr>
          <p:cNvSpPr>
            <a:spLocks noGrp="1" noChangeArrowheads="1"/>
          </p:cNvSpPr>
          <p:nvPr>
            <p:ph type="title"/>
          </p:nvPr>
        </p:nvSpPr>
        <p:spPr>
          <a:xfrm>
            <a:off x="0" y="274638"/>
            <a:ext cx="9144000" cy="1143000"/>
          </a:xfrm>
        </p:spPr>
        <p:txBody>
          <a:bodyPr/>
          <a:lstStyle/>
          <a:p>
            <a:pPr eaLnBrk="1" hangingPunct="1"/>
            <a:r>
              <a:rPr lang="en-US" altLang="en-US" sz="6000" b="1">
                <a:solidFill>
                  <a:srgbClr val="FF0000"/>
                </a:solidFill>
                <a:latin typeface="Times New Roman" panose="02020603050405020304" pitchFamily="18" charset="0"/>
                <a:cs typeface="Times New Roman" panose="02020603050405020304" pitchFamily="18" charset="0"/>
              </a:rPr>
              <a:t> </a:t>
            </a:r>
            <a:r>
              <a:rPr lang="en-US" altLang="en-US" sz="7200" b="1">
                <a:solidFill>
                  <a:srgbClr val="6600CC"/>
                </a:solidFill>
                <a:latin typeface="Times New Roman" panose="02020603050405020304" pitchFamily="18" charset="0"/>
                <a:cs typeface="Times New Roman" panose="02020603050405020304" pitchFamily="18" charset="0"/>
              </a:rPr>
              <a:t>Unit 8: Celebrations</a:t>
            </a:r>
            <a:br>
              <a:rPr lang="en-US" altLang="en-US" sz="7200" b="1">
                <a:solidFill>
                  <a:srgbClr val="6600CC"/>
                </a:solidFill>
                <a:latin typeface="Times New Roman" panose="02020603050405020304" pitchFamily="18" charset="0"/>
                <a:cs typeface="Times New Roman" panose="02020603050405020304" pitchFamily="18" charset="0"/>
              </a:rPr>
            </a:br>
            <a:r>
              <a:rPr lang="en-US" altLang="en-US" sz="5400" b="1">
                <a:solidFill>
                  <a:srgbClr val="FF0000"/>
                </a:solidFill>
                <a:latin typeface="Times New Roman" panose="02020603050405020304" pitchFamily="18" charset="0"/>
                <a:cs typeface="Times New Roman" panose="02020603050405020304" pitchFamily="18" charset="0"/>
              </a:rPr>
              <a:t>Lesson 5: Language focus</a:t>
            </a:r>
          </a:p>
        </p:txBody>
      </p:sp>
      <p:sp>
        <p:nvSpPr>
          <p:cNvPr id="117763" name="Rectangle 3">
            <a:extLst>
              <a:ext uri="{FF2B5EF4-FFF2-40B4-BE49-F238E27FC236}">
                <a16:creationId xmlns:a16="http://schemas.microsoft.com/office/drawing/2014/main" id="{2D76639F-8A43-4255-9E59-B512F0FF126F}"/>
              </a:ext>
            </a:extLst>
          </p:cNvPr>
          <p:cNvSpPr>
            <a:spLocks noGrp="1" noChangeArrowheads="1"/>
          </p:cNvSpPr>
          <p:nvPr>
            <p:ph type="body" idx="1"/>
          </p:nvPr>
        </p:nvSpPr>
        <p:spPr>
          <a:xfrm>
            <a:off x="0" y="1600200"/>
            <a:ext cx="3581400" cy="609600"/>
          </a:xfrm>
        </p:spPr>
        <p:txBody>
          <a:bodyPr/>
          <a:lstStyle/>
          <a:p>
            <a:pPr eaLnBrk="1" hangingPunct="1">
              <a:buFontTx/>
              <a:buNone/>
            </a:pPr>
            <a:r>
              <a:rPr lang="en-US" altLang="en-US" sz="4000" b="1">
                <a:solidFill>
                  <a:srgbClr val="9900CC"/>
                </a:solidFill>
                <a:latin typeface="Times New Roman" panose="02020603050405020304" pitchFamily="18" charset="0"/>
                <a:cs typeface="Times New Roman" panose="02020603050405020304" pitchFamily="18" charset="0"/>
              </a:rPr>
              <a:t>I . </a:t>
            </a:r>
            <a:r>
              <a:rPr lang="en-US" altLang="en-US" sz="4000" b="1" u="sng">
                <a:solidFill>
                  <a:srgbClr val="9900CC"/>
                </a:solidFill>
                <a:latin typeface="Times New Roman" panose="02020603050405020304" pitchFamily="18" charset="0"/>
                <a:cs typeface="Times New Roman" panose="02020603050405020304" pitchFamily="18" charset="0"/>
              </a:rPr>
              <a:t>Vocabulary</a:t>
            </a:r>
            <a:r>
              <a:rPr lang="en-US" altLang="en-US" sz="4000" b="1">
                <a:solidFill>
                  <a:srgbClr val="9900CC"/>
                </a:solidFill>
                <a:latin typeface="Times New Roman" panose="02020603050405020304" pitchFamily="18" charset="0"/>
                <a:cs typeface="Times New Roman" panose="02020603050405020304" pitchFamily="18" charset="0"/>
              </a:rPr>
              <a:t>:</a:t>
            </a:r>
          </a:p>
        </p:txBody>
      </p:sp>
      <p:sp>
        <p:nvSpPr>
          <p:cNvPr id="117764" name="Text Box 4">
            <a:extLst>
              <a:ext uri="{FF2B5EF4-FFF2-40B4-BE49-F238E27FC236}">
                <a16:creationId xmlns:a16="http://schemas.microsoft.com/office/drawing/2014/main" id="{49CF3978-B9C7-44BF-8621-7A0B4E9037E5}"/>
              </a:ext>
            </a:extLst>
          </p:cNvPr>
          <p:cNvSpPr txBox="1">
            <a:spLocks noChangeArrowheads="1"/>
          </p:cNvSpPr>
          <p:nvPr/>
        </p:nvSpPr>
        <p:spPr bwMode="auto">
          <a:xfrm>
            <a:off x="365125" y="2201863"/>
            <a:ext cx="3368675" cy="6461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r>
              <a:rPr lang="en-US" altLang="en-US" sz="3600">
                <a:latin typeface="Times New Roman" panose="02020603050405020304" pitchFamily="18" charset="0"/>
                <a:cs typeface="Times New Roman" panose="02020603050405020304" pitchFamily="18" charset="0"/>
              </a:rPr>
              <a:t>1. compose (v):</a:t>
            </a:r>
          </a:p>
        </p:txBody>
      </p:sp>
      <p:sp>
        <p:nvSpPr>
          <p:cNvPr id="8197" name="Text Box 5">
            <a:extLst>
              <a:ext uri="{FF2B5EF4-FFF2-40B4-BE49-F238E27FC236}">
                <a16:creationId xmlns:a16="http://schemas.microsoft.com/office/drawing/2014/main" id="{558DACC9-4723-49B3-8F8C-FFC99CF837EC}"/>
              </a:ext>
            </a:extLst>
          </p:cNvPr>
          <p:cNvSpPr txBox="1">
            <a:spLocks noChangeArrowheads="1"/>
          </p:cNvSpPr>
          <p:nvPr/>
        </p:nvSpPr>
        <p:spPr bwMode="auto">
          <a:xfrm>
            <a:off x="4403725" y="2170113"/>
            <a:ext cx="184150" cy="461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endParaRPr lang="en-US" altLang="en-US" sz="2400">
              <a:latin typeface="Times New Roman" panose="02020603050405020304" pitchFamily="18" charset="0"/>
              <a:cs typeface="Times New Roman" panose="02020603050405020304" pitchFamily="18" charset="0"/>
            </a:endParaRPr>
          </a:p>
        </p:txBody>
      </p:sp>
      <p:sp>
        <p:nvSpPr>
          <p:cNvPr id="8198" name="Text Box 6">
            <a:extLst>
              <a:ext uri="{FF2B5EF4-FFF2-40B4-BE49-F238E27FC236}">
                <a16:creationId xmlns:a16="http://schemas.microsoft.com/office/drawing/2014/main" id="{12DFDD9C-C393-4FBA-A811-A60FC4F5A3CF}"/>
              </a:ext>
            </a:extLst>
          </p:cNvPr>
          <p:cNvSpPr txBox="1">
            <a:spLocks noChangeArrowheads="1"/>
          </p:cNvSpPr>
          <p:nvPr/>
        </p:nvSpPr>
        <p:spPr bwMode="auto">
          <a:xfrm>
            <a:off x="3641725" y="2286000"/>
            <a:ext cx="701675"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endParaRPr lang="en-US" altLang="en-US" sz="2400">
              <a:latin typeface="Times New Roman" panose="02020603050405020304" pitchFamily="18" charset="0"/>
              <a:cs typeface="Times New Roman" panose="02020603050405020304" pitchFamily="18" charset="0"/>
            </a:endParaRPr>
          </a:p>
        </p:txBody>
      </p:sp>
      <p:sp>
        <p:nvSpPr>
          <p:cNvPr id="117767" name="Text Box 7">
            <a:extLst>
              <a:ext uri="{FF2B5EF4-FFF2-40B4-BE49-F238E27FC236}">
                <a16:creationId xmlns:a16="http://schemas.microsoft.com/office/drawing/2014/main" id="{D195E216-965D-4F45-BAF0-ECAEAFD03918}"/>
              </a:ext>
            </a:extLst>
          </p:cNvPr>
          <p:cNvSpPr txBox="1">
            <a:spLocks noChangeArrowheads="1"/>
          </p:cNvSpPr>
          <p:nvPr/>
        </p:nvSpPr>
        <p:spPr bwMode="auto">
          <a:xfrm>
            <a:off x="3489325" y="2201863"/>
            <a:ext cx="2838450" cy="6461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r>
              <a:rPr lang="en-US" altLang="en-US" sz="3600">
                <a:latin typeface="Times New Roman" panose="02020603050405020304" pitchFamily="18" charset="0"/>
                <a:cs typeface="Times New Roman" panose="02020603050405020304" pitchFamily="18" charset="0"/>
              </a:rPr>
              <a:t>Soạn, sáng tác</a:t>
            </a:r>
          </a:p>
        </p:txBody>
      </p:sp>
      <p:sp>
        <p:nvSpPr>
          <p:cNvPr id="117768" name="Oval 8">
            <a:extLst>
              <a:ext uri="{FF2B5EF4-FFF2-40B4-BE49-F238E27FC236}">
                <a16:creationId xmlns:a16="http://schemas.microsoft.com/office/drawing/2014/main" id="{59AE111A-A009-442F-9AEF-D1B9115435CF}"/>
              </a:ext>
            </a:extLst>
          </p:cNvPr>
          <p:cNvSpPr>
            <a:spLocks noChangeArrowheads="1"/>
          </p:cNvSpPr>
          <p:nvPr/>
        </p:nvSpPr>
        <p:spPr bwMode="auto">
          <a:xfrm>
            <a:off x="1981200" y="2286000"/>
            <a:ext cx="76200" cy="152400"/>
          </a:xfrm>
          <a:prstGeom prst="ellipse">
            <a:avLst/>
          </a:prstGeom>
          <a:solidFill>
            <a:srgbClr val="FF0000"/>
          </a:solidFill>
          <a:ln w="9525">
            <a:solidFill>
              <a:schemeClr val="tx1"/>
            </a:solidFill>
            <a:round/>
            <a:headEnd/>
            <a:tailEnd/>
          </a:ln>
        </p:spPr>
        <p:txBody>
          <a:bodyPr wrap="none" anchor="ct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lgn="ctr" eaLnBrk="1" hangingPunct="1"/>
            <a:endParaRPr lang="en-US" altLang="en-US" sz="2400">
              <a:solidFill>
                <a:srgbClr val="FF0000"/>
              </a:solidFill>
              <a:latin typeface="Times New Roman" panose="02020603050405020304" pitchFamily="18" charset="0"/>
              <a:cs typeface="Times New Roman" panose="02020603050405020304" pitchFamily="18" charset="0"/>
            </a:endParaRPr>
          </a:p>
        </p:txBody>
      </p:sp>
      <p:pic>
        <p:nvPicPr>
          <p:cNvPr id="117769" name="Picture 9" descr="Picture5">
            <a:extLst>
              <a:ext uri="{FF2B5EF4-FFF2-40B4-BE49-F238E27FC236}">
                <a16:creationId xmlns:a16="http://schemas.microsoft.com/office/drawing/2014/main" id="{BDA53747-679B-4B29-9C81-BF755B970225}"/>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400800" y="2057400"/>
            <a:ext cx="2514600" cy="25177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17770" name="Text Box 10">
            <a:extLst>
              <a:ext uri="{FF2B5EF4-FFF2-40B4-BE49-F238E27FC236}">
                <a16:creationId xmlns:a16="http://schemas.microsoft.com/office/drawing/2014/main" id="{49C60EAF-BF65-42D7-A059-01FE6463ED48}"/>
              </a:ext>
            </a:extLst>
          </p:cNvPr>
          <p:cNvSpPr txBox="1">
            <a:spLocks noChangeArrowheads="1"/>
          </p:cNvSpPr>
          <p:nvPr/>
        </p:nvSpPr>
        <p:spPr bwMode="auto">
          <a:xfrm>
            <a:off x="381000" y="2811463"/>
            <a:ext cx="2590800" cy="6461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r>
              <a:rPr lang="en-US" altLang="en-US" sz="3600">
                <a:latin typeface="Times New Roman" panose="02020603050405020304" pitchFamily="18" charset="0"/>
                <a:cs typeface="Times New Roman" panose="02020603050405020304" pitchFamily="18" charset="0"/>
              </a:rPr>
              <a:t>2. rose (n):</a:t>
            </a:r>
          </a:p>
        </p:txBody>
      </p:sp>
      <p:sp>
        <p:nvSpPr>
          <p:cNvPr id="117771" name="Text Box 11">
            <a:extLst>
              <a:ext uri="{FF2B5EF4-FFF2-40B4-BE49-F238E27FC236}">
                <a16:creationId xmlns:a16="http://schemas.microsoft.com/office/drawing/2014/main" id="{81107DEC-7099-4C8A-AAC2-345985EB1E22}"/>
              </a:ext>
            </a:extLst>
          </p:cNvPr>
          <p:cNvSpPr txBox="1">
            <a:spLocks noChangeArrowheads="1"/>
          </p:cNvSpPr>
          <p:nvPr/>
        </p:nvSpPr>
        <p:spPr bwMode="auto">
          <a:xfrm>
            <a:off x="3505200" y="2819400"/>
            <a:ext cx="2667000" cy="646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r>
              <a:rPr lang="en-US" altLang="en-US" sz="3600">
                <a:latin typeface="Times New Roman" panose="02020603050405020304" pitchFamily="18" charset="0"/>
                <a:cs typeface="Times New Roman" panose="02020603050405020304" pitchFamily="18" charset="0"/>
              </a:rPr>
              <a:t>Hoa hồng</a:t>
            </a:r>
          </a:p>
        </p:txBody>
      </p:sp>
      <p:sp>
        <p:nvSpPr>
          <p:cNvPr id="117772" name="Text Box 12">
            <a:extLst>
              <a:ext uri="{FF2B5EF4-FFF2-40B4-BE49-F238E27FC236}">
                <a16:creationId xmlns:a16="http://schemas.microsoft.com/office/drawing/2014/main" id="{BDB12F54-E300-46D9-B7DE-D9EFA8EE1DF8}"/>
              </a:ext>
            </a:extLst>
          </p:cNvPr>
          <p:cNvSpPr txBox="1">
            <a:spLocks noChangeArrowheads="1"/>
          </p:cNvSpPr>
          <p:nvPr/>
        </p:nvSpPr>
        <p:spPr bwMode="auto">
          <a:xfrm>
            <a:off x="381000" y="3344863"/>
            <a:ext cx="2895600" cy="6461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r>
              <a:rPr lang="en-US" altLang="en-US" sz="3600">
                <a:latin typeface="Times New Roman" panose="02020603050405020304" pitchFamily="18" charset="0"/>
                <a:cs typeface="Times New Roman" panose="02020603050405020304" pitchFamily="18" charset="0"/>
              </a:rPr>
              <a:t>3. predict (v):</a:t>
            </a:r>
          </a:p>
        </p:txBody>
      </p:sp>
      <p:sp>
        <p:nvSpPr>
          <p:cNvPr id="117773" name="Text Box 13">
            <a:extLst>
              <a:ext uri="{FF2B5EF4-FFF2-40B4-BE49-F238E27FC236}">
                <a16:creationId xmlns:a16="http://schemas.microsoft.com/office/drawing/2014/main" id="{A46FB81A-184B-46ED-ABCE-9CB327CFBCE5}"/>
              </a:ext>
            </a:extLst>
          </p:cNvPr>
          <p:cNvSpPr txBox="1">
            <a:spLocks noChangeArrowheads="1"/>
          </p:cNvSpPr>
          <p:nvPr/>
        </p:nvSpPr>
        <p:spPr bwMode="auto">
          <a:xfrm>
            <a:off x="3276600" y="3352800"/>
            <a:ext cx="3581400" cy="646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r>
              <a:rPr lang="en-US" altLang="en-US" sz="3600">
                <a:latin typeface="Times New Roman" panose="02020603050405020304" pitchFamily="18" charset="0"/>
                <a:cs typeface="Times New Roman" panose="02020603050405020304" pitchFamily="18" charset="0"/>
              </a:rPr>
              <a:t>Dự báo, dự đoán</a:t>
            </a:r>
          </a:p>
        </p:txBody>
      </p:sp>
      <p:sp>
        <p:nvSpPr>
          <p:cNvPr id="117774" name="Oval 14">
            <a:extLst>
              <a:ext uri="{FF2B5EF4-FFF2-40B4-BE49-F238E27FC236}">
                <a16:creationId xmlns:a16="http://schemas.microsoft.com/office/drawing/2014/main" id="{096A2007-140F-48C9-9D44-B31ED9D969D2}"/>
              </a:ext>
            </a:extLst>
          </p:cNvPr>
          <p:cNvSpPr>
            <a:spLocks noChangeArrowheads="1"/>
          </p:cNvSpPr>
          <p:nvPr/>
        </p:nvSpPr>
        <p:spPr bwMode="auto">
          <a:xfrm>
            <a:off x="1371600" y="3352800"/>
            <a:ext cx="76200" cy="152400"/>
          </a:xfrm>
          <a:prstGeom prst="ellipse">
            <a:avLst/>
          </a:prstGeom>
          <a:solidFill>
            <a:srgbClr val="FF0000"/>
          </a:solidFill>
          <a:ln w="9525">
            <a:solidFill>
              <a:schemeClr val="tx1"/>
            </a:solidFill>
            <a:round/>
            <a:headEnd/>
            <a:tailEnd/>
          </a:ln>
        </p:spPr>
        <p:txBody>
          <a:bodyPr wrap="none" anchor="ct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lgn="ctr" eaLnBrk="1" hangingPunct="1"/>
            <a:endParaRPr lang="en-US" altLang="en-US" sz="2400">
              <a:solidFill>
                <a:srgbClr val="FF0000"/>
              </a:solidFill>
              <a:latin typeface="Times New Roman" panose="02020603050405020304" pitchFamily="18" charset="0"/>
              <a:cs typeface="Times New Roman" panose="02020603050405020304" pitchFamily="18" charset="0"/>
            </a:endParaRPr>
          </a:p>
        </p:txBody>
      </p:sp>
      <p:sp>
        <p:nvSpPr>
          <p:cNvPr id="117775" name="Text Box 15">
            <a:extLst>
              <a:ext uri="{FF2B5EF4-FFF2-40B4-BE49-F238E27FC236}">
                <a16:creationId xmlns:a16="http://schemas.microsoft.com/office/drawing/2014/main" id="{A5868312-73B9-45BE-BDC1-33A2F76A2BDF}"/>
              </a:ext>
            </a:extLst>
          </p:cNvPr>
          <p:cNvSpPr txBox="1">
            <a:spLocks noChangeArrowheads="1"/>
          </p:cNvSpPr>
          <p:nvPr/>
        </p:nvSpPr>
        <p:spPr bwMode="auto">
          <a:xfrm>
            <a:off x="381000" y="3886200"/>
            <a:ext cx="3505200" cy="646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r>
              <a:rPr lang="en-US" altLang="en-US" sz="3600">
                <a:latin typeface="Times New Roman" panose="02020603050405020304" pitchFamily="18" charset="0"/>
                <a:cs typeface="Times New Roman" panose="02020603050405020304" pitchFamily="18" charset="0"/>
              </a:rPr>
              <a:t>4. satisfied(adj):</a:t>
            </a:r>
          </a:p>
        </p:txBody>
      </p:sp>
      <p:sp>
        <p:nvSpPr>
          <p:cNvPr id="117776" name="Text Box 16">
            <a:extLst>
              <a:ext uri="{FF2B5EF4-FFF2-40B4-BE49-F238E27FC236}">
                <a16:creationId xmlns:a16="http://schemas.microsoft.com/office/drawing/2014/main" id="{72F68799-2F18-4D84-84C9-0546558CF81C}"/>
              </a:ext>
            </a:extLst>
          </p:cNvPr>
          <p:cNvSpPr txBox="1">
            <a:spLocks noChangeArrowheads="1"/>
          </p:cNvSpPr>
          <p:nvPr/>
        </p:nvSpPr>
        <p:spPr bwMode="auto">
          <a:xfrm>
            <a:off x="3276600" y="3886200"/>
            <a:ext cx="4495800" cy="646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r>
              <a:rPr lang="en-US" altLang="en-US" sz="3600">
                <a:latin typeface="Times New Roman" panose="02020603050405020304" pitchFamily="18" charset="0"/>
                <a:cs typeface="Times New Roman" panose="02020603050405020304" pitchFamily="18" charset="0"/>
              </a:rPr>
              <a:t>Hài lòng, mãn nguyện</a:t>
            </a:r>
          </a:p>
        </p:txBody>
      </p:sp>
      <p:sp>
        <p:nvSpPr>
          <p:cNvPr id="117777" name="Oval 17">
            <a:extLst>
              <a:ext uri="{FF2B5EF4-FFF2-40B4-BE49-F238E27FC236}">
                <a16:creationId xmlns:a16="http://schemas.microsoft.com/office/drawing/2014/main" id="{7DA8969B-9D10-4FB3-8255-DFD0EAE21AC6}"/>
              </a:ext>
            </a:extLst>
          </p:cNvPr>
          <p:cNvSpPr>
            <a:spLocks noChangeArrowheads="1"/>
          </p:cNvSpPr>
          <p:nvPr/>
        </p:nvSpPr>
        <p:spPr bwMode="auto">
          <a:xfrm>
            <a:off x="1143000" y="3962400"/>
            <a:ext cx="76200" cy="152400"/>
          </a:xfrm>
          <a:prstGeom prst="ellipse">
            <a:avLst/>
          </a:prstGeom>
          <a:solidFill>
            <a:srgbClr val="FF0000"/>
          </a:solidFill>
          <a:ln w="9525">
            <a:solidFill>
              <a:schemeClr val="tx1"/>
            </a:solidFill>
            <a:round/>
            <a:headEnd/>
            <a:tailEnd/>
          </a:ln>
        </p:spPr>
        <p:txBody>
          <a:bodyPr wrap="none" anchor="ct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lgn="ctr" eaLnBrk="1" hangingPunct="1"/>
            <a:endParaRPr lang="en-US" altLang="en-US" sz="2400">
              <a:solidFill>
                <a:srgbClr val="FF0000"/>
              </a:solidFill>
              <a:latin typeface="Times New Roman" panose="02020603050405020304" pitchFamily="18" charset="0"/>
              <a:cs typeface="Times New Roman" panose="02020603050405020304" pitchFamily="18" charset="0"/>
            </a:endParaRPr>
          </a:p>
        </p:txBody>
      </p:sp>
      <p:sp>
        <p:nvSpPr>
          <p:cNvPr id="117778" name="Text Box 18">
            <a:extLst>
              <a:ext uri="{FF2B5EF4-FFF2-40B4-BE49-F238E27FC236}">
                <a16:creationId xmlns:a16="http://schemas.microsoft.com/office/drawing/2014/main" id="{1698638E-A193-40B9-9ABE-BD8ED1EA7B21}"/>
              </a:ext>
            </a:extLst>
          </p:cNvPr>
          <p:cNvSpPr txBox="1">
            <a:spLocks noChangeArrowheads="1"/>
          </p:cNvSpPr>
          <p:nvPr/>
        </p:nvSpPr>
        <p:spPr bwMode="auto">
          <a:xfrm>
            <a:off x="381000" y="4419600"/>
            <a:ext cx="2743200" cy="646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spcBef>
                <a:spcPct val="50000"/>
              </a:spcBef>
            </a:pPr>
            <a:r>
              <a:rPr lang="en-US" altLang="en-US" sz="3600">
                <a:latin typeface="Times New Roman" panose="02020603050405020304" pitchFamily="18" charset="0"/>
                <a:cs typeface="Times New Roman" panose="02020603050405020304" pitchFamily="18" charset="0"/>
              </a:rPr>
              <a:t>5. due to:</a:t>
            </a:r>
          </a:p>
        </p:txBody>
      </p:sp>
      <p:sp>
        <p:nvSpPr>
          <p:cNvPr id="117779" name="Text Box 19">
            <a:extLst>
              <a:ext uri="{FF2B5EF4-FFF2-40B4-BE49-F238E27FC236}">
                <a16:creationId xmlns:a16="http://schemas.microsoft.com/office/drawing/2014/main" id="{CE29B6CB-1E53-439B-9863-E5E9B1A9A3DC}"/>
              </a:ext>
            </a:extLst>
          </p:cNvPr>
          <p:cNvSpPr txBox="1">
            <a:spLocks noChangeArrowheads="1"/>
          </p:cNvSpPr>
          <p:nvPr/>
        </p:nvSpPr>
        <p:spPr bwMode="auto">
          <a:xfrm>
            <a:off x="3505200" y="4456113"/>
            <a:ext cx="2057400" cy="6461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r>
              <a:rPr lang="en-US" altLang="en-US" sz="3600">
                <a:latin typeface="Times New Roman" panose="02020603050405020304" pitchFamily="18" charset="0"/>
                <a:cs typeface="Times New Roman" panose="02020603050405020304" pitchFamily="18" charset="0"/>
              </a:rPr>
              <a:t>Bởi vì</a:t>
            </a:r>
          </a:p>
        </p:txBody>
      </p:sp>
      <p:sp>
        <p:nvSpPr>
          <p:cNvPr id="117780" name="Text Box 20">
            <a:extLst>
              <a:ext uri="{FF2B5EF4-FFF2-40B4-BE49-F238E27FC236}">
                <a16:creationId xmlns:a16="http://schemas.microsoft.com/office/drawing/2014/main" id="{827B1098-52ED-4A9D-ABCF-C2A514E480D1}"/>
              </a:ext>
            </a:extLst>
          </p:cNvPr>
          <p:cNvSpPr txBox="1">
            <a:spLocks noChangeArrowheads="1"/>
          </p:cNvSpPr>
          <p:nvPr/>
        </p:nvSpPr>
        <p:spPr bwMode="auto">
          <a:xfrm>
            <a:off x="365125" y="4913313"/>
            <a:ext cx="4740275" cy="6461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r>
              <a:rPr lang="en-US" altLang="en-US" sz="3600">
                <a:latin typeface="Times New Roman" panose="02020603050405020304" pitchFamily="18" charset="0"/>
                <a:cs typeface="Times New Roman" panose="02020603050405020304" pitchFamily="18" charset="0"/>
              </a:rPr>
              <a:t>6. weather bureau (n):</a:t>
            </a:r>
          </a:p>
        </p:txBody>
      </p:sp>
      <p:sp>
        <p:nvSpPr>
          <p:cNvPr id="117781" name="Text Box 21">
            <a:extLst>
              <a:ext uri="{FF2B5EF4-FFF2-40B4-BE49-F238E27FC236}">
                <a16:creationId xmlns:a16="http://schemas.microsoft.com/office/drawing/2014/main" id="{24A38CA7-FBAF-4A1D-A24A-5003FCCE9E09}"/>
              </a:ext>
            </a:extLst>
          </p:cNvPr>
          <p:cNvSpPr txBox="1">
            <a:spLocks noChangeArrowheads="1"/>
          </p:cNvSpPr>
          <p:nvPr/>
        </p:nvSpPr>
        <p:spPr bwMode="auto">
          <a:xfrm>
            <a:off x="4648200" y="4953000"/>
            <a:ext cx="3429000" cy="646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r>
              <a:rPr lang="en-US" altLang="en-US" sz="3600">
                <a:latin typeface="Times New Roman" panose="02020603050405020304" pitchFamily="18" charset="0"/>
                <a:cs typeface="Times New Roman" panose="02020603050405020304" pitchFamily="18" charset="0"/>
              </a:rPr>
              <a:t>Sở khí tượng</a:t>
            </a:r>
          </a:p>
        </p:txBody>
      </p:sp>
      <p:sp>
        <p:nvSpPr>
          <p:cNvPr id="117782" name="Oval 22">
            <a:extLst>
              <a:ext uri="{FF2B5EF4-FFF2-40B4-BE49-F238E27FC236}">
                <a16:creationId xmlns:a16="http://schemas.microsoft.com/office/drawing/2014/main" id="{9FF4ED3B-6E2C-427D-B59C-2219858E639D}"/>
              </a:ext>
            </a:extLst>
          </p:cNvPr>
          <p:cNvSpPr>
            <a:spLocks noChangeArrowheads="1"/>
          </p:cNvSpPr>
          <p:nvPr/>
        </p:nvSpPr>
        <p:spPr bwMode="auto">
          <a:xfrm>
            <a:off x="1371600" y="4953000"/>
            <a:ext cx="76200" cy="152400"/>
          </a:xfrm>
          <a:prstGeom prst="ellipse">
            <a:avLst/>
          </a:prstGeom>
          <a:solidFill>
            <a:srgbClr val="FF0000"/>
          </a:solidFill>
          <a:ln w="9525">
            <a:solidFill>
              <a:schemeClr val="tx1"/>
            </a:solidFill>
            <a:round/>
            <a:headEnd/>
            <a:tailEnd/>
          </a:ln>
        </p:spPr>
        <p:txBody>
          <a:bodyPr wrap="none" anchor="ct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lgn="ctr" eaLnBrk="1" hangingPunct="1"/>
            <a:endParaRPr lang="en-US" altLang="en-US" sz="2400">
              <a:solidFill>
                <a:srgbClr val="FF0000"/>
              </a:solidFill>
              <a:latin typeface="Times New Roman" panose="02020603050405020304" pitchFamily="18" charset="0"/>
              <a:cs typeface="Times New Roman" panose="02020603050405020304" pitchFamily="18" charset="0"/>
            </a:endParaRPr>
          </a:p>
        </p:txBody>
      </p:sp>
      <p:sp>
        <p:nvSpPr>
          <p:cNvPr id="117783" name="Oval 23">
            <a:extLst>
              <a:ext uri="{FF2B5EF4-FFF2-40B4-BE49-F238E27FC236}">
                <a16:creationId xmlns:a16="http://schemas.microsoft.com/office/drawing/2014/main" id="{73EDA47E-EF9E-4745-9F7C-03EE9C09FF98}"/>
              </a:ext>
            </a:extLst>
          </p:cNvPr>
          <p:cNvSpPr>
            <a:spLocks noChangeArrowheads="1"/>
          </p:cNvSpPr>
          <p:nvPr/>
        </p:nvSpPr>
        <p:spPr bwMode="auto">
          <a:xfrm>
            <a:off x="2743200" y="4953000"/>
            <a:ext cx="76200" cy="152400"/>
          </a:xfrm>
          <a:prstGeom prst="ellipse">
            <a:avLst/>
          </a:prstGeom>
          <a:solidFill>
            <a:srgbClr val="FF0000"/>
          </a:solidFill>
          <a:ln w="9525">
            <a:solidFill>
              <a:schemeClr val="tx1"/>
            </a:solidFill>
            <a:round/>
            <a:headEnd/>
            <a:tailEnd/>
          </a:ln>
        </p:spPr>
        <p:txBody>
          <a:bodyPr wrap="none" anchor="ct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lgn="ctr" eaLnBrk="1" hangingPunct="1"/>
            <a:endParaRPr lang="en-US" altLang="en-US" sz="2400">
              <a:solidFill>
                <a:srgbClr val="FF0000"/>
              </a:solidFill>
              <a:latin typeface="Times New Roman" panose="02020603050405020304" pitchFamily="18" charset="0"/>
              <a:cs typeface="Times New Roman" panose="02020603050405020304" pitchFamily="18" charset="0"/>
            </a:endParaRP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 presetClass="entr" presetSubtype="4" fill="hold" grpId="0" nodeType="clickEffect">
                                  <p:stCondLst>
                                    <p:cond delay="0"/>
                                  </p:stCondLst>
                                  <p:childTnLst>
                                    <p:set>
                                      <p:cBhvr>
                                        <p:cTn id="6" dur="1" fill="hold">
                                          <p:stCondLst>
                                            <p:cond delay="0"/>
                                          </p:stCondLst>
                                        </p:cTn>
                                        <p:tgtEl>
                                          <p:spTgt spid="117762"/>
                                        </p:tgtEl>
                                        <p:attrNameLst>
                                          <p:attrName>style.visibility</p:attrName>
                                        </p:attrNameLst>
                                      </p:cBhvr>
                                      <p:to>
                                        <p:strVal val="visible"/>
                                      </p:to>
                                    </p:set>
                                    <p:anim calcmode="lin" valueType="num">
                                      <p:cBhvr additive="base">
                                        <p:cTn id="7" dur="500" fill="hold"/>
                                        <p:tgtEl>
                                          <p:spTgt spid="117762"/>
                                        </p:tgtEl>
                                        <p:attrNameLst>
                                          <p:attrName>ppt_x</p:attrName>
                                        </p:attrNameLst>
                                      </p:cBhvr>
                                      <p:tavLst>
                                        <p:tav tm="0">
                                          <p:val>
                                            <p:strVal val="#ppt_x"/>
                                          </p:val>
                                        </p:tav>
                                        <p:tav tm="100000">
                                          <p:val>
                                            <p:strVal val="#ppt_x"/>
                                          </p:val>
                                        </p:tav>
                                      </p:tavLst>
                                    </p:anim>
                                    <p:anim calcmode="lin" valueType="num">
                                      <p:cBhvr additive="base">
                                        <p:cTn id="8" dur="500" fill="hold"/>
                                        <p:tgtEl>
                                          <p:spTgt spid="117762"/>
                                        </p:tgtEl>
                                        <p:attrNameLst>
                                          <p:attrName>ppt_y</p:attrName>
                                        </p:attrNameLst>
                                      </p:cBhvr>
                                      <p:tavLst>
                                        <p:tav tm="0">
                                          <p:val>
                                            <p:strVal val="1+#ppt_h/2"/>
                                          </p:val>
                                        </p:tav>
                                        <p:tav tm="100000">
                                          <p:val>
                                            <p:strVal val="#ppt_y"/>
                                          </p:val>
                                        </p:tav>
                                      </p:tavLst>
                                    </p:anim>
                                  </p:childTnLst>
                                </p:cTn>
                              </p:par>
                            </p:childTnLst>
                          </p:cTn>
                        </p:par>
                      </p:childTnLst>
                    </p:cTn>
                  </p:par>
                  <p:par>
                    <p:cTn id="9" fill="hold" nodeType="clickPar">
                      <p:stCondLst>
                        <p:cond delay="indefinite"/>
                      </p:stCondLst>
                      <p:childTnLst>
                        <p:par>
                          <p:cTn id="10" fill="hold" nodeType="withGroup">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117763">
                                            <p:txEl>
                                              <p:pRg st="0" end="0"/>
                                            </p:txEl>
                                          </p:spTgt>
                                        </p:tgtEl>
                                        <p:attrNameLst>
                                          <p:attrName>style.visibility</p:attrName>
                                        </p:attrNameLst>
                                      </p:cBhvr>
                                      <p:to>
                                        <p:strVal val="visible"/>
                                      </p:to>
                                    </p:set>
                                    <p:anim calcmode="lin" valueType="num">
                                      <p:cBhvr additive="base">
                                        <p:cTn id="13" dur="500" fill="hold"/>
                                        <p:tgtEl>
                                          <p:spTgt spid="117763">
                                            <p:txEl>
                                              <p:pRg st="0" end="0"/>
                                            </p:txEl>
                                          </p:spTgt>
                                        </p:tgtEl>
                                        <p:attrNameLst>
                                          <p:attrName>ppt_x</p:attrName>
                                        </p:attrNameLst>
                                      </p:cBhvr>
                                      <p:tavLst>
                                        <p:tav tm="0">
                                          <p:val>
                                            <p:strVal val="#ppt_x"/>
                                          </p:val>
                                        </p:tav>
                                        <p:tav tm="100000">
                                          <p:val>
                                            <p:strVal val="#ppt_x"/>
                                          </p:val>
                                        </p:tav>
                                      </p:tavLst>
                                    </p:anim>
                                    <p:anim calcmode="lin" valueType="num">
                                      <p:cBhvr additive="base">
                                        <p:cTn id="14" dur="500" fill="hold"/>
                                        <p:tgtEl>
                                          <p:spTgt spid="117763">
                                            <p:txEl>
                                              <p:pRg st="0" end="0"/>
                                            </p:txEl>
                                          </p:spTgt>
                                        </p:tgtEl>
                                        <p:attrNameLst>
                                          <p:attrName>ppt_y</p:attrName>
                                        </p:attrNameLst>
                                      </p:cBhvr>
                                      <p:tavLst>
                                        <p:tav tm="0">
                                          <p:val>
                                            <p:strVal val="1+#ppt_h/2"/>
                                          </p:val>
                                        </p:tav>
                                        <p:tav tm="100000">
                                          <p:val>
                                            <p:strVal val="#ppt_y"/>
                                          </p:val>
                                        </p:tav>
                                      </p:tavLst>
                                    </p:anim>
                                  </p:childTnLst>
                                </p:cTn>
                              </p:par>
                            </p:childTnLst>
                          </p:cTn>
                        </p:par>
                      </p:childTnLst>
                    </p:cTn>
                  </p:par>
                  <p:par>
                    <p:cTn id="15" fill="hold" nodeType="clickPar">
                      <p:stCondLst>
                        <p:cond delay="indefinite"/>
                      </p:stCondLst>
                      <p:childTnLst>
                        <p:par>
                          <p:cTn id="16" fill="hold" nodeType="withGroup">
                            <p:stCondLst>
                              <p:cond delay="0"/>
                            </p:stCondLst>
                            <p:childTnLst>
                              <p:par>
                                <p:cTn id="17" presetID="3" presetClass="entr" presetSubtype="10" fill="hold" grpId="0" nodeType="clickEffect">
                                  <p:stCondLst>
                                    <p:cond delay="0"/>
                                  </p:stCondLst>
                                  <p:childTnLst>
                                    <p:set>
                                      <p:cBhvr>
                                        <p:cTn id="18" dur="1" fill="hold">
                                          <p:stCondLst>
                                            <p:cond delay="0"/>
                                          </p:stCondLst>
                                        </p:cTn>
                                        <p:tgtEl>
                                          <p:spTgt spid="117764"/>
                                        </p:tgtEl>
                                        <p:attrNameLst>
                                          <p:attrName>style.visibility</p:attrName>
                                        </p:attrNameLst>
                                      </p:cBhvr>
                                      <p:to>
                                        <p:strVal val="visible"/>
                                      </p:to>
                                    </p:set>
                                    <p:animEffect transition="in" filter="blinds(horizontal)">
                                      <p:cBhvr>
                                        <p:cTn id="19" dur="500"/>
                                        <p:tgtEl>
                                          <p:spTgt spid="117764"/>
                                        </p:tgtEl>
                                      </p:cBhvr>
                                    </p:animEffect>
                                  </p:childTnLst>
                                </p:cTn>
                              </p:par>
                            </p:childTnLst>
                          </p:cTn>
                        </p:par>
                      </p:childTnLst>
                    </p:cTn>
                  </p:par>
                  <p:par>
                    <p:cTn id="20" fill="hold" nodeType="clickPar">
                      <p:stCondLst>
                        <p:cond delay="indefinite"/>
                      </p:stCondLst>
                      <p:childTnLst>
                        <p:par>
                          <p:cTn id="21" fill="hold" nodeType="withGroup">
                            <p:stCondLst>
                              <p:cond delay="0"/>
                            </p:stCondLst>
                            <p:childTnLst>
                              <p:par>
                                <p:cTn id="22" presetID="4" presetClass="entr" presetSubtype="16" fill="hold" grpId="0" nodeType="clickEffect">
                                  <p:stCondLst>
                                    <p:cond delay="0"/>
                                  </p:stCondLst>
                                  <p:childTnLst>
                                    <p:set>
                                      <p:cBhvr>
                                        <p:cTn id="23" dur="1" fill="hold">
                                          <p:stCondLst>
                                            <p:cond delay="0"/>
                                          </p:stCondLst>
                                        </p:cTn>
                                        <p:tgtEl>
                                          <p:spTgt spid="117767"/>
                                        </p:tgtEl>
                                        <p:attrNameLst>
                                          <p:attrName>style.visibility</p:attrName>
                                        </p:attrNameLst>
                                      </p:cBhvr>
                                      <p:to>
                                        <p:strVal val="visible"/>
                                      </p:to>
                                    </p:set>
                                    <p:animEffect transition="in" filter="box(in)">
                                      <p:cBhvr>
                                        <p:cTn id="24" dur="500"/>
                                        <p:tgtEl>
                                          <p:spTgt spid="117767"/>
                                        </p:tgtEl>
                                      </p:cBhvr>
                                    </p:animEffect>
                                  </p:childTnLst>
                                </p:cTn>
                              </p:par>
                            </p:childTnLst>
                          </p:cTn>
                        </p:par>
                      </p:childTnLst>
                    </p:cTn>
                  </p:par>
                  <p:par>
                    <p:cTn id="25" fill="hold" nodeType="clickPar">
                      <p:stCondLst>
                        <p:cond delay="indefinite"/>
                      </p:stCondLst>
                      <p:childTnLst>
                        <p:par>
                          <p:cTn id="26" fill="hold" nodeType="withGroup">
                            <p:stCondLst>
                              <p:cond delay="0"/>
                            </p:stCondLst>
                            <p:childTnLst>
                              <p:par>
                                <p:cTn id="27" presetID="3" presetClass="entr" presetSubtype="10" fill="hold" grpId="0" nodeType="clickEffect">
                                  <p:stCondLst>
                                    <p:cond delay="0"/>
                                  </p:stCondLst>
                                  <p:childTnLst>
                                    <p:set>
                                      <p:cBhvr>
                                        <p:cTn id="28" dur="1" fill="hold">
                                          <p:stCondLst>
                                            <p:cond delay="0"/>
                                          </p:stCondLst>
                                        </p:cTn>
                                        <p:tgtEl>
                                          <p:spTgt spid="117768"/>
                                        </p:tgtEl>
                                        <p:attrNameLst>
                                          <p:attrName>style.visibility</p:attrName>
                                        </p:attrNameLst>
                                      </p:cBhvr>
                                      <p:to>
                                        <p:strVal val="visible"/>
                                      </p:to>
                                    </p:set>
                                    <p:animEffect transition="in" filter="blinds(horizontal)">
                                      <p:cBhvr>
                                        <p:cTn id="29" dur="500"/>
                                        <p:tgtEl>
                                          <p:spTgt spid="117768"/>
                                        </p:tgtEl>
                                      </p:cBhvr>
                                    </p:animEffect>
                                  </p:childTnLst>
                                </p:cTn>
                              </p:par>
                            </p:childTnLst>
                          </p:cTn>
                        </p:par>
                      </p:childTnLst>
                    </p:cTn>
                  </p:par>
                  <p:par>
                    <p:cTn id="30" fill="hold" nodeType="clickPar">
                      <p:stCondLst>
                        <p:cond delay="indefinite"/>
                      </p:stCondLst>
                      <p:childTnLst>
                        <p:par>
                          <p:cTn id="31" fill="hold" nodeType="withGroup">
                            <p:stCondLst>
                              <p:cond delay="0"/>
                            </p:stCondLst>
                            <p:childTnLst>
                              <p:par>
                                <p:cTn id="32" presetID="2" presetClass="entr" presetSubtype="4" fill="hold" nodeType="clickEffect">
                                  <p:stCondLst>
                                    <p:cond delay="0"/>
                                  </p:stCondLst>
                                  <p:childTnLst>
                                    <p:set>
                                      <p:cBhvr>
                                        <p:cTn id="33" dur="1" fill="hold">
                                          <p:stCondLst>
                                            <p:cond delay="0"/>
                                          </p:stCondLst>
                                        </p:cTn>
                                        <p:tgtEl>
                                          <p:spTgt spid="117769"/>
                                        </p:tgtEl>
                                        <p:attrNameLst>
                                          <p:attrName>style.visibility</p:attrName>
                                        </p:attrNameLst>
                                      </p:cBhvr>
                                      <p:to>
                                        <p:strVal val="visible"/>
                                      </p:to>
                                    </p:set>
                                    <p:anim calcmode="lin" valueType="num">
                                      <p:cBhvr additive="base">
                                        <p:cTn id="34" dur="500" fill="hold"/>
                                        <p:tgtEl>
                                          <p:spTgt spid="117769"/>
                                        </p:tgtEl>
                                        <p:attrNameLst>
                                          <p:attrName>ppt_x</p:attrName>
                                        </p:attrNameLst>
                                      </p:cBhvr>
                                      <p:tavLst>
                                        <p:tav tm="0">
                                          <p:val>
                                            <p:strVal val="#ppt_x"/>
                                          </p:val>
                                        </p:tav>
                                        <p:tav tm="100000">
                                          <p:val>
                                            <p:strVal val="#ppt_x"/>
                                          </p:val>
                                        </p:tav>
                                      </p:tavLst>
                                    </p:anim>
                                    <p:anim calcmode="lin" valueType="num">
                                      <p:cBhvr additive="base">
                                        <p:cTn id="35" dur="500" fill="hold"/>
                                        <p:tgtEl>
                                          <p:spTgt spid="117769"/>
                                        </p:tgtEl>
                                        <p:attrNameLst>
                                          <p:attrName>ppt_y</p:attrName>
                                        </p:attrNameLst>
                                      </p:cBhvr>
                                      <p:tavLst>
                                        <p:tav tm="0">
                                          <p:val>
                                            <p:strVal val="1+#ppt_h/2"/>
                                          </p:val>
                                        </p:tav>
                                        <p:tav tm="100000">
                                          <p:val>
                                            <p:strVal val="#ppt_y"/>
                                          </p:val>
                                        </p:tav>
                                      </p:tavLst>
                                    </p:anim>
                                  </p:childTnLst>
                                </p:cTn>
                              </p:par>
                            </p:childTnLst>
                          </p:cTn>
                        </p:par>
                      </p:childTnLst>
                    </p:cTn>
                  </p:par>
                  <p:par>
                    <p:cTn id="36" fill="hold" nodeType="clickPar">
                      <p:stCondLst>
                        <p:cond delay="indefinite"/>
                      </p:stCondLst>
                      <p:childTnLst>
                        <p:par>
                          <p:cTn id="37" fill="hold" nodeType="withGroup">
                            <p:stCondLst>
                              <p:cond delay="0"/>
                            </p:stCondLst>
                            <p:childTnLst>
                              <p:par>
                                <p:cTn id="38" presetID="3" presetClass="entr" presetSubtype="10" fill="hold" grpId="0" nodeType="clickEffect">
                                  <p:stCondLst>
                                    <p:cond delay="0"/>
                                  </p:stCondLst>
                                  <p:childTnLst>
                                    <p:set>
                                      <p:cBhvr>
                                        <p:cTn id="39" dur="1" fill="hold">
                                          <p:stCondLst>
                                            <p:cond delay="0"/>
                                          </p:stCondLst>
                                        </p:cTn>
                                        <p:tgtEl>
                                          <p:spTgt spid="117770"/>
                                        </p:tgtEl>
                                        <p:attrNameLst>
                                          <p:attrName>style.visibility</p:attrName>
                                        </p:attrNameLst>
                                      </p:cBhvr>
                                      <p:to>
                                        <p:strVal val="visible"/>
                                      </p:to>
                                    </p:set>
                                    <p:animEffect transition="in" filter="blinds(horizontal)">
                                      <p:cBhvr>
                                        <p:cTn id="40" dur="500"/>
                                        <p:tgtEl>
                                          <p:spTgt spid="117770"/>
                                        </p:tgtEl>
                                      </p:cBhvr>
                                    </p:animEffect>
                                  </p:childTnLst>
                                </p:cTn>
                              </p:par>
                            </p:childTnLst>
                          </p:cTn>
                        </p:par>
                      </p:childTnLst>
                    </p:cTn>
                  </p:par>
                  <p:par>
                    <p:cTn id="41" fill="hold" nodeType="clickPar">
                      <p:stCondLst>
                        <p:cond delay="indefinite"/>
                      </p:stCondLst>
                      <p:childTnLst>
                        <p:par>
                          <p:cTn id="42" fill="hold" nodeType="withGroup">
                            <p:stCondLst>
                              <p:cond delay="0"/>
                            </p:stCondLst>
                            <p:childTnLst>
                              <p:par>
                                <p:cTn id="43" presetID="3" presetClass="entr" presetSubtype="10" fill="hold" grpId="0" nodeType="clickEffect">
                                  <p:stCondLst>
                                    <p:cond delay="0"/>
                                  </p:stCondLst>
                                  <p:childTnLst>
                                    <p:set>
                                      <p:cBhvr>
                                        <p:cTn id="44" dur="1" fill="hold">
                                          <p:stCondLst>
                                            <p:cond delay="0"/>
                                          </p:stCondLst>
                                        </p:cTn>
                                        <p:tgtEl>
                                          <p:spTgt spid="117771"/>
                                        </p:tgtEl>
                                        <p:attrNameLst>
                                          <p:attrName>style.visibility</p:attrName>
                                        </p:attrNameLst>
                                      </p:cBhvr>
                                      <p:to>
                                        <p:strVal val="visible"/>
                                      </p:to>
                                    </p:set>
                                    <p:animEffect transition="in" filter="blinds(horizontal)">
                                      <p:cBhvr>
                                        <p:cTn id="45" dur="500"/>
                                        <p:tgtEl>
                                          <p:spTgt spid="117771"/>
                                        </p:tgtEl>
                                      </p:cBhvr>
                                    </p:animEffect>
                                  </p:childTnLst>
                                </p:cTn>
                              </p:par>
                            </p:childTnLst>
                          </p:cTn>
                        </p:par>
                      </p:childTnLst>
                    </p:cTn>
                  </p:par>
                  <p:par>
                    <p:cTn id="46" fill="hold" nodeType="clickPar">
                      <p:stCondLst>
                        <p:cond delay="indefinite"/>
                      </p:stCondLst>
                      <p:childTnLst>
                        <p:par>
                          <p:cTn id="47" fill="hold" nodeType="withGroup">
                            <p:stCondLst>
                              <p:cond delay="0"/>
                            </p:stCondLst>
                            <p:childTnLst>
                              <p:par>
                                <p:cTn id="48" presetID="8" presetClass="entr" presetSubtype="16" fill="hold" grpId="0" nodeType="clickEffect">
                                  <p:stCondLst>
                                    <p:cond delay="0"/>
                                  </p:stCondLst>
                                  <p:childTnLst>
                                    <p:set>
                                      <p:cBhvr>
                                        <p:cTn id="49" dur="1" fill="hold">
                                          <p:stCondLst>
                                            <p:cond delay="0"/>
                                          </p:stCondLst>
                                        </p:cTn>
                                        <p:tgtEl>
                                          <p:spTgt spid="117772"/>
                                        </p:tgtEl>
                                        <p:attrNameLst>
                                          <p:attrName>style.visibility</p:attrName>
                                        </p:attrNameLst>
                                      </p:cBhvr>
                                      <p:to>
                                        <p:strVal val="visible"/>
                                      </p:to>
                                    </p:set>
                                    <p:animEffect transition="in" filter="diamond(in)">
                                      <p:cBhvr>
                                        <p:cTn id="50" dur="2000"/>
                                        <p:tgtEl>
                                          <p:spTgt spid="117772"/>
                                        </p:tgtEl>
                                      </p:cBhvr>
                                    </p:animEffect>
                                  </p:childTnLst>
                                </p:cTn>
                              </p:par>
                            </p:childTnLst>
                          </p:cTn>
                        </p:par>
                      </p:childTnLst>
                    </p:cTn>
                  </p:par>
                  <p:par>
                    <p:cTn id="51" fill="hold" nodeType="clickPar">
                      <p:stCondLst>
                        <p:cond delay="indefinite"/>
                      </p:stCondLst>
                      <p:childTnLst>
                        <p:par>
                          <p:cTn id="52" fill="hold" nodeType="withGroup">
                            <p:stCondLst>
                              <p:cond delay="0"/>
                            </p:stCondLst>
                            <p:childTnLst>
                              <p:par>
                                <p:cTn id="53" presetID="3" presetClass="entr" presetSubtype="10" fill="hold" grpId="0" nodeType="clickEffect">
                                  <p:stCondLst>
                                    <p:cond delay="0"/>
                                  </p:stCondLst>
                                  <p:childTnLst>
                                    <p:set>
                                      <p:cBhvr>
                                        <p:cTn id="54" dur="1" fill="hold">
                                          <p:stCondLst>
                                            <p:cond delay="0"/>
                                          </p:stCondLst>
                                        </p:cTn>
                                        <p:tgtEl>
                                          <p:spTgt spid="117773"/>
                                        </p:tgtEl>
                                        <p:attrNameLst>
                                          <p:attrName>style.visibility</p:attrName>
                                        </p:attrNameLst>
                                      </p:cBhvr>
                                      <p:to>
                                        <p:strVal val="visible"/>
                                      </p:to>
                                    </p:set>
                                    <p:animEffect transition="in" filter="blinds(horizontal)">
                                      <p:cBhvr>
                                        <p:cTn id="55" dur="500"/>
                                        <p:tgtEl>
                                          <p:spTgt spid="117773"/>
                                        </p:tgtEl>
                                      </p:cBhvr>
                                    </p:animEffect>
                                  </p:childTnLst>
                                </p:cTn>
                              </p:par>
                            </p:childTnLst>
                          </p:cTn>
                        </p:par>
                      </p:childTnLst>
                    </p:cTn>
                  </p:par>
                  <p:par>
                    <p:cTn id="56" fill="hold" nodeType="clickPar">
                      <p:stCondLst>
                        <p:cond delay="indefinite"/>
                      </p:stCondLst>
                      <p:childTnLst>
                        <p:par>
                          <p:cTn id="57" fill="hold" nodeType="withGroup">
                            <p:stCondLst>
                              <p:cond delay="0"/>
                            </p:stCondLst>
                            <p:childTnLst>
                              <p:par>
                                <p:cTn id="58" presetID="3" presetClass="entr" presetSubtype="10" fill="hold" grpId="0" nodeType="clickEffect">
                                  <p:stCondLst>
                                    <p:cond delay="0"/>
                                  </p:stCondLst>
                                  <p:childTnLst>
                                    <p:set>
                                      <p:cBhvr>
                                        <p:cTn id="59" dur="1" fill="hold">
                                          <p:stCondLst>
                                            <p:cond delay="0"/>
                                          </p:stCondLst>
                                        </p:cTn>
                                        <p:tgtEl>
                                          <p:spTgt spid="117774"/>
                                        </p:tgtEl>
                                        <p:attrNameLst>
                                          <p:attrName>style.visibility</p:attrName>
                                        </p:attrNameLst>
                                      </p:cBhvr>
                                      <p:to>
                                        <p:strVal val="visible"/>
                                      </p:to>
                                    </p:set>
                                    <p:animEffect transition="in" filter="blinds(horizontal)">
                                      <p:cBhvr>
                                        <p:cTn id="60" dur="500"/>
                                        <p:tgtEl>
                                          <p:spTgt spid="117774"/>
                                        </p:tgtEl>
                                      </p:cBhvr>
                                    </p:animEffect>
                                  </p:childTnLst>
                                </p:cTn>
                              </p:par>
                            </p:childTnLst>
                          </p:cTn>
                        </p:par>
                      </p:childTnLst>
                    </p:cTn>
                  </p:par>
                  <p:par>
                    <p:cTn id="61" fill="hold" nodeType="clickPar">
                      <p:stCondLst>
                        <p:cond delay="indefinite"/>
                      </p:stCondLst>
                      <p:childTnLst>
                        <p:par>
                          <p:cTn id="62" fill="hold" nodeType="withGroup">
                            <p:stCondLst>
                              <p:cond delay="0"/>
                            </p:stCondLst>
                            <p:childTnLst>
                              <p:par>
                                <p:cTn id="63" presetID="3" presetClass="entr" presetSubtype="10" fill="hold" grpId="0" nodeType="clickEffect">
                                  <p:stCondLst>
                                    <p:cond delay="0"/>
                                  </p:stCondLst>
                                  <p:childTnLst>
                                    <p:set>
                                      <p:cBhvr>
                                        <p:cTn id="64" dur="1" fill="hold">
                                          <p:stCondLst>
                                            <p:cond delay="0"/>
                                          </p:stCondLst>
                                        </p:cTn>
                                        <p:tgtEl>
                                          <p:spTgt spid="117775"/>
                                        </p:tgtEl>
                                        <p:attrNameLst>
                                          <p:attrName>style.visibility</p:attrName>
                                        </p:attrNameLst>
                                      </p:cBhvr>
                                      <p:to>
                                        <p:strVal val="visible"/>
                                      </p:to>
                                    </p:set>
                                    <p:animEffect transition="in" filter="blinds(horizontal)">
                                      <p:cBhvr>
                                        <p:cTn id="65" dur="500"/>
                                        <p:tgtEl>
                                          <p:spTgt spid="117775"/>
                                        </p:tgtEl>
                                      </p:cBhvr>
                                    </p:animEffect>
                                  </p:childTnLst>
                                </p:cTn>
                              </p:par>
                            </p:childTnLst>
                          </p:cTn>
                        </p:par>
                      </p:childTnLst>
                    </p:cTn>
                  </p:par>
                  <p:par>
                    <p:cTn id="66" fill="hold" nodeType="clickPar">
                      <p:stCondLst>
                        <p:cond delay="indefinite"/>
                      </p:stCondLst>
                      <p:childTnLst>
                        <p:par>
                          <p:cTn id="67" fill="hold" nodeType="withGroup">
                            <p:stCondLst>
                              <p:cond delay="0"/>
                            </p:stCondLst>
                            <p:childTnLst>
                              <p:par>
                                <p:cTn id="68" presetID="4" presetClass="entr" presetSubtype="16" fill="hold" grpId="0" nodeType="clickEffect">
                                  <p:stCondLst>
                                    <p:cond delay="0"/>
                                  </p:stCondLst>
                                  <p:childTnLst>
                                    <p:set>
                                      <p:cBhvr>
                                        <p:cTn id="69" dur="1" fill="hold">
                                          <p:stCondLst>
                                            <p:cond delay="0"/>
                                          </p:stCondLst>
                                        </p:cTn>
                                        <p:tgtEl>
                                          <p:spTgt spid="117776"/>
                                        </p:tgtEl>
                                        <p:attrNameLst>
                                          <p:attrName>style.visibility</p:attrName>
                                        </p:attrNameLst>
                                      </p:cBhvr>
                                      <p:to>
                                        <p:strVal val="visible"/>
                                      </p:to>
                                    </p:set>
                                    <p:animEffect transition="in" filter="box(in)">
                                      <p:cBhvr>
                                        <p:cTn id="70" dur="500"/>
                                        <p:tgtEl>
                                          <p:spTgt spid="117776"/>
                                        </p:tgtEl>
                                      </p:cBhvr>
                                    </p:animEffect>
                                  </p:childTnLst>
                                </p:cTn>
                              </p:par>
                            </p:childTnLst>
                          </p:cTn>
                        </p:par>
                      </p:childTnLst>
                    </p:cTn>
                  </p:par>
                  <p:par>
                    <p:cTn id="71" fill="hold" nodeType="clickPar">
                      <p:stCondLst>
                        <p:cond delay="indefinite"/>
                      </p:stCondLst>
                      <p:childTnLst>
                        <p:par>
                          <p:cTn id="72" fill="hold" nodeType="withGroup">
                            <p:stCondLst>
                              <p:cond delay="0"/>
                            </p:stCondLst>
                            <p:childTnLst>
                              <p:par>
                                <p:cTn id="73" presetID="3" presetClass="entr" presetSubtype="10" fill="hold" grpId="0" nodeType="clickEffect">
                                  <p:stCondLst>
                                    <p:cond delay="0"/>
                                  </p:stCondLst>
                                  <p:childTnLst>
                                    <p:set>
                                      <p:cBhvr>
                                        <p:cTn id="74" dur="1" fill="hold">
                                          <p:stCondLst>
                                            <p:cond delay="0"/>
                                          </p:stCondLst>
                                        </p:cTn>
                                        <p:tgtEl>
                                          <p:spTgt spid="117777"/>
                                        </p:tgtEl>
                                        <p:attrNameLst>
                                          <p:attrName>style.visibility</p:attrName>
                                        </p:attrNameLst>
                                      </p:cBhvr>
                                      <p:to>
                                        <p:strVal val="visible"/>
                                      </p:to>
                                    </p:set>
                                    <p:animEffect transition="in" filter="blinds(horizontal)">
                                      <p:cBhvr>
                                        <p:cTn id="75" dur="500"/>
                                        <p:tgtEl>
                                          <p:spTgt spid="117777"/>
                                        </p:tgtEl>
                                      </p:cBhvr>
                                    </p:animEffect>
                                  </p:childTnLst>
                                </p:cTn>
                              </p:par>
                            </p:childTnLst>
                          </p:cTn>
                        </p:par>
                      </p:childTnLst>
                    </p:cTn>
                  </p:par>
                  <p:par>
                    <p:cTn id="76" fill="hold" nodeType="clickPar">
                      <p:stCondLst>
                        <p:cond delay="indefinite"/>
                      </p:stCondLst>
                      <p:childTnLst>
                        <p:par>
                          <p:cTn id="77" fill="hold" nodeType="withGroup">
                            <p:stCondLst>
                              <p:cond delay="0"/>
                            </p:stCondLst>
                            <p:childTnLst>
                              <p:par>
                                <p:cTn id="78" presetID="4" presetClass="entr" presetSubtype="16" fill="hold" grpId="0" nodeType="clickEffect">
                                  <p:stCondLst>
                                    <p:cond delay="0"/>
                                  </p:stCondLst>
                                  <p:childTnLst>
                                    <p:set>
                                      <p:cBhvr>
                                        <p:cTn id="79" dur="1" fill="hold">
                                          <p:stCondLst>
                                            <p:cond delay="0"/>
                                          </p:stCondLst>
                                        </p:cTn>
                                        <p:tgtEl>
                                          <p:spTgt spid="117778"/>
                                        </p:tgtEl>
                                        <p:attrNameLst>
                                          <p:attrName>style.visibility</p:attrName>
                                        </p:attrNameLst>
                                      </p:cBhvr>
                                      <p:to>
                                        <p:strVal val="visible"/>
                                      </p:to>
                                    </p:set>
                                    <p:animEffect transition="in" filter="box(in)">
                                      <p:cBhvr>
                                        <p:cTn id="80" dur="500"/>
                                        <p:tgtEl>
                                          <p:spTgt spid="117778"/>
                                        </p:tgtEl>
                                      </p:cBhvr>
                                    </p:animEffect>
                                  </p:childTnLst>
                                </p:cTn>
                              </p:par>
                            </p:childTnLst>
                          </p:cTn>
                        </p:par>
                      </p:childTnLst>
                    </p:cTn>
                  </p:par>
                  <p:par>
                    <p:cTn id="81" fill="hold" nodeType="clickPar">
                      <p:stCondLst>
                        <p:cond delay="indefinite"/>
                      </p:stCondLst>
                      <p:childTnLst>
                        <p:par>
                          <p:cTn id="82" fill="hold" nodeType="withGroup">
                            <p:stCondLst>
                              <p:cond delay="0"/>
                            </p:stCondLst>
                            <p:childTnLst>
                              <p:par>
                                <p:cTn id="83" presetID="4" presetClass="entr" presetSubtype="16" fill="hold" grpId="0" nodeType="clickEffect">
                                  <p:stCondLst>
                                    <p:cond delay="0"/>
                                  </p:stCondLst>
                                  <p:childTnLst>
                                    <p:set>
                                      <p:cBhvr>
                                        <p:cTn id="84" dur="1" fill="hold">
                                          <p:stCondLst>
                                            <p:cond delay="0"/>
                                          </p:stCondLst>
                                        </p:cTn>
                                        <p:tgtEl>
                                          <p:spTgt spid="117779"/>
                                        </p:tgtEl>
                                        <p:attrNameLst>
                                          <p:attrName>style.visibility</p:attrName>
                                        </p:attrNameLst>
                                      </p:cBhvr>
                                      <p:to>
                                        <p:strVal val="visible"/>
                                      </p:to>
                                    </p:set>
                                    <p:animEffect transition="in" filter="box(in)">
                                      <p:cBhvr>
                                        <p:cTn id="85" dur="500"/>
                                        <p:tgtEl>
                                          <p:spTgt spid="117779"/>
                                        </p:tgtEl>
                                      </p:cBhvr>
                                    </p:animEffect>
                                  </p:childTnLst>
                                </p:cTn>
                              </p:par>
                            </p:childTnLst>
                          </p:cTn>
                        </p:par>
                      </p:childTnLst>
                    </p:cTn>
                  </p:par>
                  <p:par>
                    <p:cTn id="86" fill="hold" nodeType="clickPar">
                      <p:stCondLst>
                        <p:cond delay="indefinite"/>
                      </p:stCondLst>
                      <p:childTnLst>
                        <p:par>
                          <p:cTn id="87" fill="hold" nodeType="withGroup">
                            <p:stCondLst>
                              <p:cond delay="0"/>
                            </p:stCondLst>
                            <p:childTnLst>
                              <p:par>
                                <p:cTn id="88" presetID="3" presetClass="entr" presetSubtype="10" fill="hold" grpId="0" nodeType="clickEffect">
                                  <p:stCondLst>
                                    <p:cond delay="0"/>
                                  </p:stCondLst>
                                  <p:childTnLst>
                                    <p:set>
                                      <p:cBhvr>
                                        <p:cTn id="89" dur="1" fill="hold">
                                          <p:stCondLst>
                                            <p:cond delay="0"/>
                                          </p:stCondLst>
                                        </p:cTn>
                                        <p:tgtEl>
                                          <p:spTgt spid="117780"/>
                                        </p:tgtEl>
                                        <p:attrNameLst>
                                          <p:attrName>style.visibility</p:attrName>
                                        </p:attrNameLst>
                                      </p:cBhvr>
                                      <p:to>
                                        <p:strVal val="visible"/>
                                      </p:to>
                                    </p:set>
                                    <p:animEffect transition="in" filter="blinds(horizontal)">
                                      <p:cBhvr>
                                        <p:cTn id="90" dur="500"/>
                                        <p:tgtEl>
                                          <p:spTgt spid="117780"/>
                                        </p:tgtEl>
                                      </p:cBhvr>
                                    </p:animEffect>
                                  </p:childTnLst>
                                </p:cTn>
                              </p:par>
                            </p:childTnLst>
                          </p:cTn>
                        </p:par>
                      </p:childTnLst>
                    </p:cTn>
                  </p:par>
                  <p:par>
                    <p:cTn id="91" fill="hold" nodeType="clickPar">
                      <p:stCondLst>
                        <p:cond delay="indefinite"/>
                      </p:stCondLst>
                      <p:childTnLst>
                        <p:par>
                          <p:cTn id="92" fill="hold" nodeType="withGroup">
                            <p:stCondLst>
                              <p:cond delay="0"/>
                            </p:stCondLst>
                            <p:childTnLst>
                              <p:par>
                                <p:cTn id="93" presetID="4" presetClass="entr" presetSubtype="16" fill="hold" grpId="0" nodeType="clickEffect">
                                  <p:stCondLst>
                                    <p:cond delay="0"/>
                                  </p:stCondLst>
                                  <p:childTnLst>
                                    <p:set>
                                      <p:cBhvr>
                                        <p:cTn id="94" dur="1" fill="hold">
                                          <p:stCondLst>
                                            <p:cond delay="0"/>
                                          </p:stCondLst>
                                        </p:cTn>
                                        <p:tgtEl>
                                          <p:spTgt spid="117781"/>
                                        </p:tgtEl>
                                        <p:attrNameLst>
                                          <p:attrName>style.visibility</p:attrName>
                                        </p:attrNameLst>
                                      </p:cBhvr>
                                      <p:to>
                                        <p:strVal val="visible"/>
                                      </p:to>
                                    </p:set>
                                    <p:animEffect transition="in" filter="box(in)">
                                      <p:cBhvr>
                                        <p:cTn id="95" dur="500"/>
                                        <p:tgtEl>
                                          <p:spTgt spid="117781"/>
                                        </p:tgtEl>
                                      </p:cBhvr>
                                    </p:animEffect>
                                  </p:childTnLst>
                                </p:cTn>
                              </p:par>
                            </p:childTnLst>
                          </p:cTn>
                        </p:par>
                      </p:childTnLst>
                    </p:cTn>
                  </p:par>
                  <p:par>
                    <p:cTn id="96" fill="hold" nodeType="clickPar">
                      <p:stCondLst>
                        <p:cond delay="indefinite"/>
                      </p:stCondLst>
                      <p:childTnLst>
                        <p:par>
                          <p:cTn id="97" fill="hold" nodeType="withGroup">
                            <p:stCondLst>
                              <p:cond delay="0"/>
                            </p:stCondLst>
                            <p:childTnLst>
                              <p:par>
                                <p:cTn id="98" presetID="3" presetClass="entr" presetSubtype="10" fill="hold" grpId="0" nodeType="clickEffect">
                                  <p:stCondLst>
                                    <p:cond delay="0"/>
                                  </p:stCondLst>
                                  <p:childTnLst>
                                    <p:set>
                                      <p:cBhvr>
                                        <p:cTn id="99" dur="1" fill="hold">
                                          <p:stCondLst>
                                            <p:cond delay="0"/>
                                          </p:stCondLst>
                                        </p:cTn>
                                        <p:tgtEl>
                                          <p:spTgt spid="117782"/>
                                        </p:tgtEl>
                                        <p:attrNameLst>
                                          <p:attrName>style.visibility</p:attrName>
                                        </p:attrNameLst>
                                      </p:cBhvr>
                                      <p:to>
                                        <p:strVal val="visible"/>
                                      </p:to>
                                    </p:set>
                                    <p:animEffect transition="in" filter="blinds(horizontal)">
                                      <p:cBhvr>
                                        <p:cTn id="100" dur="500"/>
                                        <p:tgtEl>
                                          <p:spTgt spid="117782"/>
                                        </p:tgtEl>
                                      </p:cBhvr>
                                    </p:animEffect>
                                  </p:childTnLst>
                                </p:cTn>
                              </p:par>
                            </p:childTnLst>
                          </p:cTn>
                        </p:par>
                      </p:childTnLst>
                    </p:cTn>
                  </p:par>
                  <p:par>
                    <p:cTn id="101" fill="hold" nodeType="clickPar">
                      <p:stCondLst>
                        <p:cond delay="indefinite"/>
                      </p:stCondLst>
                      <p:childTnLst>
                        <p:par>
                          <p:cTn id="102" fill="hold" nodeType="withGroup">
                            <p:stCondLst>
                              <p:cond delay="0"/>
                            </p:stCondLst>
                            <p:childTnLst>
                              <p:par>
                                <p:cTn id="103" presetID="3" presetClass="entr" presetSubtype="10" fill="hold" grpId="0" nodeType="clickEffect">
                                  <p:stCondLst>
                                    <p:cond delay="0"/>
                                  </p:stCondLst>
                                  <p:childTnLst>
                                    <p:set>
                                      <p:cBhvr>
                                        <p:cTn id="104" dur="1" fill="hold">
                                          <p:stCondLst>
                                            <p:cond delay="0"/>
                                          </p:stCondLst>
                                        </p:cTn>
                                        <p:tgtEl>
                                          <p:spTgt spid="117783"/>
                                        </p:tgtEl>
                                        <p:attrNameLst>
                                          <p:attrName>style.visibility</p:attrName>
                                        </p:attrNameLst>
                                      </p:cBhvr>
                                      <p:to>
                                        <p:strVal val="visible"/>
                                      </p:to>
                                    </p:set>
                                    <p:animEffect transition="in" filter="blinds(horizontal)">
                                      <p:cBhvr>
                                        <p:cTn id="105" dur="500"/>
                                        <p:tgtEl>
                                          <p:spTgt spid="11778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7762" grpId="0"/>
      <p:bldP spid="117763" grpId="0" build="p"/>
      <p:bldP spid="117764" grpId="0"/>
      <p:bldP spid="117767" grpId="0"/>
      <p:bldP spid="117768" grpId="0" animBg="1"/>
      <p:bldP spid="117770" grpId="0"/>
      <p:bldP spid="117771" grpId="0"/>
      <p:bldP spid="117772" grpId="0"/>
      <p:bldP spid="117773" grpId="0"/>
      <p:bldP spid="117774" grpId="0" animBg="1"/>
      <p:bldP spid="117775" grpId="0"/>
      <p:bldP spid="117776" grpId="0"/>
      <p:bldP spid="117777" grpId="0" animBg="1"/>
      <p:bldP spid="117778" grpId="0"/>
      <p:bldP spid="117779" grpId="0"/>
      <p:bldP spid="117780" grpId="0"/>
      <p:bldP spid="117781" grpId="0"/>
      <p:bldP spid="117782" grpId="0" animBg="1"/>
      <p:bldP spid="117783" grpId="0" animBg="1"/>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0834" name="Text Box 2">
            <a:extLst>
              <a:ext uri="{FF2B5EF4-FFF2-40B4-BE49-F238E27FC236}">
                <a16:creationId xmlns:a16="http://schemas.microsoft.com/office/drawing/2014/main" id="{1FC4D944-6DAD-4AE0-8072-E1BEA4D8503D}"/>
              </a:ext>
            </a:extLst>
          </p:cNvPr>
          <p:cNvSpPr txBox="1">
            <a:spLocks noChangeArrowheads="1"/>
          </p:cNvSpPr>
          <p:nvPr/>
        </p:nvSpPr>
        <p:spPr bwMode="auto">
          <a:xfrm>
            <a:off x="609600" y="0"/>
            <a:ext cx="5867400" cy="16319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lgn="ctr" eaLnBrk="1" hangingPunct="1">
              <a:spcBef>
                <a:spcPct val="50000"/>
              </a:spcBef>
            </a:pPr>
            <a:r>
              <a:rPr lang="en-US" altLang="en-US" sz="4000" b="1">
                <a:solidFill>
                  <a:srgbClr val="0000FF"/>
                </a:solidFill>
                <a:latin typeface="Times New Roman" panose="02020603050405020304" pitchFamily="18" charset="0"/>
                <a:cs typeface="Times New Roman" panose="02020603050405020304" pitchFamily="18" charset="0"/>
              </a:rPr>
              <a:t>UNIT 8: Celebrations</a:t>
            </a:r>
          </a:p>
          <a:p>
            <a:pPr algn="ctr" eaLnBrk="1" hangingPunct="1">
              <a:spcBef>
                <a:spcPct val="50000"/>
              </a:spcBef>
            </a:pPr>
            <a:r>
              <a:rPr lang="en-US" altLang="en-US" sz="4000" b="1">
                <a:solidFill>
                  <a:srgbClr val="0000FF"/>
                </a:solidFill>
                <a:latin typeface="Times New Roman" panose="02020603050405020304" pitchFamily="18" charset="0"/>
                <a:cs typeface="Times New Roman" panose="02020603050405020304" pitchFamily="18" charset="0"/>
              </a:rPr>
              <a:t>Language Focus</a:t>
            </a:r>
          </a:p>
        </p:txBody>
      </p:sp>
      <p:sp>
        <p:nvSpPr>
          <p:cNvPr id="120835" name="Line 6">
            <a:extLst>
              <a:ext uri="{FF2B5EF4-FFF2-40B4-BE49-F238E27FC236}">
                <a16:creationId xmlns:a16="http://schemas.microsoft.com/office/drawing/2014/main" id="{FB68D8C1-B895-4556-8251-B1DC6CE7B534}"/>
              </a:ext>
            </a:extLst>
          </p:cNvPr>
          <p:cNvSpPr>
            <a:spLocks noChangeShapeType="1"/>
          </p:cNvSpPr>
          <p:nvPr/>
        </p:nvSpPr>
        <p:spPr bwMode="auto">
          <a:xfrm>
            <a:off x="2209800" y="1524000"/>
            <a:ext cx="0" cy="4267200"/>
          </a:xfrm>
          <a:prstGeom prst="line">
            <a:avLst/>
          </a:prstGeom>
          <a:noFill/>
          <a:ln w="9525">
            <a:solidFill>
              <a:srgbClr val="FF00FF"/>
            </a:solidFill>
            <a:round/>
            <a:headEnd/>
            <a:tailEnd/>
          </a:ln>
          <a:extLst>
            <a:ext uri="{909E8E84-426E-40DD-AFC4-6F175D3DCCD1}">
              <a14:hiddenFill xmlns:a14="http://schemas.microsoft.com/office/drawing/2010/main">
                <a:noFill/>
              </a14:hiddenFill>
            </a:ext>
          </a:extLst>
        </p:spPr>
        <p:txBody>
          <a:bodyPr/>
          <a:lstStyle/>
          <a:p>
            <a:endParaRPr lang="en-SG"/>
          </a:p>
        </p:txBody>
      </p:sp>
      <p:sp>
        <p:nvSpPr>
          <p:cNvPr id="9220" name="Rectangle 8">
            <a:extLst>
              <a:ext uri="{FF2B5EF4-FFF2-40B4-BE49-F238E27FC236}">
                <a16:creationId xmlns:a16="http://schemas.microsoft.com/office/drawing/2014/main" id="{EFF0E25B-EE3F-4BAD-A024-5B175BC8D06E}"/>
              </a:ext>
            </a:extLst>
          </p:cNvPr>
          <p:cNvSpPr>
            <a:spLocks noChangeArrowheads="1"/>
          </p:cNvSpPr>
          <p:nvPr/>
        </p:nvSpPr>
        <p:spPr bwMode="auto">
          <a:xfrm>
            <a:off x="152400" y="1752600"/>
            <a:ext cx="2209800" cy="1600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endParaRPr lang="en-US" altLang="en-US" b="1" i="1">
              <a:solidFill>
                <a:srgbClr val="FF0000"/>
              </a:solidFill>
              <a:latin typeface="Times New Roman" panose="02020603050405020304" pitchFamily="18" charset="0"/>
              <a:cs typeface="Times New Roman" panose="02020603050405020304" pitchFamily="18" charset="0"/>
            </a:endParaRPr>
          </a:p>
        </p:txBody>
      </p:sp>
      <p:sp>
        <p:nvSpPr>
          <p:cNvPr id="68636" name="Rectangle 28">
            <a:extLst>
              <a:ext uri="{FF2B5EF4-FFF2-40B4-BE49-F238E27FC236}">
                <a16:creationId xmlns:a16="http://schemas.microsoft.com/office/drawing/2014/main" id="{03573151-2F15-49E4-B7AF-5485218A346C}"/>
              </a:ext>
            </a:extLst>
          </p:cNvPr>
          <p:cNvSpPr>
            <a:spLocks noChangeArrowheads="1"/>
          </p:cNvSpPr>
          <p:nvPr/>
        </p:nvSpPr>
        <p:spPr bwMode="auto">
          <a:xfrm>
            <a:off x="0" y="1600200"/>
            <a:ext cx="2362200" cy="8540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spcBef>
                <a:spcPct val="50000"/>
              </a:spcBef>
            </a:pPr>
            <a:r>
              <a:rPr lang="en-US" altLang="en-US" b="1">
                <a:solidFill>
                  <a:srgbClr val="0000FF"/>
                </a:solidFill>
                <a:latin typeface="Times New Roman" panose="02020603050405020304" pitchFamily="18" charset="0"/>
                <a:cs typeface="Times New Roman" panose="02020603050405020304" pitchFamily="18" charset="0"/>
              </a:rPr>
              <a:t>II. </a:t>
            </a:r>
            <a:r>
              <a:rPr lang="en-US" altLang="en-US" b="1" u="sng">
                <a:solidFill>
                  <a:srgbClr val="0000FF"/>
                </a:solidFill>
                <a:latin typeface="Times New Roman" panose="02020603050405020304" pitchFamily="18" charset="0"/>
                <a:cs typeface="Times New Roman" panose="02020603050405020304" pitchFamily="18" charset="0"/>
              </a:rPr>
              <a:t>Relative clauses:</a:t>
            </a:r>
          </a:p>
          <a:p>
            <a:pPr eaLnBrk="1" hangingPunct="1">
              <a:spcBef>
                <a:spcPct val="50000"/>
              </a:spcBef>
            </a:pPr>
            <a:endParaRPr lang="en-US" altLang="en-US" b="1" i="1">
              <a:solidFill>
                <a:srgbClr val="0000FF"/>
              </a:solidFill>
              <a:latin typeface="Times New Roman" panose="02020603050405020304" pitchFamily="18" charset="0"/>
              <a:cs typeface="Times New Roman" panose="02020603050405020304" pitchFamily="18" charset="0"/>
            </a:endParaRPr>
          </a:p>
        </p:txBody>
      </p:sp>
      <p:sp>
        <p:nvSpPr>
          <p:cNvPr id="68805" name="Rectangle 197">
            <a:extLst>
              <a:ext uri="{FF2B5EF4-FFF2-40B4-BE49-F238E27FC236}">
                <a16:creationId xmlns:a16="http://schemas.microsoft.com/office/drawing/2014/main" id="{04DF9C73-9708-42FB-85B3-3763387D149B}"/>
              </a:ext>
            </a:extLst>
          </p:cNvPr>
          <p:cNvSpPr>
            <a:spLocks noChangeArrowheads="1"/>
          </p:cNvSpPr>
          <p:nvPr/>
        </p:nvSpPr>
        <p:spPr bwMode="auto">
          <a:xfrm>
            <a:off x="2209800" y="4495800"/>
            <a:ext cx="6096000" cy="762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r>
              <a:rPr lang="en-US" altLang="en-US">
                <a:latin typeface="Times New Roman" panose="02020603050405020304" pitchFamily="18" charset="0"/>
                <a:cs typeface="Times New Roman" panose="02020603050405020304" pitchFamily="18" charset="0"/>
              </a:rPr>
              <a:t>3. This is </a:t>
            </a:r>
            <a:r>
              <a:rPr lang="en-US" altLang="en-US">
                <a:solidFill>
                  <a:srgbClr val="FF0000"/>
                </a:solidFill>
                <a:latin typeface="Times New Roman" panose="02020603050405020304" pitchFamily="18" charset="0"/>
                <a:cs typeface="Times New Roman" panose="02020603050405020304" pitchFamily="18" charset="0"/>
              </a:rPr>
              <a:t>a  mobile phone</a:t>
            </a:r>
            <a:r>
              <a:rPr lang="en-US" altLang="en-US">
                <a:latin typeface="Times New Roman" panose="02020603050405020304" pitchFamily="18" charset="0"/>
                <a:cs typeface="Times New Roman" panose="02020603050405020304" pitchFamily="18" charset="0"/>
              </a:rPr>
              <a:t> .I bought </a:t>
            </a:r>
            <a:r>
              <a:rPr lang="en-US" altLang="en-US">
                <a:solidFill>
                  <a:srgbClr val="FF0000"/>
                </a:solidFill>
                <a:latin typeface="Times New Roman" panose="02020603050405020304" pitchFamily="18" charset="0"/>
                <a:cs typeface="Times New Roman" panose="02020603050405020304" pitchFamily="18" charset="0"/>
              </a:rPr>
              <a:t>it</a:t>
            </a:r>
            <a:r>
              <a:rPr lang="en-US" altLang="en-US">
                <a:latin typeface="Times New Roman" panose="02020603050405020304" pitchFamily="18" charset="0"/>
                <a:cs typeface="Times New Roman" panose="02020603050405020304" pitchFamily="18" charset="0"/>
              </a:rPr>
              <a:t> at 14 Le Duan St.</a:t>
            </a:r>
          </a:p>
        </p:txBody>
      </p:sp>
      <p:pic>
        <p:nvPicPr>
          <p:cNvPr id="68818" name="Picture 210" descr="6310i_Slvr_34View">
            <a:hlinkClick r:id="rId2"/>
            <a:extLst>
              <a:ext uri="{FF2B5EF4-FFF2-40B4-BE49-F238E27FC236}">
                <a16:creationId xmlns:a16="http://schemas.microsoft.com/office/drawing/2014/main" id="{5DBEEF86-D1D3-40AE-9CF8-BA200DC97CDA}"/>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8153400" y="5181600"/>
            <a:ext cx="990600" cy="1676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nvGrpSpPr>
          <p:cNvPr id="3" name="Group 33">
            <a:extLst>
              <a:ext uri="{FF2B5EF4-FFF2-40B4-BE49-F238E27FC236}">
                <a16:creationId xmlns:a16="http://schemas.microsoft.com/office/drawing/2014/main" id="{9B92CA72-A7B6-45FA-A633-89F58EB20988}"/>
              </a:ext>
            </a:extLst>
          </p:cNvPr>
          <p:cNvGrpSpPr>
            <a:grpSpLocks/>
          </p:cNvGrpSpPr>
          <p:nvPr/>
        </p:nvGrpSpPr>
        <p:grpSpPr bwMode="auto">
          <a:xfrm>
            <a:off x="0" y="2514600"/>
            <a:ext cx="2286000" cy="1752600"/>
            <a:chOff x="-48" y="2337"/>
            <a:chExt cx="1440" cy="1101"/>
          </a:xfrm>
        </p:grpSpPr>
        <p:sp>
          <p:nvSpPr>
            <p:cNvPr id="9244" name="Rectangle 200">
              <a:extLst>
                <a:ext uri="{FF2B5EF4-FFF2-40B4-BE49-F238E27FC236}">
                  <a16:creationId xmlns:a16="http://schemas.microsoft.com/office/drawing/2014/main" id="{C7FECC74-1087-48CA-A7B0-AF1468740975}"/>
                </a:ext>
              </a:extLst>
            </p:cNvPr>
            <p:cNvSpPr>
              <a:spLocks noChangeArrowheads="1"/>
            </p:cNvSpPr>
            <p:nvPr/>
          </p:nvSpPr>
          <p:spPr bwMode="auto">
            <a:xfrm>
              <a:off x="0" y="2337"/>
              <a:ext cx="528" cy="19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lgn="ctr" eaLnBrk="1" hangingPunct="1"/>
              <a:r>
                <a:rPr lang="en-US" altLang="en-US" sz="2400" u="sng">
                  <a:solidFill>
                    <a:srgbClr val="0000FF"/>
                  </a:solidFill>
                  <a:latin typeface="Times New Roman" panose="02020603050405020304" pitchFamily="18" charset="0"/>
                  <a:cs typeface="Times New Roman" panose="02020603050405020304" pitchFamily="18" charset="0"/>
                </a:rPr>
                <a:t>* Use:</a:t>
              </a:r>
            </a:p>
          </p:txBody>
        </p:sp>
        <p:sp>
          <p:nvSpPr>
            <p:cNvPr id="9245" name="Rectangle 37">
              <a:extLst>
                <a:ext uri="{FF2B5EF4-FFF2-40B4-BE49-F238E27FC236}">
                  <a16:creationId xmlns:a16="http://schemas.microsoft.com/office/drawing/2014/main" id="{BBE3E6DA-6F0A-431B-B2A8-7C8C1F758E28}"/>
                </a:ext>
              </a:extLst>
            </p:cNvPr>
            <p:cNvSpPr>
              <a:spLocks noChangeArrowheads="1"/>
            </p:cNvSpPr>
            <p:nvPr/>
          </p:nvSpPr>
          <p:spPr bwMode="auto">
            <a:xfrm>
              <a:off x="-48" y="2766"/>
              <a:ext cx="1440" cy="67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r>
                <a:rPr lang="en-US" altLang="en-US">
                  <a:solidFill>
                    <a:srgbClr val="FF0000"/>
                  </a:solidFill>
                  <a:latin typeface="Times New Roman" panose="02020603050405020304" pitchFamily="18" charset="0"/>
                  <a:cs typeface="Times New Roman" panose="02020603050405020304" pitchFamily="18" charset="0"/>
                </a:rPr>
                <a:t>- Who</a:t>
              </a:r>
              <a:r>
                <a:rPr lang="en-US" altLang="en-US">
                  <a:solidFill>
                    <a:srgbClr val="0000FF"/>
                  </a:solidFill>
                  <a:latin typeface="Times New Roman" panose="02020603050405020304" pitchFamily="18" charset="0"/>
                  <a:cs typeface="Times New Roman" panose="02020603050405020304" pitchFamily="18" charset="0"/>
                </a:rPr>
                <a:t> for </a:t>
              </a:r>
              <a:r>
                <a:rPr lang="en-US" altLang="en-US">
                  <a:solidFill>
                    <a:srgbClr val="FF0000"/>
                  </a:solidFill>
                  <a:latin typeface="Times New Roman" panose="02020603050405020304" pitchFamily="18" charset="0"/>
                  <a:cs typeface="Times New Roman" panose="02020603050405020304" pitchFamily="18" charset="0"/>
                </a:rPr>
                <a:t>people</a:t>
              </a:r>
              <a:endParaRPr lang="en-US" altLang="en-US">
                <a:solidFill>
                  <a:srgbClr val="0000FF"/>
                </a:solidFill>
                <a:latin typeface="Times New Roman" panose="02020603050405020304" pitchFamily="18" charset="0"/>
                <a:cs typeface="Times New Roman" panose="02020603050405020304" pitchFamily="18" charset="0"/>
              </a:endParaRPr>
            </a:p>
            <a:p>
              <a:pPr eaLnBrk="1" hangingPunct="1"/>
              <a:r>
                <a:rPr lang="en-US" altLang="en-US">
                  <a:solidFill>
                    <a:srgbClr val="FF0000"/>
                  </a:solidFill>
                  <a:latin typeface="Times New Roman" panose="02020603050405020304" pitchFamily="18" charset="0"/>
                  <a:cs typeface="Times New Roman" panose="02020603050405020304" pitchFamily="18" charset="0"/>
                </a:rPr>
                <a:t>- Which</a:t>
              </a:r>
              <a:r>
                <a:rPr lang="en-US" altLang="en-US">
                  <a:solidFill>
                    <a:srgbClr val="0000FF"/>
                  </a:solidFill>
                  <a:latin typeface="Times New Roman" panose="02020603050405020304" pitchFamily="18" charset="0"/>
                  <a:cs typeface="Times New Roman" panose="02020603050405020304" pitchFamily="18" charset="0"/>
                </a:rPr>
                <a:t> for </a:t>
              </a:r>
              <a:r>
                <a:rPr lang="en-US" altLang="en-US">
                  <a:solidFill>
                    <a:srgbClr val="FF0000"/>
                  </a:solidFill>
                  <a:latin typeface="Times New Roman" panose="02020603050405020304" pitchFamily="18" charset="0"/>
                  <a:cs typeface="Times New Roman" panose="02020603050405020304" pitchFamily="18" charset="0"/>
                </a:rPr>
                <a:t>thing (s) </a:t>
              </a:r>
              <a:endParaRPr lang="en-US" altLang="en-US">
                <a:solidFill>
                  <a:srgbClr val="0000FF"/>
                </a:solidFill>
                <a:latin typeface="Times New Roman" panose="02020603050405020304" pitchFamily="18" charset="0"/>
                <a:cs typeface="Times New Roman" panose="02020603050405020304" pitchFamily="18" charset="0"/>
              </a:endParaRPr>
            </a:p>
            <a:p>
              <a:pPr eaLnBrk="1" hangingPunct="1"/>
              <a:r>
                <a:rPr lang="en-US" altLang="en-US">
                  <a:solidFill>
                    <a:srgbClr val="0000FF"/>
                  </a:solidFill>
                  <a:latin typeface="Times New Roman" panose="02020603050405020304" pitchFamily="18" charset="0"/>
                  <a:cs typeface="Times New Roman" panose="02020603050405020304" pitchFamily="18" charset="0"/>
                </a:rPr>
                <a:t>in defining relative </a:t>
              </a:r>
            </a:p>
            <a:p>
              <a:pPr eaLnBrk="1" hangingPunct="1"/>
              <a:r>
                <a:rPr lang="en-US" altLang="en-US">
                  <a:solidFill>
                    <a:srgbClr val="0000FF"/>
                  </a:solidFill>
                  <a:latin typeface="Times New Roman" panose="02020603050405020304" pitchFamily="18" charset="0"/>
                  <a:cs typeface="Times New Roman" panose="02020603050405020304" pitchFamily="18" charset="0"/>
                </a:rPr>
                <a:t>clauses</a:t>
              </a:r>
            </a:p>
          </p:txBody>
        </p:sp>
      </p:grpSp>
      <p:pic>
        <p:nvPicPr>
          <p:cNvPr id="10264" name="Picture 24" descr="Me%2520all%2520dressed%2520up%2520as%2520a%2520nurse">
            <a:hlinkClick r:id="rId4"/>
            <a:extLst>
              <a:ext uri="{FF2B5EF4-FFF2-40B4-BE49-F238E27FC236}">
                <a16:creationId xmlns:a16="http://schemas.microsoft.com/office/drawing/2014/main" id="{7AF26588-E3B3-4DA9-9065-2B6A9BAB1994}"/>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7315200" y="152400"/>
            <a:ext cx="1524000" cy="1371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 name="Rectangle 197">
            <a:extLst>
              <a:ext uri="{FF2B5EF4-FFF2-40B4-BE49-F238E27FC236}">
                <a16:creationId xmlns:a16="http://schemas.microsoft.com/office/drawing/2014/main" id="{DFD7FBBD-995E-46B0-B3BB-774FD70D41D1}"/>
              </a:ext>
            </a:extLst>
          </p:cNvPr>
          <p:cNvSpPr>
            <a:spLocks noChangeArrowheads="1"/>
          </p:cNvSpPr>
          <p:nvPr/>
        </p:nvSpPr>
        <p:spPr bwMode="auto">
          <a:xfrm>
            <a:off x="2133600" y="3200400"/>
            <a:ext cx="5638800" cy="762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r>
              <a:rPr lang="en-US" altLang="en-US">
                <a:latin typeface="Times New Roman" panose="02020603050405020304" pitchFamily="18" charset="0"/>
                <a:cs typeface="Times New Roman" panose="02020603050405020304" pitchFamily="18" charset="0"/>
              </a:rPr>
              <a:t>2. Tet is </a:t>
            </a:r>
            <a:r>
              <a:rPr lang="en-US" altLang="en-US">
                <a:solidFill>
                  <a:srgbClr val="FF0000"/>
                </a:solidFill>
                <a:latin typeface="Times New Roman" panose="02020603050405020304" pitchFamily="18" charset="0"/>
                <a:cs typeface="Times New Roman" panose="02020603050405020304" pitchFamily="18" charset="0"/>
              </a:rPr>
              <a:t>a festival. Tet</a:t>
            </a:r>
            <a:r>
              <a:rPr lang="en-US" altLang="en-US">
                <a:latin typeface="Times New Roman" panose="02020603050405020304" pitchFamily="18" charset="0"/>
                <a:cs typeface="Times New Roman" panose="02020603050405020304" pitchFamily="18" charset="0"/>
              </a:rPr>
              <a:t> occurs in the first January.</a:t>
            </a:r>
          </a:p>
          <a:p>
            <a:pPr eaLnBrk="1" hangingPunct="1"/>
            <a:endParaRPr lang="en-US" altLang="en-US">
              <a:latin typeface="Times New Roman" panose="02020603050405020304" pitchFamily="18" charset="0"/>
              <a:cs typeface="Times New Roman" panose="02020603050405020304" pitchFamily="18" charset="0"/>
            </a:endParaRPr>
          </a:p>
        </p:txBody>
      </p:sp>
      <p:sp>
        <p:nvSpPr>
          <p:cNvPr id="4" name="Rectangle 117">
            <a:extLst>
              <a:ext uri="{FF2B5EF4-FFF2-40B4-BE49-F238E27FC236}">
                <a16:creationId xmlns:a16="http://schemas.microsoft.com/office/drawing/2014/main" id="{FF2AD21C-A9BF-49B3-89A6-AAAC14CC5117}"/>
              </a:ext>
            </a:extLst>
          </p:cNvPr>
          <p:cNvSpPr>
            <a:spLocks noChangeArrowheads="1"/>
          </p:cNvSpPr>
          <p:nvPr/>
        </p:nvSpPr>
        <p:spPr bwMode="auto">
          <a:xfrm>
            <a:off x="2209800" y="1828800"/>
            <a:ext cx="5638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lstStyle>
            <a:lvl1pPr marL="457200" indent="-457200"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r>
              <a:rPr lang="en-US" altLang="en-US">
                <a:latin typeface="Times New Roman" panose="02020603050405020304" pitchFamily="18" charset="0"/>
                <a:cs typeface="Times New Roman" panose="02020603050405020304" pitchFamily="18" charset="0"/>
                <a:sym typeface="Wingdings" panose="05000000000000000000" pitchFamily="2" charset="2"/>
              </a:rPr>
              <a:t>1. She is </a:t>
            </a:r>
            <a:r>
              <a:rPr lang="en-US" altLang="en-US">
                <a:solidFill>
                  <a:srgbClr val="FF0000"/>
                </a:solidFill>
                <a:latin typeface="Times New Roman" panose="02020603050405020304" pitchFamily="18" charset="0"/>
                <a:cs typeface="Times New Roman" panose="02020603050405020304" pitchFamily="18" charset="0"/>
                <a:sym typeface="Wingdings" panose="05000000000000000000" pitchFamily="2" charset="2"/>
              </a:rPr>
              <a:t>a nurse</a:t>
            </a:r>
            <a:r>
              <a:rPr lang="en-US" altLang="en-US">
                <a:latin typeface="Times New Roman" panose="02020603050405020304" pitchFamily="18" charset="0"/>
                <a:cs typeface="Times New Roman" panose="02020603050405020304" pitchFamily="18" charset="0"/>
              </a:rPr>
              <a:t>. I met </a:t>
            </a:r>
            <a:r>
              <a:rPr lang="en-US" altLang="en-US">
                <a:solidFill>
                  <a:srgbClr val="FF0000"/>
                </a:solidFill>
                <a:latin typeface="Times New Roman" panose="02020603050405020304" pitchFamily="18" charset="0"/>
                <a:cs typeface="Times New Roman" panose="02020603050405020304" pitchFamily="18" charset="0"/>
              </a:rPr>
              <a:t>her</a:t>
            </a:r>
            <a:r>
              <a:rPr lang="en-US" altLang="en-US">
                <a:latin typeface="Times New Roman" panose="02020603050405020304" pitchFamily="18" charset="0"/>
                <a:cs typeface="Times New Roman" panose="02020603050405020304" pitchFamily="18" charset="0"/>
              </a:rPr>
              <a:t> yesterday</a:t>
            </a:r>
          </a:p>
        </p:txBody>
      </p:sp>
      <p:sp>
        <p:nvSpPr>
          <p:cNvPr id="5" name="Rectangle 117">
            <a:extLst>
              <a:ext uri="{FF2B5EF4-FFF2-40B4-BE49-F238E27FC236}">
                <a16:creationId xmlns:a16="http://schemas.microsoft.com/office/drawing/2014/main" id="{9A9E770D-4747-416C-9C41-61E77AE126EE}"/>
              </a:ext>
            </a:extLst>
          </p:cNvPr>
          <p:cNvSpPr>
            <a:spLocks noChangeArrowheads="1"/>
          </p:cNvSpPr>
          <p:nvPr/>
        </p:nvSpPr>
        <p:spPr bwMode="auto">
          <a:xfrm>
            <a:off x="2286000" y="2362200"/>
            <a:ext cx="5638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lstStyle>
            <a:lvl1pPr marL="457200" indent="-457200"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r>
              <a:rPr lang="en-US" altLang="en-US">
                <a:latin typeface="Times New Roman" panose="02020603050405020304" pitchFamily="18" charset="0"/>
                <a:cs typeface="Times New Roman" panose="02020603050405020304" pitchFamily="18" charset="0"/>
                <a:sym typeface="Wingdings" panose="05000000000000000000" pitchFamily="2" charset="2"/>
              </a:rPr>
              <a:t></a:t>
            </a:r>
            <a:r>
              <a:rPr lang="en-US" altLang="en-US">
                <a:latin typeface="Times New Roman" panose="02020603050405020304" pitchFamily="18" charset="0"/>
                <a:cs typeface="Times New Roman" panose="02020603050405020304" pitchFamily="18" charset="0"/>
              </a:rPr>
              <a:t> She is a nurse </a:t>
            </a:r>
            <a:r>
              <a:rPr lang="en-US" altLang="en-US">
                <a:solidFill>
                  <a:srgbClr val="FF0000"/>
                </a:solidFill>
                <a:latin typeface="Times New Roman" panose="02020603050405020304" pitchFamily="18" charset="0"/>
                <a:cs typeface="Times New Roman" panose="02020603050405020304" pitchFamily="18" charset="0"/>
              </a:rPr>
              <a:t>who</a:t>
            </a:r>
            <a:r>
              <a:rPr lang="en-US" altLang="en-US">
                <a:latin typeface="Times New Roman" panose="02020603050405020304" pitchFamily="18" charset="0"/>
                <a:cs typeface="Times New Roman" panose="02020603050405020304" pitchFamily="18" charset="0"/>
              </a:rPr>
              <a:t> I met yesterday.</a:t>
            </a:r>
          </a:p>
        </p:txBody>
      </p:sp>
      <p:sp>
        <p:nvSpPr>
          <p:cNvPr id="6" name="Rectangle 197">
            <a:extLst>
              <a:ext uri="{FF2B5EF4-FFF2-40B4-BE49-F238E27FC236}">
                <a16:creationId xmlns:a16="http://schemas.microsoft.com/office/drawing/2014/main" id="{4FC61EAF-FE10-4C05-9771-7AB138778F49}"/>
              </a:ext>
            </a:extLst>
          </p:cNvPr>
          <p:cNvSpPr>
            <a:spLocks noChangeArrowheads="1"/>
          </p:cNvSpPr>
          <p:nvPr/>
        </p:nvSpPr>
        <p:spPr bwMode="auto">
          <a:xfrm>
            <a:off x="2209800" y="3810000"/>
            <a:ext cx="6477000" cy="762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r>
              <a:rPr lang="en-US" altLang="en-US">
                <a:latin typeface="Times New Roman" panose="02020603050405020304" pitchFamily="18" charset="0"/>
                <a:cs typeface="Times New Roman" panose="02020603050405020304" pitchFamily="18" charset="0"/>
                <a:sym typeface="Wingdings" panose="05000000000000000000" pitchFamily="2" charset="2"/>
              </a:rPr>
              <a:t></a:t>
            </a:r>
            <a:r>
              <a:rPr lang="en-US" altLang="en-US">
                <a:latin typeface="Times New Roman" panose="02020603050405020304" pitchFamily="18" charset="0"/>
                <a:cs typeface="Times New Roman" panose="02020603050405020304" pitchFamily="18" charset="0"/>
              </a:rPr>
              <a:t> Tet is a festival </a:t>
            </a:r>
            <a:r>
              <a:rPr lang="en-US" altLang="en-US">
                <a:solidFill>
                  <a:srgbClr val="FF3300"/>
                </a:solidFill>
                <a:latin typeface="Times New Roman" panose="02020603050405020304" pitchFamily="18" charset="0"/>
                <a:cs typeface="Times New Roman" panose="02020603050405020304" pitchFamily="18" charset="0"/>
              </a:rPr>
              <a:t>which</a:t>
            </a:r>
            <a:r>
              <a:rPr lang="en-US" altLang="en-US">
                <a:latin typeface="Times New Roman" panose="02020603050405020304" pitchFamily="18" charset="0"/>
                <a:cs typeface="Times New Roman" panose="02020603050405020304" pitchFamily="18" charset="0"/>
              </a:rPr>
              <a:t> occurs in the first January. </a:t>
            </a:r>
          </a:p>
        </p:txBody>
      </p:sp>
      <p:sp>
        <p:nvSpPr>
          <p:cNvPr id="7" name="Rectangle 197">
            <a:extLst>
              <a:ext uri="{FF2B5EF4-FFF2-40B4-BE49-F238E27FC236}">
                <a16:creationId xmlns:a16="http://schemas.microsoft.com/office/drawing/2014/main" id="{A5BA57D2-2358-40BF-9AA7-06FBA9FB33D1}"/>
              </a:ext>
            </a:extLst>
          </p:cNvPr>
          <p:cNvSpPr>
            <a:spLocks noChangeArrowheads="1"/>
          </p:cNvSpPr>
          <p:nvPr/>
        </p:nvSpPr>
        <p:spPr bwMode="auto">
          <a:xfrm>
            <a:off x="1905000" y="5257800"/>
            <a:ext cx="5638800" cy="762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lstStyle>
            <a:lvl1pPr marL="342900" indent="-342900"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lvl="1" eaLnBrk="1" hangingPunct="1">
              <a:buFont typeface="Wingdings" panose="05000000000000000000" pitchFamily="2" charset="2"/>
              <a:buChar char="à"/>
            </a:pPr>
            <a:r>
              <a:rPr lang="en-US" altLang="en-US">
                <a:latin typeface="Times New Roman" panose="02020603050405020304" pitchFamily="18" charset="0"/>
                <a:cs typeface="Times New Roman" panose="02020603050405020304" pitchFamily="18" charset="0"/>
              </a:rPr>
              <a:t>This is a  mobile phone </a:t>
            </a:r>
            <a:r>
              <a:rPr lang="en-US" altLang="en-US">
                <a:solidFill>
                  <a:srgbClr val="FF0000"/>
                </a:solidFill>
                <a:latin typeface="Times New Roman" panose="02020603050405020304" pitchFamily="18" charset="0"/>
                <a:cs typeface="Times New Roman" panose="02020603050405020304" pitchFamily="18" charset="0"/>
              </a:rPr>
              <a:t>which</a:t>
            </a:r>
            <a:r>
              <a:rPr lang="en-US" altLang="en-US">
                <a:latin typeface="Times New Roman" panose="02020603050405020304" pitchFamily="18" charset="0"/>
                <a:cs typeface="Times New Roman" panose="02020603050405020304" pitchFamily="18" charset="0"/>
              </a:rPr>
              <a:t> I bought at 14 Le Duan St.</a:t>
            </a:r>
          </a:p>
        </p:txBody>
      </p:sp>
      <p:grpSp>
        <p:nvGrpSpPr>
          <p:cNvPr id="8" name="Group 56">
            <a:extLst>
              <a:ext uri="{FF2B5EF4-FFF2-40B4-BE49-F238E27FC236}">
                <a16:creationId xmlns:a16="http://schemas.microsoft.com/office/drawing/2014/main" id="{045879ED-9D8F-481A-8B8D-92E06CA3A21B}"/>
              </a:ext>
            </a:extLst>
          </p:cNvPr>
          <p:cNvGrpSpPr>
            <a:grpSpLocks/>
          </p:cNvGrpSpPr>
          <p:nvPr/>
        </p:nvGrpSpPr>
        <p:grpSpPr bwMode="auto">
          <a:xfrm>
            <a:off x="3657600" y="2133600"/>
            <a:ext cx="762000" cy="381000"/>
            <a:chOff x="3580606" y="990600"/>
            <a:chExt cx="840582" cy="305594"/>
          </a:xfrm>
        </p:grpSpPr>
        <p:cxnSp>
          <p:nvCxnSpPr>
            <p:cNvPr id="58" name="Straight Arrow Connector 57">
              <a:extLst>
                <a:ext uri="{FF2B5EF4-FFF2-40B4-BE49-F238E27FC236}">
                  <a16:creationId xmlns:a16="http://schemas.microsoft.com/office/drawing/2014/main" id="{1E3459CD-8535-4787-AB41-3D19E58A895E}"/>
                </a:ext>
              </a:extLst>
            </p:cNvPr>
            <p:cNvCxnSpPr/>
            <p:nvPr/>
          </p:nvCxnSpPr>
          <p:spPr>
            <a:xfrm rot="5400000">
              <a:off x="3429322" y="1143158"/>
              <a:ext cx="304320" cy="1752"/>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cxnSp>
          <p:nvCxnSpPr>
            <p:cNvPr id="59" name="Straight Connector 58">
              <a:extLst>
                <a:ext uri="{FF2B5EF4-FFF2-40B4-BE49-F238E27FC236}">
                  <a16:creationId xmlns:a16="http://schemas.microsoft.com/office/drawing/2014/main" id="{8EE4EA58-5171-4F98-A950-8CDDB4AFC335}"/>
                </a:ext>
              </a:extLst>
            </p:cNvPr>
            <p:cNvCxnSpPr/>
            <p:nvPr/>
          </p:nvCxnSpPr>
          <p:spPr>
            <a:xfrm>
              <a:off x="3582358" y="990600"/>
              <a:ext cx="837080" cy="1274"/>
            </a:xfrm>
            <a:prstGeom prst="line">
              <a:avLst/>
            </a:prstGeom>
          </p:spPr>
          <p:style>
            <a:lnRef idx="1">
              <a:schemeClr val="accent1"/>
            </a:lnRef>
            <a:fillRef idx="0">
              <a:schemeClr val="accent1"/>
            </a:fillRef>
            <a:effectRef idx="0">
              <a:schemeClr val="accent1"/>
            </a:effectRef>
            <a:fontRef idx="minor">
              <a:schemeClr val="tx1"/>
            </a:fontRef>
          </p:style>
        </p:cxnSp>
        <p:cxnSp>
          <p:nvCxnSpPr>
            <p:cNvPr id="60" name="Straight Connector 59">
              <a:extLst>
                <a:ext uri="{FF2B5EF4-FFF2-40B4-BE49-F238E27FC236}">
                  <a16:creationId xmlns:a16="http://schemas.microsoft.com/office/drawing/2014/main" id="{7B92D9DE-DAFE-4AAE-90B2-DC0A90062C17}"/>
                </a:ext>
              </a:extLst>
            </p:cNvPr>
            <p:cNvCxnSpPr/>
            <p:nvPr/>
          </p:nvCxnSpPr>
          <p:spPr>
            <a:xfrm rot="5400000">
              <a:off x="4306351" y="1103686"/>
              <a:ext cx="227923" cy="1751"/>
            </a:xfrm>
            <a:prstGeom prst="line">
              <a:avLst/>
            </a:prstGeom>
          </p:spPr>
          <p:style>
            <a:lnRef idx="1">
              <a:schemeClr val="accent1"/>
            </a:lnRef>
            <a:fillRef idx="0">
              <a:schemeClr val="accent1"/>
            </a:fillRef>
            <a:effectRef idx="0">
              <a:schemeClr val="accent1"/>
            </a:effectRef>
            <a:fontRef idx="minor">
              <a:schemeClr val="tx1"/>
            </a:fontRef>
          </p:style>
        </p:cxnSp>
      </p:grpSp>
      <p:grpSp>
        <p:nvGrpSpPr>
          <p:cNvPr id="9" name="Group 60">
            <a:extLst>
              <a:ext uri="{FF2B5EF4-FFF2-40B4-BE49-F238E27FC236}">
                <a16:creationId xmlns:a16="http://schemas.microsoft.com/office/drawing/2014/main" id="{CBAA57B3-4DB1-4E5A-9413-F75D37FBB984}"/>
              </a:ext>
            </a:extLst>
          </p:cNvPr>
          <p:cNvGrpSpPr>
            <a:grpSpLocks/>
          </p:cNvGrpSpPr>
          <p:nvPr/>
        </p:nvGrpSpPr>
        <p:grpSpPr bwMode="auto">
          <a:xfrm>
            <a:off x="3733800" y="3733800"/>
            <a:ext cx="841375" cy="306388"/>
            <a:chOff x="3580606" y="990600"/>
            <a:chExt cx="840582" cy="305594"/>
          </a:xfrm>
        </p:grpSpPr>
        <p:cxnSp>
          <p:nvCxnSpPr>
            <p:cNvPr id="62" name="Straight Arrow Connector 61">
              <a:extLst>
                <a:ext uri="{FF2B5EF4-FFF2-40B4-BE49-F238E27FC236}">
                  <a16:creationId xmlns:a16="http://schemas.microsoft.com/office/drawing/2014/main" id="{4BFB41A4-BEB1-4DDE-9027-AC3D47B6E270}"/>
                </a:ext>
              </a:extLst>
            </p:cNvPr>
            <p:cNvCxnSpPr/>
            <p:nvPr/>
          </p:nvCxnSpPr>
          <p:spPr>
            <a:xfrm rot="5400000">
              <a:off x="3429394" y="1143396"/>
              <a:ext cx="304010" cy="1587"/>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cxnSp>
          <p:nvCxnSpPr>
            <p:cNvPr id="63" name="Straight Connector 62">
              <a:extLst>
                <a:ext uri="{FF2B5EF4-FFF2-40B4-BE49-F238E27FC236}">
                  <a16:creationId xmlns:a16="http://schemas.microsoft.com/office/drawing/2014/main" id="{737C2A12-EDA8-43C8-8285-D71E37570084}"/>
                </a:ext>
              </a:extLst>
            </p:cNvPr>
            <p:cNvCxnSpPr/>
            <p:nvPr/>
          </p:nvCxnSpPr>
          <p:spPr>
            <a:xfrm>
              <a:off x="3582193" y="990600"/>
              <a:ext cx="837410" cy="1584"/>
            </a:xfrm>
            <a:prstGeom prst="line">
              <a:avLst/>
            </a:prstGeom>
          </p:spPr>
          <p:style>
            <a:lnRef idx="1">
              <a:schemeClr val="accent1"/>
            </a:lnRef>
            <a:fillRef idx="0">
              <a:schemeClr val="accent1"/>
            </a:fillRef>
            <a:effectRef idx="0">
              <a:schemeClr val="accent1"/>
            </a:effectRef>
            <a:fontRef idx="minor">
              <a:schemeClr val="tx1"/>
            </a:fontRef>
          </p:style>
        </p:cxnSp>
        <p:cxnSp>
          <p:nvCxnSpPr>
            <p:cNvPr id="64" name="Straight Connector 63">
              <a:extLst>
                <a:ext uri="{FF2B5EF4-FFF2-40B4-BE49-F238E27FC236}">
                  <a16:creationId xmlns:a16="http://schemas.microsoft.com/office/drawing/2014/main" id="{9D615FC5-F2CE-4BCF-93D5-6D5BCB861010}"/>
                </a:ext>
              </a:extLst>
            </p:cNvPr>
            <p:cNvCxnSpPr/>
            <p:nvPr/>
          </p:nvCxnSpPr>
          <p:spPr>
            <a:xfrm rot="5400000">
              <a:off x="4306392" y="1103811"/>
              <a:ext cx="228008" cy="1586"/>
            </a:xfrm>
            <a:prstGeom prst="line">
              <a:avLst/>
            </a:prstGeom>
          </p:spPr>
          <p:style>
            <a:lnRef idx="1">
              <a:schemeClr val="accent1"/>
            </a:lnRef>
            <a:fillRef idx="0">
              <a:schemeClr val="accent1"/>
            </a:fillRef>
            <a:effectRef idx="0">
              <a:schemeClr val="accent1"/>
            </a:effectRef>
            <a:fontRef idx="minor">
              <a:schemeClr val="tx1"/>
            </a:fontRef>
          </p:style>
        </p:cxnSp>
      </p:grpSp>
      <p:grpSp>
        <p:nvGrpSpPr>
          <p:cNvPr id="10" name="Group 64">
            <a:extLst>
              <a:ext uri="{FF2B5EF4-FFF2-40B4-BE49-F238E27FC236}">
                <a16:creationId xmlns:a16="http://schemas.microsoft.com/office/drawing/2014/main" id="{BD094460-361A-42C9-BDD8-1BFF3CC2B74B}"/>
              </a:ext>
            </a:extLst>
          </p:cNvPr>
          <p:cNvGrpSpPr>
            <a:grpSpLocks/>
          </p:cNvGrpSpPr>
          <p:nvPr/>
        </p:nvGrpSpPr>
        <p:grpSpPr bwMode="auto">
          <a:xfrm>
            <a:off x="4495800" y="5257800"/>
            <a:ext cx="841375" cy="306388"/>
            <a:chOff x="3580606" y="990600"/>
            <a:chExt cx="840582" cy="305594"/>
          </a:xfrm>
        </p:grpSpPr>
        <p:cxnSp>
          <p:nvCxnSpPr>
            <p:cNvPr id="66" name="Straight Arrow Connector 65">
              <a:extLst>
                <a:ext uri="{FF2B5EF4-FFF2-40B4-BE49-F238E27FC236}">
                  <a16:creationId xmlns:a16="http://schemas.microsoft.com/office/drawing/2014/main" id="{BDDB3DF2-BFB6-4A64-B1D1-407FB5244EEE}"/>
                </a:ext>
              </a:extLst>
            </p:cNvPr>
            <p:cNvCxnSpPr/>
            <p:nvPr/>
          </p:nvCxnSpPr>
          <p:spPr>
            <a:xfrm rot="5400000">
              <a:off x="3429394" y="1143396"/>
              <a:ext cx="304010" cy="1587"/>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cxnSp>
          <p:nvCxnSpPr>
            <p:cNvPr id="67" name="Straight Connector 66">
              <a:extLst>
                <a:ext uri="{FF2B5EF4-FFF2-40B4-BE49-F238E27FC236}">
                  <a16:creationId xmlns:a16="http://schemas.microsoft.com/office/drawing/2014/main" id="{A96EE8BA-FBAC-4F5C-B701-A91421DD24EB}"/>
                </a:ext>
              </a:extLst>
            </p:cNvPr>
            <p:cNvCxnSpPr/>
            <p:nvPr/>
          </p:nvCxnSpPr>
          <p:spPr>
            <a:xfrm>
              <a:off x="3582193" y="990600"/>
              <a:ext cx="837410" cy="1584"/>
            </a:xfrm>
            <a:prstGeom prst="line">
              <a:avLst/>
            </a:prstGeom>
          </p:spPr>
          <p:style>
            <a:lnRef idx="1">
              <a:schemeClr val="accent1"/>
            </a:lnRef>
            <a:fillRef idx="0">
              <a:schemeClr val="accent1"/>
            </a:fillRef>
            <a:effectRef idx="0">
              <a:schemeClr val="accent1"/>
            </a:effectRef>
            <a:fontRef idx="minor">
              <a:schemeClr val="tx1"/>
            </a:fontRef>
          </p:style>
        </p:cxnSp>
        <p:cxnSp>
          <p:nvCxnSpPr>
            <p:cNvPr id="68" name="Straight Connector 67">
              <a:extLst>
                <a:ext uri="{FF2B5EF4-FFF2-40B4-BE49-F238E27FC236}">
                  <a16:creationId xmlns:a16="http://schemas.microsoft.com/office/drawing/2014/main" id="{4495B625-0B98-438C-B9FC-855A1F1C901E}"/>
                </a:ext>
              </a:extLst>
            </p:cNvPr>
            <p:cNvCxnSpPr/>
            <p:nvPr/>
          </p:nvCxnSpPr>
          <p:spPr>
            <a:xfrm rot="5400000">
              <a:off x="4306392" y="1103811"/>
              <a:ext cx="228008" cy="1586"/>
            </a:xfrm>
            <a:prstGeom prst="line">
              <a:avLst/>
            </a:prstGeom>
          </p:spPr>
          <p:style>
            <a:lnRef idx="1">
              <a:schemeClr val="accent1"/>
            </a:lnRef>
            <a:fillRef idx="0">
              <a:schemeClr val="accent1"/>
            </a:fillRef>
            <a:effectRef idx="0">
              <a:schemeClr val="accent1"/>
            </a:effectRef>
            <a:fontRef idx="minor">
              <a:schemeClr val="tx1"/>
            </a:fontRef>
          </p:style>
        </p:cxnSp>
      </p:grpSp>
      <p:pic>
        <p:nvPicPr>
          <p:cNvPr id="120868" name="Picture 36" descr="Giadinh 040">
            <a:extLst>
              <a:ext uri="{FF2B5EF4-FFF2-40B4-BE49-F238E27FC236}">
                <a16:creationId xmlns:a16="http://schemas.microsoft.com/office/drawing/2014/main" id="{8801EA0B-6704-44F1-8005-5D61C8CB9222}"/>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7239000" y="2362200"/>
            <a:ext cx="1773238" cy="1676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 presetClass="entr" presetSubtype="4" fill="hold" nodeType="clickEffect">
                                  <p:stCondLst>
                                    <p:cond delay="0"/>
                                  </p:stCondLst>
                                  <p:childTnLst>
                                    <p:set>
                                      <p:cBhvr>
                                        <p:cTn id="6" dur="1" fill="hold">
                                          <p:stCondLst>
                                            <p:cond delay="0"/>
                                          </p:stCondLst>
                                        </p:cTn>
                                        <p:tgtEl>
                                          <p:spTgt spid="120834"/>
                                        </p:tgtEl>
                                        <p:attrNameLst>
                                          <p:attrName>style.visibility</p:attrName>
                                        </p:attrNameLst>
                                      </p:cBhvr>
                                      <p:to>
                                        <p:strVal val="visible"/>
                                      </p:to>
                                    </p:set>
                                    <p:anim calcmode="lin" valueType="num">
                                      <p:cBhvr additive="base">
                                        <p:cTn id="7" dur="500" fill="hold"/>
                                        <p:tgtEl>
                                          <p:spTgt spid="120834"/>
                                        </p:tgtEl>
                                        <p:attrNameLst>
                                          <p:attrName>ppt_x</p:attrName>
                                        </p:attrNameLst>
                                      </p:cBhvr>
                                      <p:tavLst>
                                        <p:tav tm="0">
                                          <p:val>
                                            <p:strVal val="#ppt_x"/>
                                          </p:val>
                                        </p:tav>
                                        <p:tav tm="100000">
                                          <p:val>
                                            <p:strVal val="#ppt_x"/>
                                          </p:val>
                                        </p:tav>
                                      </p:tavLst>
                                    </p:anim>
                                    <p:anim calcmode="lin" valueType="num">
                                      <p:cBhvr additive="base">
                                        <p:cTn id="8" dur="500" fill="hold"/>
                                        <p:tgtEl>
                                          <p:spTgt spid="120834"/>
                                        </p:tgtEl>
                                        <p:attrNameLst>
                                          <p:attrName>ppt_y</p:attrName>
                                        </p:attrNameLst>
                                      </p:cBhvr>
                                      <p:tavLst>
                                        <p:tav tm="0">
                                          <p:val>
                                            <p:strVal val="1+#ppt_h/2"/>
                                          </p:val>
                                        </p:tav>
                                        <p:tav tm="100000">
                                          <p:val>
                                            <p:strVal val="#ppt_y"/>
                                          </p:val>
                                        </p:tav>
                                      </p:tavLst>
                                    </p:anim>
                                  </p:childTnLst>
                                </p:cTn>
                              </p:par>
                            </p:childTnLst>
                          </p:cTn>
                        </p:par>
                      </p:childTnLst>
                    </p:cTn>
                  </p:par>
                  <p:par>
                    <p:cTn id="9" fill="hold" nodeType="clickPar">
                      <p:stCondLst>
                        <p:cond delay="indefinite"/>
                      </p:stCondLst>
                      <p:childTnLst>
                        <p:par>
                          <p:cTn id="10" fill="hold" nodeType="withGroup">
                            <p:stCondLst>
                              <p:cond delay="0"/>
                            </p:stCondLst>
                            <p:childTnLst>
                              <p:par>
                                <p:cTn id="11" presetID="8" presetClass="entr" presetSubtype="16" fill="hold" nodeType="clickEffect">
                                  <p:stCondLst>
                                    <p:cond delay="0"/>
                                  </p:stCondLst>
                                  <p:childTnLst>
                                    <p:set>
                                      <p:cBhvr>
                                        <p:cTn id="12" dur="1" fill="hold">
                                          <p:stCondLst>
                                            <p:cond delay="0"/>
                                          </p:stCondLst>
                                        </p:cTn>
                                        <p:tgtEl>
                                          <p:spTgt spid="68636"/>
                                        </p:tgtEl>
                                        <p:attrNameLst>
                                          <p:attrName>style.visibility</p:attrName>
                                        </p:attrNameLst>
                                      </p:cBhvr>
                                      <p:to>
                                        <p:strVal val="visible"/>
                                      </p:to>
                                    </p:set>
                                    <p:animEffect transition="in" filter="diamond(in)">
                                      <p:cBhvr>
                                        <p:cTn id="13" dur="2000"/>
                                        <p:tgtEl>
                                          <p:spTgt spid="68636"/>
                                        </p:tgtEl>
                                      </p:cBhvr>
                                    </p:animEffect>
                                  </p:childTnLst>
                                </p:cTn>
                              </p:par>
                            </p:childTnLst>
                          </p:cTn>
                        </p:par>
                      </p:childTnLst>
                    </p:cTn>
                  </p:par>
                  <p:par>
                    <p:cTn id="14" fill="hold" nodeType="clickPar">
                      <p:stCondLst>
                        <p:cond delay="indefinite"/>
                      </p:stCondLst>
                      <p:childTnLst>
                        <p:par>
                          <p:cTn id="15" fill="hold" nodeType="withGroup">
                            <p:stCondLst>
                              <p:cond delay="0"/>
                            </p:stCondLst>
                            <p:childTnLst>
                              <p:par>
                                <p:cTn id="16" presetID="3" presetClass="entr" presetSubtype="10" fill="hold" nodeType="clickEffect">
                                  <p:stCondLst>
                                    <p:cond delay="0"/>
                                  </p:stCondLst>
                                  <p:childTnLst>
                                    <p:set>
                                      <p:cBhvr>
                                        <p:cTn id="17" dur="1" fill="hold">
                                          <p:stCondLst>
                                            <p:cond delay="0"/>
                                          </p:stCondLst>
                                        </p:cTn>
                                        <p:tgtEl>
                                          <p:spTgt spid="3"/>
                                        </p:tgtEl>
                                        <p:attrNameLst>
                                          <p:attrName>style.visibility</p:attrName>
                                        </p:attrNameLst>
                                      </p:cBhvr>
                                      <p:to>
                                        <p:strVal val="visible"/>
                                      </p:to>
                                    </p:set>
                                    <p:animEffect transition="in" filter="blinds(horizontal)">
                                      <p:cBhvr>
                                        <p:cTn id="18" dur="500"/>
                                        <p:tgtEl>
                                          <p:spTgt spid="3"/>
                                        </p:tgtEl>
                                      </p:cBhvr>
                                    </p:animEffect>
                                  </p:childTnLst>
                                </p:cTn>
                              </p:par>
                            </p:childTnLst>
                          </p:cTn>
                        </p:par>
                      </p:childTnLst>
                    </p:cTn>
                  </p:par>
                  <p:par>
                    <p:cTn id="19" fill="hold" nodeType="clickPar">
                      <p:stCondLst>
                        <p:cond delay="indefinite"/>
                      </p:stCondLst>
                      <p:childTnLst>
                        <p:par>
                          <p:cTn id="20" fill="hold" nodeType="withGroup">
                            <p:stCondLst>
                              <p:cond delay="0"/>
                            </p:stCondLst>
                            <p:childTnLst>
                              <p:par>
                                <p:cTn id="21" presetID="42" presetClass="entr" presetSubtype="0" fill="hold" nodeType="clickEffect">
                                  <p:stCondLst>
                                    <p:cond delay="0"/>
                                  </p:stCondLst>
                                  <p:childTnLst>
                                    <p:set>
                                      <p:cBhvr>
                                        <p:cTn id="22" dur="1" fill="hold">
                                          <p:stCondLst>
                                            <p:cond delay="0"/>
                                          </p:stCondLst>
                                        </p:cTn>
                                        <p:tgtEl>
                                          <p:spTgt spid="120835"/>
                                        </p:tgtEl>
                                        <p:attrNameLst>
                                          <p:attrName>style.visibility</p:attrName>
                                        </p:attrNameLst>
                                      </p:cBhvr>
                                      <p:to>
                                        <p:strVal val="visible"/>
                                      </p:to>
                                    </p:set>
                                    <p:animEffect transition="in" filter="fade">
                                      <p:cBhvr>
                                        <p:cTn id="23" dur="1000"/>
                                        <p:tgtEl>
                                          <p:spTgt spid="120835"/>
                                        </p:tgtEl>
                                      </p:cBhvr>
                                    </p:animEffect>
                                    <p:anim calcmode="lin" valueType="num">
                                      <p:cBhvr>
                                        <p:cTn id="24" dur="1000" fill="hold"/>
                                        <p:tgtEl>
                                          <p:spTgt spid="120835"/>
                                        </p:tgtEl>
                                        <p:attrNameLst>
                                          <p:attrName>ppt_x</p:attrName>
                                        </p:attrNameLst>
                                      </p:cBhvr>
                                      <p:tavLst>
                                        <p:tav tm="0">
                                          <p:val>
                                            <p:strVal val="#ppt_x"/>
                                          </p:val>
                                        </p:tav>
                                        <p:tav tm="100000">
                                          <p:val>
                                            <p:strVal val="#ppt_x"/>
                                          </p:val>
                                        </p:tav>
                                      </p:tavLst>
                                    </p:anim>
                                    <p:anim calcmode="lin" valueType="num">
                                      <p:cBhvr>
                                        <p:cTn id="25" dur="1000" fill="hold"/>
                                        <p:tgtEl>
                                          <p:spTgt spid="120835"/>
                                        </p:tgtEl>
                                        <p:attrNameLst>
                                          <p:attrName>ppt_y</p:attrName>
                                        </p:attrNameLst>
                                      </p:cBhvr>
                                      <p:tavLst>
                                        <p:tav tm="0">
                                          <p:val>
                                            <p:strVal val="#ppt_y+.1"/>
                                          </p:val>
                                        </p:tav>
                                        <p:tav tm="100000">
                                          <p:val>
                                            <p:strVal val="#ppt_y"/>
                                          </p:val>
                                        </p:tav>
                                      </p:tavLst>
                                    </p:anim>
                                  </p:childTnLst>
                                </p:cTn>
                              </p:par>
                            </p:childTnLst>
                          </p:cTn>
                        </p:par>
                      </p:childTnLst>
                    </p:cTn>
                  </p:par>
                  <p:par>
                    <p:cTn id="26" fill="hold" nodeType="clickPar">
                      <p:stCondLst>
                        <p:cond delay="indefinite"/>
                      </p:stCondLst>
                      <p:childTnLst>
                        <p:par>
                          <p:cTn id="27" fill="hold" nodeType="withGroup">
                            <p:stCondLst>
                              <p:cond delay="0"/>
                            </p:stCondLst>
                            <p:childTnLst>
                              <p:par>
                                <p:cTn id="28" presetID="3" presetClass="entr" presetSubtype="10" fill="hold" nodeType="clickEffect">
                                  <p:stCondLst>
                                    <p:cond delay="0"/>
                                  </p:stCondLst>
                                  <p:childTnLst>
                                    <p:set>
                                      <p:cBhvr>
                                        <p:cTn id="29" dur="1" fill="hold">
                                          <p:stCondLst>
                                            <p:cond delay="0"/>
                                          </p:stCondLst>
                                        </p:cTn>
                                        <p:tgtEl>
                                          <p:spTgt spid="10264"/>
                                        </p:tgtEl>
                                        <p:attrNameLst>
                                          <p:attrName>style.visibility</p:attrName>
                                        </p:attrNameLst>
                                      </p:cBhvr>
                                      <p:to>
                                        <p:strVal val="visible"/>
                                      </p:to>
                                    </p:set>
                                    <p:animEffect transition="in" filter="blinds(horizontal)">
                                      <p:cBhvr>
                                        <p:cTn id="30" dur="500"/>
                                        <p:tgtEl>
                                          <p:spTgt spid="10264"/>
                                        </p:tgtEl>
                                      </p:cBhvr>
                                    </p:animEffect>
                                  </p:childTnLst>
                                </p:cTn>
                              </p:par>
                            </p:childTnLst>
                          </p:cTn>
                        </p:par>
                      </p:childTnLst>
                    </p:cTn>
                  </p:par>
                  <p:par>
                    <p:cTn id="31" fill="hold" nodeType="clickPar">
                      <p:stCondLst>
                        <p:cond delay="indefinite"/>
                      </p:stCondLst>
                      <p:childTnLst>
                        <p:par>
                          <p:cTn id="32" fill="hold" nodeType="withGroup">
                            <p:stCondLst>
                              <p:cond delay="0"/>
                            </p:stCondLst>
                            <p:childTnLst>
                              <p:par>
                                <p:cTn id="33" presetID="5" presetClass="entr" presetSubtype="10" fill="hold" nodeType="clickEffect">
                                  <p:stCondLst>
                                    <p:cond delay="0"/>
                                  </p:stCondLst>
                                  <p:childTnLst>
                                    <p:set>
                                      <p:cBhvr>
                                        <p:cTn id="34" dur="1" fill="hold">
                                          <p:stCondLst>
                                            <p:cond delay="0"/>
                                          </p:stCondLst>
                                        </p:cTn>
                                        <p:tgtEl>
                                          <p:spTgt spid="4">
                                            <p:txEl>
                                              <p:pRg st="0" end="0"/>
                                            </p:txEl>
                                          </p:spTgt>
                                        </p:tgtEl>
                                        <p:attrNameLst>
                                          <p:attrName>style.visibility</p:attrName>
                                        </p:attrNameLst>
                                      </p:cBhvr>
                                      <p:to>
                                        <p:strVal val="visible"/>
                                      </p:to>
                                    </p:set>
                                    <p:animEffect transition="in" filter="checkerboard(across)">
                                      <p:cBhvr>
                                        <p:cTn id="35" dur="500"/>
                                        <p:tgtEl>
                                          <p:spTgt spid="4">
                                            <p:txEl>
                                              <p:pRg st="0" end="0"/>
                                            </p:txEl>
                                          </p:spTgt>
                                        </p:tgtEl>
                                      </p:cBhvr>
                                    </p:animEffect>
                                  </p:childTnLst>
                                </p:cTn>
                              </p:par>
                            </p:childTnLst>
                          </p:cTn>
                        </p:par>
                      </p:childTnLst>
                    </p:cTn>
                  </p:par>
                  <p:par>
                    <p:cTn id="36" fill="hold" nodeType="clickPar">
                      <p:stCondLst>
                        <p:cond delay="indefinite"/>
                      </p:stCondLst>
                      <p:childTnLst>
                        <p:par>
                          <p:cTn id="37" fill="hold" nodeType="withGroup">
                            <p:stCondLst>
                              <p:cond delay="0"/>
                            </p:stCondLst>
                            <p:childTnLst>
                              <p:par>
                                <p:cTn id="38" presetID="5" presetClass="entr" presetSubtype="10" fill="hold" nodeType="clickEffect">
                                  <p:stCondLst>
                                    <p:cond delay="0"/>
                                  </p:stCondLst>
                                  <p:childTnLst>
                                    <p:set>
                                      <p:cBhvr>
                                        <p:cTn id="39" dur="1" fill="hold">
                                          <p:stCondLst>
                                            <p:cond delay="0"/>
                                          </p:stCondLst>
                                        </p:cTn>
                                        <p:tgtEl>
                                          <p:spTgt spid="120868"/>
                                        </p:tgtEl>
                                        <p:attrNameLst>
                                          <p:attrName>style.visibility</p:attrName>
                                        </p:attrNameLst>
                                      </p:cBhvr>
                                      <p:to>
                                        <p:strVal val="visible"/>
                                      </p:to>
                                    </p:set>
                                    <p:animEffect transition="in" filter="checkerboard(across)">
                                      <p:cBhvr>
                                        <p:cTn id="40" dur="500"/>
                                        <p:tgtEl>
                                          <p:spTgt spid="120868"/>
                                        </p:tgtEl>
                                      </p:cBhvr>
                                    </p:animEffect>
                                  </p:childTnLst>
                                </p:cTn>
                              </p:par>
                            </p:childTnLst>
                          </p:cTn>
                        </p:par>
                      </p:childTnLst>
                    </p:cTn>
                  </p:par>
                  <p:par>
                    <p:cTn id="41" fill="hold" nodeType="clickPar">
                      <p:stCondLst>
                        <p:cond delay="indefinite"/>
                      </p:stCondLst>
                      <p:childTnLst>
                        <p:par>
                          <p:cTn id="42" fill="hold" nodeType="withGroup">
                            <p:stCondLst>
                              <p:cond delay="0"/>
                            </p:stCondLst>
                            <p:childTnLst>
                              <p:par>
                                <p:cTn id="43" presetID="4" presetClass="entr" presetSubtype="16" fill="hold" nodeType="clickEffect">
                                  <p:stCondLst>
                                    <p:cond delay="0"/>
                                  </p:stCondLst>
                                  <p:childTnLst>
                                    <p:set>
                                      <p:cBhvr>
                                        <p:cTn id="44" dur="1" fill="hold">
                                          <p:stCondLst>
                                            <p:cond delay="0"/>
                                          </p:stCondLst>
                                        </p:cTn>
                                        <p:tgtEl>
                                          <p:spTgt spid="2">
                                            <p:txEl>
                                              <p:pRg st="0" end="0"/>
                                            </p:txEl>
                                          </p:spTgt>
                                        </p:tgtEl>
                                        <p:attrNameLst>
                                          <p:attrName>style.visibility</p:attrName>
                                        </p:attrNameLst>
                                      </p:cBhvr>
                                      <p:to>
                                        <p:strVal val="visible"/>
                                      </p:to>
                                    </p:set>
                                    <p:animEffect transition="in" filter="box(in)">
                                      <p:cBhvr>
                                        <p:cTn id="45" dur="500"/>
                                        <p:tgtEl>
                                          <p:spTgt spid="2">
                                            <p:txEl>
                                              <p:pRg st="0" end="0"/>
                                            </p:txEl>
                                          </p:spTgt>
                                        </p:tgtEl>
                                      </p:cBhvr>
                                    </p:animEffect>
                                  </p:childTnLst>
                                </p:cTn>
                              </p:par>
                            </p:childTnLst>
                          </p:cTn>
                        </p:par>
                      </p:childTnLst>
                    </p:cTn>
                  </p:par>
                  <p:par>
                    <p:cTn id="46" fill="hold" nodeType="clickPar">
                      <p:stCondLst>
                        <p:cond delay="indefinite"/>
                      </p:stCondLst>
                      <p:childTnLst>
                        <p:par>
                          <p:cTn id="47" fill="hold" nodeType="withGroup">
                            <p:stCondLst>
                              <p:cond delay="0"/>
                            </p:stCondLst>
                            <p:childTnLst>
                              <p:par>
                                <p:cTn id="48" presetID="5" presetClass="entr" presetSubtype="10" fill="hold" nodeType="clickEffect">
                                  <p:stCondLst>
                                    <p:cond delay="0"/>
                                  </p:stCondLst>
                                  <p:childTnLst>
                                    <p:set>
                                      <p:cBhvr>
                                        <p:cTn id="49" dur="1" fill="hold">
                                          <p:stCondLst>
                                            <p:cond delay="0"/>
                                          </p:stCondLst>
                                        </p:cTn>
                                        <p:tgtEl>
                                          <p:spTgt spid="68818"/>
                                        </p:tgtEl>
                                        <p:attrNameLst>
                                          <p:attrName>style.visibility</p:attrName>
                                        </p:attrNameLst>
                                      </p:cBhvr>
                                      <p:to>
                                        <p:strVal val="visible"/>
                                      </p:to>
                                    </p:set>
                                    <p:animEffect transition="in" filter="checkerboard(across)">
                                      <p:cBhvr>
                                        <p:cTn id="50" dur="500"/>
                                        <p:tgtEl>
                                          <p:spTgt spid="68818"/>
                                        </p:tgtEl>
                                      </p:cBhvr>
                                    </p:animEffect>
                                  </p:childTnLst>
                                </p:cTn>
                              </p:par>
                            </p:childTnLst>
                          </p:cTn>
                        </p:par>
                      </p:childTnLst>
                    </p:cTn>
                  </p:par>
                  <p:par>
                    <p:cTn id="51" fill="hold" nodeType="clickPar">
                      <p:stCondLst>
                        <p:cond delay="indefinite"/>
                      </p:stCondLst>
                      <p:childTnLst>
                        <p:par>
                          <p:cTn id="52" fill="hold" nodeType="withGroup">
                            <p:stCondLst>
                              <p:cond delay="0"/>
                            </p:stCondLst>
                            <p:childTnLst>
                              <p:par>
                                <p:cTn id="53" presetID="5" presetClass="entr" presetSubtype="10" fill="hold" nodeType="clickEffect">
                                  <p:stCondLst>
                                    <p:cond delay="0"/>
                                  </p:stCondLst>
                                  <p:childTnLst>
                                    <p:set>
                                      <p:cBhvr>
                                        <p:cTn id="54" dur="1" fill="hold">
                                          <p:stCondLst>
                                            <p:cond delay="0"/>
                                          </p:stCondLst>
                                        </p:cTn>
                                        <p:tgtEl>
                                          <p:spTgt spid="68805"/>
                                        </p:tgtEl>
                                        <p:attrNameLst>
                                          <p:attrName>style.visibility</p:attrName>
                                        </p:attrNameLst>
                                      </p:cBhvr>
                                      <p:to>
                                        <p:strVal val="visible"/>
                                      </p:to>
                                    </p:set>
                                    <p:animEffect transition="in" filter="checkerboard(across)">
                                      <p:cBhvr>
                                        <p:cTn id="55" dur="500"/>
                                        <p:tgtEl>
                                          <p:spTgt spid="68805"/>
                                        </p:tgtEl>
                                      </p:cBhvr>
                                    </p:animEffect>
                                  </p:childTnLst>
                                </p:cTn>
                              </p:par>
                            </p:childTnLst>
                          </p:cTn>
                        </p:par>
                      </p:childTnLst>
                    </p:cTn>
                  </p:par>
                  <p:par>
                    <p:cTn id="56" fill="hold" nodeType="clickPar">
                      <p:stCondLst>
                        <p:cond delay="indefinite"/>
                      </p:stCondLst>
                      <p:childTnLst>
                        <p:par>
                          <p:cTn id="57" fill="hold" nodeType="withGroup">
                            <p:stCondLst>
                              <p:cond delay="0"/>
                            </p:stCondLst>
                            <p:childTnLst>
                              <p:par>
                                <p:cTn id="58" presetID="2" presetClass="entr" presetSubtype="4" fill="hold" nodeType="clickEffect">
                                  <p:stCondLst>
                                    <p:cond delay="0"/>
                                  </p:stCondLst>
                                  <p:childTnLst>
                                    <p:set>
                                      <p:cBhvr>
                                        <p:cTn id="59" dur="1" fill="hold">
                                          <p:stCondLst>
                                            <p:cond delay="0"/>
                                          </p:stCondLst>
                                        </p:cTn>
                                        <p:tgtEl>
                                          <p:spTgt spid="5"/>
                                        </p:tgtEl>
                                        <p:attrNameLst>
                                          <p:attrName>style.visibility</p:attrName>
                                        </p:attrNameLst>
                                      </p:cBhvr>
                                      <p:to>
                                        <p:strVal val="visible"/>
                                      </p:to>
                                    </p:set>
                                    <p:anim calcmode="lin" valueType="num">
                                      <p:cBhvr additive="base">
                                        <p:cTn id="60" dur="500" fill="hold"/>
                                        <p:tgtEl>
                                          <p:spTgt spid="5"/>
                                        </p:tgtEl>
                                        <p:attrNameLst>
                                          <p:attrName>ppt_x</p:attrName>
                                        </p:attrNameLst>
                                      </p:cBhvr>
                                      <p:tavLst>
                                        <p:tav tm="0">
                                          <p:val>
                                            <p:strVal val="#ppt_x"/>
                                          </p:val>
                                        </p:tav>
                                        <p:tav tm="100000">
                                          <p:val>
                                            <p:strVal val="#ppt_x"/>
                                          </p:val>
                                        </p:tav>
                                      </p:tavLst>
                                    </p:anim>
                                    <p:anim calcmode="lin" valueType="num">
                                      <p:cBhvr additive="base">
                                        <p:cTn id="61" dur="500" fill="hold"/>
                                        <p:tgtEl>
                                          <p:spTgt spid="5"/>
                                        </p:tgtEl>
                                        <p:attrNameLst>
                                          <p:attrName>ppt_y</p:attrName>
                                        </p:attrNameLst>
                                      </p:cBhvr>
                                      <p:tavLst>
                                        <p:tav tm="0">
                                          <p:val>
                                            <p:strVal val="1+#ppt_h/2"/>
                                          </p:val>
                                        </p:tav>
                                        <p:tav tm="100000">
                                          <p:val>
                                            <p:strVal val="#ppt_y"/>
                                          </p:val>
                                        </p:tav>
                                      </p:tavLst>
                                    </p:anim>
                                  </p:childTnLst>
                                </p:cTn>
                              </p:par>
                            </p:childTnLst>
                          </p:cTn>
                        </p:par>
                      </p:childTnLst>
                    </p:cTn>
                  </p:par>
                  <p:par>
                    <p:cTn id="62" fill="hold" nodeType="clickPar">
                      <p:stCondLst>
                        <p:cond delay="indefinite"/>
                      </p:stCondLst>
                      <p:childTnLst>
                        <p:par>
                          <p:cTn id="63" fill="hold" nodeType="withGroup">
                            <p:stCondLst>
                              <p:cond delay="0"/>
                            </p:stCondLst>
                            <p:childTnLst>
                              <p:par>
                                <p:cTn id="64" presetID="4" presetClass="entr" presetSubtype="16" fill="hold" nodeType="clickEffect">
                                  <p:stCondLst>
                                    <p:cond delay="0"/>
                                  </p:stCondLst>
                                  <p:childTnLst>
                                    <p:set>
                                      <p:cBhvr>
                                        <p:cTn id="65" dur="1" fill="hold">
                                          <p:stCondLst>
                                            <p:cond delay="0"/>
                                          </p:stCondLst>
                                        </p:cTn>
                                        <p:tgtEl>
                                          <p:spTgt spid="8"/>
                                        </p:tgtEl>
                                        <p:attrNameLst>
                                          <p:attrName>style.visibility</p:attrName>
                                        </p:attrNameLst>
                                      </p:cBhvr>
                                      <p:to>
                                        <p:strVal val="visible"/>
                                      </p:to>
                                    </p:set>
                                    <p:animEffect transition="in" filter="box(in)">
                                      <p:cBhvr>
                                        <p:cTn id="66" dur="500"/>
                                        <p:tgtEl>
                                          <p:spTgt spid="8"/>
                                        </p:tgtEl>
                                      </p:cBhvr>
                                    </p:animEffect>
                                  </p:childTnLst>
                                </p:cTn>
                              </p:par>
                            </p:childTnLst>
                          </p:cTn>
                        </p:par>
                      </p:childTnLst>
                    </p:cTn>
                  </p:par>
                  <p:par>
                    <p:cTn id="67" fill="hold" nodeType="clickPar">
                      <p:stCondLst>
                        <p:cond delay="indefinite"/>
                      </p:stCondLst>
                      <p:childTnLst>
                        <p:par>
                          <p:cTn id="68" fill="hold" nodeType="withGroup">
                            <p:stCondLst>
                              <p:cond delay="0"/>
                            </p:stCondLst>
                            <p:childTnLst>
                              <p:par>
                                <p:cTn id="69" presetID="2" presetClass="entr" presetSubtype="4" fill="hold" nodeType="clickEffect">
                                  <p:stCondLst>
                                    <p:cond delay="0"/>
                                  </p:stCondLst>
                                  <p:childTnLst>
                                    <p:set>
                                      <p:cBhvr>
                                        <p:cTn id="70" dur="1" fill="hold">
                                          <p:stCondLst>
                                            <p:cond delay="0"/>
                                          </p:stCondLst>
                                        </p:cTn>
                                        <p:tgtEl>
                                          <p:spTgt spid="6">
                                            <p:txEl>
                                              <p:pRg st="0" end="0"/>
                                            </p:txEl>
                                          </p:spTgt>
                                        </p:tgtEl>
                                        <p:attrNameLst>
                                          <p:attrName>style.visibility</p:attrName>
                                        </p:attrNameLst>
                                      </p:cBhvr>
                                      <p:to>
                                        <p:strVal val="visible"/>
                                      </p:to>
                                    </p:set>
                                    <p:anim calcmode="lin" valueType="num">
                                      <p:cBhvr additive="base">
                                        <p:cTn id="71" dur="500" fill="hold"/>
                                        <p:tgtEl>
                                          <p:spTgt spid="6">
                                            <p:txEl>
                                              <p:pRg st="0" end="0"/>
                                            </p:txEl>
                                          </p:spTgt>
                                        </p:tgtEl>
                                        <p:attrNameLst>
                                          <p:attrName>ppt_x</p:attrName>
                                        </p:attrNameLst>
                                      </p:cBhvr>
                                      <p:tavLst>
                                        <p:tav tm="0">
                                          <p:val>
                                            <p:strVal val="#ppt_x"/>
                                          </p:val>
                                        </p:tav>
                                        <p:tav tm="100000">
                                          <p:val>
                                            <p:strVal val="#ppt_x"/>
                                          </p:val>
                                        </p:tav>
                                      </p:tavLst>
                                    </p:anim>
                                    <p:anim calcmode="lin" valueType="num">
                                      <p:cBhvr additive="base">
                                        <p:cTn id="72" dur="500" fill="hold"/>
                                        <p:tgtEl>
                                          <p:spTgt spid="6">
                                            <p:txEl>
                                              <p:pRg st="0" end="0"/>
                                            </p:txEl>
                                          </p:spTgt>
                                        </p:tgtEl>
                                        <p:attrNameLst>
                                          <p:attrName>ppt_y</p:attrName>
                                        </p:attrNameLst>
                                      </p:cBhvr>
                                      <p:tavLst>
                                        <p:tav tm="0">
                                          <p:val>
                                            <p:strVal val="1+#ppt_h/2"/>
                                          </p:val>
                                        </p:tav>
                                        <p:tav tm="100000">
                                          <p:val>
                                            <p:strVal val="#ppt_y"/>
                                          </p:val>
                                        </p:tav>
                                      </p:tavLst>
                                    </p:anim>
                                  </p:childTnLst>
                                </p:cTn>
                              </p:par>
                            </p:childTnLst>
                          </p:cTn>
                        </p:par>
                      </p:childTnLst>
                    </p:cTn>
                  </p:par>
                  <p:par>
                    <p:cTn id="73" fill="hold" nodeType="clickPar">
                      <p:stCondLst>
                        <p:cond delay="indefinite"/>
                      </p:stCondLst>
                      <p:childTnLst>
                        <p:par>
                          <p:cTn id="74" fill="hold" nodeType="withGroup">
                            <p:stCondLst>
                              <p:cond delay="0"/>
                            </p:stCondLst>
                            <p:childTnLst>
                              <p:par>
                                <p:cTn id="75" presetID="4" presetClass="entr" presetSubtype="16" fill="hold" nodeType="clickEffect">
                                  <p:stCondLst>
                                    <p:cond delay="0"/>
                                  </p:stCondLst>
                                  <p:childTnLst>
                                    <p:set>
                                      <p:cBhvr>
                                        <p:cTn id="76" dur="1" fill="hold">
                                          <p:stCondLst>
                                            <p:cond delay="0"/>
                                          </p:stCondLst>
                                        </p:cTn>
                                        <p:tgtEl>
                                          <p:spTgt spid="9"/>
                                        </p:tgtEl>
                                        <p:attrNameLst>
                                          <p:attrName>style.visibility</p:attrName>
                                        </p:attrNameLst>
                                      </p:cBhvr>
                                      <p:to>
                                        <p:strVal val="visible"/>
                                      </p:to>
                                    </p:set>
                                    <p:animEffect transition="in" filter="box(in)">
                                      <p:cBhvr>
                                        <p:cTn id="77" dur="500"/>
                                        <p:tgtEl>
                                          <p:spTgt spid="9"/>
                                        </p:tgtEl>
                                      </p:cBhvr>
                                    </p:animEffect>
                                  </p:childTnLst>
                                </p:cTn>
                              </p:par>
                            </p:childTnLst>
                          </p:cTn>
                        </p:par>
                      </p:childTnLst>
                    </p:cTn>
                  </p:par>
                  <p:par>
                    <p:cTn id="78" fill="hold" nodeType="clickPar">
                      <p:stCondLst>
                        <p:cond delay="indefinite"/>
                      </p:stCondLst>
                      <p:childTnLst>
                        <p:par>
                          <p:cTn id="79" fill="hold" nodeType="withGroup">
                            <p:stCondLst>
                              <p:cond delay="0"/>
                            </p:stCondLst>
                            <p:childTnLst>
                              <p:par>
                                <p:cTn id="80" presetID="2" presetClass="entr" presetSubtype="4" fill="hold" nodeType="clickEffect">
                                  <p:stCondLst>
                                    <p:cond delay="0"/>
                                  </p:stCondLst>
                                  <p:childTnLst>
                                    <p:set>
                                      <p:cBhvr>
                                        <p:cTn id="81" dur="1" fill="hold">
                                          <p:stCondLst>
                                            <p:cond delay="0"/>
                                          </p:stCondLst>
                                        </p:cTn>
                                        <p:tgtEl>
                                          <p:spTgt spid="7"/>
                                        </p:tgtEl>
                                        <p:attrNameLst>
                                          <p:attrName>style.visibility</p:attrName>
                                        </p:attrNameLst>
                                      </p:cBhvr>
                                      <p:to>
                                        <p:strVal val="visible"/>
                                      </p:to>
                                    </p:set>
                                    <p:anim calcmode="lin" valueType="num">
                                      <p:cBhvr additive="base">
                                        <p:cTn id="82" dur="500" fill="hold"/>
                                        <p:tgtEl>
                                          <p:spTgt spid="7"/>
                                        </p:tgtEl>
                                        <p:attrNameLst>
                                          <p:attrName>ppt_x</p:attrName>
                                        </p:attrNameLst>
                                      </p:cBhvr>
                                      <p:tavLst>
                                        <p:tav tm="0">
                                          <p:val>
                                            <p:strVal val="#ppt_x"/>
                                          </p:val>
                                        </p:tav>
                                        <p:tav tm="100000">
                                          <p:val>
                                            <p:strVal val="#ppt_x"/>
                                          </p:val>
                                        </p:tav>
                                      </p:tavLst>
                                    </p:anim>
                                    <p:anim calcmode="lin" valueType="num">
                                      <p:cBhvr additive="base">
                                        <p:cTn id="83" dur="500" fill="hold"/>
                                        <p:tgtEl>
                                          <p:spTgt spid="7"/>
                                        </p:tgtEl>
                                        <p:attrNameLst>
                                          <p:attrName>ppt_y</p:attrName>
                                        </p:attrNameLst>
                                      </p:cBhvr>
                                      <p:tavLst>
                                        <p:tav tm="0">
                                          <p:val>
                                            <p:strVal val="1+#ppt_h/2"/>
                                          </p:val>
                                        </p:tav>
                                        <p:tav tm="100000">
                                          <p:val>
                                            <p:strVal val="#ppt_y"/>
                                          </p:val>
                                        </p:tav>
                                      </p:tavLst>
                                    </p:anim>
                                  </p:childTnLst>
                                </p:cTn>
                              </p:par>
                            </p:childTnLst>
                          </p:cTn>
                        </p:par>
                      </p:childTnLst>
                    </p:cTn>
                  </p:par>
                  <p:par>
                    <p:cTn id="84" fill="hold" nodeType="clickPar">
                      <p:stCondLst>
                        <p:cond delay="indefinite"/>
                      </p:stCondLst>
                      <p:childTnLst>
                        <p:par>
                          <p:cTn id="85" fill="hold" nodeType="withGroup">
                            <p:stCondLst>
                              <p:cond delay="0"/>
                            </p:stCondLst>
                            <p:childTnLst>
                              <p:par>
                                <p:cTn id="86" presetID="4" presetClass="entr" presetSubtype="16" fill="hold" nodeType="clickEffect">
                                  <p:stCondLst>
                                    <p:cond delay="0"/>
                                  </p:stCondLst>
                                  <p:childTnLst>
                                    <p:set>
                                      <p:cBhvr>
                                        <p:cTn id="87" dur="1" fill="hold">
                                          <p:stCondLst>
                                            <p:cond delay="0"/>
                                          </p:stCondLst>
                                        </p:cTn>
                                        <p:tgtEl>
                                          <p:spTgt spid="7"/>
                                        </p:tgtEl>
                                        <p:attrNameLst>
                                          <p:attrName>style.visibility</p:attrName>
                                        </p:attrNameLst>
                                      </p:cBhvr>
                                      <p:to>
                                        <p:strVal val="visible"/>
                                      </p:to>
                                    </p:set>
                                    <p:animEffect transition="in" filter="box(in)">
                                      <p:cBhvr>
                                        <p:cTn id="88" dur="500"/>
                                        <p:tgtEl>
                                          <p:spTgt spid="7"/>
                                        </p:tgtEl>
                                      </p:cBhvr>
                                    </p:animEffect>
                                  </p:childTnLst>
                                </p:cTn>
                              </p:par>
                            </p:childTnLst>
                          </p:cTn>
                        </p:par>
                      </p:childTnLst>
                    </p:cTn>
                  </p:par>
                  <p:par>
                    <p:cTn id="89" fill="hold" nodeType="clickPar">
                      <p:stCondLst>
                        <p:cond delay="indefinite"/>
                      </p:stCondLst>
                      <p:childTnLst>
                        <p:par>
                          <p:cTn id="90" fill="hold" nodeType="withGroup">
                            <p:stCondLst>
                              <p:cond delay="0"/>
                            </p:stCondLst>
                            <p:childTnLst>
                              <p:par>
                                <p:cTn id="91" presetID="2" presetClass="entr" presetSubtype="4" fill="hold" nodeType="clickEffect">
                                  <p:stCondLst>
                                    <p:cond delay="0"/>
                                  </p:stCondLst>
                                  <p:childTnLst>
                                    <p:set>
                                      <p:cBhvr>
                                        <p:cTn id="92" dur="1" fill="hold">
                                          <p:stCondLst>
                                            <p:cond delay="0"/>
                                          </p:stCondLst>
                                        </p:cTn>
                                        <p:tgtEl>
                                          <p:spTgt spid="10"/>
                                        </p:tgtEl>
                                        <p:attrNameLst>
                                          <p:attrName>style.visibility</p:attrName>
                                        </p:attrNameLst>
                                      </p:cBhvr>
                                      <p:to>
                                        <p:strVal val="visible"/>
                                      </p:to>
                                    </p:set>
                                    <p:anim calcmode="lin" valueType="num">
                                      <p:cBhvr additive="base">
                                        <p:cTn id="93" dur="500" fill="hold"/>
                                        <p:tgtEl>
                                          <p:spTgt spid="10"/>
                                        </p:tgtEl>
                                        <p:attrNameLst>
                                          <p:attrName>ppt_x</p:attrName>
                                        </p:attrNameLst>
                                      </p:cBhvr>
                                      <p:tavLst>
                                        <p:tav tm="0">
                                          <p:val>
                                            <p:strVal val="#ppt_x"/>
                                          </p:val>
                                        </p:tav>
                                        <p:tav tm="100000">
                                          <p:val>
                                            <p:strVal val="#ppt_x"/>
                                          </p:val>
                                        </p:tav>
                                      </p:tavLst>
                                    </p:anim>
                                    <p:anim calcmode="lin" valueType="num">
                                      <p:cBhvr additive="base">
                                        <p:cTn id="94" dur="500" fill="hold"/>
                                        <p:tgtEl>
                                          <p:spTgt spid="10"/>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1858" name="Rectangle 2">
            <a:extLst>
              <a:ext uri="{FF2B5EF4-FFF2-40B4-BE49-F238E27FC236}">
                <a16:creationId xmlns:a16="http://schemas.microsoft.com/office/drawing/2014/main" id="{2781116B-1BCD-4424-B149-D6DBC8643B12}"/>
              </a:ext>
            </a:extLst>
          </p:cNvPr>
          <p:cNvSpPr>
            <a:spLocks noChangeArrowheads="1"/>
          </p:cNvSpPr>
          <p:nvPr/>
        </p:nvSpPr>
        <p:spPr bwMode="auto">
          <a:xfrm>
            <a:off x="3048000" y="1905000"/>
            <a:ext cx="3173413" cy="646113"/>
          </a:xfrm>
          <a:prstGeom prst="rect">
            <a:avLst/>
          </a:prstGeom>
          <a:noFill/>
          <a:ln w="9525">
            <a:solidFill>
              <a:srgbClr val="FF0000"/>
            </a:solidFill>
            <a:miter lim="800000"/>
            <a:headEnd/>
            <a:tailEnd/>
          </a:ln>
          <a:extLst>
            <a:ext uri="{909E8E84-426E-40DD-AFC4-6F175D3DCCD1}">
              <a14:hiddenFill xmlns:a14="http://schemas.microsoft.com/office/drawing/2010/main">
                <a:solidFill>
                  <a:srgbClr val="FFFFFF"/>
                </a:solidFill>
              </a14:hiddenFill>
            </a:ext>
          </a:extLst>
        </p:spPr>
        <p:txBody>
          <a:bodyPr wrap="none" anchor="ct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lgn="ctr"/>
            <a:r>
              <a:rPr lang="en-US" altLang="en-US" sz="3600">
                <a:solidFill>
                  <a:srgbClr val="0000FF"/>
                </a:solidFill>
                <a:latin typeface="Times New Roman" panose="02020603050405020304" pitchFamily="18" charset="0"/>
                <a:cs typeface="Times New Roman" panose="02020603050405020304" pitchFamily="18" charset="0"/>
              </a:rPr>
              <a:t>Relative clauses</a:t>
            </a:r>
          </a:p>
        </p:txBody>
      </p:sp>
      <p:sp>
        <p:nvSpPr>
          <p:cNvPr id="121859" name="Cloud">
            <a:extLst>
              <a:ext uri="{FF2B5EF4-FFF2-40B4-BE49-F238E27FC236}">
                <a16:creationId xmlns:a16="http://schemas.microsoft.com/office/drawing/2014/main" id="{30FAD484-42A8-4968-9E4F-A218639B6E87}"/>
              </a:ext>
            </a:extLst>
          </p:cNvPr>
          <p:cNvSpPr>
            <a:spLocks noChangeAspect="1" noEditPoints="1" noChangeArrowheads="1"/>
          </p:cNvSpPr>
          <p:nvPr/>
        </p:nvSpPr>
        <p:spPr bwMode="auto">
          <a:xfrm>
            <a:off x="2209800" y="0"/>
            <a:ext cx="5562600" cy="1609725"/>
          </a:xfrm>
          <a:custGeom>
            <a:avLst/>
            <a:gdLst>
              <a:gd name="T0" fmla="*/ 17254 w 21600"/>
              <a:gd name="T1" fmla="*/ 804863 h 21600"/>
              <a:gd name="T2" fmla="*/ 2781300 w 21600"/>
              <a:gd name="T3" fmla="*/ 1608011 h 21600"/>
              <a:gd name="T4" fmla="*/ 5557965 w 21600"/>
              <a:gd name="T5" fmla="*/ 804863 h 21600"/>
              <a:gd name="T6" fmla="*/ 2781300 w 21600"/>
              <a:gd name="T7" fmla="*/ 92038 h 21600"/>
              <a:gd name="T8" fmla="*/ 0 60000 65536"/>
              <a:gd name="T9" fmla="*/ 0 60000 65536"/>
              <a:gd name="T10" fmla="*/ 0 60000 65536"/>
              <a:gd name="T11" fmla="*/ 0 60000 65536"/>
              <a:gd name="T12" fmla="*/ 2977 w 21600"/>
              <a:gd name="T13" fmla="*/ 3262 h 21600"/>
              <a:gd name="T14" fmla="*/ 17087 w 21600"/>
              <a:gd name="T15" fmla="*/ 17337 h 21600"/>
            </a:gdLst>
            <a:ahLst/>
            <a:cxnLst>
              <a:cxn ang="T8">
                <a:pos x="T0" y="T1"/>
              </a:cxn>
              <a:cxn ang="T9">
                <a:pos x="T2" y="T3"/>
              </a:cxn>
              <a:cxn ang="T10">
                <a:pos x="T4" y="T5"/>
              </a:cxn>
              <a:cxn ang="T11">
                <a:pos x="T6" y="T7"/>
              </a:cxn>
            </a:cxnLst>
            <a:rect l="T12" t="T13" r="T14" b="T15"/>
            <a:pathLst>
              <a:path w="21600" h="21600" extrusionOk="0">
                <a:moveTo>
                  <a:pt x="1949" y="7180"/>
                </a:moveTo>
                <a:cubicBezTo>
                  <a:pt x="841" y="7336"/>
                  <a:pt x="0" y="8613"/>
                  <a:pt x="0" y="10137"/>
                </a:cubicBezTo>
                <a:cubicBezTo>
                  <a:pt x="-1" y="11192"/>
                  <a:pt x="409" y="12169"/>
                  <a:pt x="1074" y="12702"/>
                </a:cubicBezTo>
                <a:lnTo>
                  <a:pt x="1063" y="12668"/>
                </a:lnTo>
                <a:cubicBezTo>
                  <a:pt x="685" y="13217"/>
                  <a:pt x="475" y="13940"/>
                  <a:pt x="475" y="14690"/>
                </a:cubicBezTo>
                <a:cubicBezTo>
                  <a:pt x="475" y="16325"/>
                  <a:pt x="1451" y="17650"/>
                  <a:pt x="2655" y="17650"/>
                </a:cubicBezTo>
                <a:cubicBezTo>
                  <a:pt x="2739" y="17650"/>
                  <a:pt x="2824" y="17643"/>
                  <a:pt x="2909" y="17629"/>
                </a:cubicBezTo>
                <a:lnTo>
                  <a:pt x="2897" y="17649"/>
                </a:lnTo>
                <a:cubicBezTo>
                  <a:pt x="3585" y="19288"/>
                  <a:pt x="4863" y="20300"/>
                  <a:pt x="6247" y="20300"/>
                </a:cubicBezTo>
                <a:cubicBezTo>
                  <a:pt x="6947" y="20299"/>
                  <a:pt x="7635" y="20039"/>
                  <a:pt x="8235" y="19546"/>
                </a:cubicBezTo>
                <a:lnTo>
                  <a:pt x="8229" y="19550"/>
                </a:lnTo>
                <a:cubicBezTo>
                  <a:pt x="8855" y="20829"/>
                  <a:pt x="9908" y="21597"/>
                  <a:pt x="11036" y="21597"/>
                </a:cubicBezTo>
                <a:cubicBezTo>
                  <a:pt x="12523" y="21596"/>
                  <a:pt x="13836" y="20267"/>
                  <a:pt x="14267" y="18324"/>
                </a:cubicBezTo>
                <a:lnTo>
                  <a:pt x="14270" y="18350"/>
                </a:lnTo>
                <a:cubicBezTo>
                  <a:pt x="14730" y="18740"/>
                  <a:pt x="15260" y="18947"/>
                  <a:pt x="15802" y="18947"/>
                </a:cubicBezTo>
                <a:cubicBezTo>
                  <a:pt x="17390" y="18946"/>
                  <a:pt x="18682" y="17205"/>
                  <a:pt x="18694" y="15045"/>
                </a:cubicBezTo>
                <a:lnTo>
                  <a:pt x="18689" y="15035"/>
                </a:lnTo>
                <a:cubicBezTo>
                  <a:pt x="20357" y="14710"/>
                  <a:pt x="21597" y="12765"/>
                  <a:pt x="21597" y="10472"/>
                </a:cubicBezTo>
                <a:cubicBezTo>
                  <a:pt x="21597" y="9456"/>
                  <a:pt x="21350" y="8469"/>
                  <a:pt x="20896" y="7663"/>
                </a:cubicBezTo>
                <a:lnTo>
                  <a:pt x="20889" y="7661"/>
                </a:lnTo>
                <a:cubicBezTo>
                  <a:pt x="21031" y="7208"/>
                  <a:pt x="21105" y="6721"/>
                  <a:pt x="21105" y="6228"/>
                </a:cubicBezTo>
                <a:cubicBezTo>
                  <a:pt x="21105" y="4588"/>
                  <a:pt x="20299" y="3150"/>
                  <a:pt x="19139" y="2719"/>
                </a:cubicBezTo>
                <a:lnTo>
                  <a:pt x="19148" y="2712"/>
                </a:lnTo>
                <a:cubicBezTo>
                  <a:pt x="18940" y="1142"/>
                  <a:pt x="17933" y="0"/>
                  <a:pt x="16758" y="0"/>
                </a:cubicBezTo>
                <a:cubicBezTo>
                  <a:pt x="16044" y="-1"/>
                  <a:pt x="15367" y="426"/>
                  <a:pt x="14905" y="1165"/>
                </a:cubicBezTo>
                <a:lnTo>
                  <a:pt x="14909" y="1170"/>
                </a:lnTo>
                <a:cubicBezTo>
                  <a:pt x="14497" y="432"/>
                  <a:pt x="13855" y="0"/>
                  <a:pt x="13174" y="0"/>
                </a:cubicBezTo>
                <a:cubicBezTo>
                  <a:pt x="12347" y="-1"/>
                  <a:pt x="11590" y="637"/>
                  <a:pt x="11221" y="1645"/>
                </a:cubicBezTo>
                <a:lnTo>
                  <a:pt x="11229" y="1694"/>
                </a:lnTo>
                <a:cubicBezTo>
                  <a:pt x="10730" y="1024"/>
                  <a:pt x="10058" y="650"/>
                  <a:pt x="9358" y="650"/>
                </a:cubicBezTo>
                <a:cubicBezTo>
                  <a:pt x="8372" y="649"/>
                  <a:pt x="7466" y="1391"/>
                  <a:pt x="7003" y="2578"/>
                </a:cubicBezTo>
                <a:lnTo>
                  <a:pt x="6995" y="2602"/>
                </a:lnTo>
                <a:cubicBezTo>
                  <a:pt x="6477" y="2189"/>
                  <a:pt x="5888" y="1972"/>
                  <a:pt x="5288" y="1972"/>
                </a:cubicBezTo>
                <a:cubicBezTo>
                  <a:pt x="3423" y="1972"/>
                  <a:pt x="1912" y="4029"/>
                  <a:pt x="1912" y="6567"/>
                </a:cubicBezTo>
                <a:cubicBezTo>
                  <a:pt x="1911" y="6774"/>
                  <a:pt x="1922" y="6981"/>
                  <a:pt x="1942" y="7186"/>
                </a:cubicBezTo>
                <a:lnTo>
                  <a:pt x="1949" y="7180"/>
                </a:lnTo>
                <a:close/>
              </a:path>
              <a:path w="21600" h="21600" fill="none" extrusionOk="0">
                <a:moveTo>
                  <a:pt x="1074" y="12702"/>
                </a:moveTo>
                <a:cubicBezTo>
                  <a:pt x="1407" y="12969"/>
                  <a:pt x="1786" y="13110"/>
                  <a:pt x="2172" y="13110"/>
                </a:cubicBezTo>
                <a:cubicBezTo>
                  <a:pt x="2228" y="13109"/>
                  <a:pt x="2285" y="13107"/>
                  <a:pt x="2341" y="13101"/>
                </a:cubicBezTo>
              </a:path>
              <a:path w="21600" h="21600" fill="none" extrusionOk="0">
                <a:moveTo>
                  <a:pt x="2909" y="17629"/>
                </a:moveTo>
                <a:cubicBezTo>
                  <a:pt x="3099" y="17599"/>
                  <a:pt x="3285" y="17535"/>
                  <a:pt x="3463" y="17439"/>
                </a:cubicBezTo>
              </a:path>
              <a:path w="21600" h="21600" fill="none" extrusionOk="0">
                <a:moveTo>
                  <a:pt x="7895" y="18680"/>
                </a:moveTo>
                <a:cubicBezTo>
                  <a:pt x="7983" y="18985"/>
                  <a:pt x="8095" y="19277"/>
                  <a:pt x="8229" y="19550"/>
                </a:cubicBezTo>
              </a:path>
              <a:path w="21600" h="21600" fill="none" extrusionOk="0">
                <a:moveTo>
                  <a:pt x="14267" y="18324"/>
                </a:moveTo>
                <a:cubicBezTo>
                  <a:pt x="14336" y="18013"/>
                  <a:pt x="14380" y="17693"/>
                  <a:pt x="14400" y="17370"/>
                </a:cubicBezTo>
              </a:path>
              <a:path w="21600" h="21600" fill="none" extrusionOk="0">
                <a:moveTo>
                  <a:pt x="18694" y="15045"/>
                </a:moveTo>
                <a:cubicBezTo>
                  <a:pt x="18694" y="15034"/>
                  <a:pt x="18695" y="15024"/>
                  <a:pt x="18695" y="15013"/>
                </a:cubicBezTo>
                <a:cubicBezTo>
                  <a:pt x="18695" y="13508"/>
                  <a:pt x="18063" y="12136"/>
                  <a:pt x="17069" y="11477"/>
                </a:cubicBezTo>
              </a:path>
              <a:path w="21600" h="21600" fill="none" extrusionOk="0">
                <a:moveTo>
                  <a:pt x="20165" y="8999"/>
                </a:moveTo>
                <a:cubicBezTo>
                  <a:pt x="20479" y="8635"/>
                  <a:pt x="20726" y="8177"/>
                  <a:pt x="20889" y="7661"/>
                </a:cubicBezTo>
              </a:path>
              <a:path w="21600" h="21600" fill="none" extrusionOk="0">
                <a:moveTo>
                  <a:pt x="19186" y="3344"/>
                </a:moveTo>
                <a:cubicBezTo>
                  <a:pt x="19186" y="3328"/>
                  <a:pt x="19187" y="3313"/>
                  <a:pt x="19187" y="3297"/>
                </a:cubicBezTo>
                <a:cubicBezTo>
                  <a:pt x="19187" y="3101"/>
                  <a:pt x="19174" y="2905"/>
                  <a:pt x="19148" y="2712"/>
                </a:cubicBezTo>
              </a:path>
              <a:path w="21600" h="21600" fill="none" extrusionOk="0">
                <a:moveTo>
                  <a:pt x="14905" y="1165"/>
                </a:moveTo>
                <a:cubicBezTo>
                  <a:pt x="14754" y="1408"/>
                  <a:pt x="14629" y="1679"/>
                  <a:pt x="14535" y="1971"/>
                </a:cubicBezTo>
              </a:path>
              <a:path w="21600" h="21600" fill="none" extrusionOk="0">
                <a:moveTo>
                  <a:pt x="11221" y="1645"/>
                </a:moveTo>
                <a:cubicBezTo>
                  <a:pt x="11140" y="1866"/>
                  <a:pt x="11080" y="2099"/>
                  <a:pt x="11041" y="2340"/>
                </a:cubicBezTo>
              </a:path>
              <a:path w="21600" h="21600" fill="none" extrusionOk="0">
                <a:moveTo>
                  <a:pt x="7645" y="3276"/>
                </a:moveTo>
                <a:cubicBezTo>
                  <a:pt x="7449" y="3016"/>
                  <a:pt x="7231" y="2790"/>
                  <a:pt x="6995" y="2602"/>
                </a:cubicBezTo>
              </a:path>
              <a:path w="21600" h="21600" fill="none" extrusionOk="0">
                <a:moveTo>
                  <a:pt x="1942" y="7186"/>
                </a:moveTo>
                <a:cubicBezTo>
                  <a:pt x="1966" y="7426"/>
                  <a:pt x="2004" y="7663"/>
                  <a:pt x="2056" y="7895"/>
                </a:cubicBezTo>
              </a:path>
            </a:pathLst>
          </a:custGeom>
          <a:solidFill>
            <a:srgbClr val="339933"/>
          </a:solidFill>
          <a:ln w="9525">
            <a:solidFill>
              <a:srgbClr val="000000"/>
            </a:solidFill>
            <a:miter lim="800000"/>
            <a:headEnd/>
            <a:tailEnd/>
          </a:ln>
          <a:effectLst>
            <a:outerShdw dist="107763" dir="2700000" algn="ctr" rotWithShape="0">
              <a:srgbClr val="808080"/>
            </a:outerShdw>
          </a:effectLst>
        </p:spPr>
        <p:txBody>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lgn="ctr"/>
            <a:endParaRPr lang="en-US" altLang="en-US" sz="2800">
              <a:solidFill>
                <a:schemeClr val="bg1"/>
              </a:solidFill>
              <a:latin typeface="Times New Roman" panose="02020603050405020304" pitchFamily="18" charset="0"/>
              <a:cs typeface="Times New Roman" panose="02020603050405020304" pitchFamily="18" charset="0"/>
            </a:endParaRPr>
          </a:p>
          <a:p>
            <a:pPr algn="ctr"/>
            <a:r>
              <a:rPr lang="en-US" altLang="en-US" sz="2800">
                <a:solidFill>
                  <a:schemeClr val="bg1"/>
                </a:solidFill>
                <a:latin typeface="Times New Roman" panose="02020603050405020304" pitchFamily="18" charset="0"/>
                <a:cs typeface="Times New Roman" panose="02020603050405020304" pitchFamily="18" charset="0"/>
              </a:rPr>
              <a:t>LANGUAGE FOCUS</a:t>
            </a:r>
          </a:p>
        </p:txBody>
      </p:sp>
      <p:grpSp>
        <p:nvGrpSpPr>
          <p:cNvPr id="10244" name="Group 4">
            <a:extLst>
              <a:ext uri="{FF2B5EF4-FFF2-40B4-BE49-F238E27FC236}">
                <a16:creationId xmlns:a16="http://schemas.microsoft.com/office/drawing/2014/main" id="{3B33556D-0FF9-47E5-8AC8-C04CFC18FC84}"/>
              </a:ext>
            </a:extLst>
          </p:cNvPr>
          <p:cNvGrpSpPr>
            <a:grpSpLocks/>
          </p:cNvGrpSpPr>
          <p:nvPr/>
        </p:nvGrpSpPr>
        <p:grpSpPr bwMode="auto">
          <a:xfrm>
            <a:off x="0" y="304800"/>
            <a:ext cx="2057400" cy="1066800"/>
            <a:chOff x="96" y="96"/>
            <a:chExt cx="1200" cy="672"/>
          </a:xfrm>
        </p:grpSpPr>
        <p:pic>
          <p:nvPicPr>
            <p:cNvPr id="10246" name="Picture 5" descr="ROTDONE">
              <a:extLst>
                <a:ext uri="{FF2B5EF4-FFF2-40B4-BE49-F238E27FC236}">
                  <a16:creationId xmlns:a16="http://schemas.microsoft.com/office/drawing/2014/main" id="{0A744B54-AE2D-46CA-8A84-6117DC732C54}"/>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96" y="96"/>
              <a:ext cx="1200" cy="67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247" name="Text Box 6">
              <a:extLst>
                <a:ext uri="{FF2B5EF4-FFF2-40B4-BE49-F238E27FC236}">
                  <a16:creationId xmlns:a16="http://schemas.microsoft.com/office/drawing/2014/main" id="{7E3D1A43-3E37-4CB3-8083-F2FBCC3E8ACC}"/>
                </a:ext>
              </a:extLst>
            </p:cNvPr>
            <p:cNvSpPr txBox="1">
              <a:spLocks noChangeArrowheads="1"/>
            </p:cNvSpPr>
            <p:nvPr/>
          </p:nvSpPr>
          <p:spPr bwMode="auto">
            <a:xfrm>
              <a:off x="288" y="192"/>
              <a:ext cx="960" cy="3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spcBef>
                  <a:spcPct val="50000"/>
                </a:spcBef>
              </a:pPr>
              <a:r>
                <a:rPr lang="en-US" altLang="en-US" sz="3200" b="1">
                  <a:solidFill>
                    <a:srgbClr val="00FF00"/>
                  </a:solidFill>
                  <a:latin typeface="Times New Roman" panose="02020603050405020304" pitchFamily="18" charset="0"/>
                  <a:cs typeface="Times New Roman" panose="02020603050405020304" pitchFamily="18" charset="0"/>
                </a:rPr>
                <a:t>UNIT 8</a:t>
              </a:r>
              <a:endParaRPr lang="vi-VN" altLang="en-US" sz="3200" b="1">
                <a:solidFill>
                  <a:srgbClr val="00FF00"/>
                </a:solidFill>
                <a:latin typeface="Times New Roman" panose="02020603050405020304" pitchFamily="18" charset="0"/>
                <a:cs typeface="Times New Roman" panose="02020603050405020304" pitchFamily="18" charset="0"/>
              </a:endParaRPr>
            </a:p>
          </p:txBody>
        </p:sp>
      </p:grpSp>
      <p:sp>
        <p:nvSpPr>
          <p:cNvPr id="121863" name="Text Box 7">
            <a:extLst>
              <a:ext uri="{FF2B5EF4-FFF2-40B4-BE49-F238E27FC236}">
                <a16:creationId xmlns:a16="http://schemas.microsoft.com/office/drawing/2014/main" id="{DEFDD14C-FA02-4FAF-B7ED-26E19DE04868}"/>
              </a:ext>
            </a:extLst>
          </p:cNvPr>
          <p:cNvSpPr txBox="1">
            <a:spLocks noChangeArrowheads="1"/>
          </p:cNvSpPr>
          <p:nvPr/>
        </p:nvSpPr>
        <p:spPr bwMode="auto">
          <a:xfrm>
            <a:off x="533400" y="3124200"/>
            <a:ext cx="8382000" cy="2228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spcBef>
                <a:spcPct val="50000"/>
              </a:spcBef>
              <a:buFontTx/>
              <a:buChar char="•"/>
            </a:pPr>
            <a:r>
              <a:rPr lang="en-US" altLang="en-US" sz="2800">
                <a:solidFill>
                  <a:srgbClr val="FF0000"/>
                </a:solidFill>
                <a:latin typeface="Times New Roman" panose="02020603050405020304" pitchFamily="18" charset="0"/>
                <a:cs typeface="Times New Roman" panose="02020603050405020304" pitchFamily="18" charset="0"/>
              </a:rPr>
              <a:t>Who: thay thế cho đại từ hoặc danh từ chỉ người.</a:t>
            </a:r>
          </a:p>
          <a:p>
            <a:pPr>
              <a:spcBef>
                <a:spcPct val="50000"/>
              </a:spcBef>
              <a:buFontTx/>
              <a:buChar char="•"/>
            </a:pPr>
            <a:r>
              <a:rPr lang="en-US" altLang="en-US" sz="2800">
                <a:solidFill>
                  <a:srgbClr val="FF0000"/>
                </a:solidFill>
                <a:latin typeface="Times New Roman" panose="02020603050405020304" pitchFamily="18" charset="0"/>
                <a:cs typeface="Times New Roman" panose="02020603050405020304" pitchFamily="18" charset="0"/>
              </a:rPr>
              <a:t>Which: thay thế cho danh từ hoặc đại từ chỉ vật.</a:t>
            </a:r>
          </a:p>
          <a:p>
            <a:pPr>
              <a:spcBef>
                <a:spcPct val="50000"/>
              </a:spcBef>
              <a:buFontTx/>
              <a:buChar char="•"/>
            </a:pPr>
            <a:r>
              <a:rPr lang="en-US" altLang="en-US" sz="2800">
                <a:solidFill>
                  <a:srgbClr val="FF0000"/>
                </a:solidFill>
                <a:latin typeface="Times New Roman" panose="02020603050405020304" pitchFamily="18" charset="0"/>
                <a:cs typeface="Times New Roman" panose="02020603050405020304" pitchFamily="18" charset="0"/>
              </a:rPr>
              <a:t>Đại từ quan hệ luôn đứng sau danh từ hoặc đại từ mà nó thay thế.</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53" presetClass="entr" presetSubtype="0" fill="hold" grpId="0" nodeType="withEffect">
                                  <p:stCondLst>
                                    <p:cond delay="0"/>
                                  </p:stCondLst>
                                  <p:childTnLst>
                                    <p:set>
                                      <p:cBhvr>
                                        <p:cTn id="6" dur="1" fill="hold">
                                          <p:stCondLst>
                                            <p:cond delay="0"/>
                                          </p:stCondLst>
                                        </p:cTn>
                                        <p:tgtEl>
                                          <p:spTgt spid="121859"/>
                                        </p:tgtEl>
                                        <p:attrNameLst>
                                          <p:attrName>style.visibility</p:attrName>
                                        </p:attrNameLst>
                                      </p:cBhvr>
                                      <p:to>
                                        <p:strVal val="visible"/>
                                      </p:to>
                                    </p:set>
                                    <p:anim calcmode="lin" valueType="num">
                                      <p:cBhvr>
                                        <p:cTn id="7" dur="500" fill="hold"/>
                                        <p:tgtEl>
                                          <p:spTgt spid="121859"/>
                                        </p:tgtEl>
                                        <p:attrNameLst>
                                          <p:attrName>ppt_w</p:attrName>
                                        </p:attrNameLst>
                                      </p:cBhvr>
                                      <p:tavLst>
                                        <p:tav tm="0">
                                          <p:val>
                                            <p:fltVal val="0"/>
                                          </p:val>
                                        </p:tav>
                                        <p:tav tm="100000">
                                          <p:val>
                                            <p:strVal val="#ppt_w"/>
                                          </p:val>
                                        </p:tav>
                                      </p:tavLst>
                                    </p:anim>
                                    <p:anim calcmode="lin" valueType="num">
                                      <p:cBhvr>
                                        <p:cTn id="8" dur="500" fill="hold"/>
                                        <p:tgtEl>
                                          <p:spTgt spid="121859"/>
                                        </p:tgtEl>
                                        <p:attrNameLst>
                                          <p:attrName>ppt_h</p:attrName>
                                        </p:attrNameLst>
                                      </p:cBhvr>
                                      <p:tavLst>
                                        <p:tav tm="0">
                                          <p:val>
                                            <p:fltVal val="0"/>
                                          </p:val>
                                        </p:tav>
                                        <p:tav tm="100000">
                                          <p:val>
                                            <p:strVal val="#ppt_h"/>
                                          </p:val>
                                        </p:tav>
                                      </p:tavLst>
                                    </p:anim>
                                    <p:animEffect transition="in" filter="fade">
                                      <p:cBhvr>
                                        <p:cTn id="9" dur="500"/>
                                        <p:tgtEl>
                                          <p:spTgt spid="121859"/>
                                        </p:tgtEl>
                                      </p:cBhvr>
                                    </p:animEffect>
                                  </p:childTnLst>
                                </p:cTn>
                              </p:par>
                            </p:childTnLst>
                          </p:cTn>
                        </p:par>
                      </p:childTnLst>
                    </p:cTn>
                  </p:par>
                  <p:par>
                    <p:cTn id="10" fill="hold" nodeType="clickPar">
                      <p:stCondLst>
                        <p:cond delay="indefinite"/>
                      </p:stCondLst>
                      <p:childTnLst>
                        <p:par>
                          <p:cTn id="11" fill="hold" nodeType="withGroup">
                            <p:stCondLst>
                              <p:cond delay="0"/>
                            </p:stCondLst>
                            <p:childTnLst>
                              <p:par>
                                <p:cTn id="12" presetID="4" presetClass="entr" presetSubtype="16" fill="hold" grpId="0" nodeType="clickEffect">
                                  <p:stCondLst>
                                    <p:cond delay="0"/>
                                  </p:stCondLst>
                                  <p:childTnLst>
                                    <p:set>
                                      <p:cBhvr>
                                        <p:cTn id="13" dur="1" fill="hold">
                                          <p:stCondLst>
                                            <p:cond delay="0"/>
                                          </p:stCondLst>
                                        </p:cTn>
                                        <p:tgtEl>
                                          <p:spTgt spid="121858"/>
                                        </p:tgtEl>
                                        <p:attrNameLst>
                                          <p:attrName>style.visibility</p:attrName>
                                        </p:attrNameLst>
                                      </p:cBhvr>
                                      <p:to>
                                        <p:strVal val="visible"/>
                                      </p:to>
                                    </p:set>
                                    <p:animEffect transition="in" filter="box(in)">
                                      <p:cBhvr>
                                        <p:cTn id="14" dur="500"/>
                                        <p:tgtEl>
                                          <p:spTgt spid="121858"/>
                                        </p:tgtEl>
                                      </p:cBhvr>
                                    </p:animEffect>
                                  </p:childTnLst>
                                </p:cTn>
                              </p:par>
                            </p:childTnLst>
                          </p:cTn>
                        </p:par>
                      </p:childTnLst>
                    </p:cTn>
                  </p:par>
                  <p:par>
                    <p:cTn id="15" fill="hold" nodeType="clickPar">
                      <p:stCondLst>
                        <p:cond delay="indefinite"/>
                      </p:stCondLst>
                      <p:childTnLst>
                        <p:par>
                          <p:cTn id="16" fill="hold" nodeType="withGroup">
                            <p:stCondLst>
                              <p:cond delay="0"/>
                            </p:stCondLst>
                            <p:childTnLst>
                              <p:par>
                                <p:cTn id="17" presetID="4" presetClass="entr" presetSubtype="16" fill="hold" grpId="0" nodeType="clickEffect">
                                  <p:stCondLst>
                                    <p:cond delay="0"/>
                                  </p:stCondLst>
                                  <p:childTnLst>
                                    <p:set>
                                      <p:cBhvr>
                                        <p:cTn id="18" dur="1" fill="hold">
                                          <p:stCondLst>
                                            <p:cond delay="0"/>
                                          </p:stCondLst>
                                        </p:cTn>
                                        <p:tgtEl>
                                          <p:spTgt spid="121863"/>
                                        </p:tgtEl>
                                        <p:attrNameLst>
                                          <p:attrName>style.visibility</p:attrName>
                                        </p:attrNameLst>
                                      </p:cBhvr>
                                      <p:to>
                                        <p:strVal val="visible"/>
                                      </p:to>
                                    </p:set>
                                    <p:animEffect transition="in" filter="box(in)">
                                      <p:cBhvr>
                                        <p:cTn id="19" dur="500"/>
                                        <p:tgtEl>
                                          <p:spTgt spid="12186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1858" grpId="0" animBg="1"/>
      <p:bldP spid="121859" grpId="0" animBg="1"/>
      <p:bldP spid="121863" grpId="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321" name="Text Box 33">
            <a:extLst>
              <a:ext uri="{FF2B5EF4-FFF2-40B4-BE49-F238E27FC236}">
                <a16:creationId xmlns:a16="http://schemas.microsoft.com/office/drawing/2014/main" id="{699BB972-B6AA-499F-8ADA-1CAF9EB8EB0E}"/>
              </a:ext>
            </a:extLst>
          </p:cNvPr>
          <p:cNvSpPr txBox="1">
            <a:spLocks noChangeArrowheads="1"/>
          </p:cNvSpPr>
          <p:nvPr/>
        </p:nvSpPr>
        <p:spPr bwMode="auto">
          <a:xfrm>
            <a:off x="1447800" y="5029200"/>
            <a:ext cx="3352800" cy="396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lgn="ctr" eaLnBrk="1" hangingPunct="1">
              <a:spcBef>
                <a:spcPct val="50000"/>
              </a:spcBef>
            </a:pPr>
            <a:r>
              <a:rPr lang="en-US" altLang="en-US" b="1">
                <a:latin typeface="Times New Roman" panose="02020603050405020304" pitchFamily="18" charset="0"/>
                <a:cs typeface="Times New Roman" panose="02020603050405020304" pitchFamily="18" charset="0"/>
              </a:rPr>
              <a:t>Relative clause</a:t>
            </a:r>
          </a:p>
        </p:txBody>
      </p:sp>
      <p:sp>
        <p:nvSpPr>
          <p:cNvPr id="11267" name="Text Box 34">
            <a:extLst>
              <a:ext uri="{FF2B5EF4-FFF2-40B4-BE49-F238E27FC236}">
                <a16:creationId xmlns:a16="http://schemas.microsoft.com/office/drawing/2014/main" id="{853296B7-9E4C-4758-8430-0527A5247F0A}"/>
              </a:ext>
            </a:extLst>
          </p:cNvPr>
          <p:cNvSpPr txBox="1">
            <a:spLocks noChangeArrowheads="1"/>
          </p:cNvSpPr>
          <p:nvPr/>
        </p:nvSpPr>
        <p:spPr bwMode="auto">
          <a:xfrm>
            <a:off x="228600" y="1219200"/>
            <a:ext cx="89154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spcBef>
                <a:spcPct val="50000"/>
              </a:spcBef>
            </a:pPr>
            <a:r>
              <a:rPr lang="en-US" altLang="en-US" sz="2400" b="1">
                <a:solidFill>
                  <a:srgbClr val="FF0000"/>
                </a:solidFill>
                <a:latin typeface="Times New Roman" panose="02020603050405020304" pitchFamily="18" charset="0"/>
                <a:cs typeface="Times New Roman" panose="02020603050405020304" pitchFamily="18" charset="0"/>
              </a:rPr>
              <a:t>III. Grammar: Relative clauses</a:t>
            </a:r>
          </a:p>
        </p:txBody>
      </p:sp>
      <p:sp>
        <p:nvSpPr>
          <p:cNvPr id="12328" name="Text Box 40">
            <a:extLst>
              <a:ext uri="{FF2B5EF4-FFF2-40B4-BE49-F238E27FC236}">
                <a16:creationId xmlns:a16="http://schemas.microsoft.com/office/drawing/2014/main" id="{D6107B83-7D02-4361-92C9-31C4BC0AE522}"/>
              </a:ext>
            </a:extLst>
          </p:cNvPr>
          <p:cNvSpPr txBox="1">
            <a:spLocks noChangeArrowheads="1"/>
          </p:cNvSpPr>
          <p:nvPr/>
        </p:nvSpPr>
        <p:spPr bwMode="auto">
          <a:xfrm>
            <a:off x="0" y="4038600"/>
            <a:ext cx="8305800" cy="396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spcBef>
                <a:spcPct val="50000"/>
              </a:spcBef>
            </a:pPr>
            <a:r>
              <a:rPr lang="en-US" altLang="en-US" b="1">
                <a:latin typeface="Times New Roman" panose="02020603050405020304" pitchFamily="18" charset="0"/>
                <a:cs typeface="Times New Roman" panose="02020603050405020304" pitchFamily="18" charset="0"/>
              </a:rPr>
              <a:t>a. </a:t>
            </a:r>
            <a:r>
              <a:rPr lang="en-US" altLang="en-US" b="1" u="sng">
                <a:solidFill>
                  <a:srgbClr val="FF0000"/>
                </a:solidFill>
                <a:latin typeface="Times New Roman" panose="02020603050405020304" pitchFamily="18" charset="0"/>
                <a:cs typeface="Times New Roman" panose="02020603050405020304" pitchFamily="18" charset="0"/>
              </a:rPr>
              <a:t>The boys</a:t>
            </a:r>
            <a:r>
              <a:rPr lang="en-US" altLang="en-US" b="1">
                <a:solidFill>
                  <a:schemeClr val="tx2"/>
                </a:solidFill>
                <a:latin typeface="Times New Roman" panose="02020603050405020304" pitchFamily="18" charset="0"/>
                <a:cs typeface="Times New Roman" panose="02020603050405020304" pitchFamily="18" charset="0"/>
              </a:rPr>
              <a:t> are very kind. </a:t>
            </a:r>
            <a:r>
              <a:rPr lang="en-US" altLang="en-US" b="1" u="sng">
                <a:solidFill>
                  <a:srgbClr val="FF0000"/>
                </a:solidFill>
                <a:latin typeface="Times New Roman" panose="02020603050405020304" pitchFamily="18" charset="0"/>
                <a:cs typeface="Times New Roman" panose="02020603050405020304" pitchFamily="18" charset="0"/>
              </a:rPr>
              <a:t>They</a:t>
            </a:r>
            <a:r>
              <a:rPr lang="en-US" altLang="en-US" b="1">
                <a:solidFill>
                  <a:srgbClr val="FF0000"/>
                </a:solidFill>
                <a:latin typeface="Times New Roman" panose="02020603050405020304" pitchFamily="18" charset="0"/>
                <a:cs typeface="Times New Roman" panose="02020603050405020304" pitchFamily="18" charset="0"/>
              </a:rPr>
              <a:t> </a:t>
            </a:r>
            <a:r>
              <a:rPr lang="en-US" altLang="en-US" b="1">
                <a:solidFill>
                  <a:schemeClr val="tx2"/>
                </a:solidFill>
                <a:latin typeface="Times New Roman" panose="02020603050405020304" pitchFamily="18" charset="0"/>
                <a:cs typeface="Times New Roman" panose="02020603050405020304" pitchFamily="18" charset="0"/>
              </a:rPr>
              <a:t>helped me yesterday.</a:t>
            </a:r>
          </a:p>
        </p:txBody>
      </p:sp>
      <p:sp>
        <p:nvSpPr>
          <p:cNvPr id="12329" name="Text Box 41">
            <a:extLst>
              <a:ext uri="{FF2B5EF4-FFF2-40B4-BE49-F238E27FC236}">
                <a16:creationId xmlns:a16="http://schemas.microsoft.com/office/drawing/2014/main" id="{5928A0CD-1F72-4AFE-9A6C-07AC447B3565}"/>
              </a:ext>
            </a:extLst>
          </p:cNvPr>
          <p:cNvSpPr txBox="1">
            <a:spLocks noChangeArrowheads="1"/>
          </p:cNvSpPr>
          <p:nvPr/>
        </p:nvSpPr>
        <p:spPr bwMode="auto">
          <a:xfrm>
            <a:off x="0" y="4572000"/>
            <a:ext cx="79248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spcBef>
                <a:spcPct val="50000"/>
              </a:spcBef>
            </a:pPr>
            <a:r>
              <a:rPr lang="en-US" altLang="en-US" sz="2400">
                <a:latin typeface="Times New Roman" panose="02020603050405020304" pitchFamily="18" charset="0"/>
                <a:cs typeface="Times New Roman" panose="02020603050405020304" pitchFamily="18" charset="0"/>
              </a:rPr>
              <a:t>-&gt; </a:t>
            </a:r>
            <a:r>
              <a:rPr lang="en-US" altLang="en-US" b="1">
                <a:solidFill>
                  <a:schemeClr val="tx2"/>
                </a:solidFill>
                <a:latin typeface="Times New Roman" panose="02020603050405020304" pitchFamily="18" charset="0"/>
                <a:cs typeface="Times New Roman" panose="02020603050405020304" pitchFamily="18" charset="0"/>
              </a:rPr>
              <a:t>The boys  </a:t>
            </a:r>
            <a:r>
              <a:rPr lang="en-US" altLang="en-US" b="1" u="sng">
                <a:solidFill>
                  <a:srgbClr val="FF0000"/>
                </a:solidFill>
                <a:latin typeface="Times New Roman" panose="02020603050405020304" pitchFamily="18" charset="0"/>
                <a:cs typeface="Times New Roman" panose="02020603050405020304" pitchFamily="18" charset="0"/>
              </a:rPr>
              <a:t>who helped me yesterday</a:t>
            </a:r>
            <a:r>
              <a:rPr lang="en-US" altLang="en-US" b="1">
                <a:solidFill>
                  <a:schemeClr val="tx2"/>
                </a:solidFill>
                <a:latin typeface="Times New Roman" panose="02020603050405020304" pitchFamily="18" charset="0"/>
                <a:cs typeface="Times New Roman" panose="02020603050405020304" pitchFamily="18" charset="0"/>
              </a:rPr>
              <a:t> are very kind.</a:t>
            </a:r>
          </a:p>
        </p:txBody>
      </p:sp>
      <p:sp>
        <p:nvSpPr>
          <p:cNvPr id="11270" name="Rectangle 51">
            <a:extLst>
              <a:ext uri="{FF2B5EF4-FFF2-40B4-BE49-F238E27FC236}">
                <a16:creationId xmlns:a16="http://schemas.microsoft.com/office/drawing/2014/main" id="{A5D32437-E703-4397-A732-8883F02026B0}"/>
              </a:ext>
            </a:extLst>
          </p:cNvPr>
          <p:cNvSpPr>
            <a:spLocks noChangeArrowheads="1"/>
          </p:cNvSpPr>
          <p:nvPr/>
        </p:nvSpPr>
        <p:spPr bwMode="auto">
          <a:xfrm>
            <a:off x="0" y="136525"/>
            <a:ext cx="9144000" cy="10064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lgn="ctr" eaLnBrk="1" hangingPunct="1"/>
            <a:r>
              <a:rPr lang="en-US" altLang="en-US" sz="2800" b="1">
                <a:solidFill>
                  <a:srgbClr val="FF3300"/>
                </a:solidFill>
                <a:latin typeface="Times New Roman" panose="02020603050405020304" pitchFamily="18" charset="0"/>
                <a:cs typeface="Times New Roman" panose="02020603050405020304" pitchFamily="18" charset="0"/>
              </a:rPr>
              <a:t> </a:t>
            </a:r>
            <a:r>
              <a:rPr lang="en-US" altLang="en-US" sz="2800" b="1">
                <a:solidFill>
                  <a:srgbClr val="6600CC"/>
                </a:solidFill>
                <a:latin typeface="Times New Roman" panose="02020603050405020304" pitchFamily="18" charset="0"/>
                <a:cs typeface="Times New Roman" panose="02020603050405020304" pitchFamily="18" charset="0"/>
              </a:rPr>
              <a:t>Unit 8: CELEBRATIONS</a:t>
            </a:r>
            <a:br>
              <a:rPr lang="en-US" altLang="en-US" sz="2800" b="1">
                <a:solidFill>
                  <a:srgbClr val="6600CC"/>
                </a:solidFill>
                <a:latin typeface="Times New Roman" panose="02020603050405020304" pitchFamily="18" charset="0"/>
                <a:cs typeface="Times New Roman" panose="02020603050405020304" pitchFamily="18" charset="0"/>
              </a:rPr>
            </a:br>
            <a:r>
              <a:rPr lang="en-US" altLang="en-US" b="1">
                <a:solidFill>
                  <a:srgbClr val="FF3300"/>
                </a:solidFill>
                <a:latin typeface="Times New Roman" panose="02020603050405020304" pitchFamily="18" charset="0"/>
                <a:cs typeface="Times New Roman" panose="02020603050405020304" pitchFamily="18" charset="0"/>
              </a:rPr>
              <a:t> </a:t>
            </a:r>
            <a:r>
              <a:rPr lang="en-US" altLang="en-US" sz="3200" b="1">
                <a:solidFill>
                  <a:srgbClr val="FF3300"/>
                </a:solidFill>
                <a:latin typeface="Times New Roman" panose="02020603050405020304" pitchFamily="18" charset="0"/>
                <a:cs typeface="Times New Roman" panose="02020603050405020304" pitchFamily="18" charset="0"/>
              </a:rPr>
              <a:t>LANGUAGE FOCUS</a:t>
            </a:r>
          </a:p>
        </p:txBody>
      </p:sp>
      <p:sp>
        <p:nvSpPr>
          <p:cNvPr id="12350" name="Text Box 62">
            <a:extLst>
              <a:ext uri="{FF2B5EF4-FFF2-40B4-BE49-F238E27FC236}">
                <a16:creationId xmlns:a16="http://schemas.microsoft.com/office/drawing/2014/main" id="{CD8D5CC7-9FFC-455E-B67F-7C05EB73C8F2}"/>
              </a:ext>
            </a:extLst>
          </p:cNvPr>
          <p:cNvSpPr txBox="1">
            <a:spLocks noChangeArrowheads="1"/>
          </p:cNvSpPr>
          <p:nvPr/>
        </p:nvSpPr>
        <p:spPr bwMode="auto">
          <a:xfrm>
            <a:off x="3962400" y="6461125"/>
            <a:ext cx="3352800" cy="396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lgn="ctr" eaLnBrk="1" hangingPunct="1">
              <a:spcBef>
                <a:spcPct val="50000"/>
              </a:spcBef>
            </a:pPr>
            <a:r>
              <a:rPr lang="en-US" altLang="en-US" b="1">
                <a:latin typeface="Times New Roman" panose="02020603050405020304" pitchFamily="18" charset="0"/>
                <a:cs typeface="Times New Roman" panose="02020603050405020304" pitchFamily="18" charset="0"/>
              </a:rPr>
              <a:t>Relative clause      </a:t>
            </a:r>
          </a:p>
        </p:txBody>
      </p:sp>
      <p:sp>
        <p:nvSpPr>
          <p:cNvPr id="12367" name="Text Box 79">
            <a:extLst>
              <a:ext uri="{FF2B5EF4-FFF2-40B4-BE49-F238E27FC236}">
                <a16:creationId xmlns:a16="http://schemas.microsoft.com/office/drawing/2014/main" id="{D8DBD7A0-510A-4A72-AA2D-A9B4C6D0B558}"/>
              </a:ext>
            </a:extLst>
          </p:cNvPr>
          <p:cNvSpPr txBox="1">
            <a:spLocks noChangeArrowheads="1"/>
          </p:cNvSpPr>
          <p:nvPr/>
        </p:nvSpPr>
        <p:spPr bwMode="auto">
          <a:xfrm>
            <a:off x="1295400" y="5029200"/>
            <a:ext cx="762000" cy="396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spcBef>
                <a:spcPct val="50000"/>
              </a:spcBef>
            </a:pPr>
            <a:r>
              <a:rPr lang="en-US" altLang="en-US">
                <a:latin typeface="Times New Roman" panose="02020603050405020304" pitchFamily="18" charset="0"/>
                <a:cs typeface="Times New Roman" panose="02020603050405020304" pitchFamily="18" charset="0"/>
              </a:rPr>
              <a:t> </a:t>
            </a:r>
            <a:r>
              <a:rPr lang="en-US" altLang="en-US" b="1" u="sng">
                <a:solidFill>
                  <a:srgbClr val="FF0000"/>
                </a:solidFill>
                <a:latin typeface="Times New Roman" panose="02020603050405020304" pitchFamily="18" charset="0"/>
                <a:cs typeface="Times New Roman" panose="02020603050405020304" pitchFamily="18" charset="0"/>
              </a:rPr>
              <a:t>that</a:t>
            </a:r>
            <a:r>
              <a:rPr lang="en-US" altLang="en-US">
                <a:latin typeface="Times New Roman" panose="02020603050405020304" pitchFamily="18" charset="0"/>
                <a:cs typeface="Times New Roman" panose="02020603050405020304" pitchFamily="18" charset="0"/>
              </a:rPr>
              <a:t> </a:t>
            </a:r>
          </a:p>
        </p:txBody>
      </p:sp>
      <p:sp>
        <p:nvSpPr>
          <p:cNvPr id="12368" name="Text Box 80">
            <a:extLst>
              <a:ext uri="{FF2B5EF4-FFF2-40B4-BE49-F238E27FC236}">
                <a16:creationId xmlns:a16="http://schemas.microsoft.com/office/drawing/2014/main" id="{D036A94D-74E9-4DAC-90ED-D1F8083F36D5}"/>
              </a:ext>
            </a:extLst>
          </p:cNvPr>
          <p:cNvSpPr txBox="1">
            <a:spLocks noChangeArrowheads="1"/>
          </p:cNvSpPr>
          <p:nvPr/>
        </p:nvSpPr>
        <p:spPr bwMode="auto">
          <a:xfrm>
            <a:off x="3429000" y="6461125"/>
            <a:ext cx="762000" cy="396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spcBef>
                <a:spcPct val="50000"/>
              </a:spcBef>
            </a:pPr>
            <a:r>
              <a:rPr lang="en-US" altLang="en-US">
                <a:latin typeface="Times New Roman" panose="02020603050405020304" pitchFamily="18" charset="0"/>
                <a:cs typeface="Times New Roman" panose="02020603050405020304" pitchFamily="18" charset="0"/>
              </a:rPr>
              <a:t> </a:t>
            </a:r>
            <a:r>
              <a:rPr lang="en-US" altLang="en-US" b="1" u="sng">
                <a:solidFill>
                  <a:srgbClr val="FF0000"/>
                </a:solidFill>
                <a:latin typeface="Times New Roman" panose="02020603050405020304" pitchFamily="18" charset="0"/>
                <a:cs typeface="Times New Roman" panose="02020603050405020304" pitchFamily="18" charset="0"/>
              </a:rPr>
              <a:t>that</a:t>
            </a:r>
            <a:r>
              <a:rPr lang="en-US" altLang="en-US">
                <a:latin typeface="Times New Roman" panose="02020603050405020304" pitchFamily="18" charset="0"/>
                <a:cs typeface="Times New Roman" panose="02020603050405020304" pitchFamily="18" charset="0"/>
              </a:rPr>
              <a:t> </a:t>
            </a:r>
          </a:p>
        </p:txBody>
      </p:sp>
      <p:sp>
        <p:nvSpPr>
          <p:cNvPr id="12374" name="Text Box 86">
            <a:extLst>
              <a:ext uri="{FF2B5EF4-FFF2-40B4-BE49-F238E27FC236}">
                <a16:creationId xmlns:a16="http://schemas.microsoft.com/office/drawing/2014/main" id="{C256C09F-23BA-49E1-9DDB-6BC7C0B8871B}"/>
              </a:ext>
            </a:extLst>
          </p:cNvPr>
          <p:cNvSpPr txBox="1">
            <a:spLocks noChangeArrowheads="1"/>
          </p:cNvSpPr>
          <p:nvPr/>
        </p:nvSpPr>
        <p:spPr bwMode="auto">
          <a:xfrm>
            <a:off x="0" y="1752600"/>
            <a:ext cx="8458200" cy="396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r>
              <a:rPr lang="en-US" altLang="en-US" b="1">
                <a:latin typeface="Times New Roman" panose="02020603050405020304" pitchFamily="18" charset="0"/>
                <a:cs typeface="Times New Roman" panose="02020603050405020304" pitchFamily="18" charset="0"/>
              </a:rPr>
              <a:t>1.  Defining relative clauses: (</a:t>
            </a:r>
            <a:r>
              <a:rPr lang="vi-VN" altLang="en-US" b="1">
                <a:latin typeface="Times New Roman" panose="02020603050405020304" pitchFamily="18" charset="0"/>
                <a:cs typeface="Times New Roman" panose="02020603050405020304" pitchFamily="18" charset="0"/>
              </a:rPr>
              <a:t>mệnh đề quan hệ xác định).</a:t>
            </a:r>
          </a:p>
        </p:txBody>
      </p:sp>
      <p:sp>
        <p:nvSpPr>
          <p:cNvPr id="12375" name="Text Box 87">
            <a:extLst>
              <a:ext uri="{FF2B5EF4-FFF2-40B4-BE49-F238E27FC236}">
                <a16:creationId xmlns:a16="http://schemas.microsoft.com/office/drawing/2014/main" id="{0AE47F1E-A2C5-498F-8206-9496DD4C051A}"/>
              </a:ext>
            </a:extLst>
          </p:cNvPr>
          <p:cNvSpPr txBox="1">
            <a:spLocks noChangeArrowheads="1"/>
          </p:cNvSpPr>
          <p:nvPr/>
        </p:nvSpPr>
        <p:spPr bwMode="auto">
          <a:xfrm>
            <a:off x="0" y="5486400"/>
            <a:ext cx="9144000" cy="4270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342900" indent="-342900"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spcBef>
                <a:spcPct val="50000"/>
              </a:spcBef>
            </a:pPr>
            <a:r>
              <a:rPr lang="en-US" altLang="en-US" sz="2200" b="1">
                <a:solidFill>
                  <a:srgbClr val="0000FF"/>
                </a:solidFill>
                <a:latin typeface="Times New Roman" panose="02020603050405020304" pitchFamily="18" charset="0"/>
                <a:cs typeface="Times New Roman" panose="02020603050405020304" pitchFamily="18" charset="0"/>
              </a:rPr>
              <a:t>b.  Auld Lang Syne is </a:t>
            </a:r>
            <a:r>
              <a:rPr lang="en-US" altLang="en-US" sz="2200" b="1" u="sng">
                <a:solidFill>
                  <a:srgbClr val="FF0000"/>
                </a:solidFill>
                <a:latin typeface="Times New Roman" panose="02020603050405020304" pitchFamily="18" charset="0"/>
                <a:cs typeface="Times New Roman" panose="02020603050405020304" pitchFamily="18" charset="0"/>
              </a:rPr>
              <a:t>a song</a:t>
            </a:r>
            <a:r>
              <a:rPr lang="en-US" altLang="en-US" sz="2200" b="1">
                <a:solidFill>
                  <a:srgbClr val="0000FF"/>
                </a:solidFill>
                <a:latin typeface="Times New Roman" panose="02020603050405020304" pitchFamily="18" charset="0"/>
                <a:cs typeface="Times New Roman" panose="02020603050405020304" pitchFamily="18" charset="0"/>
              </a:rPr>
              <a:t>. </a:t>
            </a:r>
            <a:r>
              <a:rPr lang="en-US" altLang="en-US" sz="2200" b="1" u="sng">
                <a:solidFill>
                  <a:srgbClr val="FF0000"/>
                </a:solidFill>
                <a:latin typeface="Times New Roman" panose="02020603050405020304" pitchFamily="18" charset="0"/>
                <a:cs typeface="Times New Roman" panose="02020603050405020304" pitchFamily="18" charset="0"/>
              </a:rPr>
              <a:t>Auld Lang Syne</a:t>
            </a:r>
            <a:r>
              <a:rPr lang="en-US" altLang="en-US" sz="2200" b="1">
                <a:solidFill>
                  <a:srgbClr val="0000FF"/>
                </a:solidFill>
                <a:latin typeface="Times New Roman" panose="02020603050405020304" pitchFamily="18" charset="0"/>
                <a:cs typeface="Times New Roman" panose="02020603050405020304" pitchFamily="18" charset="0"/>
              </a:rPr>
              <a:t> is   sung on New </a:t>
            </a:r>
            <a:r>
              <a:rPr lang="en-US" altLang="en-US" sz="2200">
                <a:solidFill>
                  <a:srgbClr val="0000FF"/>
                </a:solidFill>
                <a:latin typeface="Times New Roman" panose="02020603050405020304" pitchFamily="18" charset="0"/>
                <a:cs typeface="Times New Roman" panose="02020603050405020304" pitchFamily="18" charset="0"/>
              </a:rPr>
              <a:t>Year’s</a:t>
            </a:r>
            <a:r>
              <a:rPr lang="en-US" altLang="en-US" sz="2200" b="1">
                <a:solidFill>
                  <a:srgbClr val="0000FF"/>
                </a:solidFill>
                <a:latin typeface="Times New Roman" panose="02020603050405020304" pitchFamily="18" charset="0"/>
                <a:cs typeface="Times New Roman" panose="02020603050405020304" pitchFamily="18" charset="0"/>
              </a:rPr>
              <a:t> Eve.</a:t>
            </a:r>
          </a:p>
        </p:txBody>
      </p:sp>
      <p:sp>
        <p:nvSpPr>
          <p:cNvPr id="12376" name="Text Box 88">
            <a:extLst>
              <a:ext uri="{FF2B5EF4-FFF2-40B4-BE49-F238E27FC236}">
                <a16:creationId xmlns:a16="http://schemas.microsoft.com/office/drawing/2014/main" id="{A240A854-7577-4F9C-B462-8D868002FFF0}"/>
              </a:ext>
            </a:extLst>
          </p:cNvPr>
          <p:cNvSpPr txBox="1">
            <a:spLocks noChangeArrowheads="1"/>
          </p:cNvSpPr>
          <p:nvPr/>
        </p:nvSpPr>
        <p:spPr bwMode="auto">
          <a:xfrm>
            <a:off x="0" y="6019800"/>
            <a:ext cx="9144000" cy="519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342900" indent="-342900"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spcBef>
                <a:spcPct val="50000"/>
              </a:spcBef>
            </a:pPr>
            <a:r>
              <a:rPr lang="en-US" altLang="en-US" sz="2800" b="1">
                <a:solidFill>
                  <a:srgbClr val="0000FF"/>
                </a:solidFill>
                <a:latin typeface="Times New Roman" panose="02020603050405020304" pitchFamily="18" charset="0"/>
                <a:cs typeface="Times New Roman" panose="02020603050405020304" pitchFamily="18" charset="0"/>
              </a:rPr>
              <a:t>-&gt; </a:t>
            </a:r>
            <a:r>
              <a:rPr lang="en-US" altLang="en-US" sz="2200" b="1">
                <a:solidFill>
                  <a:srgbClr val="0000FF"/>
                </a:solidFill>
                <a:latin typeface="Times New Roman" panose="02020603050405020304" pitchFamily="18" charset="0"/>
                <a:cs typeface="Times New Roman" panose="02020603050405020304" pitchFamily="18" charset="0"/>
              </a:rPr>
              <a:t>Auld Lang Syne is a song </a:t>
            </a:r>
            <a:r>
              <a:rPr lang="en-US" altLang="en-US" sz="2200" b="1" u="sng">
                <a:solidFill>
                  <a:srgbClr val="FF0000"/>
                </a:solidFill>
                <a:latin typeface="Times New Roman" panose="02020603050405020304" pitchFamily="18" charset="0"/>
                <a:cs typeface="Times New Roman" panose="02020603050405020304" pitchFamily="18" charset="0"/>
              </a:rPr>
              <a:t>which is  sung on New </a:t>
            </a:r>
            <a:r>
              <a:rPr lang="en-US" altLang="en-US" sz="2200" u="sng">
                <a:solidFill>
                  <a:srgbClr val="FF0000"/>
                </a:solidFill>
                <a:latin typeface="Times New Roman" panose="02020603050405020304" pitchFamily="18" charset="0"/>
                <a:cs typeface="Times New Roman" panose="02020603050405020304" pitchFamily="18" charset="0"/>
              </a:rPr>
              <a:t>Year’s</a:t>
            </a:r>
            <a:r>
              <a:rPr lang="en-US" altLang="en-US" sz="2200" b="1" u="sng">
                <a:solidFill>
                  <a:srgbClr val="FF0000"/>
                </a:solidFill>
                <a:latin typeface="Times New Roman" panose="02020603050405020304" pitchFamily="18" charset="0"/>
                <a:cs typeface="Times New Roman" panose="02020603050405020304" pitchFamily="18" charset="0"/>
              </a:rPr>
              <a:t> Eve.</a:t>
            </a:r>
          </a:p>
        </p:txBody>
      </p:sp>
      <p:sp>
        <p:nvSpPr>
          <p:cNvPr id="12379" name="Text Box 91">
            <a:extLst>
              <a:ext uri="{FF2B5EF4-FFF2-40B4-BE49-F238E27FC236}">
                <a16:creationId xmlns:a16="http://schemas.microsoft.com/office/drawing/2014/main" id="{1B352024-203C-4F24-8E80-76E0EDEF8852}"/>
              </a:ext>
            </a:extLst>
          </p:cNvPr>
          <p:cNvSpPr txBox="1">
            <a:spLocks noChangeArrowheads="1"/>
          </p:cNvSpPr>
          <p:nvPr/>
        </p:nvSpPr>
        <p:spPr bwMode="auto">
          <a:xfrm>
            <a:off x="0" y="2819400"/>
            <a:ext cx="9144000" cy="10064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r>
              <a:rPr lang="vi-VN" altLang="en-US">
                <a:latin typeface="Times New Roman" panose="02020603050405020304" pitchFamily="18" charset="0"/>
                <a:cs typeface="Times New Roman" panose="02020603050405020304" pitchFamily="18" charset="0"/>
              </a:rPr>
              <a:t>* Note: MĐQH xác định là mệnh đề cần thiết dùng để bổ nghĩa cho danh từ đứng trước nó. nếu bỏ đi ý nghĩa của câu sẽ không rõ ràng, vì tiền ngữ chưa xác định, có thể dùng </a:t>
            </a:r>
            <a:r>
              <a:rPr lang="vi-VN" altLang="en-US" b="1">
                <a:latin typeface="Times New Roman" panose="02020603050405020304" pitchFamily="18" charset="0"/>
                <a:cs typeface="Times New Roman" panose="02020603050405020304" pitchFamily="18" charset="0"/>
              </a:rPr>
              <a:t>That để thay thế cho Who và Which.</a:t>
            </a:r>
          </a:p>
        </p:txBody>
      </p:sp>
      <p:sp>
        <p:nvSpPr>
          <p:cNvPr id="12380" name="Text Box 92">
            <a:extLst>
              <a:ext uri="{FF2B5EF4-FFF2-40B4-BE49-F238E27FC236}">
                <a16:creationId xmlns:a16="http://schemas.microsoft.com/office/drawing/2014/main" id="{22465F68-3ED7-4E69-AA14-A404AC42FB74}"/>
              </a:ext>
            </a:extLst>
          </p:cNvPr>
          <p:cNvSpPr txBox="1">
            <a:spLocks noChangeArrowheads="1"/>
          </p:cNvSpPr>
          <p:nvPr/>
        </p:nvSpPr>
        <p:spPr bwMode="auto">
          <a:xfrm>
            <a:off x="0" y="2286000"/>
            <a:ext cx="7696200" cy="396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spcBef>
                <a:spcPct val="50000"/>
              </a:spcBef>
            </a:pPr>
            <a:r>
              <a:rPr lang="en-US" altLang="en-US">
                <a:latin typeface="Times New Roman" panose="02020603050405020304" pitchFamily="18" charset="0"/>
                <a:cs typeface="Times New Roman" panose="02020603050405020304" pitchFamily="18" charset="0"/>
              </a:rPr>
              <a:t>* </a:t>
            </a:r>
            <a:r>
              <a:rPr lang="en-US" altLang="en-US">
                <a:solidFill>
                  <a:srgbClr val="FF0000"/>
                </a:solidFill>
                <a:latin typeface="Times New Roman" panose="02020603050405020304" pitchFamily="18" charset="0"/>
                <a:cs typeface="Times New Roman" panose="02020603050405020304" pitchFamily="18" charset="0"/>
              </a:rPr>
              <a:t>Form</a:t>
            </a:r>
            <a:r>
              <a:rPr lang="en-US" altLang="en-US">
                <a:latin typeface="Times New Roman" panose="02020603050405020304" pitchFamily="18" charset="0"/>
                <a:cs typeface="Times New Roman" panose="02020603050405020304" pitchFamily="18" charset="0"/>
              </a:rPr>
              <a:t>: N + who/ which/ that + be/ verb + ……… </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5" presetClass="entr" presetSubtype="10" fill="hold" grpId="0" nodeType="clickEffect">
                                  <p:stCondLst>
                                    <p:cond delay="0"/>
                                  </p:stCondLst>
                                  <p:childTnLst>
                                    <p:set>
                                      <p:cBhvr>
                                        <p:cTn id="6" dur="1" fill="hold">
                                          <p:stCondLst>
                                            <p:cond delay="0"/>
                                          </p:stCondLst>
                                        </p:cTn>
                                        <p:tgtEl>
                                          <p:spTgt spid="12374"/>
                                        </p:tgtEl>
                                        <p:attrNameLst>
                                          <p:attrName>style.visibility</p:attrName>
                                        </p:attrNameLst>
                                      </p:cBhvr>
                                      <p:to>
                                        <p:strVal val="visible"/>
                                      </p:to>
                                    </p:set>
                                    <p:animEffect transition="in" filter="checkerboard(across)">
                                      <p:cBhvr>
                                        <p:cTn id="7" dur="500"/>
                                        <p:tgtEl>
                                          <p:spTgt spid="12374"/>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18" presetClass="entr" presetSubtype="12" fill="hold" grpId="0" nodeType="clickEffect">
                                  <p:stCondLst>
                                    <p:cond delay="0"/>
                                  </p:stCondLst>
                                  <p:childTnLst>
                                    <p:set>
                                      <p:cBhvr>
                                        <p:cTn id="11" dur="1" fill="hold">
                                          <p:stCondLst>
                                            <p:cond delay="0"/>
                                          </p:stCondLst>
                                        </p:cTn>
                                        <p:tgtEl>
                                          <p:spTgt spid="12380"/>
                                        </p:tgtEl>
                                        <p:attrNameLst>
                                          <p:attrName>style.visibility</p:attrName>
                                        </p:attrNameLst>
                                      </p:cBhvr>
                                      <p:to>
                                        <p:strVal val="visible"/>
                                      </p:to>
                                    </p:set>
                                    <p:animEffect transition="in" filter="strips(downLeft)">
                                      <p:cBhvr>
                                        <p:cTn id="12" dur="500"/>
                                        <p:tgtEl>
                                          <p:spTgt spid="12380"/>
                                        </p:tgtEl>
                                      </p:cBhvr>
                                    </p:animEffect>
                                  </p:childTnLst>
                                </p:cTn>
                              </p:par>
                            </p:childTnLst>
                          </p:cTn>
                        </p:par>
                      </p:childTnLst>
                    </p:cTn>
                  </p:par>
                  <p:par>
                    <p:cTn id="13" fill="hold" nodeType="clickPar">
                      <p:stCondLst>
                        <p:cond delay="indefinite"/>
                      </p:stCondLst>
                      <p:childTnLst>
                        <p:par>
                          <p:cTn id="14" fill="hold" nodeType="withGroup">
                            <p:stCondLst>
                              <p:cond delay="0"/>
                            </p:stCondLst>
                            <p:childTnLst>
                              <p:par>
                                <p:cTn id="15" presetID="49" presetClass="entr" presetSubtype="0" decel="100000" fill="hold" grpId="0" nodeType="clickEffect">
                                  <p:stCondLst>
                                    <p:cond delay="0"/>
                                  </p:stCondLst>
                                  <p:childTnLst>
                                    <p:set>
                                      <p:cBhvr>
                                        <p:cTn id="16" dur="1" fill="hold">
                                          <p:stCondLst>
                                            <p:cond delay="0"/>
                                          </p:stCondLst>
                                        </p:cTn>
                                        <p:tgtEl>
                                          <p:spTgt spid="12379"/>
                                        </p:tgtEl>
                                        <p:attrNameLst>
                                          <p:attrName>style.visibility</p:attrName>
                                        </p:attrNameLst>
                                      </p:cBhvr>
                                      <p:to>
                                        <p:strVal val="visible"/>
                                      </p:to>
                                    </p:set>
                                    <p:anim calcmode="lin" valueType="num">
                                      <p:cBhvr>
                                        <p:cTn id="17" dur="500" fill="hold"/>
                                        <p:tgtEl>
                                          <p:spTgt spid="12379"/>
                                        </p:tgtEl>
                                        <p:attrNameLst>
                                          <p:attrName>ppt_w</p:attrName>
                                        </p:attrNameLst>
                                      </p:cBhvr>
                                      <p:tavLst>
                                        <p:tav tm="0">
                                          <p:val>
                                            <p:fltVal val="0"/>
                                          </p:val>
                                        </p:tav>
                                        <p:tav tm="100000">
                                          <p:val>
                                            <p:strVal val="#ppt_w"/>
                                          </p:val>
                                        </p:tav>
                                      </p:tavLst>
                                    </p:anim>
                                    <p:anim calcmode="lin" valueType="num">
                                      <p:cBhvr>
                                        <p:cTn id="18" dur="500" fill="hold"/>
                                        <p:tgtEl>
                                          <p:spTgt spid="12379"/>
                                        </p:tgtEl>
                                        <p:attrNameLst>
                                          <p:attrName>ppt_h</p:attrName>
                                        </p:attrNameLst>
                                      </p:cBhvr>
                                      <p:tavLst>
                                        <p:tav tm="0">
                                          <p:val>
                                            <p:fltVal val="0"/>
                                          </p:val>
                                        </p:tav>
                                        <p:tav tm="100000">
                                          <p:val>
                                            <p:strVal val="#ppt_h"/>
                                          </p:val>
                                        </p:tav>
                                      </p:tavLst>
                                    </p:anim>
                                    <p:anim calcmode="lin" valueType="num">
                                      <p:cBhvr>
                                        <p:cTn id="19" dur="500" fill="hold"/>
                                        <p:tgtEl>
                                          <p:spTgt spid="12379"/>
                                        </p:tgtEl>
                                        <p:attrNameLst>
                                          <p:attrName>style.rotation</p:attrName>
                                        </p:attrNameLst>
                                      </p:cBhvr>
                                      <p:tavLst>
                                        <p:tav tm="0">
                                          <p:val>
                                            <p:fltVal val="360"/>
                                          </p:val>
                                        </p:tav>
                                        <p:tav tm="100000">
                                          <p:val>
                                            <p:fltVal val="0"/>
                                          </p:val>
                                        </p:tav>
                                      </p:tavLst>
                                    </p:anim>
                                    <p:animEffect transition="in" filter="fade">
                                      <p:cBhvr>
                                        <p:cTn id="20" dur="500"/>
                                        <p:tgtEl>
                                          <p:spTgt spid="12379"/>
                                        </p:tgtEl>
                                      </p:cBhvr>
                                    </p:animEffect>
                                  </p:childTnLst>
                                </p:cTn>
                              </p:par>
                            </p:childTnLst>
                          </p:cTn>
                        </p:par>
                      </p:childTnLst>
                    </p:cTn>
                  </p:par>
                  <p:par>
                    <p:cTn id="21" fill="hold" nodeType="clickPar">
                      <p:stCondLst>
                        <p:cond delay="indefinite"/>
                      </p:stCondLst>
                      <p:childTnLst>
                        <p:par>
                          <p:cTn id="22" fill="hold" nodeType="withGroup">
                            <p:stCondLst>
                              <p:cond delay="0"/>
                            </p:stCondLst>
                            <p:childTnLst>
                              <p:par>
                                <p:cTn id="23" presetID="7" presetClass="entr" presetSubtype="4" fill="hold" grpId="0" nodeType="clickEffect">
                                  <p:stCondLst>
                                    <p:cond delay="0"/>
                                  </p:stCondLst>
                                  <p:childTnLst>
                                    <p:set>
                                      <p:cBhvr>
                                        <p:cTn id="24" dur="1" fill="hold">
                                          <p:stCondLst>
                                            <p:cond delay="0"/>
                                          </p:stCondLst>
                                        </p:cTn>
                                        <p:tgtEl>
                                          <p:spTgt spid="12328"/>
                                        </p:tgtEl>
                                        <p:attrNameLst>
                                          <p:attrName>style.visibility</p:attrName>
                                        </p:attrNameLst>
                                      </p:cBhvr>
                                      <p:to>
                                        <p:strVal val="visible"/>
                                      </p:to>
                                    </p:set>
                                    <p:anim calcmode="lin" valueType="num">
                                      <p:cBhvr additive="base">
                                        <p:cTn id="25" dur="500" fill="hold"/>
                                        <p:tgtEl>
                                          <p:spTgt spid="12328"/>
                                        </p:tgtEl>
                                        <p:attrNameLst>
                                          <p:attrName>ppt_x</p:attrName>
                                        </p:attrNameLst>
                                      </p:cBhvr>
                                      <p:tavLst>
                                        <p:tav tm="0">
                                          <p:val>
                                            <p:strVal val="#ppt_x"/>
                                          </p:val>
                                        </p:tav>
                                        <p:tav tm="100000">
                                          <p:val>
                                            <p:strVal val="#ppt_x"/>
                                          </p:val>
                                        </p:tav>
                                      </p:tavLst>
                                    </p:anim>
                                    <p:anim calcmode="lin" valueType="num">
                                      <p:cBhvr additive="base">
                                        <p:cTn id="26" dur="500" fill="hold"/>
                                        <p:tgtEl>
                                          <p:spTgt spid="12328"/>
                                        </p:tgtEl>
                                        <p:attrNameLst>
                                          <p:attrName>ppt_y</p:attrName>
                                        </p:attrNameLst>
                                      </p:cBhvr>
                                      <p:tavLst>
                                        <p:tav tm="0">
                                          <p:val>
                                            <p:strVal val="1+#ppt_h/2"/>
                                          </p:val>
                                        </p:tav>
                                        <p:tav tm="100000">
                                          <p:val>
                                            <p:strVal val="#ppt_y"/>
                                          </p:val>
                                        </p:tav>
                                      </p:tavLst>
                                    </p:anim>
                                  </p:childTnLst>
                                </p:cTn>
                              </p:par>
                            </p:childTnLst>
                          </p:cTn>
                        </p:par>
                      </p:childTnLst>
                    </p:cTn>
                  </p:par>
                  <p:par>
                    <p:cTn id="27" fill="hold" nodeType="clickPar">
                      <p:stCondLst>
                        <p:cond delay="indefinite"/>
                      </p:stCondLst>
                      <p:childTnLst>
                        <p:par>
                          <p:cTn id="28" fill="hold" nodeType="withGroup">
                            <p:stCondLst>
                              <p:cond delay="0"/>
                            </p:stCondLst>
                            <p:childTnLst>
                              <p:par>
                                <p:cTn id="29" presetID="54" presetClass="entr" presetSubtype="0" accel="100000" fill="hold" grpId="0" nodeType="clickEffect">
                                  <p:stCondLst>
                                    <p:cond delay="0"/>
                                  </p:stCondLst>
                                  <p:childTnLst>
                                    <p:set>
                                      <p:cBhvr>
                                        <p:cTn id="30" dur="1" fill="hold">
                                          <p:stCondLst>
                                            <p:cond delay="0"/>
                                          </p:stCondLst>
                                        </p:cTn>
                                        <p:tgtEl>
                                          <p:spTgt spid="12329"/>
                                        </p:tgtEl>
                                        <p:attrNameLst>
                                          <p:attrName>style.visibility</p:attrName>
                                        </p:attrNameLst>
                                      </p:cBhvr>
                                      <p:to>
                                        <p:strVal val="visible"/>
                                      </p:to>
                                    </p:set>
                                    <p:anim calcmode="lin" valueType="num">
                                      <p:cBhvr>
                                        <p:cTn id="31" dur="500" fill="hold"/>
                                        <p:tgtEl>
                                          <p:spTgt spid="12329"/>
                                        </p:tgtEl>
                                        <p:attrNameLst>
                                          <p:attrName>ppt_w</p:attrName>
                                        </p:attrNameLst>
                                      </p:cBhvr>
                                      <p:tavLst>
                                        <p:tav tm="0">
                                          <p:val>
                                            <p:strVal val="#ppt_w*0.05"/>
                                          </p:val>
                                        </p:tav>
                                        <p:tav tm="100000">
                                          <p:val>
                                            <p:strVal val="#ppt_w"/>
                                          </p:val>
                                        </p:tav>
                                      </p:tavLst>
                                    </p:anim>
                                    <p:anim calcmode="lin" valueType="num">
                                      <p:cBhvr>
                                        <p:cTn id="32" dur="500" fill="hold"/>
                                        <p:tgtEl>
                                          <p:spTgt spid="12329"/>
                                        </p:tgtEl>
                                        <p:attrNameLst>
                                          <p:attrName>ppt_h</p:attrName>
                                        </p:attrNameLst>
                                      </p:cBhvr>
                                      <p:tavLst>
                                        <p:tav tm="0">
                                          <p:val>
                                            <p:strVal val="#ppt_h"/>
                                          </p:val>
                                        </p:tav>
                                        <p:tav tm="100000">
                                          <p:val>
                                            <p:strVal val="#ppt_h"/>
                                          </p:val>
                                        </p:tav>
                                      </p:tavLst>
                                    </p:anim>
                                    <p:anim calcmode="lin" valueType="num">
                                      <p:cBhvr>
                                        <p:cTn id="33" dur="500" fill="hold"/>
                                        <p:tgtEl>
                                          <p:spTgt spid="12329"/>
                                        </p:tgtEl>
                                        <p:attrNameLst>
                                          <p:attrName>ppt_x</p:attrName>
                                        </p:attrNameLst>
                                      </p:cBhvr>
                                      <p:tavLst>
                                        <p:tav tm="0">
                                          <p:val>
                                            <p:strVal val="#ppt_x-.2"/>
                                          </p:val>
                                        </p:tav>
                                        <p:tav tm="100000">
                                          <p:val>
                                            <p:strVal val="#ppt_x"/>
                                          </p:val>
                                        </p:tav>
                                      </p:tavLst>
                                    </p:anim>
                                    <p:anim calcmode="lin" valueType="num">
                                      <p:cBhvr>
                                        <p:cTn id="34" dur="500" fill="hold"/>
                                        <p:tgtEl>
                                          <p:spTgt spid="12329"/>
                                        </p:tgtEl>
                                        <p:attrNameLst>
                                          <p:attrName>ppt_y</p:attrName>
                                        </p:attrNameLst>
                                      </p:cBhvr>
                                      <p:tavLst>
                                        <p:tav tm="0">
                                          <p:val>
                                            <p:strVal val="#ppt_y"/>
                                          </p:val>
                                        </p:tav>
                                        <p:tav tm="100000">
                                          <p:val>
                                            <p:strVal val="#ppt_y"/>
                                          </p:val>
                                        </p:tav>
                                      </p:tavLst>
                                    </p:anim>
                                    <p:animEffect transition="in" filter="fade">
                                      <p:cBhvr>
                                        <p:cTn id="35" dur="500"/>
                                        <p:tgtEl>
                                          <p:spTgt spid="12329"/>
                                        </p:tgtEl>
                                      </p:cBhvr>
                                    </p:animEffect>
                                  </p:childTnLst>
                                </p:cTn>
                              </p:par>
                            </p:childTnLst>
                          </p:cTn>
                        </p:par>
                      </p:childTnLst>
                    </p:cTn>
                  </p:par>
                  <p:par>
                    <p:cTn id="36" fill="hold" nodeType="clickPar">
                      <p:stCondLst>
                        <p:cond delay="indefinite"/>
                      </p:stCondLst>
                      <p:childTnLst>
                        <p:par>
                          <p:cTn id="37" fill="hold" nodeType="withGroup">
                            <p:stCondLst>
                              <p:cond delay="0"/>
                            </p:stCondLst>
                            <p:childTnLst>
                              <p:par>
                                <p:cTn id="38" presetID="24" presetClass="entr" presetSubtype="0" fill="hold" grpId="0" nodeType="clickEffect">
                                  <p:stCondLst>
                                    <p:cond delay="0"/>
                                  </p:stCondLst>
                                  <p:childTnLst>
                                    <p:set>
                                      <p:cBhvr>
                                        <p:cTn id="39" dur="1" fill="hold">
                                          <p:stCondLst>
                                            <p:cond delay="0"/>
                                          </p:stCondLst>
                                        </p:cTn>
                                        <p:tgtEl>
                                          <p:spTgt spid="12321"/>
                                        </p:tgtEl>
                                        <p:attrNameLst>
                                          <p:attrName>style.visibility</p:attrName>
                                        </p:attrNameLst>
                                      </p:cBhvr>
                                      <p:to>
                                        <p:strVal val="visible"/>
                                      </p:to>
                                    </p:set>
                                    <p:anim to="" calcmode="lin" valueType="num">
                                      <p:cBhvr>
                                        <p:cTn id="40" dur="1" fill="hold"/>
                                        <p:tgtEl>
                                          <p:spTgt spid="12321"/>
                                        </p:tgtEl>
                                        <p:attrNameLst>
                                          <p:attrName/>
                                        </p:attrNameLst>
                                      </p:cBhvr>
                                    </p:anim>
                                  </p:childTnLst>
                                </p:cTn>
                              </p:par>
                            </p:childTnLst>
                          </p:cTn>
                        </p:par>
                      </p:childTnLst>
                    </p:cTn>
                  </p:par>
                  <p:par>
                    <p:cTn id="41" fill="hold" nodeType="clickPar">
                      <p:stCondLst>
                        <p:cond delay="indefinite"/>
                      </p:stCondLst>
                      <p:childTnLst>
                        <p:par>
                          <p:cTn id="42" fill="hold" nodeType="withGroup">
                            <p:stCondLst>
                              <p:cond delay="0"/>
                            </p:stCondLst>
                            <p:childTnLst>
                              <p:par>
                                <p:cTn id="43" presetID="49" presetClass="entr" presetSubtype="0" decel="100000" fill="hold" grpId="0" nodeType="clickEffect">
                                  <p:stCondLst>
                                    <p:cond delay="0"/>
                                  </p:stCondLst>
                                  <p:childTnLst>
                                    <p:set>
                                      <p:cBhvr>
                                        <p:cTn id="44" dur="1" fill="hold">
                                          <p:stCondLst>
                                            <p:cond delay="0"/>
                                          </p:stCondLst>
                                        </p:cTn>
                                        <p:tgtEl>
                                          <p:spTgt spid="12375"/>
                                        </p:tgtEl>
                                        <p:attrNameLst>
                                          <p:attrName>style.visibility</p:attrName>
                                        </p:attrNameLst>
                                      </p:cBhvr>
                                      <p:to>
                                        <p:strVal val="visible"/>
                                      </p:to>
                                    </p:set>
                                    <p:anim calcmode="lin" valueType="num">
                                      <p:cBhvr>
                                        <p:cTn id="45" dur="500" fill="hold"/>
                                        <p:tgtEl>
                                          <p:spTgt spid="12375"/>
                                        </p:tgtEl>
                                        <p:attrNameLst>
                                          <p:attrName>ppt_w</p:attrName>
                                        </p:attrNameLst>
                                      </p:cBhvr>
                                      <p:tavLst>
                                        <p:tav tm="0">
                                          <p:val>
                                            <p:fltVal val="0"/>
                                          </p:val>
                                        </p:tav>
                                        <p:tav tm="100000">
                                          <p:val>
                                            <p:strVal val="#ppt_w"/>
                                          </p:val>
                                        </p:tav>
                                      </p:tavLst>
                                    </p:anim>
                                    <p:anim calcmode="lin" valueType="num">
                                      <p:cBhvr>
                                        <p:cTn id="46" dur="500" fill="hold"/>
                                        <p:tgtEl>
                                          <p:spTgt spid="12375"/>
                                        </p:tgtEl>
                                        <p:attrNameLst>
                                          <p:attrName>ppt_h</p:attrName>
                                        </p:attrNameLst>
                                      </p:cBhvr>
                                      <p:tavLst>
                                        <p:tav tm="0">
                                          <p:val>
                                            <p:fltVal val="0"/>
                                          </p:val>
                                        </p:tav>
                                        <p:tav tm="100000">
                                          <p:val>
                                            <p:strVal val="#ppt_h"/>
                                          </p:val>
                                        </p:tav>
                                      </p:tavLst>
                                    </p:anim>
                                    <p:anim calcmode="lin" valueType="num">
                                      <p:cBhvr>
                                        <p:cTn id="47" dur="500" fill="hold"/>
                                        <p:tgtEl>
                                          <p:spTgt spid="12375"/>
                                        </p:tgtEl>
                                        <p:attrNameLst>
                                          <p:attrName>style.rotation</p:attrName>
                                        </p:attrNameLst>
                                      </p:cBhvr>
                                      <p:tavLst>
                                        <p:tav tm="0">
                                          <p:val>
                                            <p:fltVal val="360"/>
                                          </p:val>
                                        </p:tav>
                                        <p:tav tm="100000">
                                          <p:val>
                                            <p:fltVal val="0"/>
                                          </p:val>
                                        </p:tav>
                                      </p:tavLst>
                                    </p:anim>
                                    <p:animEffect transition="in" filter="fade">
                                      <p:cBhvr>
                                        <p:cTn id="48" dur="500"/>
                                        <p:tgtEl>
                                          <p:spTgt spid="12375"/>
                                        </p:tgtEl>
                                      </p:cBhvr>
                                    </p:animEffect>
                                  </p:childTnLst>
                                </p:cTn>
                              </p:par>
                            </p:childTnLst>
                          </p:cTn>
                        </p:par>
                      </p:childTnLst>
                    </p:cTn>
                  </p:par>
                  <p:par>
                    <p:cTn id="49" fill="hold" nodeType="clickPar">
                      <p:stCondLst>
                        <p:cond delay="indefinite"/>
                      </p:stCondLst>
                      <p:childTnLst>
                        <p:par>
                          <p:cTn id="50" fill="hold" nodeType="withGroup">
                            <p:stCondLst>
                              <p:cond delay="0"/>
                            </p:stCondLst>
                            <p:childTnLst>
                              <p:par>
                                <p:cTn id="51" presetID="31" presetClass="entr" presetSubtype="0" fill="hold" grpId="0" nodeType="clickEffect">
                                  <p:stCondLst>
                                    <p:cond delay="0"/>
                                  </p:stCondLst>
                                  <p:iterate type="lt">
                                    <p:tmPct val="5000"/>
                                  </p:iterate>
                                  <p:childTnLst>
                                    <p:set>
                                      <p:cBhvr>
                                        <p:cTn id="52" dur="1" fill="hold">
                                          <p:stCondLst>
                                            <p:cond delay="0"/>
                                          </p:stCondLst>
                                        </p:cTn>
                                        <p:tgtEl>
                                          <p:spTgt spid="12376"/>
                                        </p:tgtEl>
                                        <p:attrNameLst>
                                          <p:attrName>style.visibility</p:attrName>
                                        </p:attrNameLst>
                                      </p:cBhvr>
                                      <p:to>
                                        <p:strVal val="visible"/>
                                      </p:to>
                                    </p:set>
                                    <p:anim calcmode="lin" valueType="num">
                                      <p:cBhvr>
                                        <p:cTn id="53" dur="1000" fill="hold"/>
                                        <p:tgtEl>
                                          <p:spTgt spid="12376"/>
                                        </p:tgtEl>
                                        <p:attrNameLst>
                                          <p:attrName>ppt_w</p:attrName>
                                        </p:attrNameLst>
                                      </p:cBhvr>
                                      <p:tavLst>
                                        <p:tav tm="0">
                                          <p:val>
                                            <p:fltVal val="0"/>
                                          </p:val>
                                        </p:tav>
                                        <p:tav tm="100000">
                                          <p:val>
                                            <p:strVal val="#ppt_w"/>
                                          </p:val>
                                        </p:tav>
                                      </p:tavLst>
                                    </p:anim>
                                    <p:anim calcmode="lin" valueType="num">
                                      <p:cBhvr>
                                        <p:cTn id="54" dur="1000" fill="hold"/>
                                        <p:tgtEl>
                                          <p:spTgt spid="12376"/>
                                        </p:tgtEl>
                                        <p:attrNameLst>
                                          <p:attrName>ppt_h</p:attrName>
                                        </p:attrNameLst>
                                      </p:cBhvr>
                                      <p:tavLst>
                                        <p:tav tm="0">
                                          <p:val>
                                            <p:fltVal val="0"/>
                                          </p:val>
                                        </p:tav>
                                        <p:tav tm="100000">
                                          <p:val>
                                            <p:strVal val="#ppt_h"/>
                                          </p:val>
                                        </p:tav>
                                      </p:tavLst>
                                    </p:anim>
                                    <p:anim calcmode="lin" valueType="num">
                                      <p:cBhvr>
                                        <p:cTn id="55" dur="1000" fill="hold"/>
                                        <p:tgtEl>
                                          <p:spTgt spid="12376"/>
                                        </p:tgtEl>
                                        <p:attrNameLst>
                                          <p:attrName>style.rotation</p:attrName>
                                        </p:attrNameLst>
                                      </p:cBhvr>
                                      <p:tavLst>
                                        <p:tav tm="0">
                                          <p:val>
                                            <p:fltVal val="90"/>
                                          </p:val>
                                        </p:tav>
                                        <p:tav tm="100000">
                                          <p:val>
                                            <p:fltVal val="0"/>
                                          </p:val>
                                        </p:tav>
                                      </p:tavLst>
                                    </p:anim>
                                    <p:animEffect transition="in" filter="fade">
                                      <p:cBhvr>
                                        <p:cTn id="56" dur="1000"/>
                                        <p:tgtEl>
                                          <p:spTgt spid="12376"/>
                                        </p:tgtEl>
                                      </p:cBhvr>
                                    </p:animEffect>
                                  </p:childTnLst>
                                </p:cTn>
                              </p:par>
                            </p:childTnLst>
                          </p:cTn>
                        </p:par>
                      </p:childTnLst>
                    </p:cTn>
                  </p:par>
                  <p:par>
                    <p:cTn id="57" fill="hold" nodeType="clickPar">
                      <p:stCondLst>
                        <p:cond delay="indefinite"/>
                      </p:stCondLst>
                      <p:childTnLst>
                        <p:par>
                          <p:cTn id="58" fill="hold" nodeType="withGroup">
                            <p:stCondLst>
                              <p:cond delay="0"/>
                            </p:stCondLst>
                            <p:childTnLst>
                              <p:par>
                                <p:cTn id="59" presetID="31" presetClass="entr" presetSubtype="0" fill="hold" grpId="0" nodeType="clickEffect">
                                  <p:stCondLst>
                                    <p:cond delay="0"/>
                                  </p:stCondLst>
                                  <p:iterate type="lt">
                                    <p:tmPct val="5000"/>
                                  </p:iterate>
                                  <p:childTnLst>
                                    <p:set>
                                      <p:cBhvr>
                                        <p:cTn id="60" dur="1" fill="hold">
                                          <p:stCondLst>
                                            <p:cond delay="0"/>
                                          </p:stCondLst>
                                        </p:cTn>
                                        <p:tgtEl>
                                          <p:spTgt spid="12350"/>
                                        </p:tgtEl>
                                        <p:attrNameLst>
                                          <p:attrName>style.visibility</p:attrName>
                                        </p:attrNameLst>
                                      </p:cBhvr>
                                      <p:to>
                                        <p:strVal val="visible"/>
                                      </p:to>
                                    </p:set>
                                    <p:anim calcmode="lin" valueType="num">
                                      <p:cBhvr>
                                        <p:cTn id="61" dur="500" fill="hold"/>
                                        <p:tgtEl>
                                          <p:spTgt spid="12350"/>
                                        </p:tgtEl>
                                        <p:attrNameLst>
                                          <p:attrName>ppt_w</p:attrName>
                                        </p:attrNameLst>
                                      </p:cBhvr>
                                      <p:tavLst>
                                        <p:tav tm="0">
                                          <p:val>
                                            <p:fltVal val="0"/>
                                          </p:val>
                                        </p:tav>
                                        <p:tav tm="100000">
                                          <p:val>
                                            <p:strVal val="#ppt_w"/>
                                          </p:val>
                                        </p:tav>
                                      </p:tavLst>
                                    </p:anim>
                                    <p:anim calcmode="lin" valueType="num">
                                      <p:cBhvr>
                                        <p:cTn id="62" dur="500" fill="hold"/>
                                        <p:tgtEl>
                                          <p:spTgt spid="12350"/>
                                        </p:tgtEl>
                                        <p:attrNameLst>
                                          <p:attrName>ppt_h</p:attrName>
                                        </p:attrNameLst>
                                      </p:cBhvr>
                                      <p:tavLst>
                                        <p:tav tm="0">
                                          <p:val>
                                            <p:fltVal val="0"/>
                                          </p:val>
                                        </p:tav>
                                        <p:tav tm="100000">
                                          <p:val>
                                            <p:strVal val="#ppt_h"/>
                                          </p:val>
                                        </p:tav>
                                      </p:tavLst>
                                    </p:anim>
                                    <p:anim calcmode="lin" valueType="num">
                                      <p:cBhvr>
                                        <p:cTn id="63" dur="500" fill="hold"/>
                                        <p:tgtEl>
                                          <p:spTgt spid="12350"/>
                                        </p:tgtEl>
                                        <p:attrNameLst>
                                          <p:attrName>style.rotation</p:attrName>
                                        </p:attrNameLst>
                                      </p:cBhvr>
                                      <p:tavLst>
                                        <p:tav tm="0">
                                          <p:val>
                                            <p:fltVal val="90"/>
                                          </p:val>
                                        </p:tav>
                                        <p:tav tm="100000">
                                          <p:val>
                                            <p:fltVal val="0"/>
                                          </p:val>
                                        </p:tav>
                                      </p:tavLst>
                                    </p:anim>
                                    <p:animEffect transition="in" filter="fade">
                                      <p:cBhvr>
                                        <p:cTn id="64" dur="500"/>
                                        <p:tgtEl>
                                          <p:spTgt spid="12350"/>
                                        </p:tgtEl>
                                      </p:cBhvr>
                                    </p:animEffect>
                                  </p:childTnLst>
                                </p:cTn>
                              </p:par>
                            </p:childTnLst>
                          </p:cTn>
                        </p:par>
                      </p:childTnLst>
                    </p:cTn>
                  </p:par>
                  <p:par>
                    <p:cTn id="65" fill="hold" nodeType="clickPar">
                      <p:stCondLst>
                        <p:cond delay="indefinite"/>
                      </p:stCondLst>
                      <p:childTnLst>
                        <p:par>
                          <p:cTn id="66" fill="hold" nodeType="withGroup">
                            <p:stCondLst>
                              <p:cond delay="0"/>
                            </p:stCondLst>
                            <p:childTnLst>
                              <p:par>
                                <p:cTn id="67" presetID="31" presetClass="entr" presetSubtype="0" fill="hold" grpId="0" nodeType="clickEffect">
                                  <p:stCondLst>
                                    <p:cond delay="0"/>
                                  </p:stCondLst>
                                  <p:iterate type="lt">
                                    <p:tmPct val="5000"/>
                                  </p:iterate>
                                  <p:childTnLst>
                                    <p:set>
                                      <p:cBhvr>
                                        <p:cTn id="68" dur="1" fill="hold">
                                          <p:stCondLst>
                                            <p:cond delay="0"/>
                                          </p:stCondLst>
                                        </p:cTn>
                                        <p:tgtEl>
                                          <p:spTgt spid="12367"/>
                                        </p:tgtEl>
                                        <p:attrNameLst>
                                          <p:attrName>style.visibility</p:attrName>
                                        </p:attrNameLst>
                                      </p:cBhvr>
                                      <p:to>
                                        <p:strVal val="visible"/>
                                      </p:to>
                                    </p:set>
                                    <p:anim calcmode="lin" valueType="num">
                                      <p:cBhvr>
                                        <p:cTn id="69" dur="1000" fill="hold"/>
                                        <p:tgtEl>
                                          <p:spTgt spid="12367"/>
                                        </p:tgtEl>
                                        <p:attrNameLst>
                                          <p:attrName>ppt_w</p:attrName>
                                        </p:attrNameLst>
                                      </p:cBhvr>
                                      <p:tavLst>
                                        <p:tav tm="0">
                                          <p:val>
                                            <p:fltVal val="0"/>
                                          </p:val>
                                        </p:tav>
                                        <p:tav tm="100000">
                                          <p:val>
                                            <p:strVal val="#ppt_w"/>
                                          </p:val>
                                        </p:tav>
                                      </p:tavLst>
                                    </p:anim>
                                    <p:anim calcmode="lin" valueType="num">
                                      <p:cBhvr>
                                        <p:cTn id="70" dur="1000" fill="hold"/>
                                        <p:tgtEl>
                                          <p:spTgt spid="12367"/>
                                        </p:tgtEl>
                                        <p:attrNameLst>
                                          <p:attrName>ppt_h</p:attrName>
                                        </p:attrNameLst>
                                      </p:cBhvr>
                                      <p:tavLst>
                                        <p:tav tm="0">
                                          <p:val>
                                            <p:fltVal val="0"/>
                                          </p:val>
                                        </p:tav>
                                        <p:tav tm="100000">
                                          <p:val>
                                            <p:strVal val="#ppt_h"/>
                                          </p:val>
                                        </p:tav>
                                      </p:tavLst>
                                    </p:anim>
                                    <p:anim calcmode="lin" valueType="num">
                                      <p:cBhvr>
                                        <p:cTn id="71" dur="1000" fill="hold"/>
                                        <p:tgtEl>
                                          <p:spTgt spid="12367"/>
                                        </p:tgtEl>
                                        <p:attrNameLst>
                                          <p:attrName>style.rotation</p:attrName>
                                        </p:attrNameLst>
                                      </p:cBhvr>
                                      <p:tavLst>
                                        <p:tav tm="0">
                                          <p:val>
                                            <p:fltVal val="90"/>
                                          </p:val>
                                        </p:tav>
                                        <p:tav tm="100000">
                                          <p:val>
                                            <p:fltVal val="0"/>
                                          </p:val>
                                        </p:tav>
                                      </p:tavLst>
                                    </p:anim>
                                    <p:animEffect transition="in" filter="fade">
                                      <p:cBhvr>
                                        <p:cTn id="72" dur="1000"/>
                                        <p:tgtEl>
                                          <p:spTgt spid="12367"/>
                                        </p:tgtEl>
                                      </p:cBhvr>
                                    </p:animEffect>
                                  </p:childTnLst>
                                </p:cTn>
                              </p:par>
                            </p:childTnLst>
                          </p:cTn>
                        </p:par>
                      </p:childTnLst>
                    </p:cTn>
                  </p:par>
                  <p:par>
                    <p:cTn id="73" fill="hold" nodeType="clickPar">
                      <p:stCondLst>
                        <p:cond delay="indefinite"/>
                      </p:stCondLst>
                      <p:childTnLst>
                        <p:par>
                          <p:cTn id="74" fill="hold" nodeType="withGroup">
                            <p:stCondLst>
                              <p:cond delay="0"/>
                            </p:stCondLst>
                            <p:childTnLst>
                              <p:par>
                                <p:cTn id="75" presetID="55" presetClass="entr" presetSubtype="0" fill="hold" grpId="0" nodeType="clickEffect">
                                  <p:stCondLst>
                                    <p:cond delay="0"/>
                                  </p:stCondLst>
                                  <p:childTnLst>
                                    <p:set>
                                      <p:cBhvr>
                                        <p:cTn id="76" dur="1" fill="hold">
                                          <p:stCondLst>
                                            <p:cond delay="0"/>
                                          </p:stCondLst>
                                        </p:cTn>
                                        <p:tgtEl>
                                          <p:spTgt spid="12368"/>
                                        </p:tgtEl>
                                        <p:attrNameLst>
                                          <p:attrName>style.visibility</p:attrName>
                                        </p:attrNameLst>
                                      </p:cBhvr>
                                      <p:to>
                                        <p:strVal val="visible"/>
                                      </p:to>
                                    </p:set>
                                    <p:anim calcmode="lin" valueType="num">
                                      <p:cBhvr>
                                        <p:cTn id="77" dur="1000" fill="hold"/>
                                        <p:tgtEl>
                                          <p:spTgt spid="12368"/>
                                        </p:tgtEl>
                                        <p:attrNameLst>
                                          <p:attrName>ppt_w</p:attrName>
                                        </p:attrNameLst>
                                      </p:cBhvr>
                                      <p:tavLst>
                                        <p:tav tm="0">
                                          <p:val>
                                            <p:strVal val="#ppt_w*0.70"/>
                                          </p:val>
                                        </p:tav>
                                        <p:tav tm="100000">
                                          <p:val>
                                            <p:strVal val="#ppt_w"/>
                                          </p:val>
                                        </p:tav>
                                      </p:tavLst>
                                    </p:anim>
                                    <p:anim calcmode="lin" valueType="num">
                                      <p:cBhvr>
                                        <p:cTn id="78" dur="1000" fill="hold"/>
                                        <p:tgtEl>
                                          <p:spTgt spid="12368"/>
                                        </p:tgtEl>
                                        <p:attrNameLst>
                                          <p:attrName>ppt_h</p:attrName>
                                        </p:attrNameLst>
                                      </p:cBhvr>
                                      <p:tavLst>
                                        <p:tav tm="0">
                                          <p:val>
                                            <p:strVal val="#ppt_h"/>
                                          </p:val>
                                        </p:tav>
                                        <p:tav tm="100000">
                                          <p:val>
                                            <p:strVal val="#ppt_h"/>
                                          </p:val>
                                        </p:tav>
                                      </p:tavLst>
                                    </p:anim>
                                    <p:animEffect transition="in" filter="fade">
                                      <p:cBhvr>
                                        <p:cTn id="79" dur="1000"/>
                                        <p:tgtEl>
                                          <p:spTgt spid="1236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321" grpId="0"/>
      <p:bldP spid="12328" grpId="0"/>
      <p:bldP spid="12329" grpId="0"/>
      <p:bldP spid="12350" grpId="0"/>
      <p:bldP spid="12367" grpId="0"/>
      <p:bldP spid="12368" grpId="0"/>
      <p:bldP spid="12374" grpId="0"/>
      <p:bldP spid="12375" grpId="0"/>
      <p:bldP spid="12376" grpId="0"/>
      <p:bldP spid="12379" grpId="0"/>
      <p:bldP spid="12380" grpId="0"/>
    </p:bldLst>
  </p:timing>
</p:sld>
</file>

<file path=ppt/slides/slide9.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12290" name="Rectangle 129">
            <a:extLst>
              <a:ext uri="{FF2B5EF4-FFF2-40B4-BE49-F238E27FC236}">
                <a16:creationId xmlns:a16="http://schemas.microsoft.com/office/drawing/2014/main" id="{B86AC908-5492-4A98-9D88-2F925E53D84C}"/>
              </a:ext>
            </a:extLst>
          </p:cNvPr>
          <p:cNvSpPr>
            <a:spLocks noChangeArrowheads="1"/>
          </p:cNvSpPr>
          <p:nvPr/>
        </p:nvSpPr>
        <p:spPr bwMode="auto">
          <a:xfrm>
            <a:off x="0" y="-85725"/>
            <a:ext cx="9144000" cy="10064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lgn="ctr" eaLnBrk="1" hangingPunct="1"/>
            <a:r>
              <a:rPr lang="en-US" altLang="en-US" sz="2800">
                <a:solidFill>
                  <a:srgbClr val="FF3300"/>
                </a:solidFill>
                <a:latin typeface="Times New Roman" panose="02020603050405020304" pitchFamily="18" charset="0"/>
                <a:cs typeface="Times New Roman" panose="02020603050405020304" pitchFamily="18" charset="0"/>
              </a:rPr>
              <a:t>Unit 8: CELEBRATIONS</a:t>
            </a:r>
            <a:br>
              <a:rPr lang="en-US" altLang="en-US" sz="2800" b="1">
                <a:solidFill>
                  <a:srgbClr val="FF3300"/>
                </a:solidFill>
                <a:latin typeface="Times New Roman" panose="02020603050405020304" pitchFamily="18" charset="0"/>
                <a:cs typeface="Times New Roman" panose="02020603050405020304" pitchFamily="18" charset="0"/>
              </a:rPr>
            </a:br>
            <a:r>
              <a:rPr lang="en-US" altLang="en-US" b="1">
                <a:solidFill>
                  <a:srgbClr val="FF3300"/>
                </a:solidFill>
                <a:latin typeface="Times New Roman" panose="02020603050405020304" pitchFamily="18" charset="0"/>
                <a:cs typeface="Times New Roman" panose="02020603050405020304" pitchFamily="18" charset="0"/>
              </a:rPr>
              <a:t> </a:t>
            </a:r>
            <a:r>
              <a:rPr lang="en-US" altLang="en-US" sz="3200" b="1">
                <a:solidFill>
                  <a:srgbClr val="FF3300"/>
                </a:solidFill>
                <a:latin typeface="Times New Roman" panose="02020603050405020304" pitchFamily="18" charset="0"/>
                <a:cs typeface="Times New Roman" panose="02020603050405020304" pitchFamily="18" charset="0"/>
              </a:rPr>
              <a:t>LANGUAGE FOCUS</a:t>
            </a:r>
          </a:p>
        </p:txBody>
      </p:sp>
      <p:sp>
        <p:nvSpPr>
          <p:cNvPr id="11400" name="Text Box 136">
            <a:extLst>
              <a:ext uri="{FF2B5EF4-FFF2-40B4-BE49-F238E27FC236}">
                <a16:creationId xmlns:a16="http://schemas.microsoft.com/office/drawing/2014/main" id="{E49FF0D0-77EA-4100-A3AE-317741F7386A}"/>
              </a:ext>
            </a:extLst>
          </p:cNvPr>
          <p:cNvSpPr txBox="1">
            <a:spLocks noChangeArrowheads="1"/>
          </p:cNvSpPr>
          <p:nvPr/>
        </p:nvSpPr>
        <p:spPr bwMode="auto">
          <a:xfrm>
            <a:off x="0" y="1066800"/>
            <a:ext cx="9144000" cy="396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r>
              <a:rPr lang="vi-VN" altLang="en-US" b="1">
                <a:latin typeface="Times New Roman" panose="02020603050405020304" pitchFamily="18" charset="0"/>
                <a:cs typeface="Times New Roman" panose="02020603050405020304" pitchFamily="18" charset="0"/>
              </a:rPr>
              <a:t>2.  Non- defining relative clauses: (mệnh đề quan hệ không xác định).</a:t>
            </a:r>
          </a:p>
        </p:txBody>
      </p:sp>
      <p:sp>
        <p:nvSpPr>
          <p:cNvPr id="11401" name="Text Box 137">
            <a:extLst>
              <a:ext uri="{FF2B5EF4-FFF2-40B4-BE49-F238E27FC236}">
                <a16:creationId xmlns:a16="http://schemas.microsoft.com/office/drawing/2014/main" id="{FFDF80E0-6E96-4009-8DF8-3E3062282545}"/>
              </a:ext>
            </a:extLst>
          </p:cNvPr>
          <p:cNvSpPr txBox="1">
            <a:spLocks noChangeArrowheads="1"/>
          </p:cNvSpPr>
          <p:nvPr/>
        </p:nvSpPr>
        <p:spPr bwMode="auto">
          <a:xfrm>
            <a:off x="0" y="4038600"/>
            <a:ext cx="7086600" cy="396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spcBef>
                <a:spcPct val="50000"/>
              </a:spcBef>
            </a:pPr>
            <a:r>
              <a:rPr lang="en-US" altLang="en-US" b="1">
                <a:solidFill>
                  <a:schemeClr val="tx2"/>
                </a:solidFill>
                <a:latin typeface="Times New Roman" panose="02020603050405020304" pitchFamily="18" charset="0"/>
                <a:cs typeface="Times New Roman" panose="02020603050405020304" pitchFamily="18" charset="0"/>
              </a:rPr>
              <a:t>-&gt; This  book, </a:t>
            </a:r>
            <a:r>
              <a:rPr lang="en-US" altLang="en-US" b="1" u="sng">
                <a:solidFill>
                  <a:srgbClr val="FF0000"/>
                </a:solidFill>
                <a:latin typeface="Times New Roman" panose="02020603050405020304" pitchFamily="18" charset="0"/>
                <a:cs typeface="Times New Roman" panose="02020603050405020304" pitchFamily="18" charset="0"/>
              </a:rPr>
              <a:t>which  is on the table</a:t>
            </a:r>
            <a:r>
              <a:rPr lang="en-US" altLang="en-US" b="1">
                <a:solidFill>
                  <a:schemeClr val="tx2"/>
                </a:solidFill>
                <a:latin typeface="Times New Roman" panose="02020603050405020304" pitchFamily="18" charset="0"/>
                <a:cs typeface="Times New Roman" panose="02020603050405020304" pitchFamily="18" charset="0"/>
              </a:rPr>
              <a:t> , is very interesting. </a:t>
            </a:r>
          </a:p>
        </p:txBody>
      </p:sp>
      <p:sp>
        <p:nvSpPr>
          <p:cNvPr id="11402" name="Text Box 138">
            <a:extLst>
              <a:ext uri="{FF2B5EF4-FFF2-40B4-BE49-F238E27FC236}">
                <a16:creationId xmlns:a16="http://schemas.microsoft.com/office/drawing/2014/main" id="{4A7A69F0-949F-4106-8D6B-4E015B09C48B}"/>
              </a:ext>
            </a:extLst>
          </p:cNvPr>
          <p:cNvSpPr txBox="1">
            <a:spLocks noChangeArrowheads="1"/>
          </p:cNvSpPr>
          <p:nvPr/>
        </p:nvSpPr>
        <p:spPr bwMode="auto">
          <a:xfrm>
            <a:off x="0" y="2209800"/>
            <a:ext cx="9144000" cy="10064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r>
              <a:rPr lang="vi-VN" altLang="en-US">
                <a:latin typeface="Times New Roman" panose="02020603050405020304" pitchFamily="18" charset="0"/>
                <a:cs typeface="Times New Roman" panose="02020603050405020304" pitchFamily="18" charset="0"/>
              </a:rPr>
              <a:t>* Note: MĐQH không xác định là phần bổ sung thêm thông tin tiền ngữ. Mệnh đề này có thể bỏ được, vì tiền ngữ đã xác định. Mệnh đề này được ngăn cách với mệnh đề chính bằng dấu phẩy. Chú ý ĐTQH  That không dùng cho mệnh đề này.</a:t>
            </a:r>
          </a:p>
        </p:txBody>
      </p:sp>
      <p:sp>
        <p:nvSpPr>
          <p:cNvPr id="11403" name="Text Box 139">
            <a:extLst>
              <a:ext uri="{FF2B5EF4-FFF2-40B4-BE49-F238E27FC236}">
                <a16:creationId xmlns:a16="http://schemas.microsoft.com/office/drawing/2014/main" id="{D2A4575D-A1A1-4299-A0D4-6F010A74986A}"/>
              </a:ext>
            </a:extLst>
          </p:cNvPr>
          <p:cNvSpPr txBox="1">
            <a:spLocks noChangeArrowheads="1"/>
          </p:cNvSpPr>
          <p:nvPr/>
        </p:nvSpPr>
        <p:spPr bwMode="auto">
          <a:xfrm>
            <a:off x="0" y="1600200"/>
            <a:ext cx="7696200" cy="396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spcBef>
                <a:spcPct val="50000"/>
              </a:spcBef>
            </a:pPr>
            <a:r>
              <a:rPr lang="en-US" altLang="en-US">
                <a:latin typeface="Times New Roman" panose="02020603050405020304" pitchFamily="18" charset="0"/>
                <a:cs typeface="Times New Roman" panose="02020603050405020304" pitchFamily="18" charset="0"/>
              </a:rPr>
              <a:t>* </a:t>
            </a:r>
            <a:r>
              <a:rPr lang="en-US" altLang="en-US">
                <a:solidFill>
                  <a:srgbClr val="FF0000"/>
                </a:solidFill>
                <a:latin typeface="Times New Roman" panose="02020603050405020304" pitchFamily="18" charset="0"/>
                <a:cs typeface="Times New Roman" panose="02020603050405020304" pitchFamily="18" charset="0"/>
              </a:rPr>
              <a:t>Form</a:t>
            </a:r>
            <a:r>
              <a:rPr lang="en-US" altLang="en-US">
                <a:latin typeface="Times New Roman" panose="02020603050405020304" pitchFamily="18" charset="0"/>
                <a:cs typeface="Times New Roman" panose="02020603050405020304" pitchFamily="18" charset="0"/>
              </a:rPr>
              <a:t>: N, who/ which + be/ verb …, + ……….</a:t>
            </a:r>
          </a:p>
        </p:txBody>
      </p:sp>
      <p:sp>
        <p:nvSpPr>
          <p:cNvPr id="11405" name="Text Box 141">
            <a:extLst>
              <a:ext uri="{FF2B5EF4-FFF2-40B4-BE49-F238E27FC236}">
                <a16:creationId xmlns:a16="http://schemas.microsoft.com/office/drawing/2014/main" id="{EEE8CFF1-619E-4EEC-972A-44C768454EB8}"/>
              </a:ext>
            </a:extLst>
          </p:cNvPr>
          <p:cNvSpPr txBox="1">
            <a:spLocks noChangeArrowheads="1"/>
          </p:cNvSpPr>
          <p:nvPr/>
        </p:nvSpPr>
        <p:spPr bwMode="auto">
          <a:xfrm>
            <a:off x="1600200" y="4343400"/>
            <a:ext cx="2362200" cy="396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lgn="ctr" eaLnBrk="1" hangingPunct="1">
              <a:spcBef>
                <a:spcPct val="50000"/>
              </a:spcBef>
            </a:pPr>
            <a:r>
              <a:rPr lang="en-US" altLang="en-US" b="1">
                <a:latin typeface="Times New Roman" panose="02020603050405020304" pitchFamily="18" charset="0"/>
                <a:cs typeface="Times New Roman" panose="02020603050405020304" pitchFamily="18" charset="0"/>
              </a:rPr>
              <a:t>Relative clause</a:t>
            </a:r>
          </a:p>
        </p:txBody>
      </p:sp>
      <p:sp>
        <p:nvSpPr>
          <p:cNvPr id="11406" name="Text Box 142">
            <a:extLst>
              <a:ext uri="{FF2B5EF4-FFF2-40B4-BE49-F238E27FC236}">
                <a16:creationId xmlns:a16="http://schemas.microsoft.com/office/drawing/2014/main" id="{62DDA81E-D34B-4A96-A524-1A0D447259F2}"/>
              </a:ext>
            </a:extLst>
          </p:cNvPr>
          <p:cNvSpPr txBox="1">
            <a:spLocks noChangeArrowheads="1"/>
          </p:cNvSpPr>
          <p:nvPr/>
        </p:nvSpPr>
        <p:spPr bwMode="auto">
          <a:xfrm>
            <a:off x="0" y="3276600"/>
            <a:ext cx="6553200" cy="396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spcBef>
                <a:spcPct val="50000"/>
              </a:spcBef>
            </a:pPr>
            <a:r>
              <a:rPr lang="en-US" altLang="en-US" b="1">
                <a:latin typeface="Times New Roman" panose="02020603050405020304" pitchFamily="18" charset="0"/>
                <a:cs typeface="Times New Roman" panose="02020603050405020304" pitchFamily="18" charset="0"/>
              </a:rPr>
              <a:t>a.</a:t>
            </a:r>
            <a:r>
              <a:rPr lang="en-US" altLang="en-US">
                <a:latin typeface="Times New Roman" panose="02020603050405020304" pitchFamily="18" charset="0"/>
                <a:cs typeface="Times New Roman" panose="02020603050405020304" pitchFamily="18" charset="0"/>
              </a:rPr>
              <a:t> </a:t>
            </a:r>
            <a:r>
              <a:rPr lang="en-US" altLang="en-US" b="1">
                <a:solidFill>
                  <a:srgbClr val="FF0066"/>
                </a:solidFill>
                <a:latin typeface="Times New Roman" panose="02020603050405020304" pitchFamily="18" charset="0"/>
                <a:cs typeface="Times New Roman" panose="02020603050405020304" pitchFamily="18" charset="0"/>
              </a:rPr>
              <a:t>This  book</a:t>
            </a:r>
            <a:r>
              <a:rPr lang="en-US" altLang="en-US" b="1">
                <a:solidFill>
                  <a:schemeClr val="tx2"/>
                </a:solidFill>
                <a:latin typeface="Times New Roman" panose="02020603050405020304" pitchFamily="18" charset="0"/>
                <a:cs typeface="Times New Roman" panose="02020603050405020304" pitchFamily="18" charset="0"/>
              </a:rPr>
              <a:t> is very interesting. </a:t>
            </a:r>
            <a:r>
              <a:rPr lang="en-US" altLang="en-US" b="1">
                <a:solidFill>
                  <a:srgbClr val="FF0066"/>
                </a:solidFill>
                <a:latin typeface="Times New Roman" panose="02020603050405020304" pitchFamily="18" charset="0"/>
                <a:cs typeface="Times New Roman" panose="02020603050405020304" pitchFamily="18" charset="0"/>
              </a:rPr>
              <a:t>It </a:t>
            </a:r>
            <a:r>
              <a:rPr lang="en-US" altLang="en-US" b="1">
                <a:solidFill>
                  <a:schemeClr val="tx2"/>
                </a:solidFill>
                <a:latin typeface="Times New Roman" panose="02020603050405020304" pitchFamily="18" charset="0"/>
                <a:cs typeface="Times New Roman" panose="02020603050405020304" pitchFamily="18" charset="0"/>
              </a:rPr>
              <a:t>is on the table.</a:t>
            </a:r>
          </a:p>
        </p:txBody>
      </p:sp>
      <p:sp>
        <p:nvSpPr>
          <p:cNvPr id="11408" name="Text Box 144">
            <a:extLst>
              <a:ext uri="{FF2B5EF4-FFF2-40B4-BE49-F238E27FC236}">
                <a16:creationId xmlns:a16="http://schemas.microsoft.com/office/drawing/2014/main" id="{D033C1E8-2E32-4820-AA6D-FC1ADB2A9BC1}"/>
              </a:ext>
            </a:extLst>
          </p:cNvPr>
          <p:cNvSpPr txBox="1">
            <a:spLocks noChangeArrowheads="1"/>
          </p:cNvSpPr>
          <p:nvPr/>
        </p:nvSpPr>
        <p:spPr bwMode="auto">
          <a:xfrm>
            <a:off x="3276600" y="6172200"/>
            <a:ext cx="3352800" cy="396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lgn="ctr" eaLnBrk="1" hangingPunct="1">
              <a:spcBef>
                <a:spcPct val="50000"/>
              </a:spcBef>
            </a:pPr>
            <a:r>
              <a:rPr lang="en-US" altLang="en-US" b="1">
                <a:latin typeface="Times New Roman" panose="02020603050405020304" pitchFamily="18" charset="0"/>
                <a:cs typeface="Times New Roman" panose="02020603050405020304" pitchFamily="18" charset="0"/>
              </a:rPr>
              <a:t>Relative clause</a:t>
            </a:r>
          </a:p>
        </p:txBody>
      </p:sp>
      <p:sp>
        <p:nvSpPr>
          <p:cNvPr id="11410" name="Text Box 146">
            <a:extLst>
              <a:ext uri="{FF2B5EF4-FFF2-40B4-BE49-F238E27FC236}">
                <a16:creationId xmlns:a16="http://schemas.microsoft.com/office/drawing/2014/main" id="{20971413-3643-4C46-8ACD-F44C50A1D83E}"/>
              </a:ext>
            </a:extLst>
          </p:cNvPr>
          <p:cNvSpPr txBox="1">
            <a:spLocks noChangeArrowheads="1"/>
          </p:cNvSpPr>
          <p:nvPr/>
        </p:nvSpPr>
        <p:spPr bwMode="auto">
          <a:xfrm>
            <a:off x="0" y="4800600"/>
            <a:ext cx="9144000" cy="762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spcBef>
                <a:spcPct val="50000"/>
              </a:spcBef>
            </a:pPr>
            <a:r>
              <a:rPr lang="en-US" altLang="en-US" sz="2200" b="1">
                <a:solidFill>
                  <a:srgbClr val="0000FF"/>
                </a:solidFill>
                <a:latin typeface="Times New Roman" panose="02020603050405020304" pitchFamily="18" charset="0"/>
                <a:cs typeface="Times New Roman" panose="02020603050405020304" pitchFamily="18" charset="0"/>
              </a:rPr>
              <a:t>b.  </a:t>
            </a:r>
            <a:r>
              <a:rPr lang="en-US" altLang="en-US" sz="2200" b="1" u="sng">
                <a:solidFill>
                  <a:srgbClr val="FF0000"/>
                </a:solidFill>
                <a:latin typeface="Times New Roman" panose="02020603050405020304" pitchFamily="18" charset="0"/>
                <a:cs typeface="Times New Roman" panose="02020603050405020304" pitchFamily="18" charset="0"/>
              </a:rPr>
              <a:t>My friend Tom</a:t>
            </a:r>
            <a:r>
              <a:rPr lang="en-US" altLang="en-US" sz="2200" b="1">
                <a:solidFill>
                  <a:srgbClr val="0000FF"/>
                </a:solidFill>
                <a:latin typeface="Times New Roman" panose="02020603050405020304" pitchFamily="18" charset="0"/>
                <a:cs typeface="Times New Roman" panose="02020603050405020304" pitchFamily="18" charset="0"/>
              </a:rPr>
              <a:t>  can compose songs. </a:t>
            </a:r>
            <a:r>
              <a:rPr lang="en-US" altLang="en-US" sz="2200" b="1" u="sng">
                <a:solidFill>
                  <a:srgbClr val="FF0000"/>
                </a:solidFill>
                <a:latin typeface="Times New Roman" panose="02020603050405020304" pitchFamily="18" charset="0"/>
                <a:cs typeface="Times New Roman" panose="02020603050405020304" pitchFamily="18" charset="0"/>
              </a:rPr>
              <a:t>Tom</a:t>
            </a:r>
            <a:r>
              <a:rPr lang="en-US" altLang="en-US" sz="2200" b="1">
                <a:solidFill>
                  <a:srgbClr val="0000FF"/>
                </a:solidFill>
                <a:latin typeface="Times New Roman" panose="02020603050405020304" pitchFamily="18" charset="0"/>
                <a:cs typeface="Times New Roman" panose="02020603050405020304" pitchFamily="18" charset="0"/>
              </a:rPr>
              <a:t> sings Western folk songs very well.</a:t>
            </a:r>
          </a:p>
        </p:txBody>
      </p:sp>
      <p:sp>
        <p:nvSpPr>
          <p:cNvPr id="11411" name="Text Box 147">
            <a:extLst>
              <a:ext uri="{FF2B5EF4-FFF2-40B4-BE49-F238E27FC236}">
                <a16:creationId xmlns:a16="http://schemas.microsoft.com/office/drawing/2014/main" id="{084ABD8D-C764-4244-8D64-170006C19B9F}"/>
              </a:ext>
            </a:extLst>
          </p:cNvPr>
          <p:cNvSpPr txBox="1">
            <a:spLocks noChangeArrowheads="1"/>
          </p:cNvSpPr>
          <p:nvPr/>
        </p:nvSpPr>
        <p:spPr bwMode="auto">
          <a:xfrm>
            <a:off x="0" y="5715000"/>
            <a:ext cx="9144000" cy="8540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spcBef>
                <a:spcPct val="50000"/>
              </a:spcBef>
            </a:pPr>
            <a:r>
              <a:rPr lang="en-US" altLang="en-US" sz="2800" b="1">
                <a:solidFill>
                  <a:srgbClr val="0000FF"/>
                </a:solidFill>
                <a:latin typeface="Times New Roman" panose="02020603050405020304" pitchFamily="18" charset="0"/>
                <a:cs typeface="Times New Roman" panose="02020603050405020304" pitchFamily="18" charset="0"/>
              </a:rPr>
              <a:t>-&gt; </a:t>
            </a:r>
            <a:r>
              <a:rPr lang="en-US" altLang="en-US" sz="2200" b="1">
                <a:solidFill>
                  <a:srgbClr val="0000FF"/>
                </a:solidFill>
                <a:latin typeface="Times New Roman" panose="02020603050405020304" pitchFamily="18" charset="0"/>
                <a:cs typeface="Times New Roman" panose="02020603050405020304" pitchFamily="18" charset="0"/>
              </a:rPr>
              <a:t>My friend Tom , </a:t>
            </a:r>
            <a:r>
              <a:rPr lang="en-US" altLang="en-US" sz="2200" b="1" u="sng">
                <a:solidFill>
                  <a:srgbClr val="FF0000"/>
                </a:solidFill>
                <a:latin typeface="Times New Roman" panose="02020603050405020304" pitchFamily="18" charset="0"/>
                <a:cs typeface="Times New Roman" panose="02020603050405020304" pitchFamily="18" charset="0"/>
              </a:rPr>
              <a:t>who sings Western folk songs very well</a:t>
            </a:r>
            <a:r>
              <a:rPr lang="en-US" altLang="en-US" sz="2200" b="1">
                <a:solidFill>
                  <a:srgbClr val="0000FF"/>
                </a:solidFill>
                <a:latin typeface="Times New Roman" panose="02020603050405020304" pitchFamily="18" charset="0"/>
                <a:cs typeface="Times New Roman" panose="02020603050405020304" pitchFamily="18" charset="0"/>
              </a:rPr>
              <a:t>,</a:t>
            </a:r>
            <a:r>
              <a:rPr lang="en-US" altLang="en-US" sz="2200">
                <a:solidFill>
                  <a:srgbClr val="0000FF"/>
                </a:solidFill>
                <a:latin typeface="Times New Roman" panose="02020603050405020304" pitchFamily="18" charset="0"/>
                <a:cs typeface="Times New Roman" panose="02020603050405020304" pitchFamily="18" charset="0"/>
              </a:rPr>
              <a:t> </a:t>
            </a:r>
            <a:r>
              <a:rPr lang="en-US" altLang="en-US" sz="2200" b="1">
                <a:solidFill>
                  <a:srgbClr val="0000FF"/>
                </a:solidFill>
                <a:latin typeface="Times New Roman" panose="02020603050405020304" pitchFamily="18" charset="0"/>
                <a:cs typeface="Times New Roman" panose="02020603050405020304" pitchFamily="18" charset="0"/>
              </a:rPr>
              <a:t>can compose songs. </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5" presetClass="entr" presetSubtype="10" fill="hold" grpId="0" nodeType="clickEffect">
                                  <p:stCondLst>
                                    <p:cond delay="0"/>
                                  </p:stCondLst>
                                  <p:childTnLst>
                                    <p:set>
                                      <p:cBhvr>
                                        <p:cTn id="6" dur="1" fill="hold">
                                          <p:stCondLst>
                                            <p:cond delay="0"/>
                                          </p:stCondLst>
                                        </p:cTn>
                                        <p:tgtEl>
                                          <p:spTgt spid="11400"/>
                                        </p:tgtEl>
                                        <p:attrNameLst>
                                          <p:attrName>style.visibility</p:attrName>
                                        </p:attrNameLst>
                                      </p:cBhvr>
                                      <p:to>
                                        <p:strVal val="visible"/>
                                      </p:to>
                                    </p:set>
                                    <p:animEffect transition="in" filter="checkerboard(across)">
                                      <p:cBhvr>
                                        <p:cTn id="7" dur="500"/>
                                        <p:tgtEl>
                                          <p:spTgt spid="11400"/>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54" presetClass="entr" presetSubtype="0" accel="100000" fill="hold" grpId="0" nodeType="clickEffect">
                                  <p:stCondLst>
                                    <p:cond delay="0"/>
                                  </p:stCondLst>
                                  <p:childTnLst>
                                    <p:set>
                                      <p:cBhvr>
                                        <p:cTn id="11" dur="1" fill="hold">
                                          <p:stCondLst>
                                            <p:cond delay="0"/>
                                          </p:stCondLst>
                                        </p:cTn>
                                        <p:tgtEl>
                                          <p:spTgt spid="11403"/>
                                        </p:tgtEl>
                                        <p:attrNameLst>
                                          <p:attrName>style.visibility</p:attrName>
                                        </p:attrNameLst>
                                      </p:cBhvr>
                                      <p:to>
                                        <p:strVal val="visible"/>
                                      </p:to>
                                    </p:set>
                                    <p:anim calcmode="lin" valueType="num">
                                      <p:cBhvr>
                                        <p:cTn id="12" dur="500" fill="hold"/>
                                        <p:tgtEl>
                                          <p:spTgt spid="11403"/>
                                        </p:tgtEl>
                                        <p:attrNameLst>
                                          <p:attrName>ppt_w</p:attrName>
                                        </p:attrNameLst>
                                      </p:cBhvr>
                                      <p:tavLst>
                                        <p:tav tm="0">
                                          <p:val>
                                            <p:strVal val="#ppt_w*0.05"/>
                                          </p:val>
                                        </p:tav>
                                        <p:tav tm="100000">
                                          <p:val>
                                            <p:strVal val="#ppt_w"/>
                                          </p:val>
                                        </p:tav>
                                      </p:tavLst>
                                    </p:anim>
                                    <p:anim calcmode="lin" valueType="num">
                                      <p:cBhvr>
                                        <p:cTn id="13" dur="500" fill="hold"/>
                                        <p:tgtEl>
                                          <p:spTgt spid="11403"/>
                                        </p:tgtEl>
                                        <p:attrNameLst>
                                          <p:attrName>ppt_h</p:attrName>
                                        </p:attrNameLst>
                                      </p:cBhvr>
                                      <p:tavLst>
                                        <p:tav tm="0">
                                          <p:val>
                                            <p:strVal val="#ppt_h"/>
                                          </p:val>
                                        </p:tav>
                                        <p:tav tm="100000">
                                          <p:val>
                                            <p:strVal val="#ppt_h"/>
                                          </p:val>
                                        </p:tav>
                                      </p:tavLst>
                                    </p:anim>
                                    <p:anim calcmode="lin" valueType="num">
                                      <p:cBhvr>
                                        <p:cTn id="14" dur="500" fill="hold"/>
                                        <p:tgtEl>
                                          <p:spTgt spid="11403"/>
                                        </p:tgtEl>
                                        <p:attrNameLst>
                                          <p:attrName>ppt_x</p:attrName>
                                        </p:attrNameLst>
                                      </p:cBhvr>
                                      <p:tavLst>
                                        <p:tav tm="0">
                                          <p:val>
                                            <p:strVal val="#ppt_x-.2"/>
                                          </p:val>
                                        </p:tav>
                                        <p:tav tm="100000">
                                          <p:val>
                                            <p:strVal val="#ppt_x"/>
                                          </p:val>
                                        </p:tav>
                                      </p:tavLst>
                                    </p:anim>
                                    <p:anim calcmode="lin" valueType="num">
                                      <p:cBhvr>
                                        <p:cTn id="15" dur="500" fill="hold"/>
                                        <p:tgtEl>
                                          <p:spTgt spid="11403"/>
                                        </p:tgtEl>
                                        <p:attrNameLst>
                                          <p:attrName>ppt_y</p:attrName>
                                        </p:attrNameLst>
                                      </p:cBhvr>
                                      <p:tavLst>
                                        <p:tav tm="0">
                                          <p:val>
                                            <p:strVal val="#ppt_y"/>
                                          </p:val>
                                        </p:tav>
                                        <p:tav tm="100000">
                                          <p:val>
                                            <p:strVal val="#ppt_y"/>
                                          </p:val>
                                        </p:tav>
                                      </p:tavLst>
                                    </p:anim>
                                    <p:animEffect transition="in" filter="fade">
                                      <p:cBhvr>
                                        <p:cTn id="16" dur="500"/>
                                        <p:tgtEl>
                                          <p:spTgt spid="11403"/>
                                        </p:tgtEl>
                                      </p:cBhvr>
                                    </p:animEffect>
                                  </p:childTnLst>
                                </p:cTn>
                              </p:par>
                            </p:childTnLst>
                          </p:cTn>
                        </p:par>
                      </p:childTnLst>
                    </p:cTn>
                  </p:par>
                  <p:par>
                    <p:cTn id="17" fill="hold" nodeType="clickPar">
                      <p:stCondLst>
                        <p:cond delay="indefinite"/>
                      </p:stCondLst>
                      <p:childTnLst>
                        <p:par>
                          <p:cTn id="18" fill="hold" nodeType="withGroup">
                            <p:stCondLst>
                              <p:cond delay="0"/>
                            </p:stCondLst>
                            <p:childTnLst>
                              <p:par>
                                <p:cTn id="19" presetID="18" presetClass="entr" presetSubtype="12" fill="hold" grpId="0" nodeType="clickEffect">
                                  <p:stCondLst>
                                    <p:cond delay="0"/>
                                  </p:stCondLst>
                                  <p:childTnLst>
                                    <p:set>
                                      <p:cBhvr>
                                        <p:cTn id="20" dur="1" fill="hold">
                                          <p:stCondLst>
                                            <p:cond delay="0"/>
                                          </p:stCondLst>
                                        </p:cTn>
                                        <p:tgtEl>
                                          <p:spTgt spid="11402"/>
                                        </p:tgtEl>
                                        <p:attrNameLst>
                                          <p:attrName>style.visibility</p:attrName>
                                        </p:attrNameLst>
                                      </p:cBhvr>
                                      <p:to>
                                        <p:strVal val="visible"/>
                                      </p:to>
                                    </p:set>
                                    <p:animEffect transition="in" filter="strips(downLeft)">
                                      <p:cBhvr>
                                        <p:cTn id="21" dur="500"/>
                                        <p:tgtEl>
                                          <p:spTgt spid="11402"/>
                                        </p:tgtEl>
                                      </p:cBhvr>
                                    </p:animEffect>
                                  </p:childTnLst>
                                </p:cTn>
                              </p:par>
                            </p:childTnLst>
                          </p:cTn>
                        </p:par>
                      </p:childTnLst>
                    </p:cTn>
                  </p:par>
                  <p:par>
                    <p:cTn id="22" fill="hold" nodeType="clickPar">
                      <p:stCondLst>
                        <p:cond delay="indefinite"/>
                      </p:stCondLst>
                      <p:childTnLst>
                        <p:par>
                          <p:cTn id="23" fill="hold" nodeType="withGroup">
                            <p:stCondLst>
                              <p:cond delay="0"/>
                            </p:stCondLst>
                            <p:childTnLst>
                              <p:par>
                                <p:cTn id="24" presetID="7" presetClass="entr" presetSubtype="4" fill="hold" grpId="0" nodeType="clickEffect">
                                  <p:stCondLst>
                                    <p:cond delay="0"/>
                                  </p:stCondLst>
                                  <p:childTnLst>
                                    <p:set>
                                      <p:cBhvr>
                                        <p:cTn id="25" dur="1" fill="hold">
                                          <p:stCondLst>
                                            <p:cond delay="0"/>
                                          </p:stCondLst>
                                        </p:cTn>
                                        <p:tgtEl>
                                          <p:spTgt spid="11406"/>
                                        </p:tgtEl>
                                        <p:attrNameLst>
                                          <p:attrName>style.visibility</p:attrName>
                                        </p:attrNameLst>
                                      </p:cBhvr>
                                      <p:to>
                                        <p:strVal val="visible"/>
                                      </p:to>
                                    </p:set>
                                    <p:anim calcmode="lin" valueType="num">
                                      <p:cBhvr additive="base">
                                        <p:cTn id="26" dur="500" fill="hold"/>
                                        <p:tgtEl>
                                          <p:spTgt spid="11406"/>
                                        </p:tgtEl>
                                        <p:attrNameLst>
                                          <p:attrName>ppt_x</p:attrName>
                                        </p:attrNameLst>
                                      </p:cBhvr>
                                      <p:tavLst>
                                        <p:tav tm="0">
                                          <p:val>
                                            <p:strVal val="#ppt_x"/>
                                          </p:val>
                                        </p:tav>
                                        <p:tav tm="100000">
                                          <p:val>
                                            <p:strVal val="#ppt_x"/>
                                          </p:val>
                                        </p:tav>
                                      </p:tavLst>
                                    </p:anim>
                                    <p:anim calcmode="lin" valueType="num">
                                      <p:cBhvr additive="base">
                                        <p:cTn id="27" dur="500" fill="hold"/>
                                        <p:tgtEl>
                                          <p:spTgt spid="11406"/>
                                        </p:tgtEl>
                                        <p:attrNameLst>
                                          <p:attrName>ppt_y</p:attrName>
                                        </p:attrNameLst>
                                      </p:cBhvr>
                                      <p:tavLst>
                                        <p:tav tm="0">
                                          <p:val>
                                            <p:strVal val="1+#ppt_h/2"/>
                                          </p:val>
                                        </p:tav>
                                        <p:tav tm="100000">
                                          <p:val>
                                            <p:strVal val="#ppt_y"/>
                                          </p:val>
                                        </p:tav>
                                      </p:tavLst>
                                    </p:anim>
                                  </p:childTnLst>
                                </p:cTn>
                              </p:par>
                            </p:childTnLst>
                          </p:cTn>
                        </p:par>
                      </p:childTnLst>
                    </p:cTn>
                  </p:par>
                  <p:par>
                    <p:cTn id="28" fill="hold" nodeType="clickPar">
                      <p:stCondLst>
                        <p:cond delay="indefinite"/>
                      </p:stCondLst>
                      <p:childTnLst>
                        <p:par>
                          <p:cTn id="29" fill="hold" nodeType="withGroup">
                            <p:stCondLst>
                              <p:cond delay="0"/>
                            </p:stCondLst>
                            <p:childTnLst>
                              <p:par>
                                <p:cTn id="30" presetID="31" presetClass="entr" presetSubtype="0" fill="hold" grpId="0" nodeType="clickEffect">
                                  <p:stCondLst>
                                    <p:cond delay="0"/>
                                  </p:stCondLst>
                                  <p:iterate type="lt">
                                    <p:tmPct val="5000"/>
                                  </p:iterate>
                                  <p:childTnLst>
                                    <p:set>
                                      <p:cBhvr>
                                        <p:cTn id="31" dur="1" fill="hold">
                                          <p:stCondLst>
                                            <p:cond delay="0"/>
                                          </p:stCondLst>
                                        </p:cTn>
                                        <p:tgtEl>
                                          <p:spTgt spid="11401"/>
                                        </p:tgtEl>
                                        <p:attrNameLst>
                                          <p:attrName>style.visibility</p:attrName>
                                        </p:attrNameLst>
                                      </p:cBhvr>
                                      <p:to>
                                        <p:strVal val="visible"/>
                                      </p:to>
                                    </p:set>
                                    <p:anim calcmode="lin" valueType="num">
                                      <p:cBhvr>
                                        <p:cTn id="32" dur="500" fill="hold"/>
                                        <p:tgtEl>
                                          <p:spTgt spid="11401"/>
                                        </p:tgtEl>
                                        <p:attrNameLst>
                                          <p:attrName>ppt_w</p:attrName>
                                        </p:attrNameLst>
                                      </p:cBhvr>
                                      <p:tavLst>
                                        <p:tav tm="0">
                                          <p:val>
                                            <p:fltVal val="0"/>
                                          </p:val>
                                        </p:tav>
                                        <p:tav tm="100000">
                                          <p:val>
                                            <p:strVal val="#ppt_w"/>
                                          </p:val>
                                        </p:tav>
                                      </p:tavLst>
                                    </p:anim>
                                    <p:anim calcmode="lin" valueType="num">
                                      <p:cBhvr>
                                        <p:cTn id="33" dur="500" fill="hold"/>
                                        <p:tgtEl>
                                          <p:spTgt spid="11401"/>
                                        </p:tgtEl>
                                        <p:attrNameLst>
                                          <p:attrName>ppt_h</p:attrName>
                                        </p:attrNameLst>
                                      </p:cBhvr>
                                      <p:tavLst>
                                        <p:tav tm="0">
                                          <p:val>
                                            <p:fltVal val="0"/>
                                          </p:val>
                                        </p:tav>
                                        <p:tav tm="100000">
                                          <p:val>
                                            <p:strVal val="#ppt_h"/>
                                          </p:val>
                                        </p:tav>
                                      </p:tavLst>
                                    </p:anim>
                                    <p:anim calcmode="lin" valueType="num">
                                      <p:cBhvr>
                                        <p:cTn id="34" dur="500" fill="hold"/>
                                        <p:tgtEl>
                                          <p:spTgt spid="11401"/>
                                        </p:tgtEl>
                                        <p:attrNameLst>
                                          <p:attrName>style.rotation</p:attrName>
                                        </p:attrNameLst>
                                      </p:cBhvr>
                                      <p:tavLst>
                                        <p:tav tm="0">
                                          <p:val>
                                            <p:fltVal val="90"/>
                                          </p:val>
                                        </p:tav>
                                        <p:tav tm="100000">
                                          <p:val>
                                            <p:fltVal val="0"/>
                                          </p:val>
                                        </p:tav>
                                      </p:tavLst>
                                    </p:anim>
                                    <p:animEffect transition="in" filter="fade">
                                      <p:cBhvr>
                                        <p:cTn id="35" dur="500"/>
                                        <p:tgtEl>
                                          <p:spTgt spid="11401"/>
                                        </p:tgtEl>
                                      </p:cBhvr>
                                    </p:animEffect>
                                  </p:childTnLst>
                                </p:cTn>
                              </p:par>
                            </p:childTnLst>
                          </p:cTn>
                        </p:par>
                      </p:childTnLst>
                    </p:cTn>
                  </p:par>
                  <p:par>
                    <p:cTn id="36" fill="hold" nodeType="clickPar">
                      <p:stCondLst>
                        <p:cond delay="indefinite"/>
                      </p:stCondLst>
                      <p:childTnLst>
                        <p:par>
                          <p:cTn id="37" fill="hold" nodeType="withGroup">
                            <p:stCondLst>
                              <p:cond delay="0"/>
                            </p:stCondLst>
                            <p:childTnLst>
                              <p:par>
                                <p:cTn id="38" presetID="55" presetClass="entr" presetSubtype="0" fill="hold" grpId="0" nodeType="clickEffect">
                                  <p:stCondLst>
                                    <p:cond delay="0"/>
                                  </p:stCondLst>
                                  <p:childTnLst>
                                    <p:set>
                                      <p:cBhvr>
                                        <p:cTn id="39" dur="1" fill="hold">
                                          <p:stCondLst>
                                            <p:cond delay="0"/>
                                          </p:stCondLst>
                                        </p:cTn>
                                        <p:tgtEl>
                                          <p:spTgt spid="11405"/>
                                        </p:tgtEl>
                                        <p:attrNameLst>
                                          <p:attrName>style.visibility</p:attrName>
                                        </p:attrNameLst>
                                      </p:cBhvr>
                                      <p:to>
                                        <p:strVal val="visible"/>
                                      </p:to>
                                    </p:set>
                                    <p:anim calcmode="lin" valueType="num">
                                      <p:cBhvr>
                                        <p:cTn id="40" dur="1000" fill="hold"/>
                                        <p:tgtEl>
                                          <p:spTgt spid="11405"/>
                                        </p:tgtEl>
                                        <p:attrNameLst>
                                          <p:attrName>ppt_w</p:attrName>
                                        </p:attrNameLst>
                                      </p:cBhvr>
                                      <p:tavLst>
                                        <p:tav tm="0">
                                          <p:val>
                                            <p:strVal val="#ppt_w*0.70"/>
                                          </p:val>
                                        </p:tav>
                                        <p:tav tm="100000">
                                          <p:val>
                                            <p:strVal val="#ppt_w"/>
                                          </p:val>
                                        </p:tav>
                                      </p:tavLst>
                                    </p:anim>
                                    <p:anim calcmode="lin" valueType="num">
                                      <p:cBhvr>
                                        <p:cTn id="41" dur="1000" fill="hold"/>
                                        <p:tgtEl>
                                          <p:spTgt spid="11405"/>
                                        </p:tgtEl>
                                        <p:attrNameLst>
                                          <p:attrName>ppt_h</p:attrName>
                                        </p:attrNameLst>
                                      </p:cBhvr>
                                      <p:tavLst>
                                        <p:tav tm="0">
                                          <p:val>
                                            <p:strVal val="#ppt_h"/>
                                          </p:val>
                                        </p:tav>
                                        <p:tav tm="100000">
                                          <p:val>
                                            <p:strVal val="#ppt_h"/>
                                          </p:val>
                                        </p:tav>
                                      </p:tavLst>
                                    </p:anim>
                                    <p:animEffect transition="in" filter="fade">
                                      <p:cBhvr>
                                        <p:cTn id="42" dur="1000"/>
                                        <p:tgtEl>
                                          <p:spTgt spid="11405"/>
                                        </p:tgtEl>
                                      </p:cBhvr>
                                    </p:animEffect>
                                  </p:childTnLst>
                                </p:cTn>
                              </p:par>
                            </p:childTnLst>
                          </p:cTn>
                        </p:par>
                      </p:childTnLst>
                    </p:cTn>
                  </p:par>
                  <p:par>
                    <p:cTn id="43" fill="hold" nodeType="clickPar">
                      <p:stCondLst>
                        <p:cond delay="indefinite"/>
                      </p:stCondLst>
                      <p:childTnLst>
                        <p:par>
                          <p:cTn id="44" fill="hold" nodeType="withGroup">
                            <p:stCondLst>
                              <p:cond delay="0"/>
                            </p:stCondLst>
                            <p:childTnLst>
                              <p:par>
                                <p:cTn id="45" presetID="5" presetClass="entr" presetSubtype="10" fill="hold" grpId="0" nodeType="clickEffect">
                                  <p:stCondLst>
                                    <p:cond delay="0"/>
                                  </p:stCondLst>
                                  <p:childTnLst>
                                    <p:set>
                                      <p:cBhvr>
                                        <p:cTn id="46" dur="1" fill="hold">
                                          <p:stCondLst>
                                            <p:cond delay="0"/>
                                          </p:stCondLst>
                                        </p:cTn>
                                        <p:tgtEl>
                                          <p:spTgt spid="11410"/>
                                        </p:tgtEl>
                                        <p:attrNameLst>
                                          <p:attrName>style.visibility</p:attrName>
                                        </p:attrNameLst>
                                      </p:cBhvr>
                                      <p:to>
                                        <p:strVal val="visible"/>
                                      </p:to>
                                    </p:set>
                                    <p:animEffect transition="in" filter="checkerboard(across)">
                                      <p:cBhvr>
                                        <p:cTn id="47" dur="500"/>
                                        <p:tgtEl>
                                          <p:spTgt spid="11410"/>
                                        </p:tgtEl>
                                      </p:cBhvr>
                                    </p:animEffect>
                                  </p:childTnLst>
                                </p:cTn>
                              </p:par>
                            </p:childTnLst>
                          </p:cTn>
                        </p:par>
                      </p:childTnLst>
                    </p:cTn>
                  </p:par>
                  <p:par>
                    <p:cTn id="48" fill="hold" nodeType="clickPar">
                      <p:stCondLst>
                        <p:cond delay="indefinite"/>
                      </p:stCondLst>
                      <p:childTnLst>
                        <p:par>
                          <p:cTn id="49" fill="hold" nodeType="withGroup">
                            <p:stCondLst>
                              <p:cond delay="0"/>
                            </p:stCondLst>
                            <p:childTnLst>
                              <p:par>
                                <p:cTn id="50" presetID="31" presetClass="entr" presetSubtype="0" fill="hold" grpId="0" nodeType="clickEffect">
                                  <p:stCondLst>
                                    <p:cond delay="0"/>
                                  </p:stCondLst>
                                  <p:iterate type="lt">
                                    <p:tmPct val="5000"/>
                                  </p:iterate>
                                  <p:childTnLst>
                                    <p:set>
                                      <p:cBhvr>
                                        <p:cTn id="51" dur="1" fill="hold">
                                          <p:stCondLst>
                                            <p:cond delay="0"/>
                                          </p:stCondLst>
                                        </p:cTn>
                                        <p:tgtEl>
                                          <p:spTgt spid="11411"/>
                                        </p:tgtEl>
                                        <p:attrNameLst>
                                          <p:attrName>style.visibility</p:attrName>
                                        </p:attrNameLst>
                                      </p:cBhvr>
                                      <p:to>
                                        <p:strVal val="visible"/>
                                      </p:to>
                                    </p:set>
                                    <p:anim calcmode="lin" valueType="num">
                                      <p:cBhvr>
                                        <p:cTn id="52" dur="500" fill="hold"/>
                                        <p:tgtEl>
                                          <p:spTgt spid="11411"/>
                                        </p:tgtEl>
                                        <p:attrNameLst>
                                          <p:attrName>ppt_w</p:attrName>
                                        </p:attrNameLst>
                                      </p:cBhvr>
                                      <p:tavLst>
                                        <p:tav tm="0">
                                          <p:val>
                                            <p:fltVal val="0"/>
                                          </p:val>
                                        </p:tav>
                                        <p:tav tm="100000">
                                          <p:val>
                                            <p:strVal val="#ppt_w"/>
                                          </p:val>
                                        </p:tav>
                                      </p:tavLst>
                                    </p:anim>
                                    <p:anim calcmode="lin" valueType="num">
                                      <p:cBhvr>
                                        <p:cTn id="53" dur="500" fill="hold"/>
                                        <p:tgtEl>
                                          <p:spTgt spid="11411"/>
                                        </p:tgtEl>
                                        <p:attrNameLst>
                                          <p:attrName>ppt_h</p:attrName>
                                        </p:attrNameLst>
                                      </p:cBhvr>
                                      <p:tavLst>
                                        <p:tav tm="0">
                                          <p:val>
                                            <p:fltVal val="0"/>
                                          </p:val>
                                        </p:tav>
                                        <p:tav tm="100000">
                                          <p:val>
                                            <p:strVal val="#ppt_h"/>
                                          </p:val>
                                        </p:tav>
                                      </p:tavLst>
                                    </p:anim>
                                    <p:anim calcmode="lin" valueType="num">
                                      <p:cBhvr>
                                        <p:cTn id="54" dur="500" fill="hold"/>
                                        <p:tgtEl>
                                          <p:spTgt spid="11411"/>
                                        </p:tgtEl>
                                        <p:attrNameLst>
                                          <p:attrName>style.rotation</p:attrName>
                                        </p:attrNameLst>
                                      </p:cBhvr>
                                      <p:tavLst>
                                        <p:tav tm="0">
                                          <p:val>
                                            <p:fltVal val="90"/>
                                          </p:val>
                                        </p:tav>
                                        <p:tav tm="100000">
                                          <p:val>
                                            <p:fltVal val="0"/>
                                          </p:val>
                                        </p:tav>
                                      </p:tavLst>
                                    </p:anim>
                                    <p:animEffect transition="in" filter="fade">
                                      <p:cBhvr>
                                        <p:cTn id="55" dur="500"/>
                                        <p:tgtEl>
                                          <p:spTgt spid="11411"/>
                                        </p:tgtEl>
                                      </p:cBhvr>
                                    </p:animEffect>
                                  </p:childTnLst>
                                </p:cTn>
                              </p:par>
                            </p:childTnLst>
                          </p:cTn>
                        </p:par>
                      </p:childTnLst>
                    </p:cTn>
                  </p:par>
                  <p:par>
                    <p:cTn id="56" fill="hold" nodeType="clickPar">
                      <p:stCondLst>
                        <p:cond delay="indefinite"/>
                      </p:stCondLst>
                      <p:childTnLst>
                        <p:par>
                          <p:cTn id="57" fill="hold" nodeType="withGroup">
                            <p:stCondLst>
                              <p:cond delay="0"/>
                            </p:stCondLst>
                            <p:childTnLst>
                              <p:par>
                                <p:cTn id="58" presetID="55" presetClass="entr" presetSubtype="0" fill="hold" grpId="0" nodeType="clickEffect">
                                  <p:stCondLst>
                                    <p:cond delay="0"/>
                                  </p:stCondLst>
                                  <p:childTnLst>
                                    <p:set>
                                      <p:cBhvr>
                                        <p:cTn id="59" dur="1" fill="hold">
                                          <p:stCondLst>
                                            <p:cond delay="0"/>
                                          </p:stCondLst>
                                        </p:cTn>
                                        <p:tgtEl>
                                          <p:spTgt spid="11408"/>
                                        </p:tgtEl>
                                        <p:attrNameLst>
                                          <p:attrName>style.visibility</p:attrName>
                                        </p:attrNameLst>
                                      </p:cBhvr>
                                      <p:to>
                                        <p:strVal val="visible"/>
                                      </p:to>
                                    </p:set>
                                    <p:anim calcmode="lin" valueType="num">
                                      <p:cBhvr>
                                        <p:cTn id="60" dur="1000" fill="hold"/>
                                        <p:tgtEl>
                                          <p:spTgt spid="11408"/>
                                        </p:tgtEl>
                                        <p:attrNameLst>
                                          <p:attrName>ppt_w</p:attrName>
                                        </p:attrNameLst>
                                      </p:cBhvr>
                                      <p:tavLst>
                                        <p:tav tm="0">
                                          <p:val>
                                            <p:strVal val="#ppt_w*0.70"/>
                                          </p:val>
                                        </p:tav>
                                        <p:tav tm="100000">
                                          <p:val>
                                            <p:strVal val="#ppt_w"/>
                                          </p:val>
                                        </p:tav>
                                      </p:tavLst>
                                    </p:anim>
                                    <p:anim calcmode="lin" valueType="num">
                                      <p:cBhvr>
                                        <p:cTn id="61" dur="1000" fill="hold"/>
                                        <p:tgtEl>
                                          <p:spTgt spid="11408"/>
                                        </p:tgtEl>
                                        <p:attrNameLst>
                                          <p:attrName>ppt_h</p:attrName>
                                        </p:attrNameLst>
                                      </p:cBhvr>
                                      <p:tavLst>
                                        <p:tav tm="0">
                                          <p:val>
                                            <p:strVal val="#ppt_h"/>
                                          </p:val>
                                        </p:tav>
                                        <p:tav tm="100000">
                                          <p:val>
                                            <p:strVal val="#ppt_h"/>
                                          </p:val>
                                        </p:tav>
                                      </p:tavLst>
                                    </p:anim>
                                    <p:animEffect transition="in" filter="fade">
                                      <p:cBhvr>
                                        <p:cTn id="62" dur="1000"/>
                                        <p:tgtEl>
                                          <p:spTgt spid="1140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400" grpId="0"/>
      <p:bldP spid="11401" grpId="0"/>
      <p:bldP spid="11402" grpId="0"/>
      <p:bldP spid="11403" grpId="0"/>
      <p:bldP spid="11405" grpId="0"/>
      <p:bldP spid="11406" grpId="0"/>
      <p:bldP spid="11408" grpId="0"/>
      <p:bldP spid="11410" grpId="0"/>
      <p:bldP spid="11411" grpId="0"/>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4" name="Rectangle 2">
            <a:extLst>
              <a:ext uri="{FF2B5EF4-FFF2-40B4-BE49-F238E27FC236}">
                <a16:creationId xmlns:a16="http://schemas.microsoft.com/office/drawing/2014/main" id="{A1538366-1B61-4A45-995F-08F5CCE0948D}"/>
              </a:ext>
            </a:extLst>
          </p:cNvPr>
          <p:cNvSpPr>
            <a:spLocks noGrp="1" noChangeArrowheads="1"/>
          </p:cNvSpPr>
          <p:nvPr>
            <p:ph type="title"/>
          </p:nvPr>
        </p:nvSpPr>
        <p:spPr>
          <a:xfrm>
            <a:off x="990600" y="152400"/>
            <a:ext cx="6870700" cy="914400"/>
          </a:xfrm>
        </p:spPr>
        <p:txBody>
          <a:bodyPr/>
          <a:lstStyle/>
          <a:p>
            <a:pPr eaLnBrk="1" hangingPunct="1"/>
            <a:r>
              <a:rPr lang="en-US" altLang="en-US" sz="3600" b="1">
                <a:solidFill>
                  <a:srgbClr val="FF00FF"/>
                </a:solidFill>
                <a:latin typeface="Times New Roman" panose="02020603050405020304" pitchFamily="18" charset="0"/>
                <a:cs typeface="Times New Roman" panose="02020603050405020304" pitchFamily="18" charset="0"/>
              </a:rPr>
              <a:t>Unit 8: Celebrations</a:t>
            </a:r>
            <a:br>
              <a:rPr lang="en-US" altLang="en-US" sz="3600" b="1">
                <a:solidFill>
                  <a:srgbClr val="FF00FF"/>
                </a:solidFill>
                <a:latin typeface="Times New Roman" panose="02020603050405020304" pitchFamily="18" charset="0"/>
                <a:cs typeface="Times New Roman" panose="02020603050405020304" pitchFamily="18" charset="0"/>
              </a:rPr>
            </a:br>
            <a:r>
              <a:rPr lang="en-US" altLang="en-US" sz="3600" b="1">
                <a:solidFill>
                  <a:srgbClr val="FF00FF"/>
                </a:solidFill>
                <a:latin typeface="Times New Roman" panose="02020603050405020304" pitchFamily="18" charset="0"/>
                <a:cs typeface="Times New Roman" panose="02020603050405020304" pitchFamily="18" charset="0"/>
              </a:rPr>
              <a:t>Language Focus</a:t>
            </a:r>
          </a:p>
        </p:txBody>
      </p:sp>
      <p:sp>
        <p:nvSpPr>
          <p:cNvPr id="124931" name="Rectangle 3">
            <a:extLst>
              <a:ext uri="{FF2B5EF4-FFF2-40B4-BE49-F238E27FC236}">
                <a16:creationId xmlns:a16="http://schemas.microsoft.com/office/drawing/2014/main" id="{D0CD0119-43DD-4F41-B08B-A0A541D73358}"/>
              </a:ext>
            </a:extLst>
          </p:cNvPr>
          <p:cNvSpPr>
            <a:spLocks noGrp="1" noChangeArrowheads="1"/>
          </p:cNvSpPr>
          <p:nvPr>
            <p:ph type="body" idx="1"/>
          </p:nvPr>
        </p:nvSpPr>
        <p:spPr>
          <a:xfrm>
            <a:off x="0" y="1066800"/>
            <a:ext cx="8991600" cy="5410200"/>
          </a:xfrm>
        </p:spPr>
        <p:txBody>
          <a:bodyPr/>
          <a:lstStyle/>
          <a:p>
            <a:pPr marL="609600" indent="-609600" eaLnBrk="1" hangingPunct="1">
              <a:lnSpc>
                <a:spcPct val="90000"/>
              </a:lnSpc>
              <a:buFontTx/>
              <a:buNone/>
            </a:pPr>
            <a:r>
              <a:rPr lang="en-US" altLang="en-US" sz="2200" b="1">
                <a:latin typeface="Times New Roman" panose="02020603050405020304" pitchFamily="18" charset="0"/>
                <a:cs typeface="Times New Roman" panose="02020603050405020304" pitchFamily="18" charset="0"/>
              </a:rPr>
              <a:t>1. Join the sentences. Use relative clauses</a:t>
            </a:r>
          </a:p>
          <a:p>
            <a:pPr marL="609600" indent="-609600" eaLnBrk="1" hangingPunct="1">
              <a:lnSpc>
                <a:spcPct val="90000"/>
              </a:lnSpc>
              <a:buFontTx/>
              <a:buNone/>
            </a:pPr>
            <a:r>
              <a:rPr lang="en-US" altLang="en-US" sz="2200">
                <a:latin typeface="Times New Roman" panose="02020603050405020304" pitchFamily="18" charset="0"/>
                <a:cs typeface="Times New Roman" panose="02020603050405020304" pitchFamily="18" charset="0"/>
              </a:rPr>
              <a:t>Ex: Tet is a festival. Tet occurs in late January or early February. </a:t>
            </a:r>
          </a:p>
          <a:p>
            <a:pPr marL="609600" indent="-609600" eaLnBrk="1" hangingPunct="1">
              <a:lnSpc>
                <a:spcPct val="90000"/>
              </a:lnSpc>
              <a:buFontTx/>
              <a:buNone/>
            </a:pPr>
            <a:r>
              <a:rPr lang="en-US" altLang="en-US" sz="2200">
                <a:latin typeface="Times New Roman" panose="02020603050405020304" pitchFamily="18" charset="0"/>
                <a:cs typeface="Times New Roman" panose="02020603050405020304" pitchFamily="18" charset="0"/>
              </a:rPr>
              <a:t>Tet is a festival </a:t>
            </a:r>
            <a:r>
              <a:rPr lang="en-US" altLang="en-US" sz="2200" i="1">
                <a:latin typeface="Times New Roman" panose="02020603050405020304" pitchFamily="18" charset="0"/>
                <a:cs typeface="Times New Roman" panose="02020603050405020304" pitchFamily="18" charset="0"/>
              </a:rPr>
              <a:t>which occurs in late January or early February</a:t>
            </a:r>
            <a:r>
              <a:rPr lang="en-US" altLang="en-US" sz="2200">
                <a:latin typeface="Times New Roman" panose="02020603050405020304" pitchFamily="18" charset="0"/>
                <a:cs typeface="Times New Roman" panose="02020603050405020304" pitchFamily="18" charset="0"/>
              </a:rPr>
              <a:t>.</a:t>
            </a:r>
          </a:p>
          <a:p>
            <a:pPr marL="609600" indent="-609600" eaLnBrk="1" hangingPunct="1">
              <a:lnSpc>
                <a:spcPct val="90000"/>
              </a:lnSpc>
              <a:buFontTx/>
              <a:buNone/>
            </a:pPr>
            <a:r>
              <a:rPr lang="en-US" altLang="en-US" sz="2200">
                <a:latin typeface="Times New Roman" panose="02020603050405020304" pitchFamily="18" charset="0"/>
                <a:cs typeface="Times New Roman" panose="02020603050405020304" pitchFamily="18" charset="0"/>
              </a:rPr>
              <a:t>a.  Auld Lang Syne is a song. Auld Lang Syne is sung on New Year’s Eve. </a:t>
            </a:r>
          </a:p>
          <a:p>
            <a:pPr marL="609600" indent="-609600" eaLnBrk="1" hangingPunct="1">
              <a:lnSpc>
                <a:spcPct val="90000"/>
              </a:lnSpc>
              <a:buFontTx/>
              <a:buNone/>
            </a:pPr>
            <a:r>
              <a:rPr lang="en-US" altLang="en-US" sz="2200">
                <a:solidFill>
                  <a:srgbClr val="FF0066"/>
                </a:solidFill>
                <a:latin typeface="Times New Roman" panose="02020603050405020304" pitchFamily="18" charset="0"/>
                <a:cs typeface="Times New Roman" panose="02020603050405020304" pitchFamily="18" charset="0"/>
                <a:sym typeface="Wingdings" panose="05000000000000000000" pitchFamily="2" charset="2"/>
              </a:rPr>
              <a:t> </a:t>
            </a:r>
            <a:r>
              <a:rPr lang="en-US" altLang="en-US" sz="2200">
                <a:solidFill>
                  <a:srgbClr val="FF0066"/>
                </a:solidFill>
                <a:latin typeface="Times New Roman" panose="02020603050405020304" pitchFamily="18" charset="0"/>
                <a:cs typeface="Times New Roman" panose="02020603050405020304" pitchFamily="18" charset="0"/>
              </a:rPr>
              <a:t>Auld Lang Syne is a song which is sung on New Year’s Eve</a:t>
            </a:r>
            <a:endParaRPr lang="en-US" altLang="en-US" sz="2200">
              <a:solidFill>
                <a:srgbClr val="FF0066"/>
              </a:solidFill>
              <a:latin typeface="Times New Roman" panose="02020603050405020304" pitchFamily="18" charset="0"/>
              <a:cs typeface="Times New Roman" panose="02020603050405020304" pitchFamily="18" charset="0"/>
              <a:sym typeface="Wingdings" panose="05000000000000000000" pitchFamily="2" charset="2"/>
            </a:endParaRPr>
          </a:p>
          <a:p>
            <a:pPr marL="609600" indent="-609600" eaLnBrk="1" hangingPunct="1">
              <a:lnSpc>
                <a:spcPct val="90000"/>
              </a:lnSpc>
              <a:buFontTx/>
              <a:buNone/>
            </a:pPr>
            <a:r>
              <a:rPr lang="en-US" altLang="en-US" sz="2200">
                <a:latin typeface="Times New Roman" panose="02020603050405020304" pitchFamily="18" charset="0"/>
                <a:cs typeface="Times New Roman" panose="02020603050405020304" pitchFamily="18" charset="0"/>
              </a:rPr>
              <a:t>b.  This watch is gift. The watch was given to me by my aunt on my 14</a:t>
            </a:r>
            <a:r>
              <a:rPr lang="en-US" altLang="en-US" sz="2200" baseline="30000">
                <a:latin typeface="Times New Roman" panose="02020603050405020304" pitchFamily="18" charset="0"/>
                <a:cs typeface="Times New Roman" panose="02020603050405020304" pitchFamily="18" charset="0"/>
              </a:rPr>
              <a:t>th</a:t>
            </a:r>
            <a:r>
              <a:rPr lang="en-US" altLang="en-US" sz="2200">
                <a:latin typeface="Times New Roman" panose="02020603050405020304" pitchFamily="18" charset="0"/>
                <a:cs typeface="Times New Roman" panose="02020603050405020304" pitchFamily="18" charset="0"/>
              </a:rPr>
              <a:t> birthday.</a:t>
            </a:r>
          </a:p>
          <a:p>
            <a:pPr marL="609600" indent="-609600" eaLnBrk="1" hangingPunct="1">
              <a:lnSpc>
                <a:spcPct val="90000"/>
              </a:lnSpc>
              <a:buFontTx/>
              <a:buNone/>
            </a:pPr>
            <a:r>
              <a:rPr lang="en-US" altLang="en-US" sz="2200">
                <a:solidFill>
                  <a:srgbClr val="FF0066"/>
                </a:solidFill>
                <a:latin typeface="Times New Roman" panose="02020603050405020304" pitchFamily="18" charset="0"/>
                <a:cs typeface="Times New Roman" panose="02020603050405020304" pitchFamily="18" charset="0"/>
                <a:sym typeface="Wingdings" panose="05000000000000000000" pitchFamily="2" charset="2"/>
              </a:rPr>
              <a:t> </a:t>
            </a:r>
            <a:r>
              <a:rPr lang="en-US" altLang="en-US" sz="2200">
                <a:solidFill>
                  <a:srgbClr val="FF0066"/>
                </a:solidFill>
                <a:latin typeface="Times New Roman" panose="02020603050405020304" pitchFamily="18" charset="0"/>
                <a:cs typeface="Times New Roman" panose="02020603050405020304" pitchFamily="18" charset="0"/>
              </a:rPr>
              <a:t>This watch is gift which was given to me by my aunt on my 14</a:t>
            </a:r>
            <a:r>
              <a:rPr lang="en-US" altLang="en-US" sz="2200" baseline="30000">
                <a:solidFill>
                  <a:srgbClr val="FF0066"/>
                </a:solidFill>
                <a:latin typeface="Times New Roman" panose="02020603050405020304" pitchFamily="18" charset="0"/>
                <a:cs typeface="Times New Roman" panose="02020603050405020304" pitchFamily="18" charset="0"/>
              </a:rPr>
              <a:t>th</a:t>
            </a:r>
            <a:r>
              <a:rPr lang="en-US" altLang="en-US" sz="2200">
                <a:solidFill>
                  <a:srgbClr val="FF0066"/>
                </a:solidFill>
                <a:latin typeface="Times New Roman" panose="02020603050405020304" pitchFamily="18" charset="0"/>
                <a:cs typeface="Times New Roman" panose="02020603050405020304" pitchFamily="18" charset="0"/>
              </a:rPr>
              <a:t> birthday.</a:t>
            </a:r>
          </a:p>
          <a:p>
            <a:pPr marL="609600" indent="-609600" eaLnBrk="1" hangingPunct="1">
              <a:lnSpc>
                <a:spcPct val="90000"/>
              </a:lnSpc>
              <a:buFontTx/>
              <a:buNone/>
            </a:pPr>
            <a:r>
              <a:rPr lang="en-US" altLang="en-US" sz="2200">
                <a:latin typeface="Times New Roman" panose="02020603050405020304" pitchFamily="18" charset="0"/>
                <a:cs typeface="Times New Roman" panose="02020603050405020304" pitchFamily="18" charset="0"/>
              </a:rPr>
              <a:t>c.  My friend Tom can compose songs. Tom sings Western folk songs very well.</a:t>
            </a:r>
          </a:p>
          <a:p>
            <a:pPr marL="609600" indent="-609600" eaLnBrk="1" hangingPunct="1">
              <a:lnSpc>
                <a:spcPct val="90000"/>
              </a:lnSpc>
              <a:buFontTx/>
              <a:buNone/>
            </a:pPr>
            <a:r>
              <a:rPr lang="en-US" altLang="en-US" sz="2200">
                <a:solidFill>
                  <a:srgbClr val="FF0066"/>
                </a:solidFill>
                <a:latin typeface="Times New Roman" panose="02020603050405020304" pitchFamily="18" charset="0"/>
                <a:cs typeface="Times New Roman" panose="02020603050405020304" pitchFamily="18" charset="0"/>
                <a:sym typeface="Wingdings" panose="05000000000000000000" pitchFamily="2" charset="2"/>
              </a:rPr>
              <a:t> </a:t>
            </a:r>
            <a:r>
              <a:rPr lang="en-US" altLang="en-US" sz="2200">
                <a:solidFill>
                  <a:srgbClr val="FF0066"/>
                </a:solidFill>
                <a:latin typeface="Times New Roman" panose="02020603050405020304" pitchFamily="18" charset="0"/>
                <a:cs typeface="Times New Roman" panose="02020603050405020304" pitchFamily="18" charset="0"/>
              </a:rPr>
              <a:t>My friend Tom, who sings Western folk songs very well, can compose songs</a:t>
            </a:r>
          </a:p>
          <a:p>
            <a:pPr marL="609600" indent="-609600" eaLnBrk="1" hangingPunct="1">
              <a:lnSpc>
                <a:spcPct val="90000"/>
              </a:lnSpc>
              <a:buFontTx/>
              <a:buNone/>
            </a:pPr>
            <a:r>
              <a:rPr lang="en-US" altLang="en-US" sz="2200">
                <a:latin typeface="Times New Roman" panose="02020603050405020304" pitchFamily="18" charset="0"/>
                <a:cs typeface="Times New Roman" panose="02020603050405020304" pitchFamily="18" charset="0"/>
              </a:rPr>
              <a:t>d.  I like reading books. Books tell about different peoples and their cultures.</a:t>
            </a:r>
          </a:p>
          <a:p>
            <a:pPr marL="609600" indent="-609600" eaLnBrk="1" hangingPunct="1">
              <a:lnSpc>
                <a:spcPct val="90000"/>
              </a:lnSpc>
              <a:buFont typeface="Wingdings" panose="05000000000000000000" pitchFamily="2" charset="2"/>
              <a:buChar char="è"/>
            </a:pPr>
            <a:r>
              <a:rPr lang="en-US" altLang="en-US" sz="2200">
                <a:solidFill>
                  <a:srgbClr val="FF0066"/>
                </a:solidFill>
                <a:latin typeface="Times New Roman" panose="02020603050405020304" pitchFamily="18" charset="0"/>
                <a:cs typeface="Times New Roman" panose="02020603050405020304" pitchFamily="18" charset="0"/>
              </a:rPr>
              <a:t>I like reading books which tell about different peoples and their cultures</a:t>
            </a:r>
          </a:p>
          <a:p>
            <a:pPr marL="609600" indent="-609600" algn="ctr" eaLnBrk="1" hangingPunct="1">
              <a:lnSpc>
                <a:spcPct val="90000"/>
              </a:lnSpc>
              <a:buFont typeface="Wingdings" panose="05000000000000000000" pitchFamily="2" charset="2"/>
              <a:buNone/>
            </a:pPr>
            <a:r>
              <a:rPr lang="en-US" altLang="en-US" sz="2200">
                <a:solidFill>
                  <a:srgbClr val="FF0066"/>
                </a:solidFill>
                <a:latin typeface="Times New Roman" panose="02020603050405020304" pitchFamily="18" charset="0"/>
                <a:cs typeface="Times New Roman" panose="02020603050405020304" pitchFamily="18" charset="0"/>
              </a:rPr>
              <a:t>Homework: e, f, g, h</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 presetClass="entr" presetSubtype="4" fill="hold" nodeType="clickEffect">
                                  <p:stCondLst>
                                    <p:cond delay="0"/>
                                  </p:stCondLst>
                                  <p:childTnLst>
                                    <p:set>
                                      <p:cBhvr>
                                        <p:cTn id="6" dur="1" fill="hold">
                                          <p:stCondLst>
                                            <p:cond delay="0"/>
                                          </p:stCondLst>
                                        </p:cTn>
                                        <p:tgtEl>
                                          <p:spTgt spid="124931">
                                            <p:txEl>
                                              <p:pRg st="0" end="0"/>
                                            </p:txEl>
                                          </p:spTgt>
                                        </p:tgtEl>
                                        <p:attrNameLst>
                                          <p:attrName>style.visibility</p:attrName>
                                        </p:attrNameLst>
                                      </p:cBhvr>
                                      <p:to>
                                        <p:strVal val="visible"/>
                                      </p:to>
                                    </p:set>
                                    <p:anim calcmode="lin" valueType="num">
                                      <p:cBhvr additive="base">
                                        <p:cTn id="7" dur="500" fill="hold"/>
                                        <p:tgtEl>
                                          <p:spTgt spid="124931">
                                            <p:txEl>
                                              <p:pRg st="0" end="0"/>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124931">
                                            <p:txEl>
                                              <p:pRg st="0" end="0"/>
                                            </p:txEl>
                                          </p:spTgt>
                                        </p:tgtEl>
                                        <p:attrNameLst>
                                          <p:attrName>ppt_y</p:attrName>
                                        </p:attrNameLst>
                                      </p:cBhvr>
                                      <p:tavLst>
                                        <p:tav tm="0">
                                          <p:val>
                                            <p:strVal val="1+#ppt_h/2"/>
                                          </p:val>
                                        </p:tav>
                                        <p:tav tm="100000">
                                          <p:val>
                                            <p:strVal val="#ppt_y"/>
                                          </p:val>
                                        </p:tav>
                                      </p:tavLst>
                                    </p:anim>
                                  </p:childTnLst>
                                </p:cTn>
                              </p:par>
                            </p:childTnLst>
                          </p:cTn>
                        </p:par>
                      </p:childTnLst>
                    </p:cTn>
                  </p:par>
                  <p:par>
                    <p:cTn id="9" fill="hold" nodeType="clickPar">
                      <p:stCondLst>
                        <p:cond delay="indefinite"/>
                      </p:stCondLst>
                      <p:childTnLst>
                        <p:par>
                          <p:cTn id="10" fill="hold" nodeType="withGroup">
                            <p:stCondLst>
                              <p:cond delay="0"/>
                            </p:stCondLst>
                            <p:childTnLst>
                              <p:par>
                                <p:cTn id="11" presetID="4" presetClass="entr" presetSubtype="16" fill="hold" nodeType="clickEffect">
                                  <p:stCondLst>
                                    <p:cond delay="0"/>
                                  </p:stCondLst>
                                  <p:childTnLst>
                                    <p:set>
                                      <p:cBhvr>
                                        <p:cTn id="12" dur="1" fill="hold">
                                          <p:stCondLst>
                                            <p:cond delay="0"/>
                                          </p:stCondLst>
                                        </p:cTn>
                                        <p:tgtEl>
                                          <p:spTgt spid="124931">
                                            <p:txEl>
                                              <p:pRg st="1" end="1"/>
                                            </p:txEl>
                                          </p:spTgt>
                                        </p:tgtEl>
                                        <p:attrNameLst>
                                          <p:attrName>style.visibility</p:attrName>
                                        </p:attrNameLst>
                                      </p:cBhvr>
                                      <p:to>
                                        <p:strVal val="visible"/>
                                      </p:to>
                                    </p:set>
                                    <p:animEffect transition="in" filter="box(in)">
                                      <p:cBhvr>
                                        <p:cTn id="13" dur="500"/>
                                        <p:tgtEl>
                                          <p:spTgt spid="124931">
                                            <p:txEl>
                                              <p:pRg st="1" end="1"/>
                                            </p:txEl>
                                          </p:spTgt>
                                        </p:tgtEl>
                                      </p:cBhvr>
                                    </p:animEffect>
                                  </p:childTnLst>
                                </p:cTn>
                              </p:par>
                            </p:childTnLst>
                          </p:cTn>
                        </p:par>
                      </p:childTnLst>
                    </p:cTn>
                  </p:par>
                  <p:par>
                    <p:cTn id="14" fill="hold" nodeType="clickPar">
                      <p:stCondLst>
                        <p:cond delay="indefinite"/>
                      </p:stCondLst>
                      <p:childTnLst>
                        <p:par>
                          <p:cTn id="15" fill="hold" nodeType="withGroup">
                            <p:stCondLst>
                              <p:cond delay="0"/>
                            </p:stCondLst>
                            <p:childTnLst>
                              <p:par>
                                <p:cTn id="16" presetID="8" presetClass="entr" presetSubtype="16" fill="hold" nodeType="clickEffect">
                                  <p:stCondLst>
                                    <p:cond delay="0"/>
                                  </p:stCondLst>
                                  <p:childTnLst>
                                    <p:set>
                                      <p:cBhvr>
                                        <p:cTn id="17" dur="1" fill="hold">
                                          <p:stCondLst>
                                            <p:cond delay="0"/>
                                          </p:stCondLst>
                                        </p:cTn>
                                        <p:tgtEl>
                                          <p:spTgt spid="124931">
                                            <p:txEl>
                                              <p:pRg st="2" end="2"/>
                                            </p:txEl>
                                          </p:spTgt>
                                        </p:tgtEl>
                                        <p:attrNameLst>
                                          <p:attrName>style.visibility</p:attrName>
                                        </p:attrNameLst>
                                      </p:cBhvr>
                                      <p:to>
                                        <p:strVal val="visible"/>
                                      </p:to>
                                    </p:set>
                                    <p:animEffect transition="in" filter="diamond(in)">
                                      <p:cBhvr>
                                        <p:cTn id="18" dur="2000"/>
                                        <p:tgtEl>
                                          <p:spTgt spid="124931">
                                            <p:txEl>
                                              <p:pRg st="2" end="2"/>
                                            </p:txEl>
                                          </p:spTgt>
                                        </p:tgtEl>
                                      </p:cBhvr>
                                    </p:animEffect>
                                  </p:childTnLst>
                                </p:cTn>
                              </p:par>
                            </p:childTnLst>
                          </p:cTn>
                        </p:par>
                      </p:childTnLst>
                    </p:cTn>
                  </p:par>
                  <p:par>
                    <p:cTn id="19" fill="hold" nodeType="clickPar">
                      <p:stCondLst>
                        <p:cond delay="indefinite"/>
                      </p:stCondLst>
                      <p:childTnLst>
                        <p:par>
                          <p:cTn id="20" fill="hold" nodeType="withGroup">
                            <p:stCondLst>
                              <p:cond delay="0"/>
                            </p:stCondLst>
                            <p:childTnLst>
                              <p:par>
                                <p:cTn id="21" presetID="3" presetClass="entr" presetSubtype="10" fill="hold" nodeType="clickEffect">
                                  <p:stCondLst>
                                    <p:cond delay="0"/>
                                  </p:stCondLst>
                                  <p:childTnLst>
                                    <p:set>
                                      <p:cBhvr>
                                        <p:cTn id="22" dur="1" fill="hold">
                                          <p:stCondLst>
                                            <p:cond delay="0"/>
                                          </p:stCondLst>
                                        </p:cTn>
                                        <p:tgtEl>
                                          <p:spTgt spid="124931">
                                            <p:txEl>
                                              <p:pRg st="3" end="3"/>
                                            </p:txEl>
                                          </p:spTgt>
                                        </p:tgtEl>
                                        <p:attrNameLst>
                                          <p:attrName>style.visibility</p:attrName>
                                        </p:attrNameLst>
                                      </p:cBhvr>
                                      <p:to>
                                        <p:strVal val="visible"/>
                                      </p:to>
                                    </p:set>
                                    <p:animEffect transition="in" filter="blinds(horizontal)">
                                      <p:cBhvr>
                                        <p:cTn id="23" dur="500"/>
                                        <p:tgtEl>
                                          <p:spTgt spid="124931">
                                            <p:txEl>
                                              <p:pRg st="3" end="3"/>
                                            </p:txEl>
                                          </p:spTgt>
                                        </p:tgtEl>
                                      </p:cBhvr>
                                    </p:animEffect>
                                  </p:childTnLst>
                                </p:cTn>
                              </p:par>
                            </p:childTnLst>
                          </p:cTn>
                        </p:par>
                      </p:childTnLst>
                    </p:cTn>
                  </p:par>
                  <p:par>
                    <p:cTn id="24" fill="hold" nodeType="clickPar">
                      <p:stCondLst>
                        <p:cond delay="indefinite"/>
                      </p:stCondLst>
                      <p:childTnLst>
                        <p:par>
                          <p:cTn id="25" fill="hold" nodeType="withGroup">
                            <p:stCondLst>
                              <p:cond delay="0"/>
                            </p:stCondLst>
                            <p:childTnLst>
                              <p:par>
                                <p:cTn id="26" presetID="5" presetClass="entr" presetSubtype="10" fill="hold" nodeType="clickEffect">
                                  <p:stCondLst>
                                    <p:cond delay="0"/>
                                  </p:stCondLst>
                                  <p:childTnLst>
                                    <p:set>
                                      <p:cBhvr>
                                        <p:cTn id="27" dur="1" fill="hold">
                                          <p:stCondLst>
                                            <p:cond delay="0"/>
                                          </p:stCondLst>
                                        </p:cTn>
                                        <p:tgtEl>
                                          <p:spTgt spid="124931">
                                            <p:txEl>
                                              <p:pRg st="5" end="5"/>
                                            </p:txEl>
                                          </p:spTgt>
                                        </p:tgtEl>
                                        <p:attrNameLst>
                                          <p:attrName>style.visibility</p:attrName>
                                        </p:attrNameLst>
                                      </p:cBhvr>
                                      <p:to>
                                        <p:strVal val="visible"/>
                                      </p:to>
                                    </p:set>
                                    <p:animEffect transition="in" filter="checkerboard(across)">
                                      <p:cBhvr>
                                        <p:cTn id="28" dur="500"/>
                                        <p:tgtEl>
                                          <p:spTgt spid="124931">
                                            <p:txEl>
                                              <p:pRg st="5" end="5"/>
                                            </p:txEl>
                                          </p:spTgt>
                                        </p:tgtEl>
                                      </p:cBhvr>
                                    </p:animEffect>
                                  </p:childTnLst>
                                </p:cTn>
                              </p:par>
                            </p:childTnLst>
                          </p:cTn>
                        </p:par>
                      </p:childTnLst>
                    </p:cTn>
                  </p:par>
                  <p:par>
                    <p:cTn id="29" fill="hold" nodeType="clickPar">
                      <p:stCondLst>
                        <p:cond delay="indefinite"/>
                      </p:stCondLst>
                      <p:childTnLst>
                        <p:par>
                          <p:cTn id="30" fill="hold" nodeType="withGroup">
                            <p:stCondLst>
                              <p:cond delay="0"/>
                            </p:stCondLst>
                            <p:childTnLst>
                              <p:par>
                                <p:cTn id="31" presetID="8" presetClass="entr" presetSubtype="16" fill="hold" nodeType="clickEffect">
                                  <p:stCondLst>
                                    <p:cond delay="0"/>
                                  </p:stCondLst>
                                  <p:childTnLst>
                                    <p:set>
                                      <p:cBhvr>
                                        <p:cTn id="32" dur="1" fill="hold">
                                          <p:stCondLst>
                                            <p:cond delay="0"/>
                                          </p:stCondLst>
                                        </p:cTn>
                                        <p:tgtEl>
                                          <p:spTgt spid="124931">
                                            <p:txEl>
                                              <p:pRg st="7" end="7"/>
                                            </p:txEl>
                                          </p:spTgt>
                                        </p:tgtEl>
                                        <p:attrNameLst>
                                          <p:attrName>style.visibility</p:attrName>
                                        </p:attrNameLst>
                                      </p:cBhvr>
                                      <p:to>
                                        <p:strVal val="visible"/>
                                      </p:to>
                                    </p:set>
                                    <p:animEffect transition="in" filter="diamond(in)">
                                      <p:cBhvr>
                                        <p:cTn id="33" dur="2000"/>
                                        <p:tgtEl>
                                          <p:spTgt spid="124931">
                                            <p:txEl>
                                              <p:pRg st="7" end="7"/>
                                            </p:txEl>
                                          </p:spTgt>
                                        </p:tgtEl>
                                      </p:cBhvr>
                                    </p:animEffect>
                                  </p:childTnLst>
                                </p:cTn>
                              </p:par>
                            </p:childTnLst>
                          </p:cTn>
                        </p:par>
                      </p:childTnLst>
                    </p:cTn>
                  </p:par>
                  <p:par>
                    <p:cTn id="34" fill="hold" nodeType="clickPar">
                      <p:stCondLst>
                        <p:cond delay="indefinite"/>
                      </p:stCondLst>
                      <p:childTnLst>
                        <p:par>
                          <p:cTn id="35" fill="hold" nodeType="withGroup">
                            <p:stCondLst>
                              <p:cond delay="0"/>
                            </p:stCondLst>
                            <p:childTnLst>
                              <p:par>
                                <p:cTn id="36" presetID="4" presetClass="entr" presetSubtype="16" fill="hold" nodeType="clickEffect">
                                  <p:stCondLst>
                                    <p:cond delay="0"/>
                                  </p:stCondLst>
                                  <p:childTnLst>
                                    <p:set>
                                      <p:cBhvr>
                                        <p:cTn id="37" dur="1" fill="hold">
                                          <p:stCondLst>
                                            <p:cond delay="0"/>
                                          </p:stCondLst>
                                        </p:cTn>
                                        <p:tgtEl>
                                          <p:spTgt spid="124931">
                                            <p:txEl>
                                              <p:pRg st="9" end="9"/>
                                            </p:txEl>
                                          </p:spTgt>
                                        </p:tgtEl>
                                        <p:attrNameLst>
                                          <p:attrName>style.visibility</p:attrName>
                                        </p:attrNameLst>
                                      </p:cBhvr>
                                      <p:to>
                                        <p:strVal val="visible"/>
                                      </p:to>
                                    </p:set>
                                    <p:animEffect transition="in" filter="box(in)">
                                      <p:cBhvr>
                                        <p:cTn id="38" dur="500"/>
                                        <p:tgtEl>
                                          <p:spTgt spid="124931">
                                            <p:txEl>
                                              <p:pRg st="9" end="9"/>
                                            </p:txEl>
                                          </p:spTgt>
                                        </p:tgtEl>
                                      </p:cBhvr>
                                    </p:animEffect>
                                  </p:childTnLst>
                                </p:cTn>
                              </p:par>
                            </p:childTnLst>
                          </p:cTn>
                        </p:par>
                      </p:childTnLst>
                    </p:cTn>
                  </p:par>
                  <p:par>
                    <p:cTn id="39" fill="hold" nodeType="clickPar">
                      <p:stCondLst>
                        <p:cond delay="indefinite"/>
                      </p:stCondLst>
                      <p:childTnLst>
                        <p:par>
                          <p:cTn id="40" fill="hold" nodeType="withGroup">
                            <p:stCondLst>
                              <p:cond delay="0"/>
                            </p:stCondLst>
                            <p:childTnLst>
                              <p:par>
                                <p:cTn id="41" presetID="3" presetClass="entr" presetSubtype="10" fill="hold" nodeType="clickEffect">
                                  <p:stCondLst>
                                    <p:cond delay="0"/>
                                  </p:stCondLst>
                                  <p:childTnLst>
                                    <p:set>
                                      <p:cBhvr>
                                        <p:cTn id="42" dur="1" fill="hold">
                                          <p:stCondLst>
                                            <p:cond delay="0"/>
                                          </p:stCondLst>
                                        </p:cTn>
                                        <p:tgtEl>
                                          <p:spTgt spid="124931">
                                            <p:txEl>
                                              <p:pRg st="4" end="4"/>
                                            </p:txEl>
                                          </p:spTgt>
                                        </p:tgtEl>
                                        <p:attrNameLst>
                                          <p:attrName>style.visibility</p:attrName>
                                        </p:attrNameLst>
                                      </p:cBhvr>
                                      <p:to>
                                        <p:strVal val="visible"/>
                                      </p:to>
                                    </p:set>
                                    <p:animEffect transition="in" filter="blinds(horizontal)">
                                      <p:cBhvr>
                                        <p:cTn id="43" dur="500"/>
                                        <p:tgtEl>
                                          <p:spTgt spid="124931">
                                            <p:txEl>
                                              <p:pRg st="4" end="4"/>
                                            </p:txEl>
                                          </p:spTgt>
                                        </p:tgtEl>
                                      </p:cBhvr>
                                    </p:animEffect>
                                  </p:childTnLst>
                                </p:cTn>
                              </p:par>
                            </p:childTnLst>
                          </p:cTn>
                        </p:par>
                      </p:childTnLst>
                    </p:cTn>
                  </p:par>
                  <p:par>
                    <p:cTn id="44" fill="hold" nodeType="clickPar">
                      <p:stCondLst>
                        <p:cond delay="indefinite"/>
                      </p:stCondLst>
                      <p:childTnLst>
                        <p:par>
                          <p:cTn id="45" fill="hold" nodeType="withGroup">
                            <p:stCondLst>
                              <p:cond delay="0"/>
                            </p:stCondLst>
                            <p:childTnLst>
                              <p:par>
                                <p:cTn id="46" presetID="3" presetClass="entr" presetSubtype="10" fill="hold" nodeType="clickEffect">
                                  <p:stCondLst>
                                    <p:cond delay="0"/>
                                  </p:stCondLst>
                                  <p:childTnLst>
                                    <p:set>
                                      <p:cBhvr>
                                        <p:cTn id="47" dur="1" fill="hold">
                                          <p:stCondLst>
                                            <p:cond delay="0"/>
                                          </p:stCondLst>
                                        </p:cTn>
                                        <p:tgtEl>
                                          <p:spTgt spid="124931">
                                            <p:txEl>
                                              <p:pRg st="6" end="6"/>
                                            </p:txEl>
                                          </p:spTgt>
                                        </p:tgtEl>
                                        <p:attrNameLst>
                                          <p:attrName>style.visibility</p:attrName>
                                        </p:attrNameLst>
                                      </p:cBhvr>
                                      <p:to>
                                        <p:strVal val="visible"/>
                                      </p:to>
                                    </p:set>
                                    <p:animEffect transition="in" filter="blinds(horizontal)">
                                      <p:cBhvr>
                                        <p:cTn id="48" dur="500"/>
                                        <p:tgtEl>
                                          <p:spTgt spid="124931">
                                            <p:txEl>
                                              <p:pRg st="6" end="6"/>
                                            </p:txEl>
                                          </p:spTgt>
                                        </p:tgtEl>
                                      </p:cBhvr>
                                    </p:animEffect>
                                  </p:childTnLst>
                                </p:cTn>
                              </p:par>
                            </p:childTnLst>
                          </p:cTn>
                        </p:par>
                      </p:childTnLst>
                    </p:cTn>
                  </p:par>
                  <p:par>
                    <p:cTn id="49" fill="hold" nodeType="clickPar">
                      <p:stCondLst>
                        <p:cond delay="indefinite"/>
                      </p:stCondLst>
                      <p:childTnLst>
                        <p:par>
                          <p:cTn id="50" fill="hold" nodeType="withGroup">
                            <p:stCondLst>
                              <p:cond delay="0"/>
                            </p:stCondLst>
                            <p:childTnLst>
                              <p:par>
                                <p:cTn id="51" presetID="3" presetClass="entr" presetSubtype="10" fill="hold" nodeType="clickEffect">
                                  <p:stCondLst>
                                    <p:cond delay="0"/>
                                  </p:stCondLst>
                                  <p:childTnLst>
                                    <p:set>
                                      <p:cBhvr>
                                        <p:cTn id="52" dur="1" fill="hold">
                                          <p:stCondLst>
                                            <p:cond delay="0"/>
                                          </p:stCondLst>
                                        </p:cTn>
                                        <p:tgtEl>
                                          <p:spTgt spid="124931">
                                            <p:txEl>
                                              <p:pRg st="8" end="8"/>
                                            </p:txEl>
                                          </p:spTgt>
                                        </p:tgtEl>
                                        <p:attrNameLst>
                                          <p:attrName>style.visibility</p:attrName>
                                        </p:attrNameLst>
                                      </p:cBhvr>
                                      <p:to>
                                        <p:strVal val="visible"/>
                                      </p:to>
                                    </p:set>
                                    <p:animEffect transition="in" filter="blinds(horizontal)">
                                      <p:cBhvr>
                                        <p:cTn id="53" dur="500"/>
                                        <p:tgtEl>
                                          <p:spTgt spid="124931">
                                            <p:txEl>
                                              <p:pRg st="8" end="8"/>
                                            </p:txEl>
                                          </p:spTgt>
                                        </p:tgtEl>
                                      </p:cBhvr>
                                    </p:animEffect>
                                  </p:childTnLst>
                                </p:cTn>
                              </p:par>
                            </p:childTnLst>
                          </p:cTn>
                        </p:par>
                      </p:childTnLst>
                    </p:cTn>
                  </p:par>
                  <p:par>
                    <p:cTn id="54" fill="hold" nodeType="clickPar">
                      <p:stCondLst>
                        <p:cond delay="indefinite"/>
                      </p:stCondLst>
                      <p:childTnLst>
                        <p:par>
                          <p:cTn id="55" fill="hold" nodeType="withGroup">
                            <p:stCondLst>
                              <p:cond delay="0"/>
                            </p:stCondLst>
                            <p:childTnLst>
                              <p:par>
                                <p:cTn id="56" presetID="3" presetClass="entr" presetSubtype="10" fill="hold" nodeType="clickEffect">
                                  <p:stCondLst>
                                    <p:cond delay="0"/>
                                  </p:stCondLst>
                                  <p:childTnLst>
                                    <p:set>
                                      <p:cBhvr>
                                        <p:cTn id="57" dur="1" fill="hold">
                                          <p:stCondLst>
                                            <p:cond delay="0"/>
                                          </p:stCondLst>
                                        </p:cTn>
                                        <p:tgtEl>
                                          <p:spTgt spid="124931">
                                            <p:txEl>
                                              <p:pRg st="10" end="10"/>
                                            </p:txEl>
                                          </p:spTgt>
                                        </p:tgtEl>
                                        <p:attrNameLst>
                                          <p:attrName>style.visibility</p:attrName>
                                        </p:attrNameLst>
                                      </p:cBhvr>
                                      <p:to>
                                        <p:strVal val="visible"/>
                                      </p:to>
                                    </p:set>
                                    <p:animEffect transition="in" filter="blinds(horizontal)">
                                      <p:cBhvr>
                                        <p:cTn id="58" dur="500"/>
                                        <p:tgtEl>
                                          <p:spTgt spid="124931">
                                            <p:txEl>
                                              <p:pRg st="10" end="10"/>
                                            </p:txEl>
                                          </p:spTgt>
                                        </p:tgtEl>
                                      </p:cBhvr>
                                    </p:animEffect>
                                  </p:childTnLst>
                                </p:cTn>
                              </p:par>
                            </p:childTnLst>
                          </p:cTn>
                        </p:par>
                      </p:childTnLst>
                    </p:cTn>
                  </p:par>
                  <p:par>
                    <p:cTn id="59" fill="hold" nodeType="clickPar">
                      <p:stCondLst>
                        <p:cond delay="indefinite"/>
                      </p:stCondLst>
                      <p:childTnLst>
                        <p:par>
                          <p:cTn id="60" fill="hold" nodeType="withGroup">
                            <p:stCondLst>
                              <p:cond delay="0"/>
                            </p:stCondLst>
                            <p:childTnLst>
                              <p:par>
                                <p:cTn id="61" presetID="3" presetClass="entr" presetSubtype="10" fill="hold" nodeType="clickEffect">
                                  <p:stCondLst>
                                    <p:cond delay="0"/>
                                  </p:stCondLst>
                                  <p:childTnLst>
                                    <p:set>
                                      <p:cBhvr>
                                        <p:cTn id="62" dur="1" fill="hold">
                                          <p:stCondLst>
                                            <p:cond delay="0"/>
                                          </p:stCondLst>
                                        </p:cTn>
                                        <p:tgtEl>
                                          <p:spTgt spid="124931">
                                            <p:txEl>
                                              <p:pRg st="11" end="11"/>
                                            </p:txEl>
                                          </p:spTgt>
                                        </p:tgtEl>
                                        <p:attrNameLst>
                                          <p:attrName>style.visibility</p:attrName>
                                        </p:attrNameLst>
                                      </p:cBhvr>
                                      <p:to>
                                        <p:strVal val="visible"/>
                                      </p:to>
                                    </p:set>
                                    <p:animEffect transition="in" filter="blinds(horizontal)">
                                      <p:cBhvr>
                                        <p:cTn id="63" dur="500"/>
                                        <p:tgtEl>
                                          <p:spTgt spid="124931">
                                            <p:txEl>
                                              <p:pRg st="11" end="11"/>
                                            </p:txEl>
                                          </p:spTgt>
                                        </p:tgtEl>
                                      </p:cBhvr>
                                    </p:animEffect>
                                  </p:childTnLst>
                                </p:cTn>
                              </p:par>
                            </p:childTnLst>
                          </p:cTn>
                        </p:par>
                      </p:childTnLst>
                    </p:cTn>
                  </p:par>
                  <p:par>
                    <p:cTn id="64" fill="hold" nodeType="clickPar">
                      <p:stCondLst>
                        <p:cond delay="indefinite"/>
                      </p:stCondLst>
                      <p:childTnLst>
                        <p:par>
                          <p:cTn id="65" fill="hold" nodeType="withGroup">
                            <p:stCondLst>
                              <p:cond delay="0"/>
                            </p:stCondLst>
                            <p:childTnLst>
                              <p:par>
                                <p:cTn id="66" presetID="6" presetClass="emph" presetSubtype="0" fill="hold" nodeType="clickEffect">
                                  <p:stCondLst>
                                    <p:cond delay="0"/>
                                  </p:stCondLst>
                                  <p:childTnLst>
                                    <p:animScale>
                                      <p:cBhvr>
                                        <p:cTn id="67" dur="2000" fill="hold"/>
                                        <p:tgtEl>
                                          <p:spTgt spid="124931">
                                            <p:txEl>
                                              <p:pRg st="11" end="11"/>
                                            </p:txEl>
                                          </p:spTgt>
                                        </p:tgtEl>
                                      </p:cBhvr>
                                      <p:by x="150000" y="150000"/>
                                    </p:animScale>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1028" name="Group 2">
            <a:extLst>
              <a:ext uri="{FF2B5EF4-FFF2-40B4-BE49-F238E27FC236}">
                <a16:creationId xmlns:a16="http://schemas.microsoft.com/office/drawing/2014/main" id="{3FD035A9-D788-44E5-937E-90A00703E481}"/>
              </a:ext>
            </a:extLst>
          </p:cNvPr>
          <p:cNvGrpSpPr>
            <a:grpSpLocks/>
          </p:cNvGrpSpPr>
          <p:nvPr/>
        </p:nvGrpSpPr>
        <p:grpSpPr bwMode="auto">
          <a:xfrm>
            <a:off x="473075" y="1447800"/>
            <a:ext cx="2266950" cy="1765300"/>
            <a:chOff x="298" y="904"/>
            <a:chExt cx="1428" cy="1112"/>
          </a:xfrm>
        </p:grpSpPr>
        <p:pic>
          <p:nvPicPr>
            <p:cNvPr id="1077" name="Picture 3">
              <a:hlinkClick r:id="rId5" action="ppaction://hlinksldjump"/>
              <a:extLst>
                <a:ext uri="{FF2B5EF4-FFF2-40B4-BE49-F238E27FC236}">
                  <a16:creationId xmlns:a16="http://schemas.microsoft.com/office/drawing/2014/main" id="{657CAC2C-6DC1-4F7C-AAEC-712EE176A63E}"/>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298" y="1032"/>
              <a:ext cx="1428" cy="9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78" name="Picture 4" descr="timsah">
              <a:hlinkClick r:id="rId5" action="ppaction://hlinksldjump"/>
              <a:extLst>
                <a:ext uri="{FF2B5EF4-FFF2-40B4-BE49-F238E27FC236}">
                  <a16:creationId xmlns:a16="http://schemas.microsoft.com/office/drawing/2014/main" id="{D6D095B9-C90F-4641-9575-6B43E7286DDE}"/>
                </a:ext>
              </a:extLst>
            </p:cNvPr>
            <p:cNvPicPr>
              <a:picLocks noChangeAspect="1" noChangeArrowheads="1" noCrop="1"/>
            </p:cNvPicPr>
            <p:nvPr/>
          </p:nvPicPr>
          <p:blipFill>
            <a:blip r:embed="rId7">
              <a:extLst>
                <a:ext uri="{28A0092B-C50C-407E-A947-70E740481C1C}">
                  <a14:useLocalDpi xmlns:a14="http://schemas.microsoft.com/office/drawing/2010/main" val="0"/>
                </a:ext>
              </a:extLst>
            </a:blip>
            <a:srcRect/>
            <a:stretch>
              <a:fillRect/>
            </a:stretch>
          </p:blipFill>
          <p:spPr bwMode="auto">
            <a:xfrm>
              <a:off x="1210" y="1288"/>
              <a:ext cx="432" cy="51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79" name="Picture 5" descr="RDJ427">
              <a:extLst>
                <a:ext uri="{FF2B5EF4-FFF2-40B4-BE49-F238E27FC236}">
                  <a16:creationId xmlns:a16="http://schemas.microsoft.com/office/drawing/2014/main" id="{8C91F27F-2F5E-457A-911D-0A062D247B4E}"/>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730" y="904"/>
              <a:ext cx="762" cy="30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grpSp>
        <p:nvGrpSpPr>
          <p:cNvPr id="1029" name="Group 6">
            <a:extLst>
              <a:ext uri="{FF2B5EF4-FFF2-40B4-BE49-F238E27FC236}">
                <a16:creationId xmlns:a16="http://schemas.microsoft.com/office/drawing/2014/main" id="{B1BD6012-499A-4004-ACEB-D29C72BE5059}"/>
              </a:ext>
            </a:extLst>
          </p:cNvPr>
          <p:cNvGrpSpPr>
            <a:grpSpLocks/>
          </p:cNvGrpSpPr>
          <p:nvPr/>
        </p:nvGrpSpPr>
        <p:grpSpPr bwMode="auto">
          <a:xfrm>
            <a:off x="457200" y="3352800"/>
            <a:ext cx="2314575" cy="1765300"/>
            <a:chOff x="270" y="2112"/>
            <a:chExt cx="1458" cy="1112"/>
          </a:xfrm>
        </p:grpSpPr>
        <p:pic>
          <p:nvPicPr>
            <p:cNvPr id="1073" name="Picture 7">
              <a:extLst>
                <a:ext uri="{FF2B5EF4-FFF2-40B4-BE49-F238E27FC236}">
                  <a16:creationId xmlns:a16="http://schemas.microsoft.com/office/drawing/2014/main" id="{55C49A4E-4F03-4DDE-ADD2-13C5CA4FB0B4}"/>
                </a:ext>
              </a:extLst>
            </p:cNvPr>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270" y="2216"/>
              <a:ext cx="1458" cy="100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74" name="Text Box 8">
              <a:extLst>
                <a:ext uri="{FF2B5EF4-FFF2-40B4-BE49-F238E27FC236}">
                  <a16:creationId xmlns:a16="http://schemas.microsoft.com/office/drawing/2014/main" id="{10554AFA-12D5-4F74-8854-1BD84F4EA1C8}"/>
                </a:ext>
              </a:extLst>
            </p:cNvPr>
            <p:cNvSpPr txBox="1">
              <a:spLocks noChangeArrowheads="1"/>
            </p:cNvSpPr>
            <p:nvPr/>
          </p:nvSpPr>
          <p:spPr bwMode="auto">
            <a:xfrm>
              <a:off x="366" y="2541"/>
              <a:ext cx="116" cy="2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endParaRPr lang="en-US" altLang="en-US" sz="1800">
                <a:latin typeface="Arial" panose="020B0604020202020204" pitchFamily="34" charset="0"/>
              </a:endParaRPr>
            </a:p>
          </p:txBody>
        </p:sp>
        <p:pic>
          <p:nvPicPr>
            <p:cNvPr id="1075" name="Picture 9" descr="lion1">
              <a:hlinkClick r:id="rId10" action="ppaction://hlinksldjump"/>
              <a:extLst>
                <a:ext uri="{FF2B5EF4-FFF2-40B4-BE49-F238E27FC236}">
                  <a16:creationId xmlns:a16="http://schemas.microsoft.com/office/drawing/2014/main" id="{4D5420A4-C751-4CB7-96B0-48C33BAE26AF}"/>
                </a:ext>
              </a:extLst>
            </p:cNvPr>
            <p:cNvPicPr>
              <a:picLocks noChangeAspect="1" noChangeArrowheads="1" noCrop="1"/>
            </p:cNvPicPr>
            <p:nvPr/>
          </p:nvPicPr>
          <p:blipFill>
            <a:blip r:embed="rId11">
              <a:extLst>
                <a:ext uri="{28A0092B-C50C-407E-A947-70E740481C1C}">
                  <a14:useLocalDpi xmlns:a14="http://schemas.microsoft.com/office/drawing/2010/main" val="0"/>
                </a:ext>
              </a:extLst>
            </a:blip>
            <a:srcRect/>
            <a:stretch>
              <a:fillRect/>
            </a:stretch>
          </p:blipFill>
          <p:spPr bwMode="auto">
            <a:xfrm>
              <a:off x="1230" y="2304"/>
              <a:ext cx="432" cy="72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76" name="Picture 10" descr="RDJ427">
              <a:extLst>
                <a:ext uri="{FF2B5EF4-FFF2-40B4-BE49-F238E27FC236}">
                  <a16:creationId xmlns:a16="http://schemas.microsoft.com/office/drawing/2014/main" id="{6F528361-A464-4D3B-A097-9EE99335AEA3}"/>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708" y="2112"/>
              <a:ext cx="762" cy="30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grpSp>
        <p:nvGrpSpPr>
          <p:cNvPr id="1030" name="Group 11">
            <a:extLst>
              <a:ext uri="{FF2B5EF4-FFF2-40B4-BE49-F238E27FC236}">
                <a16:creationId xmlns:a16="http://schemas.microsoft.com/office/drawing/2014/main" id="{D0BBDFBA-1613-4AD2-8F64-994F5FF9125F}"/>
              </a:ext>
            </a:extLst>
          </p:cNvPr>
          <p:cNvGrpSpPr>
            <a:grpSpLocks/>
          </p:cNvGrpSpPr>
          <p:nvPr/>
        </p:nvGrpSpPr>
        <p:grpSpPr bwMode="auto">
          <a:xfrm>
            <a:off x="2590800" y="4594225"/>
            <a:ext cx="2305050" cy="1730375"/>
            <a:chOff x="1632" y="2894"/>
            <a:chExt cx="1452" cy="1090"/>
          </a:xfrm>
        </p:grpSpPr>
        <p:pic>
          <p:nvPicPr>
            <p:cNvPr id="1069" name="Picture 12">
              <a:extLst>
                <a:ext uri="{FF2B5EF4-FFF2-40B4-BE49-F238E27FC236}">
                  <a16:creationId xmlns:a16="http://schemas.microsoft.com/office/drawing/2014/main" id="{3DF5061F-396E-4202-BEB1-354BA042DFED}"/>
                </a:ext>
              </a:extLst>
            </p:cNvPr>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1632" y="2952"/>
              <a:ext cx="1452" cy="10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70" name="Text Box 13">
              <a:extLst>
                <a:ext uri="{FF2B5EF4-FFF2-40B4-BE49-F238E27FC236}">
                  <a16:creationId xmlns:a16="http://schemas.microsoft.com/office/drawing/2014/main" id="{E51DB265-E240-4C68-96A4-5EC9C9917656}"/>
                </a:ext>
              </a:extLst>
            </p:cNvPr>
            <p:cNvSpPr txBox="1">
              <a:spLocks noChangeArrowheads="1"/>
            </p:cNvSpPr>
            <p:nvPr/>
          </p:nvSpPr>
          <p:spPr bwMode="auto">
            <a:xfrm>
              <a:off x="1670" y="3319"/>
              <a:ext cx="116" cy="2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endParaRPr lang="en-US" altLang="en-US" sz="1800">
                <a:latin typeface="Arial" panose="020B0604020202020204" pitchFamily="34" charset="0"/>
              </a:endParaRPr>
            </a:p>
          </p:txBody>
        </p:sp>
        <p:pic>
          <p:nvPicPr>
            <p:cNvPr id="1071" name="Picture 14" descr="nnnbutterfly2">
              <a:extLst>
                <a:ext uri="{FF2B5EF4-FFF2-40B4-BE49-F238E27FC236}">
                  <a16:creationId xmlns:a16="http://schemas.microsoft.com/office/drawing/2014/main" id="{BE6FA62F-ACD7-4F95-89DB-1A7EF8123608}"/>
                </a:ext>
              </a:extLst>
            </p:cNvPr>
            <p:cNvPicPr>
              <a:picLocks noChangeAspect="1" noChangeArrowheads="1" noCrop="1"/>
            </p:cNvPicPr>
            <p:nvPr/>
          </p:nvPicPr>
          <p:blipFill>
            <a:blip r:embed="rId13">
              <a:extLst>
                <a:ext uri="{28A0092B-C50C-407E-A947-70E740481C1C}">
                  <a14:useLocalDpi xmlns:a14="http://schemas.microsoft.com/office/drawing/2010/main" val="0"/>
                </a:ext>
              </a:extLst>
            </a:blip>
            <a:srcRect/>
            <a:stretch>
              <a:fillRect/>
            </a:stretch>
          </p:blipFill>
          <p:spPr bwMode="auto">
            <a:xfrm rot="-560680">
              <a:off x="2592" y="3248"/>
              <a:ext cx="420" cy="48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72" name="Picture 15" descr="RDJ427">
              <a:extLst>
                <a:ext uri="{FF2B5EF4-FFF2-40B4-BE49-F238E27FC236}">
                  <a16:creationId xmlns:a16="http://schemas.microsoft.com/office/drawing/2014/main" id="{92777E00-BD09-4362-BCA4-80671791337F}"/>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2070" y="2894"/>
              <a:ext cx="762" cy="30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grpSp>
        <p:nvGrpSpPr>
          <p:cNvPr id="1031" name="Group 16">
            <a:extLst>
              <a:ext uri="{FF2B5EF4-FFF2-40B4-BE49-F238E27FC236}">
                <a16:creationId xmlns:a16="http://schemas.microsoft.com/office/drawing/2014/main" id="{2CC1E263-0FA0-4E18-9DF4-BE2C54B77539}"/>
              </a:ext>
            </a:extLst>
          </p:cNvPr>
          <p:cNvGrpSpPr>
            <a:grpSpLocks/>
          </p:cNvGrpSpPr>
          <p:nvPr/>
        </p:nvGrpSpPr>
        <p:grpSpPr bwMode="auto">
          <a:xfrm>
            <a:off x="3124200" y="533400"/>
            <a:ext cx="2276475" cy="1762125"/>
            <a:chOff x="1968" y="336"/>
            <a:chExt cx="1434" cy="1110"/>
          </a:xfrm>
        </p:grpSpPr>
        <p:pic>
          <p:nvPicPr>
            <p:cNvPr id="1065" name="Picture 17">
              <a:hlinkClick r:id="rId14" action="ppaction://hlinkpres?slideindex=1&amp;slidetitle="/>
              <a:extLst>
                <a:ext uri="{FF2B5EF4-FFF2-40B4-BE49-F238E27FC236}">
                  <a16:creationId xmlns:a16="http://schemas.microsoft.com/office/drawing/2014/main" id="{A5DD47C0-6CA8-45DD-9C93-527102640807}"/>
                </a:ext>
              </a:extLst>
            </p:cNvPr>
            <p:cNvPicPr>
              <a:picLocks noChangeAspect="1" noChangeArrowheads="1"/>
            </p:cNvPicPr>
            <p:nvPr/>
          </p:nvPicPr>
          <p:blipFill>
            <a:blip r:embed="rId15">
              <a:extLst>
                <a:ext uri="{28A0092B-C50C-407E-A947-70E740481C1C}">
                  <a14:useLocalDpi xmlns:a14="http://schemas.microsoft.com/office/drawing/2010/main" val="0"/>
                </a:ext>
              </a:extLst>
            </a:blip>
            <a:srcRect/>
            <a:stretch>
              <a:fillRect/>
            </a:stretch>
          </p:blipFill>
          <p:spPr bwMode="auto">
            <a:xfrm>
              <a:off x="1968" y="450"/>
              <a:ext cx="1434" cy="99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66" name="Picture 18" descr="treefrog">
              <a:hlinkClick r:id="" action="ppaction://noaction"/>
              <a:extLst>
                <a:ext uri="{FF2B5EF4-FFF2-40B4-BE49-F238E27FC236}">
                  <a16:creationId xmlns:a16="http://schemas.microsoft.com/office/drawing/2014/main" id="{9F73BC23-14A9-499E-8133-163B1DA14568}"/>
                </a:ext>
              </a:extLst>
            </p:cNvPr>
            <p:cNvPicPr>
              <a:picLocks noChangeAspect="1" noChangeArrowheads="1" noCrop="1"/>
            </p:cNvPicPr>
            <p:nvPr/>
          </p:nvPicPr>
          <p:blipFill>
            <a:blip r:embed="rId16">
              <a:extLst>
                <a:ext uri="{28A0092B-C50C-407E-A947-70E740481C1C}">
                  <a14:useLocalDpi xmlns:a14="http://schemas.microsoft.com/office/drawing/2010/main" val="0"/>
                </a:ext>
              </a:extLst>
            </a:blip>
            <a:srcRect/>
            <a:stretch>
              <a:fillRect/>
            </a:stretch>
          </p:blipFill>
          <p:spPr bwMode="auto">
            <a:xfrm>
              <a:off x="2928" y="738"/>
              <a:ext cx="408" cy="36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67" name="Picture 19" descr="RDJ427">
              <a:extLst>
                <a:ext uri="{FF2B5EF4-FFF2-40B4-BE49-F238E27FC236}">
                  <a16:creationId xmlns:a16="http://schemas.microsoft.com/office/drawing/2014/main" id="{51B0BA1B-6369-442A-9B88-5B387B40F2F9}"/>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2352" y="336"/>
              <a:ext cx="762" cy="30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68" name="Text Box 20">
              <a:hlinkClick r:id="rId17" action="ppaction://hlinkpres?slideindex=1&amp;slidetitle="/>
              <a:extLst>
                <a:ext uri="{FF2B5EF4-FFF2-40B4-BE49-F238E27FC236}">
                  <a16:creationId xmlns:a16="http://schemas.microsoft.com/office/drawing/2014/main" id="{6D3F1CD6-4D42-4A9B-BC6A-6806C832DB66}"/>
                </a:ext>
              </a:extLst>
            </p:cNvPr>
            <p:cNvSpPr txBox="1">
              <a:spLocks noChangeArrowheads="1"/>
            </p:cNvSpPr>
            <p:nvPr/>
          </p:nvSpPr>
          <p:spPr bwMode="auto">
            <a:xfrm>
              <a:off x="1980" y="864"/>
              <a:ext cx="164" cy="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r>
                <a:rPr lang="en-US" altLang="en-US" sz="2400" b="1">
                  <a:solidFill>
                    <a:srgbClr val="0000FF"/>
                  </a:solidFill>
                  <a:latin typeface="Times New Roman" panose="02020603050405020304" pitchFamily="18" charset="0"/>
                </a:rPr>
                <a:t> </a:t>
              </a:r>
              <a:endParaRPr lang="en-US" altLang="en-US" sz="1800">
                <a:latin typeface="Arial" panose="020B0604020202020204" pitchFamily="34" charset="0"/>
              </a:endParaRPr>
            </a:p>
          </p:txBody>
        </p:sp>
      </p:grpSp>
      <p:grpSp>
        <p:nvGrpSpPr>
          <p:cNvPr id="1032" name="Group 21">
            <a:extLst>
              <a:ext uri="{FF2B5EF4-FFF2-40B4-BE49-F238E27FC236}">
                <a16:creationId xmlns:a16="http://schemas.microsoft.com/office/drawing/2014/main" id="{ED3CD94B-64B8-4A5D-AEEC-216A4FA28DAA}"/>
              </a:ext>
            </a:extLst>
          </p:cNvPr>
          <p:cNvGrpSpPr>
            <a:grpSpLocks/>
          </p:cNvGrpSpPr>
          <p:nvPr/>
        </p:nvGrpSpPr>
        <p:grpSpPr bwMode="auto">
          <a:xfrm>
            <a:off x="5638800" y="866775"/>
            <a:ext cx="2324100" cy="1724025"/>
            <a:chOff x="3552" y="546"/>
            <a:chExt cx="1464" cy="1086"/>
          </a:xfrm>
        </p:grpSpPr>
        <p:grpSp>
          <p:nvGrpSpPr>
            <p:cNvPr id="1059" name="Group 22">
              <a:extLst>
                <a:ext uri="{FF2B5EF4-FFF2-40B4-BE49-F238E27FC236}">
                  <a16:creationId xmlns:a16="http://schemas.microsoft.com/office/drawing/2014/main" id="{AB3D2F7C-E7B4-4FD9-A3A4-CBA8F0ABE16F}"/>
                </a:ext>
              </a:extLst>
            </p:cNvPr>
            <p:cNvGrpSpPr>
              <a:grpSpLocks/>
            </p:cNvGrpSpPr>
            <p:nvPr/>
          </p:nvGrpSpPr>
          <p:grpSpPr bwMode="auto">
            <a:xfrm>
              <a:off x="3552" y="546"/>
              <a:ext cx="1464" cy="1086"/>
              <a:chOff x="3552" y="546"/>
              <a:chExt cx="1464" cy="1086"/>
            </a:xfrm>
          </p:grpSpPr>
          <p:pic>
            <p:nvPicPr>
              <p:cNvPr id="1061" name="Picture 23">
                <a:extLst>
                  <a:ext uri="{FF2B5EF4-FFF2-40B4-BE49-F238E27FC236}">
                    <a16:creationId xmlns:a16="http://schemas.microsoft.com/office/drawing/2014/main" id="{3A8BB55B-2605-4BA0-B6A6-610E1F70B4DE}"/>
                  </a:ext>
                </a:extLst>
              </p:cNvPr>
              <p:cNvPicPr>
                <a:picLocks noChangeAspect="1" noChangeArrowheads="1"/>
              </p:cNvPicPr>
              <p:nvPr/>
            </p:nvPicPr>
            <p:blipFill>
              <a:blip r:embed="rId18">
                <a:extLst>
                  <a:ext uri="{28A0092B-C50C-407E-A947-70E740481C1C}">
                    <a14:useLocalDpi xmlns:a14="http://schemas.microsoft.com/office/drawing/2010/main" val="0"/>
                  </a:ext>
                </a:extLst>
              </a:blip>
              <a:srcRect/>
              <a:stretch>
                <a:fillRect/>
              </a:stretch>
            </p:blipFill>
            <p:spPr bwMode="auto">
              <a:xfrm>
                <a:off x="3552" y="594"/>
                <a:ext cx="1464" cy="10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62" name="Picture 24" descr="rooster">
                <a:hlinkClick r:id="" action="ppaction://noaction"/>
                <a:extLst>
                  <a:ext uri="{FF2B5EF4-FFF2-40B4-BE49-F238E27FC236}">
                    <a16:creationId xmlns:a16="http://schemas.microsoft.com/office/drawing/2014/main" id="{50B02DC2-FD9A-415B-9F16-55DA3B1C696E}"/>
                  </a:ext>
                </a:extLst>
              </p:cNvPr>
              <p:cNvPicPr>
                <a:picLocks noChangeAspect="1" noChangeArrowheads="1" noCrop="1"/>
              </p:cNvPicPr>
              <p:nvPr/>
            </p:nvPicPr>
            <p:blipFill>
              <a:blip r:embed="rId19">
                <a:extLst>
                  <a:ext uri="{28A0092B-C50C-407E-A947-70E740481C1C}">
                    <a14:useLocalDpi xmlns:a14="http://schemas.microsoft.com/office/drawing/2010/main" val="0"/>
                  </a:ext>
                </a:extLst>
              </a:blip>
              <a:srcRect/>
              <a:stretch>
                <a:fillRect/>
              </a:stretch>
            </p:blipFill>
            <p:spPr bwMode="auto">
              <a:xfrm>
                <a:off x="4452" y="789"/>
                <a:ext cx="420" cy="51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63" name="Picture 25" descr="pikachu">
                <a:extLst>
                  <a:ext uri="{FF2B5EF4-FFF2-40B4-BE49-F238E27FC236}">
                    <a16:creationId xmlns:a16="http://schemas.microsoft.com/office/drawing/2014/main" id="{C0B050CD-38A6-4EC1-ABD1-76E060E25F20}"/>
                  </a:ext>
                </a:extLst>
              </p:cNvPr>
              <p:cNvPicPr>
                <a:picLocks noChangeAspect="1" noChangeArrowheads="1" noCrop="1"/>
              </p:cNvPicPr>
              <p:nvPr/>
            </p:nvPicPr>
            <p:blipFill>
              <a:blip r:embed="rId20">
                <a:extLst>
                  <a:ext uri="{28A0092B-C50C-407E-A947-70E740481C1C}">
                    <a14:useLocalDpi xmlns:a14="http://schemas.microsoft.com/office/drawing/2010/main" val="0"/>
                  </a:ext>
                </a:extLst>
              </a:blip>
              <a:srcRect/>
              <a:stretch>
                <a:fillRect/>
              </a:stretch>
            </p:blipFill>
            <p:spPr bwMode="auto">
              <a:xfrm>
                <a:off x="4608" y="690"/>
                <a:ext cx="336" cy="48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64" name="Picture 26" descr="RDJ427">
                <a:extLst>
                  <a:ext uri="{FF2B5EF4-FFF2-40B4-BE49-F238E27FC236}">
                    <a16:creationId xmlns:a16="http://schemas.microsoft.com/office/drawing/2014/main" id="{906CE1F4-9F7C-43B8-9020-03EDE35FB58A}"/>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4038" y="546"/>
                <a:ext cx="762" cy="30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
          <p:nvSpPr>
            <p:cNvPr id="1060" name="Text Box 27">
              <a:hlinkClick r:id="rId17" action="ppaction://hlinkpres?slideindex=1&amp;slidetitle="/>
              <a:extLst>
                <a:ext uri="{FF2B5EF4-FFF2-40B4-BE49-F238E27FC236}">
                  <a16:creationId xmlns:a16="http://schemas.microsoft.com/office/drawing/2014/main" id="{F35EA5B8-4B7E-4468-A51D-8029EF8C3004}"/>
                </a:ext>
              </a:extLst>
            </p:cNvPr>
            <p:cNvSpPr txBox="1">
              <a:spLocks noChangeArrowheads="1"/>
            </p:cNvSpPr>
            <p:nvPr/>
          </p:nvSpPr>
          <p:spPr bwMode="auto">
            <a:xfrm>
              <a:off x="3573" y="1022"/>
              <a:ext cx="164" cy="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r>
                <a:rPr lang="en-US" altLang="en-US" sz="2400" b="1">
                  <a:solidFill>
                    <a:srgbClr val="0000FF"/>
                  </a:solidFill>
                  <a:latin typeface="Times New Roman" panose="02020603050405020304" pitchFamily="18" charset="0"/>
                </a:rPr>
                <a:t> </a:t>
              </a:r>
              <a:endParaRPr lang="en-US" altLang="en-US" sz="1800">
                <a:latin typeface="Arial" panose="020B0604020202020204" pitchFamily="34" charset="0"/>
              </a:endParaRPr>
            </a:p>
          </p:txBody>
        </p:sp>
      </p:grpSp>
      <p:grpSp>
        <p:nvGrpSpPr>
          <p:cNvPr id="1033" name="Group 28">
            <a:extLst>
              <a:ext uri="{FF2B5EF4-FFF2-40B4-BE49-F238E27FC236}">
                <a16:creationId xmlns:a16="http://schemas.microsoft.com/office/drawing/2014/main" id="{E03FCFD1-88B4-4D31-A5F9-6837BE717220}"/>
              </a:ext>
            </a:extLst>
          </p:cNvPr>
          <p:cNvGrpSpPr>
            <a:grpSpLocks/>
          </p:cNvGrpSpPr>
          <p:nvPr/>
        </p:nvGrpSpPr>
        <p:grpSpPr bwMode="auto">
          <a:xfrm>
            <a:off x="5257800" y="4619625"/>
            <a:ext cx="2276475" cy="1781175"/>
            <a:chOff x="3312" y="2910"/>
            <a:chExt cx="1434" cy="1122"/>
          </a:xfrm>
        </p:grpSpPr>
        <p:pic>
          <p:nvPicPr>
            <p:cNvPr id="1053" name="Picture 29">
              <a:hlinkClick r:id="rId21" action="ppaction://hlinkpres?slideindex=1&amp;slidetitle="/>
              <a:extLst>
                <a:ext uri="{FF2B5EF4-FFF2-40B4-BE49-F238E27FC236}">
                  <a16:creationId xmlns:a16="http://schemas.microsoft.com/office/drawing/2014/main" id="{E32C615C-41D1-4C04-9658-3F5CF646240A}"/>
                </a:ext>
              </a:extLst>
            </p:cNvPr>
            <p:cNvPicPr>
              <a:picLocks noChangeAspect="1" noChangeArrowheads="1"/>
            </p:cNvPicPr>
            <p:nvPr/>
          </p:nvPicPr>
          <p:blipFill>
            <a:blip r:embed="rId22">
              <a:extLst>
                <a:ext uri="{28A0092B-C50C-407E-A947-70E740481C1C}">
                  <a14:useLocalDpi xmlns:a14="http://schemas.microsoft.com/office/drawing/2010/main" val="0"/>
                </a:ext>
              </a:extLst>
            </a:blip>
            <a:srcRect/>
            <a:stretch>
              <a:fillRect/>
            </a:stretch>
          </p:blipFill>
          <p:spPr bwMode="auto">
            <a:xfrm>
              <a:off x="3312" y="3024"/>
              <a:ext cx="1434" cy="100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nvGrpSpPr>
            <p:cNvPr id="1054" name="Group 30">
              <a:extLst>
                <a:ext uri="{FF2B5EF4-FFF2-40B4-BE49-F238E27FC236}">
                  <a16:creationId xmlns:a16="http://schemas.microsoft.com/office/drawing/2014/main" id="{EE7B067B-BC22-4BCC-9EA6-0610A2F8CADA}"/>
                </a:ext>
              </a:extLst>
            </p:cNvPr>
            <p:cNvGrpSpPr>
              <a:grpSpLocks/>
            </p:cNvGrpSpPr>
            <p:nvPr/>
          </p:nvGrpSpPr>
          <p:grpSpPr bwMode="auto">
            <a:xfrm>
              <a:off x="3312" y="2910"/>
              <a:ext cx="1434" cy="1122"/>
              <a:chOff x="3312" y="2910"/>
              <a:chExt cx="1434" cy="1122"/>
            </a:xfrm>
          </p:grpSpPr>
          <p:pic>
            <p:nvPicPr>
              <p:cNvPr id="1055" name="Picture 31">
                <a:hlinkClick r:id="rId21" action="ppaction://hlinkpres?slideindex=1&amp;slidetitle="/>
                <a:extLst>
                  <a:ext uri="{FF2B5EF4-FFF2-40B4-BE49-F238E27FC236}">
                    <a16:creationId xmlns:a16="http://schemas.microsoft.com/office/drawing/2014/main" id="{5B34E78C-B89A-41B7-BB11-E6CE3AA2101A}"/>
                  </a:ext>
                </a:extLst>
              </p:cNvPr>
              <p:cNvPicPr>
                <a:picLocks noChangeAspect="1" noChangeArrowheads="1"/>
              </p:cNvPicPr>
              <p:nvPr/>
            </p:nvPicPr>
            <p:blipFill>
              <a:blip r:embed="rId22">
                <a:extLst>
                  <a:ext uri="{28A0092B-C50C-407E-A947-70E740481C1C}">
                    <a14:useLocalDpi xmlns:a14="http://schemas.microsoft.com/office/drawing/2010/main" val="0"/>
                  </a:ext>
                </a:extLst>
              </a:blip>
              <a:srcRect/>
              <a:stretch>
                <a:fillRect/>
              </a:stretch>
            </p:blipFill>
            <p:spPr bwMode="auto">
              <a:xfrm>
                <a:off x="3312" y="3030"/>
                <a:ext cx="1434" cy="100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56" name="Picture 32" descr="cheetah">
                <a:hlinkClick r:id="rId23" action="ppaction://hlinksldjump"/>
                <a:extLst>
                  <a:ext uri="{FF2B5EF4-FFF2-40B4-BE49-F238E27FC236}">
                    <a16:creationId xmlns:a16="http://schemas.microsoft.com/office/drawing/2014/main" id="{C163F55D-53AC-489B-92CE-206A9272252E}"/>
                  </a:ext>
                </a:extLst>
              </p:cNvPr>
              <p:cNvPicPr>
                <a:picLocks noChangeAspect="1" noChangeArrowheads="1"/>
              </p:cNvPicPr>
              <p:nvPr/>
            </p:nvPicPr>
            <p:blipFill>
              <a:blip r:embed="rId24">
                <a:extLst>
                  <a:ext uri="{28A0092B-C50C-407E-A947-70E740481C1C}">
                    <a14:useLocalDpi xmlns:a14="http://schemas.microsoft.com/office/drawing/2010/main" val="0"/>
                  </a:ext>
                </a:extLst>
              </a:blip>
              <a:srcRect/>
              <a:stretch>
                <a:fillRect/>
              </a:stretch>
            </p:blipFill>
            <p:spPr bwMode="auto">
              <a:xfrm>
                <a:off x="4155" y="3168"/>
                <a:ext cx="549" cy="72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57" name="Text Box 33">
                <a:hlinkClick r:id="rId21" action="ppaction://hlinkpres?slideindex=1&amp;slidetitle="/>
                <a:extLst>
                  <a:ext uri="{FF2B5EF4-FFF2-40B4-BE49-F238E27FC236}">
                    <a16:creationId xmlns:a16="http://schemas.microsoft.com/office/drawing/2014/main" id="{53594583-1E8B-4980-A953-589D82C1467C}"/>
                  </a:ext>
                </a:extLst>
              </p:cNvPr>
              <p:cNvSpPr txBox="1">
                <a:spLocks noChangeArrowheads="1"/>
              </p:cNvSpPr>
              <p:nvPr/>
            </p:nvSpPr>
            <p:spPr bwMode="auto">
              <a:xfrm>
                <a:off x="3328" y="3446"/>
                <a:ext cx="164" cy="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r>
                  <a:rPr lang="en-US" altLang="en-US" sz="2400" b="1">
                    <a:solidFill>
                      <a:srgbClr val="0000FF"/>
                    </a:solidFill>
                    <a:latin typeface="Times New Roman" panose="02020603050405020304" pitchFamily="18" charset="0"/>
                  </a:rPr>
                  <a:t> </a:t>
                </a:r>
                <a:endParaRPr lang="en-US" altLang="en-US" sz="1800">
                  <a:latin typeface="Arial" panose="020B0604020202020204" pitchFamily="34" charset="0"/>
                </a:endParaRPr>
              </a:p>
            </p:txBody>
          </p:sp>
          <p:pic>
            <p:nvPicPr>
              <p:cNvPr id="1058" name="Picture 34" descr="RDJ427">
                <a:extLst>
                  <a:ext uri="{FF2B5EF4-FFF2-40B4-BE49-F238E27FC236}">
                    <a16:creationId xmlns:a16="http://schemas.microsoft.com/office/drawing/2014/main" id="{0159E653-A506-4769-9324-FEEBD3933471}"/>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3744" y="2910"/>
                <a:ext cx="762" cy="30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grpSp>
      <p:grpSp>
        <p:nvGrpSpPr>
          <p:cNvPr id="1034" name="Group 35">
            <a:extLst>
              <a:ext uri="{FF2B5EF4-FFF2-40B4-BE49-F238E27FC236}">
                <a16:creationId xmlns:a16="http://schemas.microsoft.com/office/drawing/2014/main" id="{C26C376C-A661-4F53-976E-81190056E03C}"/>
              </a:ext>
            </a:extLst>
          </p:cNvPr>
          <p:cNvGrpSpPr>
            <a:grpSpLocks/>
          </p:cNvGrpSpPr>
          <p:nvPr/>
        </p:nvGrpSpPr>
        <p:grpSpPr bwMode="auto">
          <a:xfrm>
            <a:off x="6229350" y="2819400"/>
            <a:ext cx="2305050" cy="1730375"/>
            <a:chOff x="3924" y="1776"/>
            <a:chExt cx="1452" cy="1090"/>
          </a:xfrm>
        </p:grpSpPr>
        <p:pic>
          <p:nvPicPr>
            <p:cNvPr id="1049" name="Picture 36">
              <a:extLst>
                <a:ext uri="{FF2B5EF4-FFF2-40B4-BE49-F238E27FC236}">
                  <a16:creationId xmlns:a16="http://schemas.microsoft.com/office/drawing/2014/main" id="{10202D73-8A77-486F-A0EB-8DBD8F541F9F}"/>
                </a:ext>
              </a:extLst>
            </p:cNvPr>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3924" y="1834"/>
              <a:ext cx="1452" cy="10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50" name="Text Box 37">
              <a:extLst>
                <a:ext uri="{FF2B5EF4-FFF2-40B4-BE49-F238E27FC236}">
                  <a16:creationId xmlns:a16="http://schemas.microsoft.com/office/drawing/2014/main" id="{F5AEB254-D61D-4265-A4B4-1D1FED38B258}"/>
                </a:ext>
              </a:extLst>
            </p:cNvPr>
            <p:cNvSpPr txBox="1">
              <a:spLocks noChangeArrowheads="1"/>
            </p:cNvSpPr>
            <p:nvPr/>
          </p:nvSpPr>
          <p:spPr bwMode="auto">
            <a:xfrm>
              <a:off x="3962" y="2201"/>
              <a:ext cx="116" cy="2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endParaRPr lang="en-US" altLang="en-US" sz="1800">
                <a:latin typeface="Arial" panose="020B0604020202020204" pitchFamily="34" charset="0"/>
              </a:endParaRPr>
            </a:p>
          </p:txBody>
        </p:sp>
        <p:pic>
          <p:nvPicPr>
            <p:cNvPr id="1051" name="Picture 38" descr="nnnbutterfly2">
              <a:extLst>
                <a:ext uri="{FF2B5EF4-FFF2-40B4-BE49-F238E27FC236}">
                  <a16:creationId xmlns:a16="http://schemas.microsoft.com/office/drawing/2014/main" id="{F3C56168-7068-491E-AA79-E520E9C6310F}"/>
                </a:ext>
              </a:extLst>
            </p:cNvPr>
            <p:cNvPicPr>
              <a:picLocks noChangeAspect="1" noChangeArrowheads="1" noCrop="1"/>
            </p:cNvPicPr>
            <p:nvPr/>
          </p:nvPicPr>
          <p:blipFill>
            <a:blip r:embed="rId13">
              <a:extLst>
                <a:ext uri="{28A0092B-C50C-407E-A947-70E740481C1C}">
                  <a14:useLocalDpi xmlns:a14="http://schemas.microsoft.com/office/drawing/2010/main" val="0"/>
                </a:ext>
              </a:extLst>
            </a:blip>
            <a:srcRect/>
            <a:stretch>
              <a:fillRect/>
            </a:stretch>
          </p:blipFill>
          <p:spPr bwMode="auto">
            <a:xfrm rot="-560680">
              <a:off x="4884" y="2130"/>
              <a:ext cx="420" cy="48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52" name="Picture 39" descr="RDJ427">
              <a:extLst>
                <a:ext uri="{FF2B5EF4-FFF2-40B4-BE49-F238E27FC236}">
                  <a16:creationId xmlns:a16="http://schemas.microsoft.com/office/drawing/2014/main" id="{B19C2EE0-99BC-4ABA-BDB1-734AE3E51552}"/>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4362" y="1776"/>
              <a:ext cx="762" cy="30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grpSp>
        <p:nvGrpSpPr>
          <p:cNvPr id="1035" name="Group 40">
            <a:extLst>
              <a:ext uri="{FF2B5EF4-FFF2-40B4-BE49-F238E27FC236}">
                <a16:creationId xmlns:a16="http://schemas.microsoft.com/office/drawing/2014/main" id="{97444625-0DF2-4302-8299-5CAC7A23E6E4}"/>
              </a:ext>
            </a:extLst>
          </p:cNvPr>
          <p:cNvGrpSpPr>
            <a:grpSpLocks/>
          </p:cNvGrpSpPr>
          <p:nvPr/>
        </p:nvGrpSpPr>
        <p:grpSpPr bwMode="auto">
          <a:xfrm>
            <a:off x="3281363" y="2501900"/>
            <a:ext cx="2281237" cy="1765300"/>
            <a:chOff x="2067" y="1576"/>
            <a:chExt cx="1437" cy="1112"/>
          </a:xfrm>
        </p:grpSpPr>
        <p:pic>
          <p:nvPicPr>
            <p:cNvPr id="1045" name="Picture 41">
              <a:extLst>
                <a:ext uri="{FF2B5EF4-FFF2-40B4-BE49-F238E27FC236}">
                  <a16:creationId xmlns:a16="http://schemas.microsoft.com/office/drawing/2014/main" id="{8B94414F-5DA1-4F54-8ECD-B71876391F5B}"/>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2076" y="1704"/>
              <a:ext cx="1428" cy="9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46" name="Text Box 42">
              <a:extLst>
                <a:ext uri="{FF2B5EF4-FFF2-40B4-BE49-F238E27FC236}">
                  <a16:creationId xmlns:a16="http://schemas.microsoft.com/office/drawing/2014/main" id="{949C7AD6-4D83-474D-9155-21E50ADC7974}"/>
                </a:ext>
              </a:extLst>
            </p:cNvPr>
            <p:cNvSpPr txBox="1">
              <a:spLocks noChangeArrowheads="1"/>
            </p:cNvSpPr>
            <p:nvPr/>
          </p:nvSpPr>
          <p:spPr bwMode="auto">
            <a:xfrm>
              <a:off x="2067" y="2117"/>
              <a:ext cx="116" cy="23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endParaRPr lang="en-US" altLang="en-US" sz="1800">
                <a:latin typeface="Arial" panose="020B0604020202020204" pitchFamily="34" charset="0"/>
              </a:endParaRPr>
            </a:p>
          </p:txBody>
        </p:sp>
        <p:pic>
          <p:nvPicPr>
            <p:cNvPr id="1047" name="Picture 43" descr="timsah">
              <a:hlinkClick r:id="rId25" action="ppaction://hlinksldjump"/>
              <a:extLst>
                <a:ext uri="{FF2B5EF4-FFF2-40B4-BE49-F238E27FC236}">
                  <a16:creationId xmlns:a16="http://schemas.microsoft.com/office/drawing/2014/main" id="{93A46974-7BD7-42B1-90A1-DE7318BF624A}"/>
                </a:ext>
              </a:extLst>
            </p:cNvPr>
            <p:cNvPicPr>
              <a:picLocks noChangeAspect="1" noChangeArrowheads="1" noCrop="1"/>
            </p:cNvPicPr>
            <p:nvPr/>
          </p:nvPicPr>
          <p:blipFill>
            <a:blip r:embed="rId7">
              <a:extLst>
                <a:ext uri="{28A0092B-C50C-407E-A947-70E740481C1C}">
                  <a14:useLocalDpi xmlns:a14="http://schemas.microsoft.com/office/drawing/2010/main" val="0"/>
                </a:ext>
              </a:extLst>
            </a:blip>
            <a:srcRect/>
            <a:stretch>
              <a:fillRect/>
            </a:stretch>
          </p:blipFill>
          <p:spPr bwMode="auto">
            <a:xfrm>
              <a:off x="2988" y="1960"/>
              <a:ext cx="432" cy="51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48" name="Picture 44" descr="RDJ427">
              <a:extLst>
                <a:ext uri="{FF2B5EF4-FFF2-40B4-BE49-F238E27FC236}">
                  <a16:creationId xmlns:a16="http://schemas.microsoft.com/office/drawing/2014/main" id="{52FA1E97-F309-4528-B5B4-D8429BB1B197}"/>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2508" y="1576"/>
              <a:ext cx="762" cy="30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
        <p:nvSpPr>
          <p:cNvPr id="109613" name="Text Box 45">
            <a:hlinkClick r:id="rId26" action="ppaction://hlinksldjump" tooltip="16"/>
            <a:extLst>
              <a:ext uri="{FF2B5EF4-FFF2-40B4-BE49-F238E27FC236}">
                <a16:creationId xmlns:a16="http://schemas.microsoft.com/office/drawing/2014/main" id="{47208396-1747-4BB8-A1D8-86A7948B8F69}"/>
              </a:ext>
            </a:extLst>
          </p:cNvPr>
          <p:cNvSpPr txBox="1">
            <a:spLocks noChangeArrowheads="1"/>
          </p:cNvSpPr>
          <p:nvPr/>
        </p:nvSpPr>
        <p:spPr bwMode="auto">
          <a:xfrm>
            <a:off x="6019800" y="1447800"/>
            <a:ext cx="608013" cy="10064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r>
              <a:rPr lang="en-US" altLang="en-US" sz="6000">
                <a:solidFill>
                  <a:schemeClr val="accent2"/>
                </a:solidFill>
                <a:latin typeface=".VnTifani HeavyH" panose="020B7200000000000000" pitchFamily="34" charset="0"/>
              </a:rPr>
              <a:t>7</a:t>
            </a:r>
          </a:p>
        </p:txBody>
      </p:sp>
      <p:sp>
        <p:nvSpPr>
          <p:cNvPr id="109614" name="Text Box 46">
            <a:hlinkClick r:id="rId27" action="ppaction://hlinksldjump" tooltip="10"/>
            <a:extLst>
              <a:ext uri="{FF2B5EF4-FFF2-40B4-BE49-F238E27FC236}">
                <a16:creationId xmlns:a16="http://schemas.microsoft.com/office/drawing/2014/main" id="{36EF1508-C518-4B37-BCC9-4CFCE4407F06}"/>
              </a:ext>
            </a:extLst>
          </p:cNvPr>
          <p:cNvSpPr txBox="1">
            <a:spLocks noChangeArrowheads="1"/>
          </p:cNvSpPr>
          <p:nvPr/>
        </p:nvSpPr>
        <p:spPr bwMode="auto">
          <a:xfrm>
            <a:off x="3429000" y="1143000"/>
            <a:ext cx="608013" cy="10064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r>
              <a:rPr lang="en-US" altLang="en-US" sz="6000">
                <a:solidFill>
                  <a:schemeClr val="accent2"/>
                </a:solidFill>
                <a:latin typeface=".VnTifani HeavyH" panose="020B7200000000000000" pitchFamily="34" charset="0"/>
              </a:rPr>
              <a:t>1</a:t>
            </a:r>
          </a:p>
        </p:txBody>
      </p:sp>
      <p:sp>
        <p:nvSpPr>
          <p:cNvPr id="109615" name="Text Box 47">
            <a:hlinkClick r:id="rId28" action="ppaction://hlinksldjump" tooltip="17"/>
            <a:extLst>
              <a:ext uri="{FF2B5EF4-FFF2-40B4-BE49-F238E27FC236}">
                <a16:creationId xmlns:a16="http://schemas.microsoft.com/office/drawing/2014/main" id="{6DF24E12-7764-4A44-A479-D08B8B3564E6}"/>
              </a:ext>
            </a:extLst>
          </p:cNvPr>
          <p:cNvSpPr txBox="1">
            <a:spLocks noChangeArrowheads="1"/>
          </p:cNvSpPr>
          <p:nvPr/>
        </p:nvSpPr>
        <p:spPr bwMode="auto">
          <a:xfrm>
            <a:off x="3581400" y="3048000"/>
            <a:ext cx="608013" cy="10064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r>
              <a:rPr lang="en-US" altLang="en-US" sz="6000">
                <a:solidFill>
                  <a:schemeClr val="accent2"/>
                </a:solidFill>
                <a:latin typeface=".VnTifani HeavyH" panose="020B7200000000000000" pitchFamily="34" charset="0"/>
              </a:rPr>
              <a:t>8</a:t>
            </a:r>
          </a:p>
        </p:txBody>
      </p:sp>
      <p:sp>
        <p:nvSpPr>
          <p:cNvPr id="109616" name="Text Box 48">
            <a:hlinkClick r:id="rId27" action="ppaction://hlinksldjump" tooltip="11"/>
            <a:extLst>
              <a:ext uri="{FF2B5EF4-FFF2-40B4-BE49-F238E27FC236}">
                <a16:creationId xmlns:a16="http://schemas.microsoft.com/office/drawing/2014/main" id="{58D884A4-21FD-41D2-AD24-62B9EA807A69}"/>
              </a:ext>
            </a:extLst>
          </p:cNvPr>
          <p:cNvSpPr txBox="1">
            <a:spLocks noChangeArrowheads="1"/>
          </p:cNvSpPr>
          <p:nvPr/>
        </p:nvSpPr>
        <p:spPr bwMode="auto">
          <a:xfrm>
            <a:off x="838200" y="2057400"/>
            <a:ext cx="608013" cy="10064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r>
              <a:rPr lang="en-US" altLang="en-US" sz="6000">
                <a:solidFill>
                  <a:schemeClr val="accent2"/>
                </a:solidFill>
                <a:latin typeface=".VnTifani HeavyH" panose="020B7200000000000000" pitchFamily="34" charset="0"/>
              </a:rPr>
              <a:t>2</a:t>
            </a:r>
          </a:p>
        </p:txBody>
      </p:sp>
      <p:sp>
        <p:nvSpPr>
          <p:cNvPr id="109617" name="Text Box 49">
            <a:hlinkClick r:id="rId29" action="ppaction://hlinksldjump" tooltip="12"/>
            <a:extLst>
              <a:ext uri="{FF2B5EF4-FFF2-40B4-BE49-F238E27FC236}">
                <a16:creationId xmlns:a16="http://schemas.microsoft.com/office/drawing/2014/main" id="{45888484-28A9-436D-8946-908DDB3A7C73}"/>
              </a:ext>
            </a:extLst>
          </p:cNvPr>
          <p:cNvSpPr txBox="1">
            <a:spLocks noChangeArrowheads="1"/>
          </p:cNvSpPr>
          <p:nvPr/>
        </p:nvSpPr>
        <p:spPr bwMode="auto">
          <a:xfrm>
            <a:off x="762000" y="3886200"/>
            <a:ext cx="608013" cy="10064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r>
              <a:rPr lang="en-US" altLang="en-US" sz="6000">
                <a:solidFill>
                  <a:schemeClr val="accent2"/>
                </a:solidFill>
                <a:latin typeface=".VnTifani HeavyH" panose="020B7200000000000000" pitchFamily="34" charset="0"/>
              </a:rPr>
              <a:t>3</a:t>
            </a:r>
          </a:p>
        </p:txBody>
      </p:sp>
      <p:sp>
        <p:nvSpPr>
          <p:cNvPr id="109618" name="Text Box 50">
            <a:hlinkClick r:id="rId30" action="ppaction://hlinksldjump" tooltip="13"/>
            <a:extLst>
              <a:ext uri="{FF2B5EF4-FFF2-40B4-BE49-F238E27FC236}">
                <a16:creationId xmlns:a16="http://schemas.microsoft.com/office/drawing/2014/main" id="{82F20878-29F7-4398-9254-0649605AC939}"/>
              </a:ext>
            </a:extLst>
          </p:cNvPr>
          <p:cNvSpPr txBox="1">
            <a:spLocks noChangeArrowheads="1"/>
          </p:cNvSpPr>
          <p:nvPr/>
        </p:nvSpPr>
        <p:spPr bwMode="auto">
          <a:xfrm>
            <a:off x="2971800" y="5181600"/>
            <a:ext cx="608013" cy="10064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r>
              <a:rPr lang="en-US" altLang="en-US" sz="6000">
                <a:solidFill>
                  <a:schemeClr val="accent2"/>
                </a:solidFill>
                <a:latin typeface=".VnTifani HeavyH" panose="020B7200000000000000" pitchFamily="34" charset="0"/>
              </a:rPr>
              <a:t>4</a:t>
            </a:r>
          </a:p>
        </p:txBody>
      </p:sp>
      <p:sp>
        <p:nvSpPr>
          <p:cNvPr id="109619" name="Text Box 51">
            <a:hlinkClick r:id="rId31" action="ppaction://hlinksldjump" tooltip="14"/>
            <a:extLst>
              <a:ext uri="{FF2B5EF4-FFF2-40B4-BE49-F238E27FC236}">
                <a16:creationId xmlns:a16="http://schemas.microsoft.com/office/drawing/2014/main" id="{61B1151C-62F1-4527-AE27-62958E64B773}"/>
              </a:ext>
            </a:extLst>
          </p:cNvPr>
          <p:cNvSpPr txBox="1">
            <a:spLocks noChangeArrowheads="1"/>
          </p:cNvSpPr>
          <p:nvPr/>
        </p:nvSpPr>
        <p:spPr bwMode="auto">
          <a:xfrm>
            <a:off x="5486400" y="5334000"/>
            <a:ext cx="608013" cy="10064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r>
              <a:rPr lang="en-US" altLang="en-US" sz="6000">
                <a:solidFill>
                  <a:schemeClr val="accent2"/>
                </a:solidFill>
                <a:latin typeface=".VnTifani HeavyH" panose="020B7200000000000000" pitchFamily="34" charset="0"/>
              </a:rPr>
              <a:t>5</a:t>
            </a:r>
          </a:p>
        </p:txBody>
      </p:sp>
      <p:sp>
        <p:nvSpPr>
          <p:cNvPr id="109620" name="Text Box 52">
            <a:hlinkClick r:id="rId10" action="ppaction://hlinksldjump" tooltip="45"/>
            <a:extLst>
              <a:ext uri="{FF2B5EF4-FFF2-40B4-BE49-F238E27FC236}">
                <a16:creationId xmlns:a16="http://schemas.microsoft.com/office/drawing/2014/main" id="{0D74EC80-1DE1-4F8F-9036-C5177074A531}"/>
              </a:ext>
            </a:extLst>
          </p:cNvPr>
          <p:cNvSpPr txBox="1">
            <a:spLocks noChangeArrowheads="1"/>
          </p:cNvSpPr>
          <p:nvPr/>
        </p:nvSpPr>
        <p:spPr bwMode="auto">
          <a:xfrm>
            <a:off x="6553200" y="3429000"/>
            <a:ext cx="608013" cy="10064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r>
              <a:rPr lang="en-US" altLang="en-US" sz="6000">
                <a:solidFill>
                  <a:schemeClr val="accent2"/>
                </a:solidFill>
                <a:latin typeface=".VnTifani HeavyH" panose="020B7200000000000000" pitchFamily="34" charset="0"/>
              </a:rPr>
              <a:t>6</a:t>
            </a:r>
          </a:p>
        </p:txBody>
      </p:sp>
      <p:sp>
        <p:nvSpPr>
          <p:cNvPr id="1044" name="AutoShape 57">
            <a:hlinkClick r:id="rId32" action="ppaction://hlinksldjump" highlightClick="1"/>
            <a:extLst>
              <a:ext uri="{FF2B5EF4-FFF2-40B4-BE49-F238E27FC236}">
                <a16:creationId xmlns:a16="http://schemas.microsoft.com/office/drawing/2014/main" id="{C002B952-6945-494F-AC5B-A5E2FE6F00F1}"/>
              </a:ext>
            </a:extLst>
          </p:cNvPr>
          <p:cNvSpPr>
            <a:spLocks noChangeArrowheads="1"/>
          </p:cNvSpPr>
          <p:nvPr/>
        </p:nvSpPr>
        <p:spPr bwMode="auto">
          <a:xfrm>
            <a:off x="8305800" y="6324600"/>
            <a:ext cx="609600" cy="533400"/>
          </a:xfrm>
          <a:prstGeom prst="actionButtonForwardNext">
            <a:avLst/>
          </a:prstGeom>
          <a:solidFill>
            <a:srgbClr val="FF00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endParaRPr lang="en-US" altLang="en-US"/>
          </a:p>
        </p:txBody>
      </p:sp>
    </p:spTree>
    <p:controls>
      <mc:AlternateContent xmlns:mc="http://schemas.openxmlformats.org/markup-compatibility/2006">
        <mc:Choice xmlns:v="urn:schemas-microsoft-com:vml" Requires="v">
          <p:control spid="1082" name="TextBox1" r:id="rId2" imgW="1143000" imgH="685800"/>
        </mc:Choice>
        <mc:Fallback>
          <p:control name="TextBox1" r:id="rId2" imgW="1143000" imgH="685800">
            <p:pic>
              <p:nvPicPr>
                <p:cNvPr id="1026" name="TextBox1">
                  <a:extLst>
                    <a:ext uri="{FF2B5EF4-FFF2-40B4-BE49-F238E27FC236}">
                      <a16:creationId xmlns:a16="http://schemas.microsoft.com/office/drawing/2014/main" id="{73ECBFEE-AA0E-4442-84CE-1CBDC0FDF951}"/>
                    </a:ext>
                  </a:extLst>
                </p:cNvPr>
                <p:cNvPicPr preferRelativeResize="0">
                  <a:picLocks noChangeArrowheads="1" noChangeShapeType="1"/>
                </p:cNvPicPr>
                <p:nvPr/>
              </p:nvPicPr>
              <p:blipFill>
                <a:blip r:embed="rId33"/>
                <a:srcRect/>
                <a:stretch>
                  <a:fillRect/>
                </a:stretch>
              </p:blipFill>
              <p:spPr bwMode="auto">
                <a:xfrm>
                  <a:off x="685800" y="685800"/>
                  <a:ext cx="1143000" cy="685800"/>
                </a:xfrm>
                <a:prstGeom prst="rect">
                  <a:avLst/>
                </a:prstGeom>
                <a:noFill/>
                <a:ln w="9525">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pic>
          </p:control>
        </mc:Fallback>
      </mc:AlternateContent>
      <mc:AlternateContent xmlns:mc="http://schemas.openxmlformats.org/markup-compatibility/2006">
        <mc:Choice xmlns:v="urn:schemas-microsoft-com:vml" Requires="v">
          <p:control spid="1083" name="TextBox2" r:id="rId3" imgW="1143000" imgH="1019160"/>
        </mc:Choice>
        <mc:Fallback>
          <p:control name="TextBox2" r:id="rId3" imgW="1143000" imgH="1019160">
            <p:pic>
              <p:nvPicPr>
                <p:cNvPr id="1027" name="TextBox2">
                  <a:extLst>
                    <a:ext uri="{FF2B5EF4-FFF2-40B4-BE49-F238E27FC236}">
                      <a16:creationId xmlns:a16="http://schemas.microsoft.com/office/drawing/2014/main" id="{1909A9E2-03A5-4232-A93B-A07C729F9AB8}"/>
                    </a:ext>
                  </a:extLst>
                </p:cNvPr>
                <p:cNvPicPr preferRelativeResize="0">
                  <a:picLocks noChangeArrowheads="1" noChangeShapeType="1"/>
                </p:cNvPicPr>
                <p:nvPr/>
              </p:nvPicPr>
              <p:blipFill>
                <a:blip r:embed="rId34"/>
                <a:srcRect/>
                <a:stretch>
                  <a:fillRect/>
                </a:stretch>
              </p:blipFill>
              <p:spPr bwMode="auto">
                <a:xfrm>
                  <a:off x="609600" y="5715000"/>
                  <a:ext cx="1143000" cy="1016000"/>
                </a:xfrm>
                <a:prstGeom prst="rect">
                  <a:avLst/>
                </a:prstGeom>
                <a:noFill/>
                <a:ln w="9525">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pic>
          </p:control>
        </mc:Fallback>
      </mc:AlternateContent>
    </p:controls>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109613"/>
                    </p:tgtEl>
                  </p:cond>
                </p:stCondLst>
                <p:endSync evt="end" delay="0">
                  <p:rtn val="all"/>
                </p:endSync>
                <p:childTnLst>
                  <p:par>
                    <p:cTn id="3" fill="hold" nodeType="clickPar">
                      <p:stCondLst>
                        <p:cond delay="0"/>
                      </p:stCondLst>
                      <p:childTnLst>
                        <p:par>
                          <p:cTn id="4" fill="hold" nodeType="withGroup">
                            <p:stCondLst>
                              <p:cond delay="0"/>
                            </p:stCondLst>
                            <p:childTnLst>
                              <p:par>
                                <p:cTn id="5" presetID="4" presetClass="emph" presetSubtype="2" fill="hold" grpId="0" nodeType="clickEffect">
                                  <p:stCondLst>
                                    <p:cond delay="0"/>
                                  </p:stCondLst>
                                  <p:childTnLst>
                                    <p:anim to="1.5" calcmode="lin" valueType="num">
                                      <p:cBhvr override="childStyle">
                                        <p:cTn id="6" dur="1000" fill="hold"/>
                                        <p:tgtEl>
                                          <p:spTgt spid="109613"/>
                                        </p:tgtEl>
                                        <p:attrNameLst>
                                          <p:attrName>style.fontSize</p:attrName>
                                        </p:attrNameLst>
                                      </p:cBhvr>
                                    </p:anim>
                                  </p:childTnLst>
                                  <p:subTnLst>
                                    <p:set>
                                      <p:cBhvr override="childStyle">
                                        <p:cTn dur="1" fill="hold" display="0" masterRel="sameClick" afterEffect="1">
                                          <p:stCondLst>
                                            <p:cond evt="end" delay="0">
                                              <p:tn val="5"/>
                                            </p:cond>
                                          </p:stCondLst>
                                        </p:cTn>
                                        <p:tgtEl>
                                          <p:spTgt spid="109613"/>
                                        </p:tgtEl>
                                        <p:attrNameLst>
                                          <p:attrName>style.visibility</p:attrName>
                                        </p:attrNameLst>
                                      </p:cBhvr>
                                      <p:to>
                                        <p:strVal val="hidden"/>
                                      </p:to>
                                    </p:set>
                                  </p:subTnLst>
                                </p:cTn>
                              </p:par>
                            </p:childTnLst>
                          </p:cTn>
                        </p:par>
                      </p:childTnLst>
                    </p:cTn>
                  </p:par>
                </p:childTnLst>
              </p:cTn>
              <p:nextCondLst>
                <p:cond evt="onClick" delay="0">
                  <p:tgtEl>
                    <p:spTgt spid="109613"/>
                  </p:tgtEl>
                </p:cond>
              </p:nextCondLst>
            </p:seq>
            <p:seq concurrent="1" nextAc="seek">
              <p:cTn id="7" restart="whenNotActive" fill="hold" evtFilter="cancelBubble" nodeType="interactiveSeq">
                <p:stCondLst>
                  <p:cond evt="onClick" delay="0">
                    <p:tgtEl>
                      <p:spTgt spid="109614"/>
                    </p:tgtEl>
                  </p:cond>
                </p:stCondLst>
                <p:endSync evt="end" delay="0">
                  <p:rtn val="all"/>
                </p:endSync>
                <p:childTnLst>
                  <p:par>
                    <p:cTn id="8" fill="hold" nodeType="clickPar">
                      <p:stCondLst>
                        <p:cond delay="0"/>
                      </p:stCondLst>
                      <p:childTnLst>
                        <p:par>
                          <p:cTn id="9" fill="hold" nodeType="withGroup">
                            <p:stCondLst>
                              <p:cond delay="0"/>
                            </p:stCondLst>
                            <p:childTnLst>
                              <p:par>
                                <p:cTn id="10" presetID="4" presetClass="emph" presetSubtype="2" fill="hold" grpId="0" nodeType="clickEffect">
                                  <p:stCondLst>
                                    <p:cond delay="0"/>
                                  </p:stCondLst>
                                  <p:childTnLst>
                                    <p:anim to="1.5" calcmode="lin" valueType="num">
                                      <p:cBhvr override="childStyle">
                                        <p:cTn id="11" dur="1000" fill="hold"/>
                                        <p:tgtEl>
                                          <p:spTgt spid="109614"/>
                                        </p:tgtEl>
                                        <p:attrNameLst>
                                          <p:attrName>style.fontSize</p:attrName>
                                        </p:attrNameLst>
                                      </p:cBhvr>
                                    </p:anim>
                                  </p:childTnLst>
                                  <p:subTnLst>
                                    <p:set>
                                      <p:cBhvr override="childStyle">
                                        <p:cTn dur="1" fill="hold" display="0" masterRel="sameClick" afterEffect="1">
                                          <p:stCondLst>
                                            <p:cond evt="end" delay="0">
                                              <p:tn val="10"/>
                                            </p:cond>
                                          </p:stCondLst>
                                        </p:cTn>
                                        <p:tgtEl>
                                          <p:spTgt spid="109614"/>
                                        </p:tgtEl>
                                        <p:attrNameLst>
                                          <p:attrName>style.visibility</p:attrName>
                                        </p:attrNameLst>
                                      </p:cBhvr>
                                      <p:to>
                                        <p:strVal val="hidden"/>
                                      </p:to>
                                    </p:set>
                                  </p:subTnLst>
                                </p:cTn>
                              </p:par>
                            </p:childTnLst>
                          </p:cTn>
                        </p:par>
                      </p:childTnLst>
                    </p:cTn>
                  </p:par>
                </p:childTnLst>
              </p:cTn>
              <p:nextCondLst>
                <p:cond evt="onClick" delay="0">
                  <p:tgtEl>
                    <p:spTgt spid="109614"/>
                  </p:tgtEl>
                </p:cond>
              </p:nextCondLst>
            </p:seq>
            <p:seq concurrent="1" nextAc="seek">
              <p:cTn id="12" restart="whenNotActive" fill="hold" evtFilter="cancelBubble" nodeType="interactiveSeq">
                <p:stCondLst>
                  <p:cond evt="onClick" delay="0">
                    <p:tgtEl>
                      <p:spTgt spid="109615"/>
                    </p:tgtEl>
                  </p:cond>
                </p:stCondLst>
                <p:endSync evt="end" delay="0">
                  <p:rtn val="all"/>
                </p:endSync>
                <p:childTnLst>
                  <p:par>
                    <p:cTn id="13" fill="hold" nodeType="clickPar">
                      <p:stCondLst>
                        <p:cond delay="0"/>
                      </p:stCondLst>
                      <p:childTnLst>
                        <p:par>
                          <p:cTn id="14" fill="hold" nodeType="withGroup">
                            <p:stCondLst>
                              <p:cond delay="0"/>
                            </p:stCondLst>
                            <p:childTnLst>
                              <p:par>
                                <p:cTn id="15" presetID="4" presetClass="emph" presetSubtype="2" fill="hold" grpId="0" nodeType="clickEffect">
                                  <p:stCondLst>
                                    <p:cond delay="0"/>
                                  </p:stCondLst>
                                  <p:childTnLst>
                                    <p:anim to="1.5" calcmode="lin" valueType="num">
                                      <p:cBhvr override="childStyle">
                                        <p:cTn id="16" dur="2000" fill="hold"/>
                                        <p:tgtEl>
                                          <p:spTgt spid="109615"/>
                                        </p:tgtEl>
                                        <p:attrNameLst>
                                          <p:attrName>style.fontSize</p:attrName>
                                        </p:attrNameLst>
                                      </p:cBhvr>
                                    </p:anim>
                                  </p:childTnLst>
                                  <p:subTnLst>
                                    <p:set>
                                      <p:cBhvr override="childStyle">
                                        <p:cTn dur="1" fill="hold" display="0" masterRel="sameClick" afterEffect="1">
                                          <p:stCondLst>
                                            <p:cond evt="end" delay="0">
                                              <p:tn val="15"/>
                                            </p:cond>
                                          </p:stCondLst>
                                        </p:cTn>
                                        <p:tgtEl>
                                          <p:spTgt spid="109615"/>
                                        </p:tgtEl>
                                        <p:attrNameLst>
                                          <p:attrName>style.visibility</p:attrName>
                                        </p:attrNameLst>
                                      </p:cBhvr>
                                      <p:to>
                                        <p:strVal val="hidden"/>
                                      </p:to>
                                    </p:set>
                                  </p:subTnLst>
                                </p:cTn>
                              </p:par>
                            </p:childTnLst>
                          </p:cTn>
                        </p:par>
                      </p:childTnLst>
                    </p:cTn>
                  </p:par>
                </p:childTnLst>
              </p:cTn>
              <p:nextCondLst>
                <p:cond evt="onClick" delay="0">
                  <p:tgtEl>
                    <p:spTgt spid="109615"/>
                  </p:tgtEl>
                </p:cond>
              </p:nextCondLst>
            </p:seq>
            <p:seq concurrent="1" nextAc="seek">
              <p:cTn id="17" restart="whenNotActive" fill="hold" evtFilter="cancelBubble" nodeType="interactiveSeq">
                <p:stCondLst>
                  <p:cond evt="onClick" delay="0">
                    <p:tgtEl>
                      <p:spTgt spid="109616"/>
                    </p:tgtEl>
                  </p:cond>
                </p:stCondLst>
                <p:endSync evt="end" delay="0">
                  <p:rtn val="all"/>
                </p:endSync>
                <p:childTnLst>
                  <p:par>
                    <p:cTn id="18" fill="hold" nodeType="clickPar">
                      <p:stCondLst>
                        <p:cond delay="0"/>
                      </p:stCondLst>
                      <p:childTnLst>
                        <p:par>
                          <p:cTn id="19" fill="hold" nodeType="withGroup">
                            <p:stCondLst>
                              <p:cond delay="0"/>
                            </p:stCondLst>
                            <p:childTnLst>
                              <p:par>
                                <p:cTn id="20" presetID="4" presetClass="emph" presetSubtype="2" fill="hold" grpId="0" nodeType="clickEffect">
                                  <p:stCondLst>
                                    <p:cond delay="0"/>
                                  </p:stCondLst>
                                  <p:childTnLst>
                                    <p:anim to="1.5" calcmode="lin" valueType="num">
                                      <p:cBhvr override="childStyle">
                                        <p:cTn id="21" dur="2000" fill="hold"/>
                                        <p:tgtEl>
                                          <p:spTgt spid="109616"/>
                                        </p:tgtEl>
                                        <p:attrNameLst>
                                          <p:attrName>style.fontSize</p:attrName>
                                        </p:attrNameLst>
                                      </p:cBhvr>
                                    </p:anim>
                                  </p:childTnLst>
                                  <p:subTnLst>
                                    <p:set>
                                      <p:cBhvr override="childStyle">
                                        <p:cTn dur="1" fill="hold" display="0" masterRel="sameClick" afterEffect="1">
                                          <p:stCondLst>
                                            <p:cond evt="end" delay="0">
                                              <p:tn val="20"/>
                                            </p:cond>
                                          </p:stCondLst>
                                        </p:cTn>
                                        <p:tgtEl>
                                          <p:spTgt spid="109616"/>
                                        </p:tgtEl>
                                        <p:attrNameLst>
                                          <p:attrName>style.visibility</p:attrName>
                                        </p:attrNameLst>
                                      </p:cBhvr>
                                      <p:to>
                                        <p:strVal val="hidden"/>
                                      </p:to>
                                    </p:set>
                                  </p:subTnLst>
                                </p:cTn>
                              </p:par>
                            </p:childTnLst>
                          </p:cTn>
                        </p:par>
                      </p:childTnLst>
                    </p:cTn>
                  </p:par>
                </p:childTnLst>
              </p:cTn>
              <p:nextCondLst>
                <p:cond evt="onClick" delay="0">
                  <p:tgtEl>
                    <p:spTgt spid="109616"/>
                  </p:tgtEl>
                </p:cond>
              </p:nextCondLst>
            </p:seq>
            <p:seq concurrent="1" nextAc="seek">
              <p:cTn id="22" restart="whenNotActive" fill="hold" evtFilter="cancelBubble" nodeType="interactiveSeq">
                <p:stCondLst>
                  <p:cond evt="onClick" delay="0">
                    <p:tgtEl>
                      <p:spTgt spid="109617"/>
                    </p:tgtEl>
                  </p:cond>
                </p:stCondLst>
                <p:endSync evt="end" delay="0">
                  <p:rtn val="all"/>
                </p:endSync>
                <p:childTnLst>
                  <p:par>
                    <p:cTn id="23" fill="hold" nodeType="clickPar">
                      <p:stCondLst>
                        <p:cond delay="0"/>
                      </p:stCondLst>
                      <p:childTnLst>
                        <p:par>
                          <p:cTn id="24" fill="hold" nodeType="withGroup">
                            <p:stCondLst>
                              <p:cond delay="0"/>
                            </p:stCondLst>
                            <p:childTnLst>
                              <p:par>
                                <p:cTn id="25" presetID="4" presetClass="emph" presetSubtype="2" fill="hold" grpId="0" nodeType="clickEffect">
                                  <p:stCondLst>
                                    <p:cond delay="0"/>
                                  </p:stCondLst>
                                  <p:childTnLst>
                                    <p:anim to="1.5" calcmode="lin" valueType="num">
                                      <p:cBhvr override="childStyle">
                                        <p:cTn id="26" dur="2000" fill="hold"/>
                                        <p:tgtEl>
                                          <p:spTgt spid="109617"/>
                                        </p:tgtEl>
                                        <p:attrNameLst>
                                          <p:attrName>style.fontSize</p:attrName>
                                        </p:attrNameLst>
                                      </p:cBhvr>
                                    </p:anim>
                                  </p:childTnLst>
                                  <p:subTnLst>
                                    <p:set>
                                      <p:cBhvr override="childStyle">
                                        <p:cTn dur="1" fill="hold" display="0" masterRel="sameClick" afterEffect="1">
                                          <p:stCondLst>
                                            <p:cond evt="end" delay="0">
                                              <p:tn val="25"/>
                                            </p:cond>
                                          </p:stCondLst>
                                        </p:cTn>
                                        <p:tgtEl>
                                          <p:spTgt spid="109617"/>
                                        </p:tgtEl>
                                        <p:attrNameLst>
                                          <p:attrName>style.visibility</p:attrName>
                                        </p:attrNameLst>
                                      </p:cBhvr>
                                      <p:to>
                                        <p:strVal val="hidden"/>
                                      </p:to>
                                    </p:set>
                                  </p:subTnLst>
                                </p:cTn>
                              </p:par>
                            </p:childTnLst>
                          </p:cTn>
                        </p:par>
                      </p:childTnLst>
                    </p:cTn>
                  </p:par>
                </p:childTnLst>
              </p:cTn>
              <p:nextCondLst>
                <p:cond evt="onClick" delay="0">
                  <p:tgtEl>
                    <p:spTgt spid="109617"/>
                  </p:tgtEl>
                </p:cond>
              </p:nextCondLst>
            </p:seq>
            <p:seq concurrent="1" nextAc="seek">
              <p:cTn id="27" restart="whenNotActive" fill="hold" evtFilter="cancelBubble" nodeType="interactiveSeq">
                <p:stCondLst>
                  <p:cond evt="onClick" delay="0">
                    <p:tgtEl>
                      <p:spTgt spid="109618"/>
                    </p:tgtEl>
                  </p:cond>
                </p:stCondLst>
                <p:endSync evt="end" delay="0">
                  <p:rtn val="all"/>
                </p:endSync>
                <p:childTnLst>
                  <p:par>
                    <p:cTn id="28" fill="hold" nodeType="clickPar">
                      <p:stCondLst>
                        <p:cond delay="0"/>
                      </p:stCondLst>
                      <p:childTnLst>
                        <p:par>
                          <p:cTn id="29" fill="hold" nodeType="withGroup">
                            <p:stCondLst>
                              <p:cond delay="0"/>
                            </p:stCondLst>
                            <p:childTnLst>
                              <p:par>
                                <p:cTn id="30" presetID="4" presetClass="emph" presetSubtype="2" fill="hold" grpId="0" nodeType="clickEffect">
                                  <p:stCondLst>
                                    <p:cond delay="0"/>
                                  </p:stCondLst>
                                  <p:childTnLst>
                                    <p:anim to="1.5" calcmode="lin" valueType="num">
                                      <p:cBhvr override="childStyle">
                                        <p:cTn id="31" dur="2000" fill="hold"/>
                                        <p:tgtEl>
                                          <p:spTgt spid="109618"/>
                                        </p:tgtEl>
                                        <p:attrNameLst>
                                          <p:attrName>style.fontSize</p:attrName>
                                        </p:attrNameLst>
                                      </p:cBhvr>
                                    </p:anim>
                                  </p:childTnLst>
                                  <p:subTnLst>
                                    <p:set>
                                      <p:cBhvr override="childStyle">
                                        <p:cTn dur="1" fill="hold" display="0" masterRel="sameClick" afterEffect="1">
                                          <p:stCondLst>
                                            <p:cond evt="end" delay="0">
                                              <p:tn val="30"/>
                                            </p:cond>
                                          </p:stCondLst>
                                        </p:cTn>
                                        <p:tgtEl>
                                          <p:spTgt spid="109618"/>
                                        </p:tgtEl>
                                        <p:attrNameLst>
                                          <p:attrName>style.visibility</p:attrName>
                                        </p:attrNameLst>
                                      </p:cBhvr>
                                      <p:to>
                                        <p:strVal val="hidden"/>
                                      </p:to>
                                    </p:set>
                                  </p:subTnLst>
                                </p:cTn>
                              </p:par>
                            </p:childTnLst>
                          </p:cTn>
                        </p:par>
                      </p:childTnLst>
                    </p:cTn>
                  </p:par>
                </p:childTnLst>
              </p:cTn>
              <p:nextCondLst>
                <p:cond evt="onClick" delay="0">
                  <p:tgtEl>
                    <p:spTgt spid="109618"/>
                  </p:tgtEl>
                </p:cond>
              </p:nextCondLst>
            </p:seq>
            <p:seq concurrent="1" nextAc="seek">
              <p:cTn id="32" restart="whenNotActive" fill="hold" evtFilter="cancelBubble" nodeType="interactiveSeq">
                <p:stCondLst>
                  <p:cond evt="onClick" delay="0">
                    <p:tgtEl>
                      <p:spTgt spid="109619"/>
                    </p:tgtEl>
                  </p:cond>
                </p:stCondLst>
                <p:endSync evt="end" delay="0">
                  <p:rtn val="all"/>
                </p:endSync>
                <p:childTnLst>
                  <p:par>
                    <p:cTn id="33" fill="hold" nodeType="clickPar">
                      <p:stCondLst>
                        <p:cond delay="0"/>
                      </p:stCondLst>
                      <p:childTnLst>
                        <p:par>
                          <p:cTn id="34" fill="hold" nodeType="withGroup">
                            <p:stCondLst>
                              <p:cond delay="0"/>
                            </p:stCondLst>
                            <p:childTnLst>
                              <p:par>
                                <p:cTn id="35" presetID="4" presetClass="emph" presetSubtype="2" fill="hold" grpId="0" nodeType="clickEffect">
                                  <p:stCondLst>
                                    <p:cond delay="0"/>
                                  </p:stCondLst>
                                  <p:childTnLst>
                                    <p:anim to="1.5" calcmode="lin" valueType="num">
                                      <p:cBhvr override="childStyle">
                                        <p:cTn id="36" dur="2000" fill="hold"/>
                                        <p:tgtEl>
                                          <p:spTgt spid="109619"/>
                                        </p:tgtEl>
                                        <p:attrNameLst>
                                          <p:attrName>style.fontSize</p:attrName>
                                        </p:attrNameLst>
                                      </p:cBhvr>
                                    </p:anim>
                                  </p:childTnLst>
                                  <p:subTnLst>
                                    <p:set>
                                      <p:cBhvr override="childStyle">
                                        <p:cTn dur="1" fill="hold" display="0" masterRel="sameClick" afterEffect="1">
                                          <p:stCondLst>
                                            <p:cond evt="end" delay="0">
                                              <p:tn val="35"/>
                                            </p:cond>
                                          </p:stCondLst>
                                        </p:cTn>
                                        <p:tgtEl>
                                          <p:spTgt spid="109619"/>
                                        </p:tgtEl>
                                        <p:attrNameLst>
                                          <p:attrName>style.visibility</p:attrName>
                                        </p:attrNameLst>
                                      </p:cBhvr>
                                      <p:to>
                                        <p:strVal val="hidden"/>
                                      </p:to>
                                    </p:set>
                                  </p:subTnLst>
                                </p:cTn>
                              </p:par>
                            </p:childTnLst>
                          </p:cTn>
                        </p:par>
                      </p:childTnLst>
                    </p:cTn>
                  </p:par>
                </p:childTnLst>
              </p:cTn>
              <p:nextCondLst>
                <p:cond evt="onClick" delay="0">
                  <p:tgtEl>
                    <p:spTgt spid="109619"/>
                  </p:tgtEl>
                </p:cond>
              </p:nextCondLst>
            </p:seq>
            <p:seq concurrent="1" nextAc="seek">
              <p:cTn id="37" restart="whenNotActive" fill="hold" evtFilter="cancelBubble" nodeType="interactiveSeq">
                <p:stCondLst>
                  <p:cond evt="onClick" delay="0">
                    <p:tgtEl>
                      <p:spTgt spid="109620"/>
                    </p:tgtEl>
                  </p:cond>
                </p:stCondLst>
                <p:endSync evt="end" delay="0">
                  <p:rtn val="all"/>
                </p:endSync>
                <p:childTnLst>
                  <p:par>
                    <p:cTn id="38" fill="hold" nodeType="clickPar">
                      <p:stCondLst>
                        <p:cond delay="0"/>
                      </p:stCondLst>
                      <p:childTnLst>
                        <p:par>
                          <p:cTn id="39" fill="hold" nodeType="withGroup">
                            <p:stCondLst>
                              <p:cond delay="0"/>
                            </p:stCondLst>
                            <p:childTnLst>
                              <p:par>
                                <p:cTn id="40" presetID="4" presetClass="emph" presetSubtype="2" fill="hold" grpId="0" nodeType="clickEffect">
                                  <p:stCondLst>
                                    <p:cond delay="0"/>
                                  </p:stCondLst>
                                  <p:childTnLst>
                                    <p:anim to="1.5" calcmode="lin" valueType="num">
                                      <p:cBhvr override="childStyle">
                                        <p:cTn id="41" dur="2000" fill="hold"/>
                                        <p:tgtEl>
                                          <p:spTgt spid="109620"/>
                                        </p:tgtEl>
                                        <p:attrNameLst>
                                          <p:attrName>style.fontSize</p:attrName>
                                        </p:attrNameLst>
                                      </p:cBhvr>
                                    </p:anim>
                                  </p:childTnLst>
                                  <p:subTnLst>
                                    <p:set>
                                      <p:cBhvr override="childStyle">
                                        <p:cTn dur="1" fill="hold" display="0" masterRel="sameClick" afterEffect="1">
                                          <p:stCondLst>
                                            <p:cond evt="end" delay="0">
                                              <p:tn val="40"/>
                                            </p:cond>
                                          </p:stCondLst>
                                        </p:cTn>
                                        <p:tgtEl>
                                          <p:spTgt spid="109620"/>
                                        </p:tgtEl>
                                        <p:attrNameLst>
                                          <p:attrName>style.visibility</p:attrName>
                                        </p:attrNameLst>
                                      </p:cBhvr>
                                      <p:to>
                                        <p:strVal val="hidden"/>
                                      </p:to>
                                    </p:set>
                                  </p:subTnLst>
                                </p:cTn>
                              </p:par>
                            </p:childTnLst>
                          </p:cTn>
                        </p:par>
                      </p:childTnLst>
                    </p:cTn>
                  </p:par>
                </p:childTnLst>
              </p:cTn>
              <p:nextCondLst>
                <p:cond evt="onClick" delay="0">
                  <p:tgtEl>
                    <p:spTgt spid="109620"/>
                  </p:tgtEl>
                </p:cond>
              </p:nextCondLst>
            </p:seq>
          </p:childTnLst>
        </p:cTn>
      </p:par>
    </p:tnLst>
    <p:bldLst>
      <p:bldP spid="109613" grpId="0"/>
      <p:bldP spid="109614" grpId="0"/>
      <p:bldP spid="109615" grpId="0"/>
      <p:bldP spid="109616" grpId="0"/>
      <p:bldP spid="109617" grpId="0"/>
      <p:bldP spid="109618" grpId="0"/>
      <p:bldP spid="109619" grpId="0"/>
      <p:bldP spid="109620" grpId="0"/>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338" name="Rectangle 2">
            <a:extLst>
              <a:ext uri="{FF2B5EF4-FFF2-40B4-BE49-F238E27FC236}">
                <a16:creationId xmlns:a16="http://schemas.microsoft.com/office/drawing/2014/main" id="{BE12EFBF-68E0-40D3-8477-1DF5F6F26A85}"/>
              </a:ext>
            </a:extLst>
          </p:cNvPr>
          <p:cNvSpPr>
            <a:spLocks noGrp="1" noChangeArrowheads="1"/>
          </p:cNvSpPr>
          <p:nvPr>
            <p:ph type="body" idx="1"/>
          </p:nvPr>
        </p:nvSpPr>
        <p:spPr/>
        <p:txBody>
          <a:bodyPr/>
          <a:lstStyle/>
          <a:p>
            <a:pPr eaLnBrk="1" hangingPunct="1"/>
            <a:endParaRPr lang="en-US" altLang="en-US"/>
          </a:p>
        </p:txBody>
      </p:sp>
      <p:pic>
        <p:nvPicPr>
          <p:cNvPr id="14339" name="Picture 3" descr="100films">
            <a:extLst>
              <a:ext uri="{FF2B5EF4-FFF2-40B4-BE49-F238E27FC236}">
                <a16:creationId xmlns:a16="http://schemas.microsoft.com/office/drawing/2014/main" id="{21D40511-5D53-4C8D-906C-1D638304970A}"/>
              </a:ext>
            </a:extLst>
          </p:cNvPr>
          <p:cNvPicPr>
            <a:picLocks noChangeAspect="1" noChangeArrowheads="1" noCrop="1"/>
          </p:cNvPicPr>
          <p:nvPr/>
        </p:nvPicPr>
        <p:blipFill>
          <a:blip r:embed="rId2">
            <a:extLst>
              <a:ext uri="{28A0092B-C50C-407E-A947-70E740481C1C}">
                <a14:useLocalDpi xmlns:a14="http://schemas.microsoft.com/office/drawing/2010/main" val="0"/>
              </a:ext>
            </a:extLst>
          </a:blip>
          <a:srcRect/>
          <a:stretch>
            <a:fillRect/>
          </a:stretch>
        </p:blipFill>
        <p:spPr bwMode="auto">
          <a:xfrm>
            <a:off x="152400" y="609600"/>
            <a:ext cx="9144000" cy="1511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14692" name="Rectangle 4">
            <a:extLst>
              <a:ext uri="{FF2B5EF4-FFF2-40B4-BE49-F238E27FC236}">
                <a16:creationId xmlns:a16="http://schemas.microsoft.com/office/drawing/2014/main" id="{A3103B99-AC9A-4480-9CFD-A9817E5933C0}"/>
              </a:ext>
            </a:extLst>
          </p:cNvPr>
          <p:cNvSpPr>
            <a:spLocks noChangeArrowheads="1"/>
          </p:cNvSpPr>
          <p:nvPr/>
        </p:nvSpPr>
        <p:spPr bwMode="auto">
          <a:xfrm>
            <a:off x="457200" y="914400"/>
            <a:ext cx="8458200" cy="838200"/>
          </a:xfrm>
          <a:prstGeom prst="rect">
            <a:avLst/>
          </a:prstGeom>
          <a:solidFill>
            <a:srgbClr val="FFFF00"/>
          </a:solidFill>
          <a:ln w="9525">
            <a:solidFill>
              <a:schemeClr val="tx1"/>
            </a:solidFill>
            <a:miter lim="800000"/>
            <a:headEnd/>
            <a:tailEnd/>
          </a:ln>
        </p:spPr>
        <p:txBody>
          <a:bodyPr wrap="none" anchor="ct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lgn="ctr" eaLnBrk="1" hangingPunct="1"/>
            <a:r>
              <a:rPr lang="en-US" altLang="en-US" sz="3600">
                <a:solidFill>
                  <a:schemeClr val="accent2"/>
                </a:solidFill>
                <a:latin typeface="Arial" panose="020B0604020202020204" pitchFamily="34" charset="0"/>
              </a:rPr>
              <a:t>Congratulation ! You have a lucky number.</a:t>
            </a:r>
          </a:p>
        </p:txBody>
      </p:sp>
      <p:pic>
        <p:nvPicPr>
          <p:cNvPr id="14341" name="Picture 5" descr="BIRTHD~3">
            <a:extLst>
              <a:ext uri="{FF2B5EF4-FFF2-40B4-BE49-F238E27FC236}">
                <a16:creationId xmlns:a16="http://schemas.microsoft.com/office/drawing/2014/main" id="{C0575B5E-4391-4ACE-AC4D-327078D403E9}"/>
              </a:ext>
            </a:extLst>
          </p:cNvPr>
          <p:cNvPicPr>
            <a:picLocks noChangeAspect="1" noChangeArrowheads="1" noCrop="1"/>
          </p:cNvPicPr>
          <p:nvPr/>
        </p:nvPicPr>
        <p:blipFill>
          <a:blip r:embed="rId3">
            <a:extLst>
              <a:ext uri="{28A0092B-C50C-407E-A947-70E740481C1C}">
                <a14:useLocalDpi xmlns:a14="http://schemas.microsoft.com/office/drawing/2010/main" val="0"/>
              </a:ext>
            </a:extLst>
          </a:blip>
          <a:srcRect/>
          <a:stretch>
            <a:fillRect/>
          </a:stretch>
        </p:blipFill>
        <p:spPr bwMode="auto">
          <a:xfrm>
            <a:off x="1828800" y="2438400"/>
            <a:ext cx="6019800" cy="3886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4342" name="Rectangle 6">
            <a:extLst>
              <a:ext uri="{FF2B5EF4-FFF2-40B4-BE49-F238E27FC236}">
                <a16:creationId xmlns:a16="http://schemas.microsoft.com/office/drawing/2014/main" id="{53ABB4C6-8B2A-4249-ADB2-A30A0A773871}"/>
              </a:ext>
            </a:extLst>
          </p:cNvPr>
          <p:cNvSpPr>
            <a:spLocks noChangeArrowheads="1"/>
          </p:cNvSpPr>
          <p:nvPr/>
        </p:nvSpPr>
        <p:spPr bwMode="auto">
          <a:xfrm>
            <a:off x="2667000" y="2895600"/>
            <a:ext cx="4343400" cy="533400"/>
          </a:xfrm>
          <a:prstGeom prst="rect">
            <a:avLst/>
          </a:prstGeom>
          <a:solidFill>
            <a:schemeClr val="accent1"/>
          </a:solidFill>
          <a:ln w="9525">
            <a:solidFill>
              <a:schemeClr val="tx1"/>
            </a:solidFill>
            <a:miter lim="800000"/>
            <a:headEnd/>
            <a:tailEnd/>
          </a:ln>
        </p:spPr>
        <p:txBody>
          <a:bodyPr wrap="none" anchor="ct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lgn="ctr" eaLnBrk="1" hangingPunct="1"/>
            <a:r>
              <a:rPr lang="en-US" altLang="en-US" sz="3200">
                <a:solidFill>
                  <a:srgbClr val="FF0000"/>
                </a:solidFill>
                <a:latin typeface="Arial" panose="020B0604020202020204" pitchFamily="34" charset="0"/>
              </a:rPr>
              <a:t>2 marks for you.</a:t>
            </a:r>
          </a:p>
        </p:txBody>
      </p:sp>
      <p:sp>
        <p:nvSpPr>
          <p:cNvPr id="14343" name="AutoShape 9">
            <a:hlinkClick r:id="rId4" action="ppaction://hlinksldjump" highlightClick="1"/>
            <a:extLst>
              <a:ext uri="{FF2B5EF4-FFF2-40B4-BE49-F238E27FC236}">
                <a16:creationId xmlns:a16="http://schemas.microsoft.com/office/drawing/2014/main" id="{7CB06CD8-C635-4947-A3A0-92431B5B1486}"/>
              </a:ext>
            </a:extLst>
          </p:cNvPr>
          <p:cNvSpPr>
            <a:spLocks noChangeArrowheads="1"/>
          </p:cNvSpPr>
          <p:nvPr/>
        </p:nvSpPr>
        <p:spPr bwMode="auto">
          <a:xfrm>
            <a:off x="8305800" y="6324600"/>
            <a:ext cx="609600" cy="533400"/>
          </a:xfrm>
          <a:prstGeom prst="actionButtonBackPrevious">
            <a:avLst/>
          </a:prstGeom>
          <a:solidFill>
            <a:schemeClr val="accent1"/>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endParaRPr lang="en-US" altLang="en-US"/>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3" presetClass="emph" presetSubtype="2" fill="hold" nodeType="clickEffect">
                                  <p:stCondLst>
                                    <p:cond delay="0"/>
                                  </p:stCondLst>
                                  <p:childTnLst>
                                    <p:animClr clrSpc="rgb" dir="cw">
                                      <p:cBhvr override="childStyle">
                                        <p:cTn id="6" dur="2000" fill="hold"/>
                                        <p:tgtEl>
                                          <p:spTgt spid="114692">
                                            <p:txEl>
                                              <p:pRg st="0" end="0"/>
                                            </p:txEl>
                                          </p:spTgt>
                                        </p:tgtEl>
                                        <p:attrNameLst>
                                          <p:attrName>style.color</p:attrName>
                                        </p:attrNameLst>
                                      </p:cBhvr>
                                      <p:to>
                                        <a:srgbClr val="FF0000"/>
                                      </p:to>
                                    </p:animClr>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2" name="Rectangle 2">
            <a:extLst>
              <a:ext uri="{FF2B5EF4-FFF2-40B4-BE49-F238E27FC236}">
                <a16:creationId xmlns:a16="http://schemas.microsoft.com/office/drawing/2014/main" id="{709B6D5A-9C99-457E-935F-03B65D619B26}"/>
              </a:ext>
            </a:extLst>
          </p:cNvPr>
          <p:cNvSpPr>
            <a:spLocks noGrp="1" noChangeArrowheads="1"/>
          </p:cNvSpPr>
          <p:nvPr>
            <p:ph type="body" idx="1"/>
          </p:nvPr>
        </p:nvSpPr>
        <p:spPr/>
        <p:txBody>
          <a:bodyPr/>
          <a:lstStyle/>
          <a:p>
            <a:pPr eaLnBrk="1" hangingPunct="1"/>
            <a:endParaRPr lang="en-US" altLang="en-US"/>
          </a:p>
        </p:txBody>
      </p:sp>
      <p:pic>
        <p:nvPicPr>
          <p:cNvPr id="15363" name="Picture 3" descr="100films">
            <a:extLst>
              <a:ext uri="{FF2B5EF4-FFF2-40B4-BE49-F238E27FC236}">
                <a16:creationId xmlns:a16="http://schemas.microsoft.com/office/drawing/2014/main" id="{578D28C3-285F-4D26-83BD-06D2A2470346}"/>
              </a:ext>
            </a:extLst>
          </p:cNvPr>
          <p:cNvPicPr>
            <a:picLocks noChangeAspect="1" noChangeArrowheads="1" noCrop="1"/>
          </p:cNvPicPr>
          <p:nvPr/>
        </p:nvPicPr>
        <p:blipFill>
          <a:blip r:embed="rId2">
            <a:extLst>
              <a:ext uri="{28A0092B-C50C-407E-A947-70E740481C1C}">
                <a14:useLocalDpi xmlns:a14="http://schemas.microsoft.com/office/drawing/2010/main" val="0"/>
              </a:ext>
            </a:extLst>
          </a:blip>
          <a:srcRect/>
          <a:stretch>
            <a:fillRect/>
          </a:stretch>
        </p:blipFill>
        <p:spPr bwMode="auto">
          <a:xfrm>
            <a:off x="152400" y="609600"/>
            <a:ext cx="9144000" cy="1511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15716" name="Rectangle 4">
            <a:extLst>
              <a:ext uri="{FF2B5EF4-FFF2-40B4-BE49-F238E27FC236}">
                <a16:creationId xmlns:a16="http://schemas.microsoft.com/office/drawing/2014/main" id="{945A415B-B644-46D0-AADF-F403E7344F8D}"/>
              </a:ext>
            </a:extLst>
          </p:cNvPr>
          <p:cNvSpPr>
            <a:spLocks noChangeArrowheads="1"/>
          </p:cNvSpPr>
          <p:nvPr/>
        </p:nvSpPr>
        <p:spPr bwMode="auto">
          <a:xfrm>
            <a:off x="457200" y="914400"/>
            <a:ext cx="8458200" cy="838200"/>
          </a:xfrm>
          <a:prstGeom prst="rect">
            <a:avLst/>
          </a:prstGeom>
          <a:solidFill>
            <a:srgbClr val="FFFF00"/>
          </a:solidFill>
          <a:ln w="9525">
            <a:solidFill>
              <a:schemeClr val="tx1"/>
            </a:solidFill>
            <a:miter lim="800000"/>
            <a:headEnd/>
            <a:tailEnd/>
          </a:ln>
        </p:spPr>
        <p:txBody>
          <a:bodyPr wrap="none" anchor="ct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lgn="ctr" eaLnBrk="1" hangingPunct="1"/>
            <a:r>
              <a:rPr lang="en-US" altLang="en-US" sz="3600">
                <a:solidFill>
                  <a:schemeClr val="accent2"/>
                </a:solidFill>
                <a:latin typeface="Arial" panose="020B0604020202020204" pitchFamily="34" charset="0"/>
              </a:rPr>
              <a:t>Congratulation ! You have a lucky number.</a:t>
            </a:r>
          </a:p>
        </p:txBody>
      </p:sp>
      <p:pic>
        <p:nvPicPr>
          <p:cNvPr id="15365" name="Picture 5" descr="BIRTHD~3">
            <a:extLst>
              <a:ext uri="{FF2B5EF4-FFF2-40B4-BE49-F238E27FC236}">
                <a16:creationId xmlns:a16="http://schemas.microsoft.com/office/drawing/2014/main" id="{35D80521-DD68-4143-9F06-D0853D881DBD}"/>
              </a:ext>
            </a:extLst>
          </p:cNvPr>
          <p:cNvPicPr>
            <a:picLocks noChangeAspect="1" noChangeArrowheads="1" noCrop="1"/>
          </p:cNvPicPr>
          <p:nvPr/>
        </p:nvPicPr>
        <p:blipFill>
          <a:blip r:embed="rId3">
            <a:extLst>
              <a:ext uri="{28A0092B-C50C-407E-A947-70E740481C1C}">
                <a14:useLocalDpi xmlns:a14="http://schemas.microsoft.com/office/drawing/2010/main" val="0"/>
              </a:ext>
            </a:extLst>
          </a:blip>
          <a:srcRect/>
          <a:stretch>
            <a:fillRect/>
          </a:stretch>
        </p:blipFill>
        <p:spPr bwMode="auto">
          <a:xfrm>
            <a:off x="1828800" y="2438400"/>
            <a:ext cx="6019800" cy="3886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5366" name="Rectangle 6">
            <a:extLst>
              <a:ext uri="{FF2B5EF4-FFF2-40B4-BE49-F238E27FC236}">
                <a16:creationId xmlns:a16="http://schemas.microsoft.com/office/drawing/2014/main" id="{C4CCB1A8-FD3C-4B4A-9067-2E87D2A64A8D}"/>
              </a:ext>
            </a:extLst>
          </p:cNvPr>
          <p:cNvSpPr>
            <a:spLocks noChangeArrowheads="1"/>
          </p:cNvSpPr>
          <p:nvPr/>
        </p:nvSpPr>
        <p:spPr bwMode="auto">
          <a:xfrm>
            <a:off x="2667000" y="2895600"/>
            <a:ext cx="4343400" cy="533400"/>
          </a:xfrm>
          <a:prstGeom prst="rect">
            <a:avLst/>
          </a:prstGeom>
          <a:solidFill>
            <a:schemeClr val="accent1"/>
          </a:solidFill>
          <a:ln w="9525">
            <a:solidFill>
              <a:schemeClr val="tx1"/>
            </a:solidFill>
            <a:miter lim="800000"/>
            <a:headEnd/>
            <a:tailEnd/>
          </a:ln>
        </p:spPr>
        <p:txBody>
          <a:bodyPr wrap="none" anchor="ct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lgn="ctr" eaLnBrk="1" hangingPunct="1"/>
            <a:r>
              <a:rPr lang="en-US" altLang="en-US" sz="3200">
                <a:solidFill>
                  <a:srgbClr val="FF0000"/>
                </a:solidFill>
                <a:latin typeface="Arial" panose="020B0604020202020204" pitchFamily="34" charset="0"/>
              </a:rPr>
              <a:t>2 marks for you.</a:t>
            </a:r>
          </a:p>
        </p:txBody>
      </p:sp>
      <p:sp>
        <p:nvSpPr>
          <p:cNvPr id="15367" name="AutoShape 8">
            <a:hlinkClick r:id="rId4" action="ppaction://hlinksldjump" highlightClick="1"/>
            <a:extLst>
              <a:ext uri="{FF2B5EF4-FFF2-40B4-BE49-F238E27FC236}">
                <a16:creationId xmlns:a16="http://schemas.microsoft.com/office/drawing/2014/main" id="{DD44A9CB-8BDF-4E2F-BD83-0B56D0E15CD5}"/>
              </a:ext>
            </a:extLst>
          </p:cNvPr>
          <p:cNvSpPr>
            <a:spLocks noChangeArrowheads="1"/>
          </p:cNvSpPr>
          <p:nvPr/>
        </p:nvSpPr>
        <p:spPr bwMode="auto">
          <a:xfrm>
            <a:off x="8229600" y="6172200"/>
            <a:ext cx="685800" cy="685800"/>
          </a:xfrm>
          <a:prstGeom prst="actionButtonBackPrevious">
            <a:avLst/>
          </a:prstGeom>
          <a:solidFill>
            <a:schemeClr val="accent1"/>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endParaRPr lang="en-US" altLang="en-US"/>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3" presetClass="emph" presetSubtype="2" fill="hold" nodeType="clickEffect">
                                  <p:stCondLst>
                                    <p:cond delay="0"/>
                                  </p:stCondLst>
                                  <p:childTnLst>
                                    <p:animClr clrSpc="rgb" dir="cw">
                                      <p:cBhvr override="childStyle">
                                        <p:cTn id="6" dur="2000" fill="hold"/>
                                        <p:tgtEl>
                                          <p:spTgt spid="115716">
                                            <p:txEl>
                                              <p:pRg st="0" end="0"/>
                                            </p:txEl>
                                          </p:spTgt>
                                        </p:tgtEl>
                                        <p:attrNameLst>
                                          <p:attrName>style.color</p:attrName>
                                        </p:attrNameLst>
                                      </p:cBhvr>
                                      <p:to>
                                        <a:srgbClr val="FF0000"/>
                                      </p:to>
                                    </p:animClr>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6" name="Rectangle 2">
            <a:extLst>
              <a:ext uri="{FF2B5EF4-FFF2-40B4-BE49-F238E27FC236}">
                <a16:creationId xmlns:a16="http://schemas.microsoft.com/office/drawing/2014/main" id="{BE31B25A-770D-48EB-A0FA-D89D108DB661}"/>
              </a:ext>
            </a:extLst>
          </p:cNvPr>
          <p:cNvSpPr>
            <a:spLocks noGrp="1" noChangeArrowheads="1"/>
          </p:cNvSpPr>
          <p:nvPr>
            <p:ph type="title"/>
          </p:nvPr>
        </p:nvSpPr>
        <p:spPr>
          <a:xfrm>
            <a:off x="0" y="1004888"/>
            <a:ext cx="9144000" cy="762000"/>
          </a:xfrm>
        </p:spPr>
        <p:txBody>
          <a:bodyPr/>
          <a:lstStyle/>
          <a:p>
            <a:pPr algn="l" eaLnBrk="1" hangingPunct="1"/>
            <a:r>
              <a:rPr lang="en-US" altLang="en-US" sz="2400" b="1">
                <a:solidFill>
                  <a:srgbClr val="33CC33"/>
                </a:solidFill>
                <a:latin typeface=".Vn3DH" panose="020B7200000000000000" pitchFamily="34" charset="0"/>
              </a:rPr>
              <a:t>II. Adverb clauses of concession</a:t>
            </a:r>
          </a:p>
        </p:txBody>
      </p:sp>
      <p:sp>
        <p:nvSpPr>
          <p:cNvPr id="16387" name="Text Box 3">
            <a:extLst>
              <a:ext uri="{FF2B5EF4-FFF2-40B4-BE49-F238E27FC236}">
                <a16:creationId xmlns:a16="http://schemas.microsoft.com/office/drawing/2014/main" id="{6A2428A5-1CE3-42B2-AA8E-31FC6A5ED8D5}"/>
              </a:ext>
            </a:extLst>
          </p:cNvPr>
          <p:cNvSpPr txBox="1">
            <a:spLocks noChangeArrowheads="1"/>
          </p:cNvSpPr>
          <p:nvPr/>
        </p:nvSpPr>
        <p:spPr bwMode="auto">
          <a:xfrm>
            <a:off x="0" y="6491288"/>
            <a:ext cx="9144000" cy="366712"/>
          </a:xfrm>
          <a:prstGeom prst="rect">
            <a:avLst/>
          </a:prstGeom>
          <a:gradFill rotWithShape="1">
            <a:gsLst>
              <a:gs pos="0">
                <a:schemeClr val="bg1"/>
              </a:gs>
              <a:gs pos="100000">
                <a:srgbClr val="66FFFF"/>
              </a:gs>
            </a:gsLst>
            <a:lin ang="5400000" scaled="1"/>
          </a:gradFill>
          <a:ln>
            <a:noFill/>
          </a:ln>
          <a:extLs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spcBef>
                <a:spcPct val="50000"/>
              </a:spcBef>
            </a:pPr>
            <a:endParaRPr lang="en-US" altLang="en-US" sz="1800">
              <a:latin typeface="Comic Sans MS" panose="030F0702030302020204" pitchFamily="66" charset="0"/>
            </a:endParaRPr>
          </a:p>
        </p:txBody>
      </p:sp>
      <p:sp>
        <p:nvSpPr>
          <p:cNvPr id="16388" name="Rectangle 4">
            <a:extLst>
              <a:ext uri="{FF2B5EF4-FFF2-40B4-BE49-F238E27FC236}">
                <a16:creationId xmlns:a16="http://schemas.microsoft.com/office/drawing/2014/main" id="{1EAAD042-66D0-4FFB-A983-260B0115B770}"/>
              </a:ext>
            </a:extLst>
          </p:cNvPr>
          <p:cNvSpPr>
            <a:spLocks noChangeArrowheads="1"/>
          </p:cNvSpPr>
          <p:nvPr/>
        </p:nvSpPr>
        <p:spPr bwMode="auto">
          <a:xfrm>
            <a:off x="0" y="1857375"/>
            <a:ext cx="241300" cy="3397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lnSpc>
                <a:spcPct val="90000"/>
              </a:lnSpc>
              <a:spcBef>
                <a:spcPct val="20000"/>
              </a:spcBef>
            </a:pPr>
            <a:r>
              <a:rPr lang="en-US" altLang="en-US" sz="1800">
                <a:latin typeface="Comic Sans MS" panose="030F0702030302020204" pitchFamily="66" charset="0"/>
              </a:rPr>
              <a:t>.</a:t>
            </a:r>
          </a:p>
        </p:txBody>
      </p:sp>
      <p:sp>
        <p:nvSpPr>
          <p:cNvPr id="125957" name="Text Box 5">
            <a:extLst>
              <a:ext uri="{FF2B5EF4-FFF2-40B4-BE49-F238E27FC236}">
                <a16:creationId xmlns:a16="http://schemas.microsoft.com/office/drawing/2014/main" id="{9A0F0FCD-E374-4404-B892-1F6B97E5A750}"/>
              </a:ext>
            </a:extLst>
          </p:cNvPr>
          <p:cNvSpPr txBox="1">
            <a:spLocks noChangeArrowheads="1"/>
          </p:cNvSpPr>
          <p:nvPr/>
        </p:nvSpPr>
        <p:spPr bwMode="auto">
          <a:xfrm>
            <a:off x="0" y="0"/>
            <a:ext cx="9144000" cy="1066800"/>
          </a:xfrm>
          <a:prstGeom prst="rect">
            <a:avLst/>
          </a:prstGeom>
          <a:gradFill rotWithShape="1">
            <a:gsLst>
              <a:gs pos="0">
                <a:srgbClr val="FFCCFF"/>
              </a:gs>
              <a:gs pos="50000">
                <a:srgbClr val="FFFFFF"/>
              </a:gs>
              <a:gs pos="100000">
                <a:srgbClr val="FFCCFF"/>
              </a:gs>
            </a:gsLst>
            <a:lin ang="5400000" scaled="1"/>
          </a:gradFill>
          <a:ln w="9525">
            <a:noFill/>
            <a:miter lim="800000"/>
            <a:headEnd/>
            <a:tailEnd/>
          </a:ln>
          <a:effectLst/>
        </p:spPr>
        <p:txBody>
          <a:bodyPr>
            <a:spAutoFit/>
          </a:bodyPr>
          <a:lstStyle>
            <a:lvl1pPr eaLnBrk="0" hangingPunct="0">
              <a:defRPr sz="2000">
                <a:solidFill>
                  <a:schemeClr val="tx1"/>
                </a:solidFill>
                <a:latin typeface=".VnTime" pitchFamily="34" charset="0"/>
              </a:defRPr>
            </a:lvl1pPr>
            <a:lvl2pPr marL="742950" indent="-285750" eaLnBrk="0" hangingPunct="0">
              <a:defRPr sz="2000">
                <a:solidFill>
                  <a:schemeClr val="tx1"/>
                </a:solidFill>
                <a:latin typeface=".VnTime" pitchFamily="34" charset="0"/>
              </a:defRPr>
            </a:lvl2pPr>
            <a:lvl3pPr marL="1143000" indent="-228600" eaLnBrk="0" hangingPunct="0">
              <a:defRPr sz="2000">
                <a:solidFill>
                  <a:schemeClr val="tx1"/>
                </a:solidFill>
                <a:latin typeface=".VnTime" pitchFamily="34" charset="0"/>
              </a:defRPr>
            </a:lvl3pPr>
            <a:lvl4pPr marL="1600200" indent="-228600" eaLnBrk="0" hangingPunct="0">
              <a:defRPr sz="2000">
                <a:solidFill>
                  <a:schemeClr val="tx1"/>
                </a:solidFill>
                <a:latin typeface=".VnTime" pitchFamily="34" charset="0"/>
              </a:defRPr>
            </a:lvl4pPr>
            <a:lvl5pPr marL="2057400" indent="-228600" eaLnBrk="0" hangingPunct="0">
              <a:defRPr sz="2000">
                <a:solidFill>
                  <a:schemeClr val="tx1"/>
                </a:solidFill>
                <a:latin typeface=".VnTime" pitchFamily="34" charset="0"/>
              </a:defRPr>
            </a:lvl5pPr>
            <a:lvl6pPr marL="2514600" indent="-228600" eaLnBrk="0" fontAlgn="base" hangingPunct="0">
              <a:spcBef>
                <a:spcPct val="0"/>
              </a:spcBef>
              <a:spcAft>
                <a:spcPct val="0"/>
              </a:spcAft>
              <a:defRPr sz="2000">
                <a:solidFill>
                  <a:schemeClr val="tx1"/>
                </a:solidFill>
                <a:latin typeface=".VnTime" pitchFamily="34" charset="0"/>
              </a:defRPr>
            </a:lvl6pPr>
            <a:lvl7pPr marL="2971800" indent="-228600" eaLnBrk="0" fontAlgn="base" hangingPunct="0">
              <a:spcBef>
                <a:spcPct val="0"/>
              </a:spcBef>
              <a:spcAft>
                <a:spcPct val="0"/>
              </a:spcAft>
              <a:defRPr sz="2000">
                <a:solidFill>
                  <a:schemeClr val="tx1"/>
                </a:solidFill>
                <a:latin typeface=".VnTime" pitchFamily="34" charset="0"/>
              </a:defRPr>
            </a:lvl7pPr>
            <a:lvl8pPr marL="3429000" indent="-228600" eaLnBrk="0" fontAlgn="base" hangingPunct="0">
              <a:spcBef>
                <a:spcPct val="0"/>
              </a:spcBef>
              <a:spcAft>
                <a:spcPct val="0"/>
              </a:spcAft>
              <a:defRPr sz="2000">
                <a:solidFill>
                  <a:schemeClr val="tx1"/>
                </a:solidFill>
                <a:latin typeface=".VnTime" pitchFamily="34" charset="0"/>
              </a:defRPr>
            </a:lvl8pPr>
            <a:lvl9pPr marL="3886200" indent="-228600" eaLnBrk="0" fontAlgn="base" hangingPunct="0">
              <a:spcBef>
                <a:spcPct val="0"/>
              </a:spcBef>
              <a:spcAft>
                <a:spcPct val="0"/>
              </a:spcAft>
              <a:defRPr sz="2000">
                <a:solidFill>
                  <a:schemeClr val="tx1"/>
                </a:solidFill>
                <a:latin typeface=".VnTime" pitchFamily="34" charset="0"/>
              </a:defRPr>
            </a:lvl9pPr>
          </a:lstStyle>
          <a:p>
            <a:pPr algn="ctr">
              <a:spcBef>
                <a:spcPct val="50000"/>
              </a:spcBef>
              <a:defRPr/>
            </a:pPr>
            <a:r>
              <a:rPr lang="en-US" sz="3200">
                <a:solidFill>
                  <a:srgbClr val="FF0000"/>
                </a:solidFill>
                <a:effectLst>
                  <a:outerShdw blurRad="38100" dist="38100" dir="2700000" algn="tl">
                    <a:srgbClr val="000000"/>
                  </a:outerShdw>
                </a:effectLst>
                <a:latin typeface="Comic Sans MS" pitchFamily="66" charset="0"/>
              </a:rPr>
              <a:t> Unit 8 : </a:t>
            </a:r>
            <a:r>
              <a:rPr lang="en-US" sz="3200">
                <a:solidFill>
                  <a:srgbClr val="FF0000"/>
                </a:solidFill>
                <a:effectLst>
                  <a:outerShdw blurRad="38100" dist="38100" dir="2700000" algn="tl">
                    <a:srgbClr val="000000"/>
                  </a:outerShdw>
                </a:effectLst>
                <a:latin typeface=".VnTimeH" pitchFamily="34" charset="0"/>
              </a:rPr>
              <a:t>celebrations</a:t>
            </a:r>
            <a:br>
              <a:rPr lang="en-US" sz="3200">
                <a:solidFill>
                  <a:srgbClr val="FF0000"/>
                </a:solidFill>
                <a:effectLst>
                  <a:outerShdw blurRad="38100" dist="38100" dir="2700000" algn="tl">
                    <a:srgbClr val="000000"/>
                  </a:outerShdw>
                </a:effectLst>
                <a:latin typeface=".VnTimeH" pitchFamily="34" charset="0"/>
              </a:rPr>
            </a:br>
            <a:r>
              <a:rPr lang="en-US" sz="3200" u="sng">
                <a:solidFill>
                  <a:srgbClr val="703DFF"/>
                </a:solidFill>
                <a:effectLst>
                  <a:outerShdw blurRad="38100" dist="38100" dir="2700000" algn="tl">
                    <a:srgbClr val="000000"/>
                  </a:outerShdw>
                </a:effectLst>
                <a:latin typeface="Comic Sans MS" pitchFamily="66" charset="0"/>
              </a:rPr>
              <a:t>Lesson: </a:t>
            </a:r>
            <a:r>
              <a:rPr lang="en-US" sz="3200">
                <a:solidFill>
                  <a:srgbClr val="703DFF"/>
                </a:solidFill>
                <a:effectLst>
                  <a:outerShdw blurRad="38100" dist="38100" dir="2700000" algn="tl">
                    <a:srgbClr val="000000"/>
                  </a:outerShdw>
                </a:effectLst>
                <a:latin typeface="Comic Sans MS" pitchFamily="66" charset="0"/>
              </a:rPr>
              <a:t> Language Focus</a:t>
            </a:r>
            <a:endParaRPr lang="en-US" sz="3200">
              <a:solidFill>
                <a:srgbClr val="FF0000"/>
              </a:solidFill>
              <a:effectLst>
                <a:outerShdw blurRad="38100" dist="38100" dir="2700000" algn="tl">
                  <a:srgbClr val="000000"/>
                </a:outerShdw>
              </a:effectLst>
              <a:latin typeface="Comic Sans MS" pitchFamily="66" charset="0"/>
            </a:endParaRPr>
          </a:p>
        </p:txBody>
      </p:sp>
      <p:sp>
        <p:nvSpPr>
          <p:cNvPr id="125958" name="Rectangle 6">
            <a:extLst>
              <a:ext uri="{FF2B5EF4-FFF2-40B4-BE49-F238E27FC236}">
                <a16:creationId xmlns:a16="http://schemas.microsoft.com/office/drawing/2014/main" id="{B91389F2-3FA0-4036-A0F0-AB3BDBE78849}"/>
              </a:ext>
            </a:extLst>
          </p:cNvPr>
          <p:cNvSpPr>
            <a:spLocks noChangeArrowheads="1"/>
          </p:cNvSpPr>
          <p:nvPr/>
        </p:nvSpPr>
        <p:spPr bwMode="auto">
          <a:xfrm>
            <a:off x="457200" y="1676400"/>
            <a:ext cx="7848600" cy="44735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r>
              <a:rPr lang="en-US" altLang="en-US" sz="2400">
                <a:latin typeface="Comic Sans MS" panose="030F0702030302020204" pitchFamily="66" charset="0"/>
              </a:rPr>
              <a:t>Ex 1: She is ill but she goes to school.</a:t>
            </a:r>
          </a:p>
          <a:p>
            <a:r>
              <a:rPr lang="en-US" altLang="en-US" sz="2400">
                <a:solidFill>
                  <a:srgbClr val="FF0066"/>
                </a:solidFill>
                <a:latin typeface="Comic Sans MS" panose="030F0702030302020204" pitchFamily="66" charset="0"/>
              </a:rPr>
              <a:t>         </a:t>
            </a:r>
            <a:r>
              <a:rPr lang="en-US" altLang="en-US" sz="2400">
                <a:solidFill>
                  <a:srgbClr val="FF0066"/>
                </a:solidFill>
                <a:latin typeface="Comic Sans MS" panose="030F0702030302020204" pitchFamily="66" charset="0"/>
                <a:sym typeface="Wingdings" panose="05000000000000000000" pitchFamily="2" charset="2"/>
              </a:rPr>
              <a:t></a:t>
            </a:r>
            <a:r>
              <a:rPr lang="en-US" altLang="en-US" sz="2400" i="1" u="sng">
                <a:solidFill>
                  <a:srgbClr val="FF0066"/>
                </a:solidFill>
                <a:latin typeface="Comic Sans MS" panose="030F0702030302020204" pitchFamily="66" charset="0"/>
              </a:rPr>
              <a:t>Although she is ill</a:t>
            </a:r>
            <a:r>
              <a:rPr lang="en-US" altLang="en-US" sz="2400">
                <a:solidFill>
                  <a:srgbClr val="FF0066"/>
                </a:solidFill>
                <a:latin typeface="Comic Sans MS" panose="030F0702030302020204" pitchFamily="66" charset="0"/>
              </a:rPr>
              <a:t>, she goes to school.</a:t>
            </a:r>
          </a:p>
          <a:p>
            <a:r>
              <a:rPr lang="en-US" altLang="en-US" sz="2400">
                <a:latin typeface="Comic Sans MS" panose="030F0702030302020204" pitchFamily="66" charset="0"/>
              </a:rPr>
              <a:t>Ex 2: It is raining but we go on a picnic.</a:t>
            </a:r>
          </a:p>
          <a:p>
            <a:r>
              <a:rPr lang="en-US" altLang="en-US" sz="2400">
                <a:solidFill>
                  <a:srgbClr val="FF0066"/>
                </a:solidFill>
                <a:latin typeface="Comic Sans MS" panose="030F0702030302020204" pitchFamily="66" charset="0"/>
              </a:rPr>
              <a:t>       </a:t>
            </a:r>
            <a:r>
              <a:rPr lang="en-US" altLang="en-US" sz="1800">
                <a:solidFill>
                  <a:srgbClr val="FF0066"/>
                </a:solidFill>
                <a:latin typeface="Comic Sans MS" panose="030F0702030302020204" pitchFamily="66" charset="0"/>
                <a:sym typeface="Wingdings" panose="05000000000000000000" pitchFamily="2" charset="2"/>
              </a:rPr>
              <a:t></a:t>
            </a:r>
            <a:r>
              <a:rPr lang="en-US" altLang="en-US" sz="1800">
                <a:latin typeface="Comic Sans MS" panose="030F0702030302020204" pitchFamily="66" charset="0"/>
              </a:rPr>
              <a:t> </a:t>
            </a:r>
            <a:r>
              <a:rPr lang="en-US" altLang="en-US" sz="2400" i="1" u="sng">
                <a:solidFill>
                  <a:srgbClr val="FF0066"/>
                </a:solidFill>
                <a:latin typeface="Comic Sans MS" panose="030F0702030302020204" pitchFamily="66" charset="0"/>
              </a:rPr>
              <a:t>Though it is raining</a:t>
            </a:r>
            <a:r>
              <a:rPr lang="en-US" altLang="en-US" sz="2400">
                <a:solidFill>
                  <a:srgbClr val="FF0066"/>
                </a:solidFill>
                <a:latin typeface="Comic Sans MS" panose="030F0702030302020204" pitchFamily="66" charset="0"/>
              </a:rPr>
              <a:t>, we go on a picnic.</a:t>
            </a:r>
          </a:p>
          <a:p>
            <a:r>
              <a:rPr lang="en-US" altLang="en-US" sz="2400">
                <a:latin typeface="Comic Sans MS" panose="030F0702030302020204" pitchFamily="66" charset="0"/>
              </a:rPr>
              <a:t>EX 3: Nam studies hard but he gets bad marks.</a:t>
            </a:r>
          </a:p>
          <a:p>
            <a:r>
              <a:rPr lang="en-US" altLang="en-US" sz="2400">
                <a:solidFill>
                  <a:srgbClr val="FF0066"/>
                </a:solidFill>
                <a:latin typeface="Comic Sans MS" panose="030F0702030302020204" pitchFamily="66" charset="0"/>
              </a:rPr>
              <a:t> </a:t>
            </a:r>
            <a:r>
              <a:rPr lang="en-US" altLang="en-US" sz="1800">
                <a:solidFill>
                  <a:srgbClr val="FF0066"/>
                </a:solidFill>
                <a:latin typeface="Comic Sans MS" panose="030F0702030302020204" pitchFamily="66" charset="0"/>
                <a:sym typeface="Wingdings" panose="05000000000000000000" pitchFamily="2" charset="2"/>
              </a:rPr>
              <a:t></a:t>
            </a:r>
            <a:r>
              <a:rPr lang="en-US" altLang="en-US" sz="1800">
                <a:latin typeface="Comic Sans MS" panose="030F0702030302020204" pitchFamily="66" charset="0"/>
              </a:rPr>
              <a:t> </a:t>
            </a:r>
            <a:r>
              <a:rPr lang="en-US" altLang="en-US" sz="2400" i="1" u="sng">
                <a:solidFill>
                  <a:srgbClr val="FF0066"/>
                </a:solidFill>
                <a:latin typeface="Comic Sans MS" panose="030F0702030302020204" pitchFamily="66" charset="0"/>
              </a:rPr>
              <a:t>Even though Nam studies hard</a:t>
            </a:r>
            <a:r>
              <a:rPr lang="en-US" altLang="en-US" sz="2400">
                <a:solidFill>
                  <a:srgbClr val="FF0066"/>
                </a:solidFill>
                <a:latin typeface="Comic Sans MS" panose="030F0702030302020204" pitchFamily="66" charset="0"/>
              </a:rPr>
              <a:t>, he gets bad marks. </a:t>
            </a:r>
          </a:p>
          <a:p>
            <a:endParaRPr lang="en-US" altLang="en-US" sz="2400">
              <a:solidFill>
                <a:srgbClr val="FF0066"/>
              </a:solidFill>
              <a:latin typeface="Comic Sans MS" panose="030F0702030302020204" pitchFamily="66" charset="0"/>
            </a:endParaRPr>
          </a:p>
          <a:p>
            <a:r>
              <a:rPr lang="en-US" altLang="en-US" sz="2400">
                <a:solidFill>
                  <a:srgbClr val="FF0066"/>
                </a:solidFill>
                <a:latin typeface="Comic Sans MS" panose="030F0702030302020204" pitchFamily="66" charset="0"/>
              </a:rPr>
              <a:t>Although/ Though/ Even though introduces adverb clauses of concession. </a:t>
            </a:r>
          </a:p>
          <a:p>
            <a:r>
              <a:rPr lang="en-US" altLang="en-US" sz="2400">
                <a:solidFill>
                  <a:srgbClr val="FF0066"/>
                </a:solidFill>
                <a:latin typeface="Comic Sans MS" panose="030F0702030302020204" pitchFamily="66" charset="0"/>
              </a:rPr>
              <a:t>   Although/ Though/Even though  S +V,      S  + V</a:t>
            </a:r>
          </a:p>
          <a:p>
            <a:pPr algn="ctr"/>
            <a:endParaRPr lang="en-US" altLang="en-US" sz="2400">
              <a:solidFill>
                <a:srgbClr val="FF0066"/>
              </a:solidFill>
              <a:latin typeface="Comic Sans MS" panose="030F0702030302020204" pitchFamily="66" charset="0"/>
            </a:endParaRPr>
          </a:p>
          <a:p>
            <a:pPr algn="ctr"/>
            <a:r>
              <a:rPr lang="en-US" altLang="en-US" sz="2400">
                <a:solidFill>
                  <a:srgbClr val="FF0066"/>
                </a:solidFill>
                <a:latin typeface="Comic Sans MS" panose="030F0702030302020204" pitchFamily="66" charset="0"/>
              </a:rPr>
              <a:t>      Adverb clauses of concession           Main clause</a:t>
            </a:r>
          </a:p>
        </p:txBody>
      </p:sp>
      <p:sp>
        <p:nvSpPr>
          <p:cNvPr id="125959" name="Line 7">
            <a:extLst>
              <a:ext uri="{FF2B5EF4-FFF2-40B4-BE49-F238E27FC236}">
                <a16:creationId xmlns:a16="http://schemas.microsoft.com/office/drawing/2014/main" id="{6C1BC728-BC17-422E-99AE-1F085369338C}"/>
              </a:ext>
            </a:extLst>
          </p:cNvPr>
          <p:cNvSpPr>
            <a:spLocks noChangeShapeType="1"/>
          </p:cNvSpPr>
          <p:nvPr/>
        </p:nvSpPr>
        <p:spPr bwMode="auto">
          <a:xfrm>
            <a:off x="3124200" y="5410200"/>
            <a:ext cx="0" cy="304800"/>
          </a:xfrm>
          <a:prstGeom prst="line">
            <a:avLst/>
          </a:prstGeom>
          <a:noFill/>
          <a:ln w="9525">
            <a:solidFill>
              <a:schemeClr val="tx1"/>
            </a:solidFill>
            <a:round/>
            <a:headEnd/>
            <a:tailEnd type="arrow" w="med" len="med"/>
          </a:ln>
          <a:extLst>
            <a:ext uri="{909E8E84-426E-40DD-AFC4-6F175D3DCCD1}">
              <a14:hiddenFill xmlns:a14="http://schemas.microsoft.com/office/drawing/2010/main">
                <a:noFill/>
              </a14:hiddenFill>
            </a:ext>
          </a:extLst>
        </p:spPr>
        <p:txBody>
          <a:bodyPr/>
          <a:lstStyle/>
          <a:p>
            <a:endParaRPr lang="en-SG"/>
          </a:p>
        </p:txBody>
      </p:sp>
      <p:sp>
        <p:nvSpPr>
          <p:cNvPr id="125960" name="Line 8">
            <a:extLst>
              <a:ext uri="{FF2B5EF4-FFF2-40B4-BE49-F238E27FC236}">
                <a16:creationId xmlns:a16="http://schemas.microsoft.com/office/drawing/2014/main" id="{C6CB94AD-D42C-4977-AAF0-B2B82D89A6A1}"/>
              </a:ext>
            </a:extLst>
          </p:cNvPr>
          <p:cNvSpPr>
            <a:spLocks noChangeShapeType="1"/>
          </p:cNvSpPr>
          <p:nvPr/>
        </p:nvSpPr>
        <p:spPr bwMode="auto">
          <a:xfrm>
            <a:off x="7239000" y="5410200"/>
            <a:ext cx="0" cy="304800"/>
          </a:xfrm>
          <a:prstGeom prst="line">
            <a:avLst/>
          </a:prstGeom>
          <a:noFill/>
          <a:ln w="9525">
            <a:solidFill>
              <a:schemeClr val="tx1"/>
            </a:solidFill>
            <a:round/>
            <a:headEnd/>
            <a:tailEnd type="arrow" w="med" len="med"/>
          </a:ln>
          <a:extLst>
            <a:ext uri="{909E8E84-426E-40DD-AFC4-6F175D3DCCD1}">
              <a14:hiddenFill xmlns:a14="http://schemas.microsoft.com/office/drawing/2010/main">
                <a:noFill/>
              </a14:hiddenFill>
            </a:ext>
          </a:extLst>
        </p:spPr>
        <p:txBody>
          <a:bodyPr/>
          <a:lstStyle/>
          <a:p>
            <a:endParaRPr lang="en-SG"/>
          </a:p>
        </p:txBody>
      </p:sp>
      <p:pic>
        <p:nvPicPr>
          <p:cNvPr id="16393" name="Picture 4" descr="1950086jpndb9kx1g.gif">
            <a:extLst>
              <a:ext uri="{FF2B5EF4-FFF2-40B4-BE49-F238E27FC236}">
                <a16:creationId xmlns:a16="http://schemas.microsoft.com/office/drawing/2014/main" id="{49B2901E-7BEB-42CB-B579-82ECD363A833}"/>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8093075" y="1143000"/>
            <a:ext cx="1050925" cy="1905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4" presetClass="entr" presetSubtype="10" fill="hold" nodeType="clickEffect">
                                  <p:stCondLst>
                                    <p:cond delay="0"/>
                                  </p:stCondLst>
                                  <p:childTnLst>
                                    <p:set>
                                      <p:cBhvr>
                                        <p:cTn id="6" dur="1" fill="hold">
                                          <p:stCondLst>
                                            <p:cond delay="0"/>
                                          </p:stCondLst>
                                        </p:cTn>
                                        <p:tgtEl>
                                          <p:spTgt spid="125958">
                                            <p:txEl>
                                              <p:pRg st="0" end="0"/>
                                            </p:txEl>
                                          </p:spTgt>
                                        </p:tgtEl>
                                        <p:attrNameLst>
                                          <p:attrName>style.visibility</p:attrName>
                                        </p:attrNameLst>
                                      </p:cBhvr>
                                      <p:to>
                                        <p:strVal val="visible"/>
                                      </p:to>
                                    </p:set>
                                    <p:animEffect transition="in" filter="randombar(horizontal)">
                                      <p:cBhvr>
                                        <p:cTn id="7" dur="500"/>
                                        <p:tgtEl>
                                          <p:spTgt spid="125958">
                                            <p:txEl>
                                              <p:pRg st="0" end="0"/>
                                            </p:txEl>
                                          </p:spTgt>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3" presetClass="entr" presetSubtype="10" fill="hold" nodeType="clickEffect">
                                  <p:stCondLst>
                                    <p:cond delay="0"/>
                                  </p:stCondLst>
                                  <p:childTnLst>
                                    <p:set>
                                      <p:cBhvr>
                                        <p:cTn id="11" dur="1" fill="hold">
                                          <p:stCondLst>
                                            <p:cond delay="0"/>
                                          </p:stCondLst>
                                        </p:cTn>
                                        <p:tgtEl>
                                          <p:spTgt spid="125958">
                                            <p:txEl>
                                              <p:pRg st="1" end="1"/>
                                            </p:txEl>
                                          </p:spTgt>
                                        </p:tgtEl>
                                        <p:attrNameLst>
                                          <p:attrName>style.visibility</p:attrName>
                                        </p:attrNameLst>
                                      </p:cBhvr>
                                      <p:to>
                                        <p:strVal val="visible"/>
                                      </p:to>
                                    </p:set>
                                    <p:animEffect transition="in" filter="blinds(horizontal)">
                                      <p:cBhvr>
                                        <p:cTn id="12" dur="500"/>
                                        <p:tgtEl>
                                          <p:spTgt spid="125958">
                                            <p:txEl>
                                              <p:pRg st="1" end="1"/>
                                            </p:txEl>
                                          </p:spTgt>
                                        </p:tgtEl>
                                      </p:cBhvr>
                                    </p:animEffect>
                                  </p:childTnLst>
                                </p:cTn>
                              </p:par>
                            </p:childTnLst>
                          </p:cTn>
                        </p:par>
                      </p:childTnLst>
                    </p:cTn>
                  </p:par>
                  <p:par>
                    <p:cTn id="13" fill="hold" nodeType="clickPar">
                      <p:stCondLst>
                        <p:cond delay="indefinite"/>
                      </p:stCondLst>
                      <p:childTnLst>
                        <p:par>
                          <p:cTn id="14" fill="hold" nodeType="withGroup">
                            <p:stCondLst>
                              <p:cond delay="0"/>
                            </p:stCondLst>
                            <p:childTnLst>
                              <p:par>
                                <p:cTn id="15" presetID="2" presetClass="entr" presetSubtype="4" fill="hold" nodeType="clickEffect">
                                  <p:stCondLst>
                                    <p:cond delay="0"/>
                                  </p:stCondLst>
                                  <p:childTnLst>
                                    <p:set>
                                      <p:cBhvr>
                                        <p:cTn id="16" dur="1" fill="hold">
                                          <p:stCondLst>
                                            <p:cond delay="0"/>
                                          </p:stCondLst>
                                        </p:cTn>
                                        <p:tgtEl>
                                          <p:spTgt spid="125958">
                                            <p:txEl>
                                              <p:pRg st="2" end="2"/>
                                            </p:txEl>
                                          </p:spTgt>
                                        </p:tgtEl>
                                        <p:attrNameLst>
                                          <p:attrName>style.visibility</p:attrName>
                                        </p:attrNameLst>
                                      </p:cBhvr>
                                      <p:to>
                                        <p:strVal val="visible"/>
                                      </p:to>
                                    </p:set>
                                    <p:anim calcmode="lin" valueType="num">
                                      <p:cBhvr additive="base">
                                        <p:cTn id="17" dur="500" fill="hold"/>
                                        <p:tgtEl>
                                          <p:spTgt spid="125958">
                                            <p:txEl>
                                              <p:pRg st="2" end="2"/>
                                            </p:txEl>
                                          </p:spTgt>
                                        </p:tgtEl>
                                        <p:attrNameLst>
                                          <p:attrName>ppt_x</p:attrName>
                                        </p:attrNameLst>
                                      </p:cBhvr>
                                      <p:tavLst>
                                        <p:tav tm="0">
                                          <p:val>
                                            <p:strVal val="#ppt_x"/>
                                          </p:val>
                                        </p:tav>
                                        <p:tav tm="100000">
                                          <p:val>
                                            <p:strVal val="#ppt_x"/>
                                          </p:val>
                                        </p:tav>
                                      </p:tavLst>
                                    </p:anim>
                                    <p:anim calcmode="lin" valueType="num">
                                      <p:cBhvr additive="base">
                                        <p:cTn id="18" dur="500" fill="hold"/>
                                        <p:tgtEl>
                                          <p:spTgt spid="125958">
                                            <p:txEl>
                                              <p:pRg st="2" end="2"/>
                                            </p:txEl>
                                          </p:spTgt>
                                        </p:tgtEl>
                                        <p:attrNameLst>
                                          <p:attrName>ppt_y</p:attrName>
                                        </p:attrNameLst>
                                      </p:cBhvr>
                                      <p:tavLst>
                                        <p:tav tm="0">
                                          <p:val>
                                            <p:strVal val="1+#ppt_h/2"/>
                                          </p:val>
                                        </p:tav>
                                        <p:tav tm="100000">
                                          <p:val>
                                            <p:strVal val="#ppt_y"/>
                                          </p:val>
                                        </p:tav>
                                      </p:tavLst>
                                    </p:anim>
                                  </p:childTnLst>
                                </p:cTn>
                              </p:par>
                            </p:childTnLst>
                          </p:cTn>
                        </p:par>
                      </p:childTnLst>
                    </p:cTn>
                  </p:par>
                  <p:par>
                    <p:cTn id="19" fill="hold" nodeType="clickPar">
                      <p:stCondLst>
                        <p:cond delay="indefinite"/>
                      </p:stCondLst>
                      <p:childTnLst>
                        <p:par>
                          <p:cTn id="20" fill="hold" nodeType="withGroup">
                            <p:stCondLst>
                              <p:cond delay="0"/>
                            </p:stCondLst>
                            <p:childTnLst>
                              <p:par>
                                <p:cTn id="21" presetID="8" presetClass="entr" presetSubtype="16" fill="hold" nodeType="clickEffect">
                                  <p:stCondLst>
                                    <p:cond delay="0"/>
                                  </p:stCondLst>
                                  <p:childTnLst>
                                    <p:set>
                                      <p:cBhvr>
                                        <p:cTn id="22" dur="1" fill="hold">
                                          <p:stCondLst>
                                            <p:cond delay="0"/>
                                          </p:stCondLst>
                                        </p:cTn>
                                        <p:tgtEl>
                                          <p:spTgt spid="125958">
                                            <p:txEl>
                                              <p:pRg st="3" end="3"/>
                                            </p:txEl>
                                          </p:spTgt>
                                        </p:tgtEl>
                                        <p:attrNameLst>
                                          <p:attrName>style.visibility</p:attrName>
                                        </p:attrNameLst>
                                      </p:cBhvr>
                                      <p:to>
                                        <p:strVal val="visible"/>
                                      </p:to>
                                    </p:set>
                                    <p:animEffect transition="in" filter="diamond(in)">
                                      <p:cBhvr>
                                        <p:cTn id="23" dur="2000"/>
                                        <p:tgtEl>
                                          <p:spTgt spid="125958">
                                            <p:txEl>
                                              <p:pRg st="3" end="3"/>
                                            </p:txEl>
                                          </p:spTgt>
                                        </p:tgtEl>
                                      </p:cBhvr>
                                    </p:animEffect>
                                  </p:childTnLst>
                                </p:cTn>
                              </p:par>
                            </p:childTnLst>
                          </p:cTn>
                        </p:par>
                      </p:childTnLst>
                    </p:cTn>
                  </p:par>
                  <p:par>
                    <p:cTn id="24" fill="hold" nodeType="clickPar">
                      <p:stCondLst>
                        <p:cond delay="indefinite"/>
                      </p:stCondLst>
                      <p:childTnLst>
                        <p:par>
                          <p:cTn id="25" fill="hold" nodeType="withGroup">
                            <p:stCondLst>
                              <p:cond delay="0"/>
                            </p:stCondLst>
                            <p:childTnLst>
                              <p:par>
                                <p:cTn id="26" presetID="5" presetClass="entr" presetSubtype="10" fill="hold" nodeType="clickEffect">
                                  <p:stCondLst>
                                    <p:cond delay="0"/>
                                  </p:stCondLst>
                                  <p:childTnLst>
                                    <p:set>
                                      <p:cBhvr>
                                        <p:cTn id="27" dur="1" fill="hold">
                                          <p:stCondLst>
                                            <p:cond delay="0"/>
                                          </p:stCondLst>
                                        </p:cTn>
                                        <p:tgtEl>
                                          <p:spTgt spid="125958">
                                            <p:txEl>
                                              <p:pRg st="4" end="4"/>
                                            </p:txEl>
                                          </p:spTgt>
                                        </p:tgtEl>
                                        <p:attrNameLst>
                                          <p:attrName>style.visibility</p:attrName>
                                        </p:attrNameLst>
                                      </p:cBhvr>
                                      <p:to>
                                        <p:strVal val="visible"/>
                                      </p:to>
                                    </p:set>
                                    <p:animEffect transition="in" filter="checkerboard(across)">
                                      <p:cBhvr>
                                        <p:cTn id="28" dur="500"/>
                                        <p:tgtEl>
                                          <p:spTgt spid="125958">
                                            <p:txEl>
                                              <p:pRg st="4" end="4"/>
                                            </p:txEl>
                                          </p:spTgt>
                                        </p:tgtEl>
                                      </p:cBhvr>
                                    </p:animEffect>
                                  </p:childTnLst>
                                </p:cTn>
                              </p:par>
                            </p:childTnLst>
                          </p:cTn>
                        </p:par>
                      </p:childTnLst>
                    </p:cTn>
                  </p:par>
                  <p:par>
                    <p:cTn id="29" fill="hold" nodeType="clickPar">
                      <p:stCondLst>
                        <p:cond delay="indefinite"/>
                      </p:stCondLst>
                      <p:childTnLst>
                        <p:par>
                          <p:cTn id="30" fill="hold" nodeType="withGroup">
                            <p:stCondLst>
                              <p:cond delay="0"/>
                            </p:stCondLst>
                            <p:childTnLst>
                              <p:par>
                                <p:cTn id="31" presetID="5" presetClass="entr" presetSubtype="10" fill="hold" nodeType="clickEffect">
                                  <p:stCondLst>
                                    <p:cond delay="0"/>
                                  </p:stCondLst>
                                  <p:childTnLst>
                                    <p:set>
                                      <p:cBhvr>
                                        <p:cTn id="32" dur="1" fill="hold">
                                          <p:stCondLst>
                                            <p:cond delay="0"/>
                                          </p:stCondLst>
                                        </p:cTn>
                                        <p:tgtEl>
                                          <p:spTgt spid="125958">
                                            <p:txEl>
                                              <p:pRg st="5" end="5"/>
                                            </p:txEl>
                                          </p:spTgt>
                                        </p:tgtEl>
                                        <p:attrNameLst>
                                          <p:attrName>style.visibility</p:attrName>
                                        </p:attrNameLst>
                                      </p:cBhvr>
                                      <p:to>
                                        <p:strVal val="visible"/>
                                      </p:to>
                                    </p:set>
                                    <p:animEffect transition="in" filter="checkerboard(across)">
                                      <p:cBhvr>
                                        <p:cTn id="33" dur="500"/>
                                        <p:tgtEl>
                                          <p:spTgt spid="125958">
                                            <p:txEl>
                                              <p:pRg st="5" end="5"/>
                                            </p:txEl>
                                          </p:spTgt>
                                        </p:tgtEl>
                                      </p:cBhvr>
                                    </p:animEffect>
                                  </p:childTnLst>
                                </p:cTn>
                              </p:par>
                            </p:childTnLst>
                          </p:cTn>
                        </p:par>
                      </p:childTnLst>
                    </p:cTn>
                  </p:par>
                  <p:par>
                    <p:cTn id="34" fill="hold" nodeType="clickPar">
                      <p:stCondLst>
                        <p:cond delay="indefinite"/>
                      </p:stCondLst>
                      <p:childTnLst>
                        <p:par>
                          <p:cTn id="35" fill="hold" nodeType="withGroup">
                            <p:stCondLst>
                              <p:cond delay="0"/>
                            </p:stCondLst>
                            <p:childTnLst>
                              <p:par>
                                <p:cTn id="36" presetID="2" presetClass="entr" presetSubtype="4" fill="hold" nodeType="clickEffect">
                                  <p:stCondLst>
                                    <p:cond delay="0"/>
                                  </p:stCondLst>
                                  <p:childTnLst>
                                    <p:set>
                                      <p:cBhvr>
                                        <p:cTn id="37" dur="1" fill="hold">
                                          <p:stCondLst>
                                            <p:cond delay="0"/>
                                          </p:stCondLst>
                                        </p:cTn>
                                        <p:tgtEl>
                                          <p:spTgt spid="125958">
                                            <p:txEl>
                                              <p:pRg st="7" end="7"/>
                                            </p:txEl>
                                          </p:spTgt>
                                        </p:tgtEl>
                                        <p:attrNameLst>
                                          <p:attrName>style.visibility</p:attrName>
                                        </p:attrNameLst>
                                      </p:cBhvr>
                                      <p:to>
                                        <p:strVal val="visible"/>
                                      </p:to>
                                    </p:set>
                                    <p:anim calcmode="lin" valueType="num">
                                      <p:cBhvr additive="base">
                                        <p:cTn id="38" dur="500" fill="hold"/>
                                        <p:tgtEl>
                                          <p:spTgt spid="125958">
                                            <p:txEl>
                                              <p:pRg st="7" end="7"/>
                                            </p:txEl>
                                          </p:spTgt>
                                        </p:tgtEl>
                                        <p:attrNameLst>
                                          <p:attrName>ppt_x</p:attrName>
                                        </p:attrNameLst>
                                      </p:cBhvr>
                                      <p:tavLst>
                                        <p:tav tm="0">
                                          <p:val>
                                            <p:strVal val="#ppt_x"/>
                                          </p:val>
                                        </p:tav>
                                        <p:tav tm="100000">
                                          <p:val>
                                            <p:strVal val="#ppt_x"/>
                                          </p:val>
                                        </p:tav>
                                      </p:tavLst>
                                    </p:anim>
                                    <p:anim calcmode="lin" valueType="num">
                                      <p:cBhvr additive="base">
                                        <p:cTn id="39" dur="500" fill="hold"/>
                                        <p:tgtEl>
                                          <p:spTgt spid="125958">
                                            <p:txEl>
                                              <p:pRg st="7" end="7"/>
                                            </p:txEl>
                                          </p:spTgt>
                                        </p:tgtEl>
                                        <p:attrNameLst>
                                          <p:attrName>ppt_y</p:attrName>
                                        </p:attrNameLst>
                                      </p:cBhvr>
                                      <p:tavLst>
                                        <p:tav tm="0">
                                          <p:val>
                                            <p:strVal val="1+#ppt_h/2"/>
                                          </p:val>
                                        </p:tav>
                                        <p:tav tm="100000">
                                          <p:val>
                                            <p:strVal val="#ppt_y"/>
                                          </p:val>
                                        </p:tav>
                                      </p:tavLst>
                                    </p:anim>
                                  </p:childTnLst>
                                </p:cTn>
                              </p:par>
                            </p:childTnLst>
                          </p:cTn>
                        </p:par>
                      </p:childTnLst>
                    </p:cTn>
                  </p:par>
                  <p:par>
                    <p:cTn id="40" fill="hold" nodeType="clickPar">
                      <p:stCondLst>
                        <p:cond delay="indefinite"/>
                      </p:stCondLst>
                      <p:childTnLst>
                        <p:par>
                          <p:cTn id="41" fill="hold" nodeType="withGroup">
                            <p:stCondLst>
                              <p:cond delay="0"/>
                            </p:stCondLst>
                            <p:childTnLst>
                              <p:par>
                                <p:cTn id="42" presetID="4" presetClass="entr" presetSubtype="16" fill="hold" nodeType="clickEffect">
                                  <p:stCondLst>
                                    <p:cond delay="0"/>
                                  </p:stCondLst>
                                  <p:childTnLst>
                                    <p:set>
                                      <p:cBhvr>
                                        <p:cTn id="43" dur="1" fill="hold">
                                          <p:stCondLst>
                                            <p:cond delay="0"/>
                                          </p:stCondLst>
                                        </p:cTn>
                                        <p:tgtEl>
                                          <p:spTgt spid="125958">
                                            <p:txEl>
                                              <p:pRg st="8" end="8"/>
                                            </p:txEl>
                                          </p:spTgt>
                                        </p:tgtEl>
                                        <p:attrNameLst>
                                          <p:attrName>style.visibility</p:attrName>
                                        </p:attrNameLst>
                                      </p:cBhvr>
                                      <p:to>
                                        <p:strVal val="visible"/>
                                      </p:to>
                                    </p:set>
                                    <p:animEffect transition="in" filter="box(in)">
                                      <p:cBhvr>
                                        <p:cTn id="44" dur="500"/>
                                        <p:tgtEl>
                                          <p:spTgt spid="125958">
                                            <p:txEl>
                                              <p:pRg st="8" end="8"/>
                                            </p:txEl>
                                          </p:spTgt>
                                        </p:tgtEl>
                                      </p:cBhvr>
                                    </p:animEffect>
                                  </p:childTnLst>
                                </p:cTn>
                              </p:par>
                            </p:childTnLst>
                          </p:cTn>
                        </p:par>
                      </p:childTnLst>
                    </p:cTn>
                  </p:par>
                  <p:par>
                    <p:cTn id="45" fill="hold" nodeType="clickPar">
                      <p:stCondLst>
                        <p:cond delay="indefinite"/>
                      </p:stCondLst>
                      <p:childTnLst>
                        <p:par>
                          <p:cTn id="46" fill="hold" nodeType="withGroup">
                            <p:stCondLst>
                              <p:cond delay="0"/>
                            </p:stCondLst>
                            <p:childTnLst>
                              <p:par>
                                <p:cTn id="47" presetID="3" presetClass="entr" presetSubtype="10" fill="hold" nodeType="clickEffect">
                                  <p:stCondLst>
                                    <p:cond delay="0"/>
                                  </p:stCondLst>
                                  <p:childTnLst>
                                    <p:set>
                                      <p:cBhvr>
                                        <p:cTn id="48" dur="1" fill="hold">
                                          <p:stCondLst>
                                            <p:cond delay="0"/>
                                          </p:stCondLst>
                                        </p:cTn>
                                        <p:tgtEl>
                                          <p:spTgt spid="125959"/>
                                        </p:tgtEl>
                                        <p:attrNameLst>
                                          <p:attrName>style.visibility</p:attrName>
                                        </p:attrNameLst>
                                      </p:cBhvr>
                                      <p:to>
                                        <p:strVal val="visible"/>
                                      </p:to>
                                    </p:set>
                                    <p:animEffect transition="in" filter="blinds(horizontal)">
                                      <p:cBhvr>
                                        <p:cTn id="49" dur="500"/>
                                        <p:tgtEl>
                                          <p:spTgt spid="125959"/>
                                        </p:tgtEl>
                                      </p:cBhvr>
                                    </p:animEffect>
                                  </p:childTnLst>
                                </p:cTn>
                              </p:par>
                            </p:childTnLst>
                          </p:cTn>
                        </p:par>
                      </p:childTnLst>
                    </p:cTn>
                  </p:par>
                  <p:par>
                    <p:cTn id="50" fill="hold" nodeType="clickPar">
                      <p:stCondLst>
                        <p:cond delay="indefinite"/>
                      </p:stCondLst>
                      <p:childTnLst>
                        <p:par>
                          <p:cTn id="51" fill="hold" nodeType="withGroup">
                            <p:stCondLst>
                              <p:cond delay="0"/>
                            </p:stCondLst>
                            <p:childTnLst>
                              <p:par>
                                <p:cTn id="52" presetID="3" presetClass="entr" presetSubtype="10" fill="hold" nodeType="clickEffect">
                                  <p:stCondLst>
                                    <p:cond delay="0"/>
                                  </p:stCondLst>
                                  <p:childTnLst>
                                    <p:set>
                                      <p:cBhvr>
                                        <p:cTn id="53" dur="1" fill="hold">
                                          <p:stCondLst>
                                            <p:cond delay="0"/>
                                          </p:stCondLst>
                                        </p:cTn>
                                        <p:tgtEl>
                                          <p:spTgt spid="125960"/>
                                        </p:tgtEl>
                                        <p:attrNameLst>
                                          <p:attrName>style.visibility</p:attrName>
                                        </p:attrNameLst>
                                      </p:cBhvr>
                                      <p:to>
                                        <p:strVal val="visible"/>
                                      </p:to>
                                    </p:set>
                                    <p:animEffect transition="in" filter="blinds(horizontal)">
                                      <p:cBhvr>
                                        <p:cTn id="54" dur="500"/>
                                        <p:tgtEl>
                                          <p:spTgt spid="125960"/>
                                        </p:tgtEl>
                                      </p:cBhvr>
                                    </p:animEffect>
                                  </p:childTnLst>
                                </p:cTn>
                              </p:par>
                            </p:childTnLst>
                          </p:cTn>
                        </p:par>
                      </p:childTnLst>
                    </p:cTn>
                  </p:par>
                  <p:par>
                    <p:cTn id="55" fill="hold" nodeType="clickPar">
                      <p:stCondLst>
                        <p:cond delay="indefinite"/>
                      </p:stCondLst>
                      <p:childTnLst>
                        <p:par>
                          <p:cTn id="56" fill="hold" nodeType="withGroup">
                            <p:stCondLst>
                              <p:cond delay="0"/>
                            </p:stCondLst>
                            <p:childTnLst>
                              <p:par>
                                <p:cTn id="57" presetID="8" presetClass="entr" presetSubtype="16" fill="hold" nodeType="clickEffect">
                                  <p:stCondLst>
                                    <p:cond delay="0"/>
                                  </p:stCondLst>
                                  <p:childTnLst>
                                    <p:set>
                                      <p:cBhvr>
                                        <p:cTn id="58" dur="1" fill="hold">
                                          <p:stCondLst>
                                            <p:cond delay="0"/>
                                          </p:stCondLst>
                                        </p:cTn>
                                        <p:tgtEl>
                                          <p:spTgt spid="125958">
                                            <p:txEl>
                                              <p:pRg st="10" end="10"/>
                                            </p:txEl>
                                          </p:spTgt>
                                        </p:tgtEl>
                                        <p:attrNameLst>
                                          <p:attrName>style.visibility</p:attrName>
                                        </p:attrNameLst>
                                      </p:cBhvr>
                                      <p:to>
                                        <p:strVal val="visible"/>
                                      </p:to>
                                    </p:set>
                                    <p:animEffect transition="in" filter="diamond(in)">
                                      <p:cBhvr>
                                        <p:cTn id="59" dur="2000"/>
                                        <p:tgtEl>
                                          <p:spTgt spid="125958">
                                            <p:txEl>
                                              <p:pRg st="10" end="1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6978" name="Rectangle 2">
            <a:extLst>
              <a:ext uri="{FF2B5EF4-FFF2-40B4-BE49-F238E27FC236}">
                <a16:creationId xmlns:a16="http://schemas.microsoft.com/office/drawing/2014/main" id="{2A5F7062-8539-4E0B-83E6-84585C381AB1}"/>
              </a:ext>
            </a:extLst>
          </p:cNvPr>
          <p:cNvSpPr>
            <a:spLocks noChangeArrowheads="1"/>
          </p:cNvSpPr>
          <p:nvPr/>
        </p:nvSpPr>
        <p:spPr bwMode="auto">
          <a:xfrm>
            <a:off x="1738313" y="2041525"/>
            <a:ext cx="5661025" cy="646113"/>
          </a:xfrm>
          <a:prstGeom prst="rect">
            <a:avLst/>
          </a:prstGeom>
          <a:noFill/>
          <a:ln w="9525">
            <a:solidFill>
              <a:srgbClr val="FF0000"/>
            </a:solidFill>
            <a:miter lim="800000"/>
            <a:headEnd/>
            <a:tailEnd/>
          </a:ln>
          <a:extLst>
            <a:ext uri="{909E8E84-426E-40DD-AFC4-6F175D3DCCD1}">
              <a14:hiddenFill xmlns:a14="http://schemas.microsoft.com/office/drawing/2010/main">
                <a:solidFill>
                  <a:srgbClr val="FFFFFF"/>
                </a:solidFill>
              </a14:hiddenFill>
            </a:ext>
          </a:extLst>
        </p:spPr>
        <p:txBody>
          <a:bodyPr wrap="none" anchor="ct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lgn="ctr"/>
            <a:r>
              <a:rPr lang="en-US" altLang="en-US" sz="3600">
                <a:solidFill>
                  <a:srgbClr val="0000FF"/>
                </a:solidFill>
                <a:latin typeface="Times New Roman" panose="02020603050405020304" pitchFamily="18" charset="0"/>
                <a:cs typeface="Times New Roman" panose="02020603050405020304" pitchFamily="18" charset="0"/>
              </a:rPr>
              <a:t>Adverb clauses of concession</a:t>
            </a:r>
          </a:p>
        </p:txBody>
      </p:sp>
      <p:sp>
        <p:nvSpPr>
          <p:cNvPr id="126979" name="Cloud">
            <a:extLst>
              <a:ext uri="{FF2B5EF4-FFF2-40B4-BE49-F238E27FC236}">
                <a16:creationId xmlns:a16="http://schemas.microsoft.com/office/drawing/2014/main" id="{14C5C3E3-304D-4F7E-B09D-3E6888DFDF05}"/>
              </a:ext>
            </a:extLst>
          </p:cNvPr>
          <p:cNvSpPr>
            <a:spLocks noChangeAspect="1" noEditPoints="1" noChangeArrowheads="1"/>
          </p:cNvSpPr>
          <p:nvPr/>
        </p:nvSpPr>
        <p:spPr bwMode="auto">
          <a:xfrm>
            <a:off x="2209800" y="0"/>
            <a:ext cx="5562600" cy="1609725"/>
          </a:xfrm>
          <a:custGeom>
            <a:avLst/>
            <a:gdLst>
              <a:gd name="T0" fmla="*/ 17254 w 21600"/>
              <a:gd name="T1" fmla="*/ 804863 h 21600"/>
              <a:gd name="T2" fmla="*/ 2781300 w 21600"/>
              <a:gd name="T3" fmla="*/ 1608011 h 21600"/>
              <a:gd name="T4" fmla="*/ 5557965 w 21600"/>
              <a:gd name="T5" fmla="*/ 804863 h 21600"/>
              <a:gd name="T6" fmla="*/ 2781300 w 21600"/>
              <a:gd name="T7" fmla="*/ 92038 h 21600"/>
              <a:gd name="T8" fmla="*/ 0 60000 65536"/>
              <a:gd name="T9" fmla="*/ 0 60000 65536"/>
              <a:gd name="T10" fmla="*/ 0 60000 65536"/>
              <a:gd name="T11" fmla="*/ 0 60000 65536"/>
              <a:gd name="T12" fmla="*/ 2977 w 21600"/>
              <a:gd name="T13" fmla="*/ 3262 h 21600"/>
              <a:gd name="T14" fmla="*/ 17087 w 21600"/>
              <a:gd name="T15" fmla="*/ 17337 h 21600"/>
            </a:gdLst>
            <a:ahLst/>
            <a:cxnLst>
              <a:cxn ang="T8">
                <a:pos x="T0" y="T1"/>
              </a:cxn>
              <a:cxn ang="T9">
                <a:pos x="T2" y="T3"/>
              </a:cxn>
              <a:cxn ang="T10">
                <a:pos x="T4" y="T5"/>
              </a:cxn>
              <a:cxn ang="T11">
                <a:pos x="T6" y="T7"/>
              </a:cxn>
            </a:cxnLst>
            <a:rect l="T12" t="T13" r="T14" b="T15"/>
            <a:pathLst>
              <a:path w="21600" h="21600" extrusionOk="0">
                <a:moveTo>
                  <a:pt x="1949" y="7180"/>
                </a:moveTo>
                <a:cubicBezTo>
                  <a:pt x="841" y="7336"/>
                  <a:pt x="0" y="8613"/>
                  <a:pt x="0" y="10137"/>
                </a:cubicBezTo>
                <a:cubicBezTo>
                  <a:pt x="-1" y="11192"/>
                  <a:pt x="409" y="12169"/>
                  <a:pt x="1074" y="12702"/>
                </a:cubicBezTo>
                <a:lnTo>
                  <a:pt x="1063" y="12668"/>
                </a:lnTo>
                <a:cubicBezTo>
                  <a:pt x="685" y="13217"/>
                  <a:pt x="475" y="13940"/>
                  <a:pt x="475" y="14690"/>
                </a:cubicBezTo>
                <a:cubicBezTo>
                  <a:pt x="475" y="16325"/>
                  <a:pt x="1451" y="17650"/>
                  <a:pt x="2655" y="17650"/>
                </a:cubicBezTo>
                <a:cubicBezTo>
                  <a:pt x="2739" y="17650"/>
                  <a:pt x="2824" y="17643"/>
                  <a:pt x="2909" y="17629"/>
                </a:cubicBezTo>
                <a:lnTo>
                  <a:pt x="2897" y="17649"/>
                </a:lnTo>
                <a:cubicBezTo>
                  <a:pt x="3585" y="19288"/>
                  <a:pt x="4863" y="20300"/>
                  <a:pt x="6247" y="20300"/>
                </a:cubicBezTo>
                <a:cubicBezTo>
                  <a:pt x="6947" y="20299"/>
                  <a:pt x="7635" y="20039"/>
                  <a:pt x="8235" y="19546"/>
                </a:cubicBezTo>
                <a:lnTo>
                  <a:pt x="8229" y="19550"/>
                </a:lnTo>
                <a:cubicBezTo>
                  <a:pt x="8855" y="20829"/>
                  <a:pt x="9908" y="21597"/>
                  <a:pt x="11036" y="21597"/>
                </a:cubicBezTo>
                <a:cubicBezTo>
                  <a:pt x="12523" y="21596"/>
                  <a:pt x="13836" y="20267"/>
                  <a:pt x="14267" y="18324"/>
                </a:cubicBezTo>
                <a:lnTo>
                  <a:pt x="14270" y="18350"/>
                </a:lnTo>
                <a:cubicBezTo>
                  <a:pt x="14730" y="18740"/>
                  <a:pt x="15260" y="18947"/>
                  <a:pt x="15802" y="18947"/>
                </a:cubicBezTo>
                <a:cubicBezTo>
                  <a:pt x="17390" y="18946"/>
                  <a:pt x="18682" y="17205"/>
                  <a:pt x="18694" y="15045"/>
                </a:cubicBezTo>
                <a:lnTo>
                  <a:pt x="18689" y="15035"/>
                </a:lnTo>
                <a:cubicBezTo>
                  <a:pt x="20357" y="14710"/>
                  <a:pt x="21597" y="12765"/>
                  <a:pt x="21597" y="10472"/>
                </a:cubicBezTo>
                <a:cubicBezTo>
                  <a:pt x="21597" y="9456"/>
                  <a:pt x="21350" y="8469"/>
                  <a:pt x="20896" y="7663"/>
                </a:cubicBezTo>
                <a:lnTo>
                  <a:pt x="20889" y="7661"/>
                </a:lnTo>
                <a:cubicBezTo>
                  <a:pt x="21031" y="7208"/>
                  <a:pt x="21105" y="6721"/>
                  <a:pt x="21105" y="6228"/>
                </a:cubicBezTo>
                <a:cubicBezTo>
                  <a:pt x="21105" y="4588"/>
                  <a:pt x="20299" y="3150"/>
                  <a:pt x="19139" y="2719"/>
                </a:cubicBezTo>
                <a:lnTo>
                  <a:pt x="19148" y="2712"/>
                </a:lnTo>
                <a:cubicBezTo>
                  <a:pt x="18940" y="1142"/>
                  <a:pt x="17933" y="0"/>
                  <a:pt x="16758" y="0"/>
                </a:cubicBezTo>
                <a:cubicBezTo>
                  <a:pt x="16044" y="-1"/>
                  <a:pt x="15367" y="426"/>
                  <a:pt x="14905" y="1165"/>
                </a:cubicBezTo>
                <a:lnTo>
                  <a:pt x="14909" y="1170"/>
                </a:lnTo>
                <a:cubicBezTo>
                  <a:pt x="14497" y="432"/>
                  <a:pt x="13855" y="0"/>
                  <a:pt x="13174" y="0"/>
                </a:cubicBezTo>
                <a:cubicBezTo>
                  <a:pt x="12347" y="-1"/>
                  <a:pt x="11590" y="637"/>
                  <a:pt x="11221" y="1645"/>
                </a:cubicBezTo>
                <a:lnTo>
                  <a:pt x="11229" y="1694"/>
                </a:lnTo>
                <a:cubicBezTo>
                  <a:pt x="10730" y="1024"/>
                  <a:pt x="10058" y="650"/>
                  <a:pt x="9358" y="650"/>
                </a:cubicBezTo>
                <a:cubicBezTo>
                  <a:pt x="8372" y="649"/>
                  <a:pt x="7466" y="1391"/>
                  <a:pt x="7003" y="2578"/>
                </a:cubicBezTo>
                <a:lnTo>
                  <a:pt x="6995" y="2602"/>
                </a:lnTo>
                <a:cubicBezTo>
                  <a:pt x="6477" y="2189"/>
                  <a:pt x="5888" y="1972"/>
                  <a:pt x="5288" y="1972"/>
                </a:cubicBezTo>
                <a:cubicBezTo>
                  <a:pt x="3423" y="1972"/>
                  <a:pt x="1912" y="4029"/>
                  <a:pt x="1912" y="6567"/>
                </a:cubicBezTo>
                <a:cubicBezTo>
                  <a:pt x="1911" y="6774"/>
                  <a:pt x="1922" y="6981"/>
                  <a:pt x="1942" y="7186"/>
                </a:cubicBezTo>
                <a:lnTo>
                  <a:pt x="1949" y="7180"/>
                </a:lnTo>
                <a:close/>
              </a:path>
              <a:path w="21600" h="21600" fill="none" extrusionOk="0">
                <a:moveTo>
                  <a:pt x="1074" y="12702"/>
                </a:moveTo>
                <a:cubicBezTo>
                  <a:pt x="1407" y="12969"/>
                  <a:pt x="1786" y="13110"/>
                  <a:pt x="2172" y="13110"/>
                </a:cubicBezTo>
                <a:cubicBezTo>
                  <a:pt x="2228" y="13109"/>
                  <a:pt x="2285" y="13107"/>
                  <a:pt x="2341" y="13101"/>
                </a:cubicBezTo>
              </a:path>
              <a:path w="21600" h="21600" fill="none" extrusionOk="0">
                <a:moveTo>
                  <a:pt x="2909" y="17629"/>
                </a:moveTo>
                <a:cubicBezTo>
                  <a:pt x="3099" y="17599"/>
                  <a:pt x="3285" y="17535"/>
                  <a:pt x="3463" y="17439"/>
                </a:cubicBezTo>
              </a:path>
              <a:path w="21600" h="21600" fill="none" extrusionOk="0">
                <a:moveTo>
                  <a:pt x="7895" y="18680"/>
                </a:moveTo>
                <a:cubicBezTo>
                  <a:pt x="7983" y="18985"/>
                  <a:pt x="8095" y="19277"/>
                  <a:pt x="8229" y="19550"/>
                </a:cubicBezTo>
              </a:path>
              <a:path w="21600" h="21600" fill="none" extrusionOk="0">
                <a:moveTo>
                  <a:pt x="14267" y="18324"/>
                </a:moveTo>
                <a:cubicBezTo>
                  <a:pt x="14336" y="18013"/>
                  <a:pt x="14380" y="17693"/>
                  <a:pt x="14400" y="17370"/>
                </a:cubicBezTo>
              </a:path>
              <a:path w="21600" h="21600" fill="none" extrusionOk="0">
                <a:moveTo>
                  <a:pt x="18694" y="15045"/>
                </a:moveTo>
                <a:cubicBezTo>
                  <a:pt x="18694" y="15034"/>
                  <a:pt x="18695" y="15024"/>
                  <a:pt x="18695" y="15013"/>
                </a:cubicBezTo>
                <a:cubicBezTo>
                  <a:pt x="18695" y="13508"/>
                  <a:pt x="18063" y="12136"/>
                  <a:pt x="17069" y="11477"/>
                </a:cubicBezTo>
              </a:path>
              <a:path w="21600" h="21600" fill="none" extrusionOk="0">
                <a:moveTo>
                  <a:pt x="20165" y="8999"/>
                </a:moveTo>
                <a:cubicBezTo>
                  <a:pt x="20479" y="8635"/>
                  <a:pt x="20726" y="8177"/>
                  <a:pt x="20889" y="7661"/>
                </a:cubicBezTo>
              </a:path>
              <a:path w="21600" h="21600" fill="none" extrusionOk="0">
                <a:moveTo>
                  <a:pt x="19186" y="3344"/>
                </a:moveTo>
                <a:cubicBezTo>
                  <a:pt x="19186" y="3328"/>
                  <a:pt x="19187" y="3313"/>
                  <a:pt x="19187" y="3297"/>
                </a:cubicBezTo>
                <a:cubicBezTo>
                  <a:pt x="19187" y="3101"/>
                  <a:pt x="19174" y="2905"/>
                  <a:pt x="19148" y="2712"/>
                </a:cubicBezTo>
              </a:path>
              <a:path w="21600" h="21600" fill="none" extrusionOk="0">
                <a:moveTo>
                  <a:pt x="14905" y="1165"/>
                </a:moveTo>
                <a:cubicBezTo>
                  <a:pt x="14754" y="1408"/>
                  <a:pt x="14629" y="1679"/>
                  <a:pt x="14535" y="1971"/>
                </a:cubicBezTo>
              </a:path>
              <a:path w="21600" h="21600" fill="none" extrusionOk="0">
                <a:moveTo>
                  <a:pt x="11221" y="1645"/>
                </a:moveTo>
                <a:cubicBezTo>
                  <a:pt x="11140" y="1866"/>
                  <a:pt x="11080" y="2099"/>
                  <a:pt x="11041" y="2340"/>
                </a:cubicBezTo>
              </a:path>
              <a:path w="21600" h="21600" fill="none" extrusionOk="0">
                <a:moveTo>
                  <a:pt x="7645" y="3276"/>
                </a:moveTo>
                <a:cubicBezTo>
                  <a:pt x="7449" y="3016"/>
                  <a:pt x="7231" y="2790"/>
                  <a:pt x="6995" y="2602"/>
                </a:cubicBezTo>
              </a:path>
              <a:path w="21600" h="21600" fill="none" extrusionOk="0">
                <a:moveTo>
                  <a:pt x="1942" y="7186"/>
                </a:moveTo>
                <a:cubicBezTo>
                  <a:pt x="1966" y="7426"/>
                  <a:pt x="2004" y="7663"/>
                  <a:pt x="2056" y="7895"/>
                </a:cubicBezTo>
              </a:path>
            </a:pathLst>
          </a:custGeom>
          <a:solidFill>
            <a:srgbClr val="339933"/>
          </a:solidFill>
          <a:ln w="9525">
            <a:solidFill>
              <a:srgbClr val="000000"/>
            </a:solidFill>
            <a:miter lim="800000"/>
            <a:headEnd/>
            <a:tailEnd/>
          </a:ln>
          <a:effectLst>
            <a:outerShdw dist="107763" dir="2700000" algn="ctr" rotWithShape="0">
              <a:srgbClr val="808080"/>
            </a:outerShdw>
          </a:effectLst>
        </p:spPr>
        <p:txBody>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lgn="ctr"/>
            <a:r>
              <a:rPr lang="en-US" altLang="en-US" sz="2800">
                <a:solidFill>
                  <a:schemeClr val="bg1"/>
                </a:solidFill>
                <a:latin typeface="Times New Roman" panose="02020603050405020304" pitchFamily="18" charset="0"/>
                <a:cs typeface="Times New Roman" panose="02020603050405020304" pitchFamily="18" charset="0"/>
              </a:rPr>
              <a:t>LANGUAGE FOCUS</a:t>
            </a:r>
          </a:p>
        </p:txBody>
      </p:sp>
      <p:grpSp>
        <p:nvGrpSpPr>
          <p:cNvPr id="17412" name="Group 4">
            <a:extLst>
              <a:ext uri="{FF2B5EF4-FFF2-40B4-BE49-F238E27FC236}">
                <a16:creationId xmlns:a16="http://schemas.microsoft.com/office/drawing/2014/main" id="{6427AAE7-A4D0-40E8-A762-C1C24071F257}"/>
              </a:ext>
            </a:extLst>
          </p:cNvPr>
          <p:cNvGrpSpPr>
            <a:grpSpLocks/>
          </p:cNvGrpSpPr>
          <p:nvPr/>
        </p:nvGrpSpPr>
        <p:grpSpPr bwMode="auto">
          <a:xfrm>
            <a:off x="0" y="152400"/>
            <a:ext cx="2057400" cy="1066800"/>
            <a:chOff x="96" y="96"/>
            <a:chExt cx="1200" cy="672"/>
          </a:xfrm>
        </p:grpSpPr>
        <p:pic>
          <p:nvPicPr>
            <p:cNvPr id="17421" name="Picture 5" descr="ROTDONE">
              <a:extLst>
                <a:ext uri="{FF2B5EF4-FFF2-40B4-BE49-F238E27FC236}">
                  <a16:creationId xmlns:a16="http://schemas.microsoft.com/office/drawing/2014/main" id="{CEFDFFD8-6060-41C6-9996-F044A89B929C}"/>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96" y="96"/>
              <a:ext cx="1200" cy="67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7422" name="Text Box 6">
              <a:extLst>
                <a:ext uri="{FF2B5EF4-FFF2-40B4-BE49-F238E27FC236}">
                  <a16:creationId xmlns:a16="http://schemas.microsoft.com/office/drawing/2014/main" id="{91CD6D89-7BB1-4FFB-AFB3-F5BA29504992}"/>
                </a:ext>
              </a:extLst>
            </p:cNvPr>
            <p:cNvSpPr txBox="1">
              <a:spLocks noChangeArrowheads="1"/>
            </p:cNvSpPr>
            <p:nvPr/>
          </p:nvSpPr>
          <p:spPr bwMode="auto">
            <a:xfrm>
              <a:off x="288" y="192"/>
              <a:ext cx="960" cy="3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spcBef>
                  <a:spcPct val="50000"/>
                </a:spcBef>
              </a:pPr>
              <a:r>
                <a:rPr lang="en-US" altLang="en-US" sz="3200" b="1">
                  <a:solidFill>
                    <a:srgbClr val="00FF00"/>
                  </a:solidFill>
                  <a:latin typeface="Times New Roman" panose="02020603050405020304" pitchFamily="18" charset="0"/>
                  <a:cs typeface="Times New Roman" panose="02020603050405020304" pitchFamily="18" charset="0"/>
                </a:rPr>
                <a:t>UNIT 8</a:t>
              </a:r>
              <a:endParaRPr lang="vi-VN" altLang="en-US" sz="3200" b="1">
                <a:solidFill>
                  <a:srgbClr val="00FF00"/>
                </a:solidFill>
                <a:latin typeface="Times New Roman" panose="02020603050405020304" pitchFamily="18" charset="0"/>
                <a:cs typeface="Times New Roman" panose="02020603050405020304" pitchFamily="18" charset="0"/>
              </a:endParaRPr>
            </a:p>
          </p:txBody>
        </p:sp>
      </p:grpSp>
      <p:sp>
        <p:nvSpPr>
          <p:cNvPr id="126983" name="Text Box 7">
            <a:extLst>
              <a:ext uri="{FF2B5EF4-FFF2-40B4-BE49-F238E27FC236}">
                <a16:creationId xmlns:a16="http://schemas.microsoft.com/office/drawing/2014/main" id="{299AA46D-49D5-41EB-A3A1-AC8FDB61BBA0}"/>
              </a:ext>
            </a:extLst>
          </p:cNvPr>
          <p:cNvSpPr txBox="1">
            <a:spLocks noChangeArrowheads="1"/>
          </p:cNvSpPr>
          <p:nvPr/>
        </p:nvSpPr>
        <p:spPr bwMode="auto">
          <a:xfrm>
            <a:off x="609600" y="4114800"/>
            <a:ext cx="8534400" cy="5794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lgn="ctr">
              <a:spcBef>
                <a:spcPct val="50000"/>
              </a:spcBef>
            </a:pPr>
            <a:r>
              <a:rPr lang="en-US" altLang="en-US" sz="3200">
                <a:solidFill>
                  <a:srgbClr val="FF0000"/>
                </a:solidFill>
                <a:latin typeface="Times New Roman" panose="02020603050405020304" pitchFamily="18" charset="0"/>
                <a:cs typeface="Times New Roman" panose="02020603050405020304" pitchFamily="18" charset="0"/>
              </a:rPr>
              <a:t>Dùng để nối 2 mệnh đề có nghĩa trái ngược nhau</a:t>
            </a:r>
          </a:p>
        </p:txBody>
      </p:sp>
      <p:sp>
        <p:nvSpPr>
          <p:cNvPr id="126984" name="Text Box 8">
            <a:extLst>
              <a:ext uri="{FF2B5EF4-FFF2-40B4-BE49-F238E27FC236}">
                <a16:creationId xmlns:a16="http://schemas.microsoft.com/office/drawing/2014/main" id="{3A3C3758-3F68-422B-88CF-6173FABB6738}"/>
              </a:ext>
            </a:extLst>
          </p:cNvPr>
          <p:cNvSpPr txBox="1">
            <a:spLocks noChangeArrowheads="1"/>
          </p:cNvSpPr>
          <p:nvPr/>
        </p:nvSpPr>
        <p:spPr bwMode="auto">
          <a:xfrm>
            <a:off x="1219200" y="3200400"/>
            <a:ext cx="5249863" cy="523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r>
              <a:rPr lang="en-US" altLang="en-US" sz="2800" b="1">
                <a:solidFill>
                  <a:srgbClr val="FF0000"/>
                </a:solidFill>
                <a:latin typeface="Times New Roman" panose="02020603050405020304" pitchFamily="18" charset="0"/>
                <a:cs typeface="Times New Roman" panose="02020603050405020304" pitchFamily="18" charset="0"/>
              </a:rPr>
              <a:t>Although / though/ even though :</a:t>
            </a:r>
          </a:p>
        </p:txBody>
      </p:sp>
      <p:sp>
        <p:nvSpPr>
          <p:cNvPr id="126985" name="Text Box 9">
            <a:extLst>
              <a:ext uri="{FF2B5EF4-FFF2-40B4-BE49-F238E27FC236}">
                <a16:creationId xmlns:a16="http://schemas.microsoft.com/office/drawing/2014/main" id="{F4C5E2D1-727E-4B72-9ED9-76DC77E2E97A}"/>
              </a:ext>
            </a:extLst>
          </p:cNvPr>
          <p:cNvSpPr txBox="1">
            <a:spLocks noChangeArrowheads="1"/>
          </p:cNvSpPr>
          <p:nvPr/>
        </p:nvSpPr>
        <p:spPr bwMode="auto">
          <a:xfrm>
            <a:off x="6477000" y="3124200"/>
            <a:ext cx="2346325" cy="523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r>
              <a:rPr lang="en-US" altLang="en-US" sz="2800">
                <a:latin typeface="Times New Roman" panose="02020603050405020304" pitchFamily="18" charset="0"/>
                <a:cs typeface="Times New Roman" panose="02020603050405020304" pitchFamily="18" charset="0"/>
              </a:rPr>
              <a:t>mặc dù</a:t>
            </a:r>
          </a:p>
        </p:txBody>
      </p:sp>
      <p:pic>
        <p:nvPicPr>
          <p:cNvPr id="17416" name="Picture 13" descr="0830js5b15daddi012pz8.gif">
            <a:extLst>
              <a:ext uri="{FF2B5EF4-FFF2-40B4-BE49-F238E27FC236}">
                <a16:creationId xmlns:a16="http://schemas.microsoft.com/office/drawing/2014/main" id="{39AC88B2-04EE-4366-B6E4-3380B4B009DF}"/>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8153400" y="914400"/>
            <a:ext cx="762000" cy="2857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7417" name="Picture 12" descr="1170269phoexz8m4g">
            <a:extLst>
              <a:ext uri="{FF2B5EF4-FFF2-40B4-BE49-F238E27FC236}">
                <a16:creationId xmlns:a16="http://schemas.microsoft.com/office/drawing/2014/main" id="{F9E49571-F62B-49C2-A990-47A17E30136F}"/>
              </a:ext>
            </a:extLst>
          </p:cNvPr>
          <p:cNvPicPr>
            <a:picLocks noChangeAspect="1" noChangeArrowheads="1" noCrop="1"/>
          </p:cNvPicPr>
          <p:nvPr/>
        </p:nvPicPr>
        <p:blipFill>
          <a:blip r:embed="rId4">
            <a:extLst>
              <a:ext uri="{28A0092B-C50C-407E-A947-70E740481C1C}">
                <a14:useLocalDpi xmlns:a14="http://schemas.microsoft.com/office/drawing/2010/main" val="0"/>
              </a:ext>
            </a:extLst>
          </a:blip>
          <a:srcRect/>
          <a:stretch>
            <a:fillRect/>
          </a:stretch>
        </p:blipFill>
        <p:spPr bwMode="auto">
          <a:xfrm rot="5400000">
            <a:off x="7334250" y="5048250"/>
            <a:ext cx="762000" cy="2857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7418" name="Picture 12" descr="1170269phoexz8m4g">
            <a:extLst>
              <a:ext uri="{FF2B5EF4-FFF2-40B4-BE49-F238E27FC236}">
                <a16:creationId xmlns:a16="http://schemas.microsoft.com/office/drawing/2014/main" id="{8ACA1BEE-F733-4BB8-9518-E9536B906111}"/>
              </a:ext>
            </a:extLst>
          </p:cNvPr>
          <p:cNvPicPr>
            <a:picLocks noChangeAspect="1" noChangeArrowheads="1" noCrop="1"/>
          </p:cNvPicPr>
          <p:nvPr/>
        </p:nvPicPr>
        <p:blipFill>
          <a:blip r:embed="rId4">
            <a:extLst>
              <a:ext uri="{28A0092B-C50C-407E-A947-70E740481C1C}">
                <a14:useLocalDpi xmlns:a14="http://schemas.microsoft.com/office/drawing/2010/main" val="0"/>
              </a:ext>
            </a:extLst>
          </a:blip>
          <a:srcRect/>
          <a:stretch>
            <a:fillRect/>
          </a:stretch>
        </p:blipFill>
        <p:spPr bwMode="auto">
          <a:xfrm rot="5400000">
            <a:off x="819150" y="5048250"/>
            <a:ext cx="762000" cy="2857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7419" name="Picture 22" descr="2067166a35x1e8i0t">
            <a:extLst>
              <a:ext uri="{FF2B5EF4-FFF2-40B4-BE49-F238E27FC236}">
                <a16:creationId xmlns:a16="http://schemas.microsoft.com/office/drawing/2014/main" id="{213A7290-C855-42F3-BB08-6A90D18BEBD5}"/>
              </a:ext>
            </a:extLst>
          </p:cNvPr>
          <p:cNvPicPr>
            <a:picLocks noChangeAspect="1" noChangeArrowheads="1" noCrop="1"/>
          </p:cNvPicPr>
          <p:nvPr/>
        </p:nvPicPr>
        <p:blipFill>
          <a:blip r:embed="rId5">
            <a:extLst>
              <a:ext uri="{28A0092B-C50C-407E-A947-70E740481C1C}">
                <a14:useLocalDpi xmlns:a14="http://schemas.microsoft.com/office/drawing/2010/main" val="0"/>
              </a:ext>
            </a:extLst>
          </a:blip>
          <a:srcRect/>
          <a:stretch>
            <a:fillRect/>
          </a:stretch>
        </p:blipFill>
        <p:spPr bwMode="auto">
          <a:xfrm>
            <a:off x="3962400" y="5210175"/>
            <a:ext cx="1257300" cy="164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7420" name="Picture 10" descr="1204484y075xnunul">
            <a:extLst>
              <a:ext uri="{FF2B5EF4-FFF2-40B4-BE49-F238E27FC236}">
                <a16:creationId xmlns:a16="http://schemas.microsoft.com/office/drawing/2014/main" id="{8F0F99FE-7343-4B93-B8BD-D383A695C99F}"/>
              </a:ext>
            </a:extLst>
          </p:cNvPr>
          <p:cNvPicPr>
            <a:picLocks noChangeAspect="1" noChangeArrowheads="1" noCrop="1"/>
          </p:cNvPicPr>
          <p:nvPr/>
        </p:nvPicPr>
        <p:blipFill>
          <a:blip r:embed="rId6">
            <a:extLst>
              <a:ext uri="{28A0092B-C50C-407E-A947-70E740481C1C}">
                <a14:useLocalDpi xmlns:a14="http://schemas.microsoft.com/office/drawing/2010/main" val="0"/>
              </a:ext>
            </a:extLst>
          </a:blip>
          <a:srcRect/>
          <a:stretch>
            <a:fillRect/>
          </a:stretch>
        </p:blipFill>
        <p:spPr bwMode="auto">
          <a:xfrm>
            <a:off x="457200" y="1143000"/>
            <a:ext cx="857250" cy="18764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53" presetClass="entr" presetSubtype="0" fill="hold" grpId="0" nodeType="withEffect">
                                  <p:stCondLst>
                                    <p:cond delay="0"/>
                                  </p:stCondLst>
                                  <p:childTnLst>
                                    <p:set>
                                      <p:cBhvr>
                                        <p:cTn id="6" dur="1" fill="hold">
                                          <p:stCondLst>
                                            <p:cond delay="0"/>
                                          </p:stCondLst>
                                        </p:cTn>
                                        <p:tgtEl>
                                          <p:spTgt spid="126979"/>
                                        </p:tgtEl>
                                        <p:attrNameLst>
                                          <p:attrName>style.visibility</p:attrName>
                                        </p:attrNameLst>
                                      </p:cBhvr>
                                      <p:to>
                                        <p:strVal val="visible"/>
                                      </p:to>
                                    </p:set>
                                    <p:anim calcmode="lin" valueType="num">
                                      <p:cBhvr>
                                        <p:cTn id="7" dur="500" fill="hold"/>
                                        <p:tgtEl>
                                          <p:spTgt spid="126979"/>
                                        </p:tgtEl>
                                        <p:attrNameLst>
                                          <p:attrName>ppt_w</p:attrName>
                                        </p:attrNameLst>
                                      </p:cBhvr>
                                      <p:tavLst>
                                        <p:tav tm="0">
                                          <p:val>
                                            <p:fltVal val="0"/>
                                          </p:val>
                                        </p:tav>
                                        <p:tav tm="100000">
                                          <p:val>
                                            <p:strVal val="#ppt_w"/>
                                          </p:val>
                                        </p:tav>
                                      </p:tavLst>
                                    </p:anim>
                                    <p:anim calcmode="lin" valueType="num">
                                      <p:cBhvr>
                                        <p:cTn id="8" dur="500" fill="hold"/>
                                        <p:tgtEl>
                                          <p:spTgt spid="126979"/>
                                        </p:tgtEl>
                                        <p:attrNameLst>
                                          <p:attrName>ppt_h</p:attrName>
                                        </p:attrNameLst>
                                      </p:cBhvr>
                                      <p:tavLst>
                                        <p:tav tm="0">
                                          <p:val>
                                            <p:fltVal val="0"/>
                                          </p:val>
                                        </p:tav>
                                        <p:tav tm="100000">
                                          <p:val>
                                            <p:strVal val="#ppt_h"/>
                                          </p:val>
                                        </p:tav>
                                      </p:tavLst>
                                    </p:anim>
                                    <p:animEffect transition="in" filter="fade">
                                      <p:cBhvr>
                                        <p:cTn id="9" dur="500"/>
                                        <p:tgtEl>
                                          <p:spTgt spid="126979"/>
                                        </p:tgtEl>
                                      </p:cBhvr>
                                    </p:animEffect>
                                  </p:childTnLst>
                                </p:cTn>
                              </p:par>
                            </p:childTnLst>
                          </p:cTn>
                        </p:par>
                      </p:childTnLst>
                    </p:cTn>
                  </p:par>
                  <p:par>
                    <p:cTn id="10" fill="hold" nodeType="clickPar">
                      <p:stCondLst>
                        <p:cond delay="indefinite"/>
                      </p:stCondLst>
                      <p:childTnLst>
                        <p:par>
                          <p:cTn id="11" fill="hold" nodeType="withGroup">
                            <p:stCondLst>
                              <p:cond delay="0"/>
                            </p:stCondLst>
                            <p:childTnLst>
                              <p:par>
                                <p:cTn id="12" presetID="4" presetClass="entr" presetSubtype="16" fill="hold" grpId="0" nodeType="clickEffect">
                                  <p:stCondLst>
                                    <p:cond delay="0"/>
                                  </p:stCondLst>
                                  <p:childTnLst>
                                    <p:set>
                                      <p:cBhvr>
                                        <p:cTn id="13" dur="1" fill="hold">
                                          <p:stCondLst>
                                            <p:cond delay="0"/>
                                          </p:stCondLst>
                                        </p:cTn>
                                        <p:tgtEl>
                                          <p:spTgt spid="126978"/>
                                        </p:tgtEl>
                                        <p:attrNameLst>
                                          <p:attrName>style.visibility</p:attrName>
                                        </p:attrNameLst>
                                      </p:cBhvr>
                                      <p:to>
                                        <p:strVal val="visible"/>
                                      </p:to>
                                    </p:set>
                                    <p:animEffect transition="in" filter="box(in)">
                                      <p:cBhvr>
                                        <p:cTn id="14" dur="500"/>
                                        <p:tgtEl>
                                          <p:spTgt spid="126978"/>
                                        </p:tgtEl>
                                      </p:cBhvr>
                                    </p:animEffect>
                                  </p:childTnLst>
                                </p:cTn>
                              </p:par>
                            </p:childTnLst>
                          </p:cTn>
                        </p:par>
                      </p:childTnLst>
                    </p:cTn>
                  </p:par>
                  <p:par>
                    <p:cTn id="15" fill="hold" nodeType="clickPar">
                      <p:stCondLst>
                        <p:cond delay="indefinite"/>
                      </p:stCondLst>
                      <p:childTnLst>
                        <p:par>
                          <p:cTn id="16" fill="hold" nodeType="withGroup">
                            <p:stCondLst>
                              <p:cond delay="0"/>
                            </p:stCondLst>
                            <p:childTnLst>
                              <p:par>
                                <p:cTn id="17" presetID="8" presetClass="entr" presetSubtype="16" fill="hold" nodeType="clickEffect">
                                  <p:stCondLst>
                                    <p:cond delay="0"/>
                                  </p:stCondLst>
                                  <p:childTnLst>
                                    <p:set>
                                      <p:cBhvr>
                                        <p:cTn id="18" dur="1" fill="hold">
                                          <p:stCondLst>
                                            <p:cond delay="0"/>
                                          </p:stCondLst>
                                        </p:cTn>
                                        <p:tgtEl>
                                          <p:spTgt spid="126984">
                                            <p:txEl>
                                              <p:pRg st="0" end="0"/>
                                            </p:txEl>
                                          </p:spTgt>
                                        </p:tgtEl>
                                        <p:attrNameLst>
                                          <p:attrName>style.visibility</p:attrName>
                                        </p:attrNameLst>
                                      </p:cBhvr>
                                      <p:to>
                                        <p:strVal val="visible"/>
                                      </p:to>
                                    </p:set>
                                    <p:animEffect transition="in" filter="diamond(in)">
                                      <p:cBhvr>
                                        <p:cTn id="19" dur="2000"/>
                                        <p:tgtEl>
                                          <p:spTgt spid="126984">
                                            <p:txEl>
                                              <p:pRg st="0" end="0"/>
                                            </p:txEl>
                                          </p:spTgt>
                                        </p:tgtEl>
                                      </p:cBhvr>
                                    </p:animEffect>
                                  </p:childTnLst>
                                </p:cTn>
                              </p:par>
                            </p:childTnLst>
                          </p:cTn>
                        </p:par>
                      </p:childTnLst>
                    </p:cTn>
                  </p:par>
                  <p:par>
                    <p:cTn id="20" fill="hold" nodeType="clickPar">
                      <p:stCondLst>
                        <p:cond delay="indefinite"/>
                      </p:stCondLst>
                      <p:childTnLst>
                        <p:par>
                          <p:cTn id="21" fill="hold" nodeType="withGroup">
                            <p:stCondLst>
                              <p:cond delay="0"/>
                            </p:stCondLst>
                            <p:childTnLst>
                              <p:par>
                                <p:cTn id="22" presetID="4" presetClass="entr" presetSubtype="16" fill="hold" grpId="0" nodeType="clickEffect">
                                  <p:stCondLst>
                                    <p:cond delay="0"/>
                                  </p:stCondLst>
                                  <p:childTnLst>
                                    <p:set>
                                      <p:cBhvr>
                                        <p:cTn id="23" dur="1" fill="hold">
                                          <p:stCondLst>
                                            <p:cond delay="0"/>
                                          </p:stCondLst>
                                        </p:cTn>
                                        <p:tgtEl>
                                          <p:spTgt spid="126985"/>
                                        </p:tgtEl>
                                        <p:attrNameLst>
                                          <p:attrName>style.visibility</p:attrName>
                                        </p:attrNameLst>
                                      </p:cBhvr>
                                      <p:to>
                                        <p:strVal val="visible"/>
                                      </p:to>
                                    </p:set>
                                    <p:animEffect transition="in" filter="box(in)">
                                      <p:cBhvr>
                                        <p:cTn id="24" dur="500"/>
                                        <p:tgtEl>
                                          <p:spTgt spid="126985"/>
                                        </p:tgtEl>
                                      </p:cBhvr>
                                    </p:animEffect>
                                  </p:childTnLst>
                                </p:cTn>
                              </p:par>
                            </p:childTnLst>
                          </p:cTn>
                        </p:par>
                      </p:childTnLst>
                    </p:cTn>
                  </p:par>
                  <p:par>
                    <p:cTn id="25" fill="hold" nodeType="clickPar">
                      <p:stCondLst>
                        <p:cond delay="indefinite"/>
                      </p:stCondLst>
                      <p:childTnLst>
                        <p:par>
                          <p:cTn id="26" fill="hold" nodeType="withGroup">
                            <p:stCondLst>
                              <p:cond delay="0"/>
                            </p:stCondLst>
                            <p:childTnLst>
                              <p:par>
                                <p:cTn id="27" presetID="4" presetClass="entr" presetSubtype="16" fill="hold" grpId="0" nodeType="clickEffect">
                                  <p:stCondLst>
                                    <p:cond delay="0"/>
                                  </p:stCondLst>
                                  <p:childTnLst>
                                    <p:set>
                                      <p:cBhvr>
                                        <p:cTn id="28" dur="1" fill="hold">
                                          <p:stCondLst>
                                            <p:cond delay="0"/>
                                          </p:stCondLst>
                                        </p:cTn>
                                        <p:tgtEl>
                                          <p:spTgt spid="126983"/>
                                        </p:tgtEl>
                                        <p:attrNameLst>
                                          <p:attrName>style.visibility</p:attrName>
                                        </p:attrNameLst>
                                      </p:cBhvr>
                                      <p:to>
                                        <p:strVal val="visible"/>
                                      </p:to>
                                    </p:set>
                                    <p:animEffect transition="in" filter="box(in)">
                                      <p:cBhvr>
                                        <p:cTn id="29" dur="500"/>
                                        <p:tgtEl>
                                          <p:spTgt spid="12698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6978" grpId="0" animBg="1"/>
      <p:bldP spid="126979" grpId="0" animBg="1"/>
      <p:bldP spid="126983" grpId="0"/>
      <p:bldP spid="126985" grpId="0"/>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8002" name="Rectangle 2">
            <a:extLst>
              <a:ext uri="{FF2B5EF4-FFF2-40B4-BE49-F238E27FC236}">
                <a16:creationId xmlns:a16="http://schemas.microsoft.com/office/drawing/2014/main" id="{1AE0B20A-C940-4231-A87E-965A5B669857}"/>
              </a:ext>
            </a:extLst>
          </p:cNvPr>
          <p:cNvSpPr>
            <a:spLocks noGrp="1" noChangeArrowheads="1"/>
          </p:cNvSpPr>
          <p:nvPr>
            <p:ph type="title"/>
          </p:nvPr>
        </p:nvSpPr>
        <p:spPr/>
        <p:txBody>
          <a:bodyPr/>
          <a:lstStyle/>
          <a:p>
            <a:pPr eaLnBrk="1" hangingPunct="1">
              <a:defRPr/>
            </a:pPr>
            <a:r>
              <a:rPr lang="en-US" sz="2800" dirty="0">
                <a:solidFill>
                  <a:srgbClr val="FF0000"/>
                </a:solidFill>
                <a:effectLst>
                  <a:outerShdw blurRad="38100" dist="38100" dir="2700000" algn="tl">
                    <a:srgbClr val="C0C0C0"/>
                  </a:outerShdw>
                </a:effectLst>
              </a:rPr>
              <a:t>Unit 8 : Celebrations</a:t>
            </a:r>
            <a:br>
              <a:rPr lang="en-US" sz="2800" dirty="0">
                <a:solidFill>
                  <a:srgbClr val="FF0000"/>
                </a:solidFill>
                <a:effectLst>
                  <a:outerShdw blurRad="38100" dist="38100" dir="2700000" algn="tl">
                    <a:srgbClr val="C0C0C0"/>
                  </a:outerShdw>
                </a:effectLst>
              </a:rPr>
            </a:br>
            <a:r>
              <a:rPr lang="en-US" sz="2800" dirty="0">
                <a:solidFill>
                  <a:srgbClr val="FF0000"/>
                </a:solidFill>
                <a:effectLst>
                  <a:outerShdw blurRad="38100" dist="38100" dir="2700000" algn="tl">
                    <a:srgbClr val="C0C0C0"/>
                  </a:outerShdw>
                </a:effectLst>
              </a:rPr>
              <a:t>Language Focus</a:t>
            </a:r>
          </a:p>
        </p:txBody>
      </p:sp>
      <p:sp>
        <p:nvSpPr>
          <p:cNvPr id="128003" name="Rectangle 3">
            <a:extLst>
              <a:ext uri="{FF2B5EF4-FFF2-40B4-BE49-F238E27FC236}">
                <a16:creationId xmlns:a16="http://schemas.microsoft.com/office/drawing/2014/main" id="{6F43512C-9D1B-40A5-AAD2-D542ABC31439}"/>
              </a:ext>
            </a:extLst>
          </p:cNvPr>
          <p:cNvSpPr>
            <a:spLocks noGrp="1" noChangeArrowheads="1"/>
          </p:cNvSpPr>
          <p:nvPr>
            <p:ph type="body" idx="1"/>
          </p:nvPr>
        </p:nvSpPr>
        <p:spPr>
          <a:xfrm>
            <a:off x="152400" y="1447800"/>
            <a:ext cx="8686800" cy="5181600"/>
          </a:xfrm>
        </p:spPr>
        <p:txBody>
          <a:bodyPr/>
          <a:lstStyle/>
          <a:p>
            <a:pPr eaLnBrk="1" hangingPunct="1">
              <a:lnSpc>
                <a:spcPct val="90000"/>
              </a:lnSpc>
              <a:buFontTx/>
              <a:buNone/>
            </a:pPr>
            <a:r>
              <a:rPr lang="en-US" altLang="en-US" sz="2600" b="1">
                <a:latin typeface="Times New Roman" panose="02020603050405020304" pitchFamily="18" charset="0"/>
                <a:cs typeface="Times New Roman" panose="02020603050405020304" pitchFamily="18" charset="0"/>
              </a:rPr>
              <a:t>3. Join the sentences. Use the words in brackets. The first one is done for you.</a:t>
            </a:r>
          </a:p>
          <a:p>
            <a:pPr eaLnBrk="1" hangingPunct="1">
              <a:lnSpc>
                <a:spcPct val="90000"/>
              </a:lnSpc>
              <a:buFontTx/>
              <a:buNone/>
            </a:pPr>
            <a:r>
              <a:rPr lang="en-US" altLang="en-US" sz="2600">
                <a:latin typeface="Times New Roman" panose="02020603050405020304" pitchFamily="18" charset="0"/>
                <a:cs typeface="Times New Roman" panose="02020603050405020304" pitchFamily="18" charset="0"/>
              </a:rPr>
              <a:t>a. Thu Ha is not satisfied with her preparations for Tet. Thu Ha has decorated her house and made plenty of cakes. (even though )</a:t>
            </a:r>
          </a:p>
          <a:p>
            <a:pPr eaLnBrk="1" hangingPunct="1">
              <a:lnSpc>
                <a:spcPct val="90000"/>
              </a:lnSpc>
              <a:buFontTx/>
              <a:buNone/>
            </a:pPr>
            <a:r>
              <a:rPr lang="en-US" altLang="en-US" sz="2600">
                <a:solidFill>
                  <a:srgbClr val="FF3300"/>
                </a:solidFill>
                <a:latin typeface="Times New Roman" panose="02020603050405020304" pitchFamily="18" charset="0"/>
                <a:cs typeface="Times New Roman" panose="02020603050405020304" pitchFamily="18" charset="0"/>
                <a:sym typeface="Wingdings" panose="05000000000000000000" pitchFamily="2" charset="2"/>
              </a:rPr>
              <a:t></a:t>
            </a:r>
            <a:r>
              <a:rPr lang="en-US" altLang="en-US" sz="2600">
                <a:solidFill>
                  <a:srgbClr val="FF3300"/>
                </a:solidFill>
                <a:latin typeface="Times New Roman" panose="02020603050405020304" pitchFamily="18" charset="0"/>
                <a:cs typeface="Times New Roman" panose="02020603050405020304" pitchFamily="18" charset="0"/>
              </a:rPr>
              <a:t>Thu Ha is not satisfied with her preparations for Tet even though she has decorated her house and made plenty of cakes.</a:t>
            </a:r>
          </a:p>
          <a:p>
            <a:pPr eaLnBrk="1" hangingPunct="1">
              <a:lnSpc>
                <a:spcPct val="90000"/>
              </a:lnSpc>
              <a:buFontTx/>
              <a:buNone/>
            </a:pPr>
            <a:r>
              <a:rPr lang="en-US" altLang="en-US" sz="2600">
                <a:latin typeface="Times New Roman" panose="02020603050405020304" pitchFamily="18" charset="0"/>
                <a:cs typeface="Times New Roman" panose="02020603050405020304" pitchFamily="18" charset="0"/>
              </a:rPr>
              <a:t>b. We don’t have a Mother’s Day in Viet Nam. Dad and I have special gifts and parties for my mom every year on the 8th of March. (although)</a:t>
            </a:r>
          </a:p>
          <a:p>
            <a:pPr eaLnBrk="1" hangingPunct="1">
              <a:lnSpc>
                <a:spcPct val="90000"/>
              </a:lnSpc>
              <a:buFontTx/>
              <a:buNone/>
            </a:pPr>
            <a:r>
              <a:rPr lang="en-US" altLang="en-US" sz="2600">
                <a:solidFill>
                  <a:srgbClr val="FF0066"/>
                </a:solidFill>
                <a:latin typeface="Times New Roman" panose="02020603050405020304" pitchFamily="18" charset="0"/>
                <a:cs typeface="Times New Roman" panose="02020603050405020304" pitchFamily="18" charset="0"/>
                <a:sym typeface="Wingdings" panose="05000000000000000000" pitchFamily="2" charset="2"/>
              </a:rPr>
              <a:t></a:t>
            </a:r>
            <a:r>
              <a:rPr lang="en-US" altLang="en-US" sz="2600">
                <a:solidFill>
                  <a:srgbClr val="FF0066"/>
                </a:solidFill>
                <a:latin typeface="Times New Roman" panose="02020603050405020304" pitchFamily="18" charset="0"/>
                <a:cs typeface="Times New Roman" panose="02020603050405020304" pitchFamily="18" charset="0"/>
              </a:rPr>
              <a:t> Although we don’t have a Mother’s Day in Viet Nam, Dad and I have special gifts and parties for my mom every year on the 8th of March.</a:t>
            </a:r>
          </a:p>
          <a:p>
            <a:pPr eaLnBrk="1" hangingPunct="1">
              <a:lnSpc>
                <a:spcPct val="90000"/>
              </a:lnSpc>
              <a:buFontTx/>
              <a:buNone/>
            </a:pPr>
            <a:endParaRPr lang="en-US" altLang="en-US" sz="2600">
              <a:solidFill>
                <a:srgbClr val="FF0066"/>
              </a:solidFill>
              <a:latin typeface="Times New Roman" panose="02020603050405020304" pitchFamily="18" charset="0"/>
              <a:cs typeface="Times New Roman" panose="02020603050405020304" pitchFamily="18" charset="0"/>
            </a:endParaRPr>
          </a:p>
        </p:txBody>
      </p:sp>
      <p:pic>
        <p:nvPicPr>
          <p:cNvPr id="18436" name="Picture 14" descr="865451nww5bmdb10">
            <a:extLst>
              <a:ext uri="{FF2B5EF4-FFF2-40B4-BE49-F238E27FC236}">
                <a16:creationId xmlns:a16="http://schemas.microsoft.com/office/drawing/2014/main" id="{FC2EE2FA-4982-45EB-AE48-72A5F6F2468A}"/>
              </a:ext>
            </a:extLst>
          </p:cNvPr>
          <p:cNvPicPr>
            <a:picLocks noChangeAspect="1" noChangeArrowheads="1" noCrop="1"/>
          </p:cNvPicPr>
          <p:nvPr/>
        </p:nvPicPr>
        <p:blipFill>
          <a:blip r:embed="rId2">
            <a:extLst>
              <a:ext uri="{28A0092B-C50C-407E-A947-70E740481C1C}">
                <a14:useLocalDpi xmlns:a14="http://schemas.microsoft.com/office/drawing/2010/main" val="0"/>
              </a:ext>
            </a:extLst>
          </a:blip>
          <a:srcRect/>
          <a:stretch>
            <a:fillRect/>
          </a:stretch>
        </p:blipFill>
        <p:spPr bwMode="auto">
          <a:xfrm>
            <a:off x="-228600" y="-228600"/>
            <a:ext cx="1333500" cy="2133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8437" name="Picture 14" descr="865451nww5bmdb10">
            <a:extLst>
              <a:ext uri="{FF2B5EF4-FFF2-40B4-BE49-F238E27FC236}">
                <a16:creationId xmlns:a16="http://schemas.microsoft.com/office/drawing/2014/main" id="{11040F78-DF45-4BB0-A129-F607F2B54238}"/>
              </a:ext>
            </a:extLst>
          </p:cNvPr>
          <p:cNvPicPr>
            <a:picLocks noChangeAspect="1" noChangeArrowheads="1" noCrop="1"/>
          </p:cNvPicPr>
          <p:nvPr/>
        </p:nvPicPr>
        <p:blipFill>
          <a:blip r:embed="rId2">
            <a:extLst>
              <a:ext uri="{28A0092B-C50C-407E-A947-70E740481C1C}">
                <a14:useLocalDpi xmlns:a14="http://schemas.microsoft.com/office/drawing/2010/main" val="0"/>
              </a:ext>
            </a:extLst>
          </a:blip>
          <a:srcRect/>
          <a:stretch>
            <a:fillRect/>
          </a:stretch>
        </p:blipFill>
        <p:spPr bwMode="auto">
          <a:xfrm>
            <a:off x="7620000" y="-228600"/>
            <a:ext cx="1333500" cy="2209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8" presetClass="entr" presetSubtype="16" fill="hold" grpId="0" nodeType="clickEffect">
                                  <p:stCondLst>
                                    <p:cond delay="0"/>
                                  </p:stCondLst>
                                  <p:childTnLst>
                                    <p:set>
                                      <p:cBhvr>
                                        <p:cTn id="6" dur="1" fill="hold">
                                          <p:stCondLst>
                                            <p:cond delay="0"/>
                                          </p:stCondLst>
                                        </p:cTn>
                                        <p:tgtEl>
                                          <p:spTgt spid="128002"/>
                                        </p:tgtEl>
                                        <p:attrNameLst>
                                          <p:attrName>style.visibility</p:attrName>
                                        </p:attrNameLst>
                                      </p:cBhvr>
                                      <p:to>
                                        <p:strVal val="visible"/>
                                      </p:to>
                                    </p:set>
                                    <p:animEffect transition="in" filter="diamond(in)">
                                      <p:cBhvr>
                                        <p:cTn id="7" dur="2000"/>
                                        <p:tgtEl>
                                          <p:spTgt spid="128002"/>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3" presetClass="entr" presetSubtype="10" fill="hold" nodeType="clickEffect">
                                  <p:stCondLst>
                                    <p:cond delay="0"/>
                                  </p:stCondLst>
                                  <p:childTnLst>
                                    <p:set>
                                      <p:cBhvr>
                                        <p:cTn id="11" dur="1" fill="hold">
                                          <p:stCondLst>
                                            <p:cond delay="0"/>
                                          </p:stCondLst>
                                        </p:cTn>
                                        <p:tgtEl>
                                          <p:spTgt spid="128003">
                                            <p:txEl>
                                              <p:pRg st="0" end="0"/>
                                            </p:txEl>
                                          </p:spTgt>
                                        </p:tgtEl>
                                        <p:attrNameLst>
                                          <p:attrName>style.visibility</p:attrName>
                                        </p:attrNameLst>
                                      </p:cBhvr>
                                      <p:to>
                                        <p:strVal val="visible"/>
                                      </p:to>
                                    </p:set>
                                    <p:animEffect transition="in" filter="blinds(horizontal)">
                                      <p:cBhvr>
                                        <p:cTn id="12" dur="500"/>
                                        <p:tgtEl>
                                          <p:spTgt spid="128003">
                                            <p:txEl>
                                              <p:pRg st="0" end="0"/>
                                            </p:txEl>
                                          </p:spTgt>
                                        </p:tgtEl>
                                      </p:cBhvr>
                                    </p:animEffect>
                                  </p:childTnLst>
                                </p:cTn>
                              </p:par>
                            </p:childTnLst>
                          </p:cTn>
                        </p:par>
                      </p:childTnLst>
                    </p:cTn>
                  </p:par>
                  <p:par>
                    <p:cTn id="13" fill="hold" nodeType="clickPar">
                      <p:stCondLst>
                        <p:cond delay="indefinite"/>
                      </p:stCondLst>
                      <p:childTnLst>
                        <p:par>
                          <p:cTn id="14" fill="hold" nodeType="withGroup">
                            <p:stCondLst>
                              <p:cond delay="0"/>
                            </p:stCondLst>
                            <p:childTnLst>
                              <p:par>
                                <p:cTn id="15" presetID="3" presetClass="entr" presetSubtype="10" fill="hold" nodeType="clickEffect">
                                  <p:stCondLst>
                                    <p:cond delay="0"/>
                                  </p:stCondLst>
                                  <p:childTnLst>
                                    <p:set>
                                      <p:cBhvr>
                                        <p:cTn id="16" dur="1" fill="hold">
                                          <p:stCondLst>
                                            <p:cond delay="0"/>
                                          </p:stCondLst>
                                        </p:cTn>
                                        <p:tgtEl>
                                          <p:spTgt spid="128003">
                                            <p:txEl>
                                              <p:pRg st="1" end="1"/>
                                            </p:txEl>
                                          </p:spTgt>
                                        </p:tgtEl>
                                        <p:attrNameLst>
                                          <p:attrName>style.visibility</p:attrName>
                                        </p:attrNameLst>
                                      </p:cBhvr>
                                      <p:to>
                                        <p:strVal val="visible"/>
                                      </p:to>
                                    </p:set>
                                    <p:animEffect transition="in" filter="blinds(horizontal)">
                                      <p:cBhvr>
                                        <p:cTn id="17" dur="500"/>
                                        <p:tgtEl>
                                          <p:spTgt spid="128003">
                                            <p:txEl>
                                              <p:pRg st="1" end="1"/>
                                            </p:txEl>
                                          </p:spTgt>
                                        </p:tgtEl>
                                      </p:cBhvr>
                                    </p:animEffect>
                                  </p:childTnLst>
                                </p:cTn>
                              </p:par>
                            </p:childTnLst>
                          </p:cTn>
                        </p:par>
                      </p:childTnLst>
                    </p:cTn>
                  </p:par>
                  <p:par>
                    <p:cTn id="18" fill="hold" nodeType="clickPar">
                      <p:stCondLst>
                        <p:cond delay="indefinite"/>
                      </p:stCondLst>
                      <p:childTnLst>
                        <p:par>
                          <p:cTn id="19" fill="hold" nodeType="withGroup">
                            <p:stCondLst>
                              <p:cond delay="0"/>
                            </p:stCondLst>
                            <p:childTnLst>
                              <p:par>
                                <p:cTn id="20" presetID="8" presetClass="entr" presetSubtype="16" fill="hold" nodeType="clickEffect">
                                  <p:stCondLst>
                                    <p:cond delay="0"/>
                                  </p:stCondLst>
                                  <p:childTnLst>
                                    <p:set>
                                      <p:cBhvr>
                                        <p:cTn id="21" dur="1" fill="hold">
                                          <p:stCondLst>
                                            <p:cond delay="0"/>
                                          </p:stCondLst>
                                        </p:cTn>
                                        <p:tgtEl>
                                          <p:spTgt spid="128003">
                                            <p:txEl>
                                              <p:pRg st="2" end="2"/>
                                            </p:txEl>
                                          </p:spTgt>
                                        </p:tgtEl>
                                        <p:attrNameLst>
                                          <p:attrName>style.visibility</p:attrName>
                                        </p:attrNameLst>
                                      </p:cBhvr>
                                      <p:to>
                                        <p:strVal val="visible"/>
                                      </p:to>
                                    </p:set>
                                    <p:animEffect transition="in" filter="diamond(in)">
                                      <p:cBhvr>
                                        <p:cTn id="22" dur="2000"/>
                                        <p:tgtEl>
                                          <p:spTgt spid="128003">
                                            <p:txEl>
                                              <p:pRg st="2" end="2"/>
                                            </p:txEl>
                                          </p:spTgt>
                                        </p:tgtEl>
                                      </p:cBhvr>
                                    </p:animEffect>
                                  </p:childTnLst>
                                </p:cTn>
                              </p:par>
                            </p:childTnLst>
                          </p:cTn>
                        </p:par>
                      </p:childTnLst>
                    </p:cTn>
                  </p:par>
                  <p:par>
                    <p:cTn id="23" fill="hold" nodeType="clickPar">
                      <p:stCondLst>
                        <p:cond delay="indefinite"/>
                      </p:stCondLst>
                      <p:childTnLst>
                        <p:par>
                          <p:cTn id="24" fill="hold" nodeType="withGroup">
                            <p:stCondLst>
                              <p:cond delay="0"/>
                            </p:stCondLst>
                            <p:childTnLst>
                              <p:par>
                                <p:cTn id="25" presetID="3" presetClass="entr" presetSubtype="10" fill="hold" nodeType="clickEffect">
                                  <p:stCondLst>
                                    <p:cond delay="0"/>
                                  </p:stCondLst>
                                  <p:childTnLst>
                                    <p:set>
                                      <p:cBhvr>
                                        <p:cTn id="26" dur="1" fill="hold">
                                          <p:stCondLst>
                                            <p:cond delay="0"/>
                                          </p:stCondLst>
                                        </p:cTn>
                                        <p:tgtEl>
                                          <p:spTgt spid="128003">
                                            <p:txEl>
                                              <p:pRg st="3" end="3"/>
                                            </p:txEl>
                                          </p:spTgt>
                                        </p:tgtEl>
                                        <p:attrNameLst>
                                          <p:attrName>style.visibility</p:attrName>
                                        </p:attrNameLst>
                                      </p:cBhvr>
                                      <p:to>
                                        <p:strVal val="visible"/>
                                      </p:to>
                                    </p:set>
                                    <p:animEffect transition="in" filter="blinds(horizontal)">
                                      <p:cBhvr>
                                        <p:cTn id="27" dur="500"/>
                                        <p:tgtEl>
                                          <p:spTgt spid="128003">
                                            <p:txEl>
                                              <p:pRg st="3" end="3"/>
                                            </p:txEl>
                                          </p:spTgt>
                                        </p:tgtEl>
                                      </p:cBhvr>
                                    </p:animEffect>
                                  </p:childTnLst>
                                </p:cTn>
                              </p:par>
                            </p:childTnLst>
                          </p:cTn>
                        </p:par>
                      </p:childTnLst>
                    </p:cTn>
                  </p:par>
                  <p:par>
                    <p:cTn id="28" fill="hold" nodeType="clickPar">
                      <p:stCondLst>
                        <p:cond delay="indefinite"/>
                      </p:stCondLst>
                      <p:childTnLst>
                        <p:par>
                          <p:cTn id="29" fill="hold" nodeType="withGroup">
                            <p:stCondLst>
                              <p:cond delay="0"/>
                            </p:stCondLst>
                            <p:childTnLst>
                              <p:par>
                                <p:cTn id="30" presetID="4" presetClass="entr" presetSubtype="16" fill="hold" nodeType="clickEffect">
                                  <p:stCondLst>
                                    <p:cond delay="0"/>
                                  </p:stCondLst>
                                  <p:childTnLst>
                                    <p:set>
                                      <p:cBhvr>
                                        <p:cTn id="31" dur="1" fill="hold">
                                          <p:stCondLst>
                                            <p:cond delay="0"/>
                                          </p:stCondLst>
                                        </p:cTn>
                                        <p:tgtEl>
                                          <p:spTgt spid="128003">
                                            <p:txEl>
                                              <p:pRg st="4" end="4"/>
                                            </p:txEl>
                                          </p:spTgt>
                                        </p:tgtEl>
                                        <p:attrNameLst>
                                          <p:attrName>style.visibility</p:attrName>
                                        </p:attrNameLst>
                                      </p:cBhvr>
                                      <p:to>
                                        <p:strVal val="visible"/>
                                      </p:to>
                                    </p:set>
                                    <p:animEffect transition="in" filter="box(in)">
                                      <p:cBhvr>
                                        <p:cTn id="32" dur="500"/>
                                        <p:tgtEl>
                                          <p:spTgt spid="128003">
                                            <p:txEl>
                                              <p:pRg st="4" end="4"/>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8002" grpId="0"/>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1074" name="Rectangle 2">
            <a:extLst>
              <a:ext uri="{FF2B5EF4-FFF2-40B4-BE49-F238E27FC236}">
                <a16:creationId xmlns:a16="http://schemas.microsoft.com/office/drawing/2014/main" id="{54567FD4-7C70-4DA6-9534-424790D41DEF}"/>
              </a:ext>
            </a:extLst>
          </p:cNvPr>
          <p:cNvSpPr>
            <a:spLocks noGrp="1" noChangeArrowheads="1"/>
          </p:cNvSpPr>
          <p:nvPr>
            <p:ph type="title"/>
          </p:nvPr>
        </p:nvSpPr>
        <p:spPr/>
        <p:txBody>
          <a:bodyPr/>
          <a:lstStyle/>
          <a:p>
            <a:pPr eaLnBrk="1" hangingPunct="1">
              <a:defRPr/>
            </a:pPr>
            <a:r>
              <a:rPr lang="en-US" sz="3200" dirty="0">
                <a:solidFill>
                  <a:srgbClr val="FF0000"/>
                </a:solidFill>
                <a:effectLst>
                  <a:outerShdw blurRad="38100" dist="38100" dir="2700000" algn="tl">
                    <a:srgbClr val="C0C0C0"/>
                  </a:outerShdw>
                </a:effectLst>
                <a:latin typeface="Times New Roman" pitchFamily="18" charset="0"/>
                <a:cs typeface="Times New Roman" pitchFamily="18" charset="0"/>
              </a:rPr>
              <a:t>Unit 8 : Celebrations</a:t>
            </a:r>
            <a:br>
              <a:rPr lang="en-US" sz="3200" dirty="0">
                <a:solidFill>
                  <a:srgbClr val="FF0000"/>
                </a:solidFill>
                <a:effectLst>
                  <a:outerShdw blurRad="38100" dist="38100" dir="2700000" algn="tl">
                    <a:srgbClr val="C0C0C0"/>
                  </a:outerShdw>
                </a:effectLst>
                <a:latin typeface="Times New Roman" pitchFamily="18" charset="0"/>
                <a:cs typeface="Times New Roman" pitchFamily="18" charset="0"/>
              </a:rPr>
            </a:br>
            <a:r>
              <a:rPr lang="en-US" sz="3200" dirty="0">
                <a:solidFill>
                  <a:srgbClr val="FF0000"/>
                </a:solidFill>
                <a:effectLst>
                  <a:outerShdw blurRad="38100" dist="38100" dir="2700000" algn="tl">
                    <a:srgbClr val="C0C0C0"/>
                  </a:outerShdw>
                </a:effectLst>
                <a:latin typeface="Times New Roman" pitchFamily="18" charset="0"/>
                <a:cs typeface="Times New Roman" pitchFamily="18" charset="0"/>
              </a:rPr>
              <a:t> Language Focus</a:t>
            </a:r>
          </a:p>
        </p:txBody>
      </p:sp>
      <p:sp>
        <p:nvSpPr>
          <p:cNvPr id="131075" name="Rectangle 3">
            <a:extLst>
              <a:ext uri="{FF2B5EF4-FFF2-40B4-BE49-F238E27FC236}">
                <a16:creationId xmlns:a16="http://schemas.microsoft.com/office/drawing/2014/main" id="{6AB702D0-1DC5-4F3D-A40C-ED72CF3541C3}"/>
              </a:ext>
            </a:extLst>
          </p:cNvPr>
          <p:cNvSpPr>
            <a:spLocks noGrp="1" noChangeArrowheads="1"/>
          </p:cNvSpPr>
          <p:nvPr>
            <p:ph type="body" idx="1"/>
          </p:nvPr>
        </p:nvSpPr>
        <p:spPr>
          <a:xfrm>
            <a:off x="457200" y="1447800"/>
            <a:ext cx="8229600" cy="3886200"/>
          </a:xfrm>
        </p:spPr>
        <p:txBody>
          <a:bodyPr/>
          <a:lstStyle/>
          <a:p>
            <a:pPr eaLnBrk="1" hangingPunct="1">
              <a:buFontTx/>
              <a:buNone/>
            </a:pPr>
            <a:r>
              <a:rPr lang="en-US" altLang="en-US" sz="2700">
                <a:latin typeface="Times New Roman" panose="02020603050405020304" pitchFamily="18" charset="0"/>
                <a:cs typeface="Times New Roman" panose="02020603050405020304" pitchFamily="18" charset="0"/>
              </a:rPr>
              <a:t>c. We went to Ha Noi to watch the parade on the National Day last year. We live in Nam Dinh. (even though)</a:t>
            </a:r>
          </a:p>
          <a:p>
            <a:pPr eaLnBrk="1" hangingPunct="1">
              <a:buFontTx/>
              <a:buNone/>
            </a:pPr>
            <a:r>
              <a:rPr lang="en-US" altLang="en-US" sz="2700">
                <a:solidFill>
                  <a:srgbClr val="FF0066"/>
                </a:solidFill>
                <a:latin typeface="Times New Roman" panose="02020603050405020304" pitchFamily="18" charset="0"/>
                <a:cs typeface="Times New Roman" panose="02020603050405020304" pitchFamily="18" charset="0"/>
                <a:sym typeface="Wingdings" panose="05000000000000000000" pitchFamily="2" charset="2"/>
              </a:rPr>
              <a:t></a:t>
            </a:r>
            <a:r>
              <a:rPr lang="en-US" altLang="en-US" sz="2700">
                <a:solidFill>
                  <a:srgbClr val="FF0066"/>
                </a:solidFill>
                <a:latin typeface="Times New Roman" panose="02020603050405020304" pitchFamily="18" charset="0"/>
                <a:cs typeface="Times New Roman" panose="02020603050405020304" pitchFamily="18" charset="0"/>
              </a:rPr>
              <a:t> We went to Ha Noi to watch the parade on the National Day last year even though we live in Nam Dinh.</a:t>
            </a:r>
          </a:p>
          <a:p>
            <a:pPr eaLnBrk="1" hangingPunct="1">
              <a:buFontTx/>
              <a:buNone/>
            </a:pPr>
            <a:r>
              <a:rPr lang="en-US" altLang="en-US" sz="2700">
                <a:latin typeface="Times New Roman" panose="02020603050405020304" pitchFamily="18" charset="0"/>
                <a:cs typeface="Times New Roman" panose="02020603050405020304" pitchFamily="18" charset="0"/>
              </a:rPr>
              <a:t>d. Many tourists enjoy festivals in Viet Nam. Tourists do not understand Vietnamese culture very much. (though)</a:t>
            </a:r>
          </a:p>
          <a:p>
            <a:pPr eaLnBrk="1" hangingPunct="1">
              <a:buFont typeface="Wingdings" panose="05000000000000000000" pitchFamily="2" charset="2"/>
              <a:buChar char="è"/>
            </a:pPr>
            <a:r>
              <a:rPr lang="en-US" altLang="en-US" sz="2700">
                <a:solidFill>
                  <a:srgbClr val="FF0066"/>
                </a:solidFill>
                <a:latin typeface="Times New Roman" panose="02020603050405020304" pitchFamily="18" charset="0"/>
                <a:cs typeface="Times New Roman" panose="02020603050405020304" pitchFamily="18" charset="0"/>
              </a:rPr>
              <a:t>Many tourists enjoy festivals in Viet Nam though they do not understand Vietnamese culture very much.</a:t>
            </a:r>
          </a:p>
          <a:p>
            <a:pPr eaLnBrk="1" hangingPunct="1">
              <a:buFont typeface="Wingdings" panose="05000000000000000000" pitchFamily="2" charset="2"/>
              <a:buNone/>
            </a:pPr>
            <a:r>
              <a:rPr lang="en-US" altLang="en-US" sz="2700">
                <a:latin typeface="Times New Roman" panose="02020603050405020304" pitchFamily="18" charset="0"/>
                <a:cs typeface="Times New Roman" panose="02020603050405020304" pitchFamily="18" charset="0"/>
              </a:rPr>
              <a:t> Homework:  e, f</a:t>
            </a:r>
          </a:p>
        </p:txBody>
      </p:sp>
      <p:pic>
        <p:nvPicPr>
          <p:cNvPr id="19460" name="Picture 4" descr="724608s7aonrbepf">
            <a:extLst>
              <a:ext uri="{FF2B5EF4-FFF2-40B4-BE49-F238E27FC236}">
                <a16:creationId xmlns:a16="http://schemas.microsoft.com/office/drawing/2014/main" id="{D59E055E-0FA3-482C-95BC-24DFD6B6F8C2}"/>
              </a:ext>
            </a:extLst>
          </p:cNvPr>
          <p:cNvPicPr>
            <a:picLocks noChangeAspect="1" noChangeArrowheads="1" noCrop="1"/>
          </p:cNvPicPr>
          <p:nvPr/>
        </p:nvPicPr>
        <p:blipFill>
          <a:blip r:embed="rId2">
            <a:extLst>
              <a:ext uri="{28A0092B-C50C-407E-A947-70E740481C1C}">
                <a14:useLocalDpi xmlns:a14="http://schemas.microsoft.com/office/drawing/2010/main" val="0"/>
              </a:ext>
            </a:extLst>
          </a:blip>
          <a:srcRect/>
          <a:stretch>
            <a:fillRect/>
          </a:stretch>
        </p:blipFill>
        <p:spPr bwMode="auto">
          <a:xfrm>
            <a:off x="8153400" y="4410075"/>
            <a:ext cx="762000" cy="24479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9461" name="Picture 4" descr="724608s7aonrbepf">
            <a:extLst>
              <a:ext uri="{FF2B5EF4-FFF2-40B4-BE49-F238E27FC236}">
                <a16:creationId xmlns:a16="http://schemas.microsoft.com/office/drawing/2014/main" id="{B13FB68B-ACA5-4EFB-930B-A8CBEC34C239}"/>
              </a:ext>
            </a:extLst>
          </p:cNvPr>
          <p:cNvPicPr>
            <a:picLocks noChangeAspect="1" noChangeArrowheads="1" noCrop="1"/>
          </p:cNvPicPr>
          <p:nvPr/>
        </p:nvPicPr>
        <p:blipFill>
          <a:blip r:embed="rId2">
            <a:extLst>
              <a:ext uri="{28A0092B-C50C-407E-A947-70E740481C1C}">
                <a14:useLocalDpi xmlns:a14="http://schemas.microsoft.com/office/drawing/2010/main" val="0"/>
              </a:ext>
            </a:extLst>
          </a:blip>
          <a:srcRect/>
          <a:stretch>
            <a:fillRect/>
          </a:stretch>
        </p:blipFill>
        <p:spPr bwMode="auto">
          <a:xfrm>
            <a:off x="0" y="5257800"/>
            <a:ext cx="762000" cy="1600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1" presetClass="entr" presetSubtype="4" fill="hold" grpId="0" nodeType="clickEffect">
                                  <p:stCondLst>
                                    <p:cond delay="0"/>
                                  </p:stCondLst>
                                  <p:childTnLst>
                                    <p:set>
                                      <p:cBhvr>
                                        <p:cTn id="6" dur="1" fill="hold">
                                          <p:stCondLst>
                                            <p:cond delay="0"/>
                                          </p:stCondLst>
                                        </p:cTn>
                                        <p:tgtEl>
                                          <p:spTgt spid="131074"/>
                                        </p:tgtEl>
                                        <p:attrNameLst>
                                          <p:attrName>style.visibility</p:attrName>
                                        </p:attrNameLst>
                                      </p:cBhvr>
                                      <p:to>
                                        <p:strVal val="visible"/>
                                      </p:to>
                                    </p:set>
                                    <p:animEffect transition="in" filter="wheel(4)">
                                      <p:cBhvr>
                                        <p:cTn id="7" dur="2000"/>
                                        <p:tgtEl>
                                          <p:spTgt spid="131074"/>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5" presetClass="entr" presetSubtype="10" fill="hold" nodeType="clickEffect">
                                  <p:stCondLst>
                                    <p:cond delay="0"/>
                                  </p:stCondLst>
                                  <p:childTnLst>
                                    <p:set>
                                      <p:cBhvr>
                                        <p:cTn id="11" dur="1" fill="hold">
                                          <p:stCondLst>
                                            <p:cond delay="0"/>
                                          </p:stCondLst>
                                        </p:cTn>
                                        <p:tgtEl>
                                          <p:spTgt spid="131075">
                                            <p:txEl>
                                              <p:pRg st="0" end="0"/>
                                            </p:txEl>
                                          </p:spTgt>
                                        </p:tgtEl>
                                        <p:attrNameLst>
                                          <p:attrName>style.visibility</p:attrName>
                                        </p:attrNameLst>
                                      </p:cBhvr>
                                      <p:to>
                                        <p:strVal val="visible"/>
                                      </p:to>
                                    </p:set>
                                    <p:animEffect transition="in" filter="checkerboard(across)">
                                      <p:cBhvr>
                                        <p:cTn id="12" dur="500"/>
                                        <p:tgtEl>
                                          <p:spTgt spid="131075">
                                            <p:txEl>
                                              <p:pRg st="0" end="0"/>
                                            </p:txEl>
                                          </p:spTgt>
                                        </p:tgtEl>
                                      </p:cBhvr>
                                    </p:animEffect>
                                  </p:childTnLst>
                                </p:cTn>
                              </p:par>
                            </p:childTnLst>
                          </p:cTn>
                        </p:par>
                      </p:childTnLst>
                    </p:cTn>
                  </p:par>
                  <p:par>
                    <p:cTn id="13" fill="hold" nodeType="clickPar">
                      <p:stCondLst>
                        <p:cond delay="indefinite"/>
                      </p:stCondLst>
                      <p:childTnLst>
                        <p:par>
                          <p:cTn id="14" fill="hold" nodeType="withGroup">
                            <p:stCondLst>
                              <p:cond delay="0"/>
                            </p:stCondLst>
                            <p:childTnLst>
                              <p:par>
                                <p:cTn id="15" presetID="18" presetClass="entr" presetSubtype="12" fill="hold" nodeType="clickEffect">
                                  <p:stCondLst>
                                    <p:cond delay="0"/>
                                  </p:stCondLst>
                                  <p:childTnLst>
                                    <p:set>
                                      <p:cBhvr>
                                        <p:cTn id="16" dur="1" fill="hold">
                                          <p:stCondLst>
                                            <p:cond delay="0"/>
                                          </p:stCondLst>
                                        </p:cTn>
                                        <p:tgtEl>
                                          <p:spTgt spid="131075">
                                            <p:txEl>
                                              <p:pRg st="1" end="1"/>
                                            </p:txEl>
                                          </p:spTgt>
                                        </p:tgtEl>
                                        <p:attrNameLst>
                                          <p:attrName>style.visibility</p:attrName>
                                        </p:attrNameLst>
                                      </p:cBhvr>
                                      <p:to>
                                        <p:strVal val="visible"/>
                                      </p:to>
                                    </p:set>
                                    <p:animEffect transition="in" filter="strips(downLeft)">
                                      <p:cBhvr>
                                        <p:cTn id="17" dur="500"/>
                                        <p:tgtEl>
                                          <p:spTgt spid="131075">
                                            <p:txEl>
                                              <p:pRg st="1" end="1"/>
                                            </p:txEl>
                                          </p:spTgt>
                                        </p:tgtEl>
                                      </p:cBhvr>
                                    </p:animEffect>
                                  </p:childTnLst>
                                </p:cTn>
                              </p:par>
                            </p:childTnLst>
                          </p:cTn>
                        </p:par>
                      </p:childTnLst>
                    </p:cTn>
                  </p:par>
                  <p:par>
                    <p:cTn id="18" fill="hold" nodeType="clickPar">
                      <p:stCondLst>
                        <p:cond delay="indefinite"/>
                      </p:stCondLst>
                      <p:childTnLst>
                        <p:par>
                          <p:cTn id="19" fill="hold" nodeType="withGroup">
                            <p:stCondLst>
                              <p:cond delay="0"/>
                            </p:stCondLst>
                            <p:childTnLst>
                              <p:par>
                                <p:cTn id="20" presetID="4" presetClass="entr" presetSubtype="16" fill="hold" nodeType="clickEffect">
                                  <p:stCondLst>
                                    <p:cond delay="0"/>
                                  </p:stCondLst>
                                  <p:childTnLst>
                                    <p:set>
                                      <p:cBhvr>
                                        <p:cTn id="21" dur="1" fill="hold">
                                          <p:stCondLst>
                                            <p:cond delay="0"/>
                                          </p:stCondLst>
                                        </p:cTn>
                                        <p:tgtEl>
                                          <p:spTgt spid="131075">
                                            <p:txEl>
                                              <p:pRg st="2" end="2"/>
                                            </p:txEl>
                                          </p:spTgt>
                                        </p:tgtEl>
                                        <p:attrNameLst>
                                          <p:attrName>style.visibility</p:attrName>
                                        </p:attrNameLst>
                                      </p:cBhvr>
                                      <p:to>
                                        <p:strVal val="visible"/>
                                      </p:to>
                                    </p:set>
                                    <p:animEffect transition="in" filter="box(in)">
                                      <p:cBhvr>
                                        <p:cTn id="22" dur="500"/>
                                        <p:tgtEl>
                                          <p:spTgt spid="131075">
                                            <p:txEl>
                                              <p:pRg st="2" end="2"/>
                                            </p:txEl>
                                          </p:spTgt>
                                        </p:tgtEl>
                                      </p:cBhvr>
                                    </p:animEffect>
                                  </p:childTnLst>
                                </p:cTn>
                              </p:par>
                            </p:childTnLst>
                          </p:cTn>
                        </p:par>
                      </p:childTnLst>
                    </p:cTn>
                  </p:par>
                  <p:par>
                    <p:cTn id="23" fill="hold" nodeType="clickPar">
                      <p:stCondLst>
                        <p:cond delay="indefinite"/>
                      </p:stCondLst>
                      <p:childTnLst>
                        <p:par>
                          <p:cTn id="24" fill="hold" nodeType="withGroup">
                            <p:stCondLst>
                              <p:cond delay="0"/>
                            </p:stCondLst>
                            <p:childTnLst>
                              <p:par>
                                <p:cTn id="25" presetID="4" presetClass="entr" presetSubtype="16" fill="hold" nodeType="clickEffect">
                                  <p:stCondLst>
                                    <p:cond delay="0"/>
                                  </p:stCondLst>
                                  <p:childTnLst>
                                    <p:set>
                                      <p:cBhvr>
                                        <p:cTn id="26" dur="1" fill="hold">
                                          <p:stCondLst>
                                            <p:cond delay="0"/>
                                          </p:stCondLst>
                                        </p:cTn>
                                        <p:tgtEl>
                                          <p:spTgt spid="131075">
                                            <p:txEl>
                                              <p:pRg st="3" end="3"/>
                                            </p:txEl>
                                          </p:spTgt>
                                        </p:tgtEl>
                                        <p:attrNameLst>
                                          <p:attrName>style.visibility</p:attrName>
                                        </p:attrNameLst>
                                      </p:cBhvr>
                                      <p:to>
                                        <p:strVal val="visible"/>
                                      </p:to>
                                    </p:set>
                                    <p:animEffect transition="in" filter="box(in)">
                                      <p:cBhvr>
                                        <p:cTn id="27" dur="500"/>
                                        <p:tgtEl>
                                          <p:spTgt spid="131075">
                                            <p:txEl>
                                              <p:pRg st="3" end="3"/>
                                            </p:txEl>
                                          </p:spTgt>
                                        </p:tgtEl>
                                      </p:cBhvr>
                                    </p:animEffect>
                                  </p:childTnLst>
                                </p:cTn>
                              </p:par>
                            </p:childTnLst>
                          </p:cTn>
                        </p:par>
                      </p:childTnLst>
                    </p:cTn>
                  </p:par>
                  <p:par>
                    <p:cTn id="28" fill="hold" nodeType="clickPar">
                      <p:stCondLst>
                        <p:cond delay="indefinite"/>
                      </p:stCondLst>
                      <p:childTnLst>
                        <p:par>
                          <p:cTn id="29" fill="hold" nodeType="withGroup">
                            <p:stCondLst>
                              <p:cond delay="0"/>
                            </p:stCondLst>
                            <p:childTnLst>
                              <p:par>
                                <p:cTn id="30" presetID="5" presetClass="entr" presetSubtype="10" fill="hold" nodeType="clickEffect">
                                  <p:stCondLst>
                                    <p:cond delay="0"/>
                                  </p:stCondLst>
                                  <p:childTnLst>
                                    <p:set>
                                      <p:cBhvr>
                                        <p:cTn id="31" dur="1" fill="hold">
                                          <p:stCondLst>
                                            <p:cond delay="0"/>
                                          </p:stCondLst>
                                        </p:cTn>
                                        <p:tgtEl>
                                          <p:spTgt spid="131075">
                                            <p:txEl>
                                              <p:pRg st="4" end="4"/>
                                            </p:txEl>
                                          </p:spTgt>
                                        </p:tgtEl>
                                        <p:attrNameLst>
                                          <p:attrName>style.visibility</p:attrName>
                                        </p:attrNameLst>
                                      </p:cBhvr>
                                      <p:to>
                                        <p:strVal val="visible"/>
                                      </p:to>
                                    </p:set>
                                    <p:animEffect transition="in" filter="checkerboard(across)">
                                      <p:cBhvr>
                                        <p:cTn id="32" dur="500"/>
                                        <p:tgtEl>
                                          <p:spTgt spid="131075">
                                            <p:txEl>
                                              <p:pRg st="4" end="4"/>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1074" grpId="0"/>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482" name="Picture 2" descr="A041">
            <a:extLst>
              <a:ext uri="{FF2B5EF4-FFF2-40B4-BE49-F238E27FC236}">
                <a16:creationId xmlns:a16="http://schemas.microsoft.com/office/drawing/2014/main" id="{48ED4B00-610D-44FD-8C25-8613750B07E2}"/>
              </a:ext>
            </a:extLst>
          </p:cNvPr>
          <p:cNvPicPr>
            <a:picLocks noGrp="1" noChangeAspect="1" noChangeArrowheads="1"/>
          </p:cNvPicPr>
          <p:nvPr>
            <p:ph/>
          </p:nvPr>
        </p:nvPicPr>
        <p:blipFill>
          <a:blip r:embed="rId2">
            <a:extLst>
              <a:ext uri="{28A0092B-C50C-407E-A947-70E740481C1C}">
                <a14:useLocalDpi xmlns:a14="http://schemas.microsoft.com/office/drawing/2010/main" val="0"/>
              </a:ext>
            </a:extLst>
          </a:blip>
          <a:srcRect/>
          <a:stretch>
            <a:fillRect/>
          </a:stretch>
        </p:blipFill>
        <p:spPr>
          <a:xfrm>
            <a:off x="0" y="0"/>
            <a:ext cx="9144000" cy="6858000"/>
          </a:xfrm>
          <a:noFill/>
        </p:spPr>
      </p:pic>
      <p:grpSp>
        <p:nvGrpSpPr>
          <p:cNvPr id="20483" name="Group 3">
            <a:extLst>
              <a:ext uri="{FF2B5EF4-FFF2-40B4-BE49-F238E27FC236}">
                <a16:creationId xmlns:a16="http://schemas.microsoft.com/office/drawing/2014/main" id="{61378B6C-225C-49EC-96AD-F2380D36468E}"/>
              </a:ext>
            </a:extLst>
          </p:cNvPr>
          <p:cNvGrpSpPr>
            <a:grpSpLocks/>
          </p:cNvGrpSpPr>
          <p:nvPr/>
        </p:nvGrpSpPr>
        <p:grpSpPr bwMode="auto">
          <a:xfrm>
            <a:off x="0" y="0"/>
            <a:ext cx="1219200" cy="1187450"/>
            <a:chOff x="96" y="96"/>
            <a:chExt cx="1200" cy="1047"/>
          </a:xfrm>
        </p:grpSpPr>
        <p:pic>
          <p:nvPicPr>
            <p:cNvPr id="20497" name="Picture 4" descr="ROTDONE">
              <a:extLst>
                <a:ext uri="{FF2B5EF4-FFF2-40B4-BE49-F238E27FC236}">
                  <a16:creationId xmlns:a16="http://schemas.microsoft.com/office/drawing/2014/main" id="{AF0C0030-1E55-4EB9-971C-AA5600D05BA4}"/>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96" y="96"/>
              <a:ext cx="1200" cy="67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0498" name="Text Box 5">
              <a:extLst>
                <a:ext uri="{FF2B5EF4-FFF2-40B4-BE49-F238E27FC236}">
                  <a16:creationId xmlns:a16="http://schemas.microsoft.com/office/drawing/2014/main" id="{FA3CD7CA-6365-47BE-A593-8DF6CD8D41F8}"/>
                </a:ext>
              </a:extLst>
            </p:cNvPr>
            <p:cNvSpPr txBox="1">
              <a:spLocks noChangeArrowheads="1"/>
            </p:cNvSpPr>
            <p:nvPr/>
          </p:nvSpPr>
          <p:spPr bwMode="auto">
            <a:xfrm>
              <a:off x="288" y="193"/>
              <a:ext cx="959" cy="9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eaLnBrk="1" hangingPunct="1">
                <a:spcBef>
                  <a:spcPct val="50000"/>
                </a:spcBef>
              </a:pPr>
              <a:r>
                <a:rPr lang="en-US" altLang="en-US" sz="3200" b="1">
                  <a:solidFill>
                    <a:srgbClr val="00FF00"/>
                  </a:solidFill>
                  <a:latin typeface="Times New Roman" panose="02020603050405020304" pitchFamily="18" charset="0"/>
                  <a:cs typeface="Times New Roman" panose="02020603050405020304" pitchFamily="18" charset="0"/>
                </a:rPr>
                <a:t>UNIT 8</a:t>
              </a:r>
              <a:endParaRPr lang="vi-VN" altLang="en-US" sz="3200" b="1">
                <a:solidFill>
                  <a:srgbClr val="00FF00"/>
                </a:solidFill>
                <a:latin typeface="Times New Roman" panose="02020603050405020304" pitchFamily="18" charset="0"/>
                <a:cs typeface="Times New Roman" panose="02020603050405020304" pitchFamily="18" charset="0"/>
              </a:endParaRPr>
            </a:p>
          </p:txBody>
        </p:sp>
      </p:grpSp>
      <p:sp>
        <p:nvSpPr>
          <p:cNvPr id="20484" name="WordArt 6">
            <a:extLst>
              <a:ext uri="{FF2B5EF4-FFF2-40B4-BE49-F238E27FC236}">
                <a16:creationId xmlns:a16="http://schemas.microsoft.com/office/drawing/2014/main" id="{60810E94-A268-4147-AE76-4C70DC61DFD0}"/>
              </a:ext>
            </a:extLst>
          </p:cNvPr>
          <p:cNvSpPr>
            <a:spLocks noChangeArrowheads="1" noChangeShapeType="1" noTextEdit="1"/>
          </p:cNvSpPr>
          <p:nvPr/>
        </p:nvSpPr>
        <p:spPr bwMode="auto">
          <a:xfrm>
            <a:off x="1752600" y="152400"/>
            <a:ext cx="5334000" cy="381000"/>
          </a:xfrm>
          <a:prstGeom prst="rect">
            <a:avLst/>
          </a:prstGeom>
        </p:spPr>
        <p:txBody>
          <a:bodyPr wrap="none" fromWordArt="1">
            <a:prstTxWarp prst="textPlain">
              <a:avLst>
                <a:gd name="adj" fmla="val 50000"/>
              </a:avLst>
            </a:prstTxWarp>
          </a:bodyPr>
          <a:lstStyle/>
          <a:p>
            <a:pPr algn="ctr"/>
            <a:r>
              <a:rPr lang="en-SG" sz="3600" i="1" kern="10">
                <a:ln w="9525">
                  <a:solidFill>
                    <a:srgbClr val="000000"/>
                  </a:solidFill>
                  <a:round/>
                  <a:headEnd/>
                  <a:tailEnd/>
                </a:ln>
                <a:solidFill>
                  <a:srgbClr val="FFFF00"/>
                </a:solidFill>
                <a:effectLst>
                  <a:outerShdw dist="35921" dir="2700000" algn="ctr" rotWithShape="0">
                    <a:srgbClr val="808080">
                      <a:alpha val="79999"/>
                    </a:srgbClr>
                  </a:outerShdw>
                </a:effectLst>
                <a:latin typeface="Times New Roman" panose="02020603050405020304" pitchFamily="18" charset="0"/>
                <a:cs typeface="Times New Roman" panose="02020603050405020304" pitchFamily="18" charset="0"/>
              </a:rPr>
              <a:t>  CELEBRATIONS</a:t>
            </a:r>
          </a:p>
        </p:txBody>
      </p:sp>
      <p:sp>
        <p:nvSpPr>
          <p:cNvPr id="20485" name="WordArt 7">
            <a:extLst>
              <a:ext uri="{FF2B5EF4-FFF2-40B4-BE49-F238E27FC236}">
                <a16:creationId xmlns:a16="http://schemas.microsoft.com/office/drawing/2014/main" id="{F5E2E550-0340-4D4F-A398-E79D51A0AC6A}"/>
              </a:ext>
            </a:extLst>
          </p:cNvPr>
          <p:cNvSpPr>
            <a:spLocks noChangeArrowheads="1" noChangeShapeType="1" noTextEdit="1"/>
          </p:cNvSpPr>
          <p:nvPr/>
        </p:nvSpPr>
        <p:spPr bwMode="auto">
          <a:xfrm>
            <a:off x="1752600" y="685800"/>
            <a:ext cx="5638800" cy="228600"/>
          </a:xfrm>
          <a:prstGeom prst="rect">
            <a:avLst/>
          </a:prstGeom>
        </p:spPr>
        <p:txBody>
          <a:bodyPr wrap="none" fromWordArt="1">
            <a:prstTxWarp prst="textPlain">
              <a:avLst>
                <a:gd name="adj" fmla="val 50000"/>
              </a:avLst>
            </a:prstTxWarp>
          </a:bodyPr>
          <a:lstStyle/>
          <a:p>
            <a:pPr algn="ctr"/>
            <a:r>
              <a:rPr lang="en-SG" sz="3200" b="1" kern="10">
                <a:ln w="12700">
                  <a:solidFill>
                    <a:srgbClr val="EAEAEA"/>
                  </a:solidFill>
                  <a:round/>
                  <a:headEnd/>
                  <a:tailEnd/>
                </a:ln>
                <a:solidFill>
                  <a:srgbClr val="FF00FF"/>
                </a:solidFill>
                <a:effectLst>
                  <a:outerShdw dist="35921" dir="2700000" sy="50000" kx="2115830" algn="bl" rotWithShape="0">
                    <a:srgbClr val="C0C0C0">
                      <a:alpha val="79999"/>
                    </a:srgbClr>
                  </a:outerShdw>
                </a:effectLst>
                <a:latin typeface="Times New Roman" panose="02020603050405020304" pitchFamily="18" charset="0"/>
                <a:cs typeface="Times New Roman" panose="02020603050405020304" pitchFamily="18" charset="0"/>
              </a:rPr>
              <a:t>LANGUAGE FOCUS</a:t>
            </a:r>
          </a:p>
        </p:txBody>
      </p:sp>
      <p:sp>
        <p:nvSpPr>
          <p:cNvPr id="20486" name="Text Box 8">
            <a:extLst>
              <a:ext uri="{FF2B5EF4-FFF2-40B4-BE49-F238E27FC236}">
                <a16:creationId xmlns:a16="http://schemas.microsoft.com/office/drawing/2014/main" id="{C476247E-1479-4BA4-8A2B-92F5C78E0FF7}"/>
              </a:ext>
            </a:extLst>
          </p:cNvPr>
          <p:cNvSpPr txBox="1">
            <a:spLocks noChangeArrowheads="1"/>
          </p:cNvSpPr>
          <p:nvPr/>
        </p:nvSpPr>
        <p:spPr bwMode="auto">
          <a:xfrm>
            <a:off x="457200" y="1143000"/>
            <a:ext cx="7620000" cy="8302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spcBef>
                <a:spcPct val="50000"/>
              </a:spcBef>
            </a:pPr>
            <a:r>
              <a:rPr lang="en-US" altLang="en-US" sz="2400" b="1">
                <a:solidFill>
                  <a:srgbClr val="0000FF"/>
                </a:solidFill>
                <a:latin typeface="Times New Roman" panose="02020603050405020304" pitchFamily="18" charset="0"/>
                <a:cs typeface="Times New Roman" panose="02020603050405020304" pitchFamily="18" charset="0"/>
              </a:rPr>
              <a:t>4</a:t>
            </a:r>
            <a:r>
              <a:rPr lang="en-US" altLang="en-US" sz="2400">
                <a:solidFill>
                  <a:srgbClr val="0000FF"/>
                </a:solidFill>
                <a:latin typeface="Times New Roman" panose="02020603050405020304" pitchFamily="18" charset="0"/>
                <a:cs typeface="Times New Roman" panose="02020603050405020304" pitchFamily="18" charset="0"/>
              </a:rPr>
              <a:t>. Look at the pictures. Complete the sentences. Use the correct tense of the verbs and the information.</a:t>
            </a:r>
          </a:p>
        </p:txBody>
      </p:sp>
      <p:pic>
        <p:nvPicPr>
          <p:cNvPr id="132105" name="Picture 9">
            <a:extLst>
              <a:ext uri="{FF2B5EF4-FFF2-40B4-BE49-F238E27FC236}">
                <a16:creationId xmlns:a16="http://schemas.microsoft.com/office/drawing/2014/main" id="{E013ED6B-79A4-4E98-9DCC-93C967A37B4E}"/>
              </a:ext>
            </a:extLst>
          </p:cNvPr>
          <p:cNvPicPr>
            <a:picLocks noChangeAspect="1" noChangeArrowheads="1"/>
          </p:cNvPicPr>
          <p:nvPr/>
        </p:nvPicPr>
        <p:blipFill>
          <a:blip r:embed="rId4">
            <a:lum bright="-12000"/>
            <a:extLst>
              <a:ext uri="{28A0092B-C50C-407E-A947-70E740481C1C}">
                <a14:useLocalDpi xmlns:a14="http://schemas.microsoft.com/office/drawing/2010/main" val="0"/>
              </a:ext>
            </a:extLst>
          </a:blip>
          <a:srcRect/>
          <a:stretch>
            <a:fillRect/>
          </a:stretch>
        </p:blipFill>
        <p:spPr bwMode="auto">
          <a:xfrm>
            <a:off x="609600" y="2133600"/>
            <a:ext cx="2133600" cy="1524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32106" name="Picture 10">
            <a:extLst>
              <a:ext uri="{FF2B5EF4-FFF2-40B4-BE49-F238E27FC236}">
                <a16:creationId xmlns:a16="http://schemas.microsoft.com/office/drawing/2014/main" id="{629F50BE-B663-4376-ACEB-0CEC2FBBB576}"/>
              </a:ext>
            </a:extLst>
          </p:cNvPr>
          <p:cNvPicPr>
            <a:picLocks noChangeAspect="1" noChangeArrowheads="1"/>
          </p:cNvPicPr>
          <p:nvPr/>
        </p:nvPicPr>
        <p:blipFill>
          <a:blip r:embed="rId5">
            <a:lum bright="-12000"/>
            <a:extLst>
              <a:ext uri="{28A0092B-C50C-407E-A947-70E740481C1C}">
                <a14:useLocalDpi xmlns:a14="http://schemas.microsoft.com/office/drawing/2010/main" val="0"/>
              </a:ext>
            </a:extLst>
          </a:blip>
          <a:srcRect/>
          <a:stretch>
            <a:fillRect/>
          </a:stretch>
        </p:blipFill>
        <p:spPr bwMode="auto">
          <a:xfrm>
            <a:off x="3429000" y="2133600"/>
            <a:ext cx="2133600" cy="1447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32107" name="Picture 11">
            <a:extLst>
              <a:ext uri="{FF2B5EF4-FFF2-40B4-BE49-F238E27FC236}">
                <a16:creationId xmlns:a16="http://schemas.microsoft.com/office/drawing/2014/main" id="{0DF3BA2B-8489-4255-8C89-ABC2314F6352}"/>
              </a:ext>
            </a:extLst>
          </p:cNvPr>
          <p:cNvPicPr>
            <a:picLocks noChangeAspect="1" noChangeArrowheads="1"/>
          </p:cNvPicPr>
          <p:nvPr/>
        </p:nvPicPr>
        <p:blipFill>
          <a:blip r:embed="rId6">
            <a:lum bright="-12000"/>
            <a:extLst>
              <a:ext uri="{28A0092B-C50C-407E-A947-70E740481C1C}">
                <a14:useLocalDpi xmlns:a14="http://schemas.microsoft.com/office/drawing/2010/main" val="0"/>
              </a:ext>
            </a:extLst>
          </a:blip>
          <a:srcRect/>
          <a:stretch>
            <a:fillRect/>
          </a:stretch>
        </p:blipFill>
        <p:spPr bwMode="auto">
          <a:xfrm>
            <a:off x="6400800" y="2133600"/>
            <a:ext cx="2057400" cy="1447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32108" name="Picture 12">
            <a:extLst>
              <a:ext uri="{FF2B5EF4-FFF2-40B4-BE49-F238E27FC236}">
                <a16:creationId xmlns:a16="http://schemas.microsoft.com/office/drawing/2014/main" id="{BA6C3182-9A8C-4516-A43B-458063D83B06}"/>
              </a:ext>
            </a:extLst>
          </p:cNvPr>
          <p:cNvPicPr>
            <a:picLocks noChangeAspect="1" noChangeArrowheads="1"/>
          </p:cNvPicPr>
          <p:nvPr/>
        </p:nvPicPr>
        <p:blipFill>
          <a:blip r:embed="rId7">
            <a:lum bright="-12000"/>
            <a:extLst>
              <a:ext uri="{28A0092B-C50C-407E-A947-70E740481C1C}">
                <a14:useLocalDpi xmlns:a14="http://schemas.microsoft.com/office/drawing/2010/main" val="0"/>
              </a:ext>
            </a:extLst>
          </a:blip>
          <a:srcRect/>
          <a:stretch>
            <a:fillRect/>
          </a:stretch>
        </p:blipFill>
        <p:spPr bwMode="auto">
          <a:xfrm>
            <a:off x="1828800" y="4495800"/>
            <a:ext cx="2133600" cy="1447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32109" name="Picture 13">
            <a:extLst>
              <a:ext uri="{FF2B5EF4-FFF2-40B4-BE49-F238E27FC236}">
                <a16:creationId xmlns:a16="http://schemas.microsoft.com/office/drawing/2014/main" id="{747835CA-8A5F-4994-B8D0-4BDDDFBAC24D}"/>
              </a:ext>
            </a:extLst>
          </p:cNvPr>
          <p:cNvPicPr>
            <a:picLocks noChangeAspect="1" noChangeArrowheads="1"/>
          </p:cNvPicPr>
          <p:nvPr/>
        </p:nvPicPr>
        <p:blipFill>
          <a:blip r:embed="rId8">
            <a:lum bright="-12000"/>
            <a:extLst>
              <a:ext uri="{28A0092B-C50C-407E-A947-70E740481C1C}">
                <a14:useLocalDpi xmlns:a14="http://schemas.microsoft.com/office/drawing/2010/main" val="0"/>
              </a:ext>
            </a:extLst>
          </a:blip>
          <a:srcRect/>
          <a:stretch>
            <a:fillRect/>
          </a:stretch>
        </p:blipFill>
        <p:spPr bwMode="auto">
          <a:xfrm>
            <a:off x="4572000" y="4419600"/>
            <a:ext cx="2133600" cy="1524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32110" name="Text Box 14">
            <a:extLst>
              <a:ext uri="{FF2B5EF4-FFF2-40B4-BE49-F238E27FC236}">
                <a16:creationId xmlns:a16="http://schemas.microsoft.com/office/drawing/2014/main" id="{E0323061-2D04-4B7D-AAEF-1A711EE6C052}"/>
              </a:ext>
            </a:extLst>
          </p:cNvPr>
          <p:cNvSpPr txBox="1">
            <a:spLocks noChangeArrowheads="1"/>
          </p:cNvSpPr>
          <p:nvPr/>
        </p:nvSpPr>
        <p:spPr bwMode="auto">
          <a:xfrm>
            <a:off x="304800" y="3657600"/>
            <a:ext cx="3200400" cy="8223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spcBef>
                <a:spcPct val="50000"/>
              </a:spcBef>
            </a:pPr>
            <a:r>
              <a:rPr lang="en-US" altLang="en-US" sz="2400">
                <a:solidFill>
                  <a:srgbClr val="FF0000"/>
                </a:solidFill>
                <a:latin typeface="Times New Roman" panose="02020603050405020304" pitchFamily="18" charset="0"/>
                <a:cs typeface="Times New Roman" panose="02020603050405020304" pitchFamily="18" charset="0"/>
              </a:rPr>
              <a:t>a. Help/ Tuan/ homework</a:t>
            </a:r>
          </a:p>
        </p:txBody>
      </p:sp>
      <p:sp>
        <p:nvSpPr>
          <p:cNvPr id="132111" name="Text Box 15">
            <a:extLst>
              <a:ext uri="{FF2B5EF4-FFF2-40B4-BE49-F238E27FC236}">
                <a16:creationId xmlns:a16="http://schemas.microsoft.com/office/drawing/2014/main" id="{BF1AE383-EC27-4762-A74A-F265BA361FD7}"/>
              </a:ext>
            </a:extLst>
          </p:cNvPr>
          <p:cNvSpPr txBox="1">
            <a:spLocks noChangeArrowheads="1"/>
          </p:cNvSpPr>
          <p:nvPr/>
        </p:nvSpPr>
        <p:spPr bwMode="auto">
          <a:xfrm>
            <a:off x="3657600" y="3657600"/>
            <a:ext cx="26670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spcBef>
                <a:spcPct val="50000"/>
              </a:spcBef>
            </a:pPr>
            <a:r>
              <a:rPr lang="en-US" altLang="en-US" sz="2400">
                <a:solidFill>
                  <a:srgbClr val="FF0000"/>
                </a:solidFill>
                <a:latin typeface="Times New Roman" panose="02020603050405020304" pitchFamily="18" charset="0"/>
                <a:cs typeface="Times New Roman" panose="02020603050405020304" pitchFamily="18" charset="0"/>
              </a:rPr>
              <a:t>b. Watch/ TV</a:t>
            </a:r>
          </a:p>
        </p:txBody>
      </p:sp>
      <p:sp>
        <p:nvSpPr>
          <p:cNvPr id="132112" name="Text Box 16">
            <a:extLst>
              <a:ext uri="{FF2B5EF4-FFF2-40B4-BE49-F238E27FC236}">
                <a16:creationId xmlns:a16="http://schemas.microsoft.com/office/drawing/2014/main" id="{A5A6FA0E-E0B4-46CA-8BE3-875AAD6563FF}"/>
              </a:ext>
            </a:extLst>
          </p:cNvPr>
          <p:cNvSpPr txBox="1">
            <a:spLocks noChangeArrowheads="1"/>
          </p:cNvSpPr>
          <p:nvPr/>
        </p:nvSpPr>
        <p:spPr bwMode="auto">
          <a:xfrm>
            <a:off x="6019800" y="3581400"/>
            <a:ext cx="3124200" cy="8223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spcBef>
                <a:spcPct val="50000"/>
              </a:spcBef>
            </a:pPr>
            <a:r>
              <a:rPr lang="en-US" altLang="en-US" sz="2400">
                <a:solidFill>
                  <a:srgbClr val="FF0000"/>
                </a:solidFill>
                <a:latin typeface="Times New Roman" panose="02020603050405020304" pitchFamily="18" charset="0"/>
                <a:cs typeface="Times New Roman" panose="02020603050405020304" pitchFamily="18" charset="0"/>
              </a:rPr>
              <a:t>c. Weather bureau/ predict/ fine weather</a:t>
            </a:r>
          </a:p>
        </p:txBody>
      </p:sp>
      <p:sp>
        <p:nvSpPr>
          <p:cNvPr id="132113" name="Text Box 17">
            <a:extLst>
              <a:ext uri="{FF2B5EF4-FFF2-40B4-BE49-F238E27FC236}">
                <a16:creationId xmlns:a16="http://schemas.microsoft.com/office/drawing/2014/main" id="{E653E658-8E8B-4750-8955-57E6CF06533C}"/>
              </a:ext>
            </a:extLst>
          </p:cNvPr>
          <p:cNvSpPr txBox="1">
            <a:spLocks noChangeArrowheads="1"/>
          </p:cNvSpPr>
          <p:nvPr/>
        </p:nvSpPr>
        <p:spPr bwMode="auto">
          <a:xfrm>
            <a:off x="1676400" y="6019800"/>
            <a:ext cx="22860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spcBef>
                <a:spcPct val="50000"/>
              </a:spcBef>
            </a:pPr>
            <a:r>
              <a:rPr lang="en-US" altLang="en-US" sz="2400">
                <a:solidFill>
                  <a:srgbClr val="FF0000"/>
                </a:solidFill>
                <a:latin typeface="Times New Roman" panose="02020603050405020304" pitchFamily="18" charset="0"/>
                <a:cs typeface="Times New Roman" panose="02020603050405020304" pitchFamily="18" charset="0"/>
              </a:rPr>
              <a:t>d. Eat/ lot/ food</a:t>
            </a:r>
          </a:p>
        </p:txBody>
      </p:sp>
      <p:sp>
        <p:nvSpPr>
          <p:cNvPr id="132114" name="Text Box 18">
            <a:extLst>
              <a:ext uri="{FF2B5EF4-FFF2-40B4-BE49-F238E27FC236}">
                <a16:creationId xmlns:a16="http://schemas.microsoft.com/office/drawing/2014/main" id="{BB6E9B55-CA15-4F21-B21D-D5BA530D7EFF}"/>
              </a:ext>
            </a:extLst>
          </p:cNvPr>
          <p:cNvSpPr txBox="1">
            <a:spLocks noChangeArrowheads="1"/>
          </p:cNvSpPr>
          <p:nvPr/>
        </p:nvSpPr>
        <p:spPr bwMode="auto">
          <a:xfrm>
            <a:off x="4648200" y="6172200"/>
            <a:ext cx="25146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spcBef>
                <a:spcPct val="50000"/>
              </a:spcBef>
            </a:pPr>
            <a:r>
              <a:rPr lang="en-US" altLang="en-US" sz="2400">
                <a:solidFill>
                  <a:srgbClr val="FF0000"/>
                </a:solidFill>
                <a:latin typeface="Times New Roman" panose="02020603050405020304" pitchFamily="18" charset="0"/>
                <a:cs typeface="Times New Roman" panose="02020603050405020304" pitchFamily="18" charset="0"/>
              </a:rPr>
              <a:t>e. Finish/ letter</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 presetClass="entr" presetSubtype="4" fill="hold" nodeType="clickEffect">
                                  <p:stCondLst>
                                    <p:cond delay="0"/>
                                  </p:stCondLst>
                                  <p:childTnLst>
                                    <p:set>
                                      <p:cBhvr>
                                        <p:cTn id="6" dur="1" fill="hold">
                                          <p:stCondLst>
                                            <p:cond delay="0"/>
                                          </p:stCondLst>
                                        </p:cTn>
                                        <p:tgtEl>
                                          <p:spTgt spid="132105"/>
                                        </p:tgtEl>
                                        <p:attrNameLst>
                                          <p:attrName>style.visibility</p:attrName>
                                        </p:attrNameLst>
                                      </p:cBhvr>
                                      <p:to>
                                        <p:strVal val="visible"/>
                                      </p:to>
                                    </p:set>
                                    <p:anim calcmode="lin" valueType="num">
                                      <p:cBhvr additive="base">
                                        <p:cTn id="7" dur="500" fill="hold"/>
                                        <p:tgtEl>
                                          <p:spTgt spid="132105"/>
                                        </p:tgtEl>
                                        <p:attrNameLst>
                                          <p:attrName>ppt_x</p:attrName>
                                        </p:attrNameLst>
                                      </p:cBhvr>
                                      <p:tavLst>
                                        <p:tav tm="0">
                                          <p:val>
                                            <p:strVal val="#ppt_x"/>
                                          </p:val>
                                        </p:tav>
                                        <p:tav tm="100000">
                                          <p:val>
                                            <p:strVal val="#ppt_x"/>
                                          </p:val>
                                        </p:tav>
                                      </p:tavLst>
                                    </p:anim>
                                    <p:anim calcmode="lin" valueType="num">
                                      <p:cBhvr additive="base">
                                        <p:cTn id="8" dur="500" fill="hold"/>
                                        <p:tgtEl>
                                          <p:spTgt spid="132105"/>
                                        </p:tgtEl>
                                        <p:attrNameLst>
                                          <p:attrName>ppt_y</p:attrName>
                                        </p:attrNameLst>
                                      </p:cBhvr>
                                      <p:tavLst>
                                        <p:tav tm="0">
                                          <p:val>
                                            <p:strVal val="1+#ppt_h/2"/>
                                          </p:val>
                                        </p:tav>
                                        <p:tav tm="100000">
                                          <p:val>
                                            <p:strVal val="#ppt_y"/>
                                          </p:val>
                                        </p:tav>
                                      </p:tavLst>
                                    </p:anim>
                                  </p:childTnLst>
                                </p:cTn>
                              </p:par>
                              <p:par>
                                <p:cTn id="9" presetID="2" presetClass="entr" presetSubtype="4" fill="hold" grpId="0" nodeType="withEffect">
                                  <p:stCondLst>
                                    <p:cond delay="0"/>
                                  </p:stCondLst>
                                  <p:childTnLst>
                                    <p:set>
                                      <p:cBhvr>
                                        <p:cTn id="10" dur="1" fill="hold">
                                          <p:stCondLst>
                                            <p:cond delay="0"/>
                                          </p:stCondLst>
                                        </p:cTn>
                                        <p:tgtEl>
                                          <p:spTgt spid="132110"/>
                                        </p:tgtEl>
                                        <p:attrNameLst>
                                          <p:attrName>style.visibility</p:attrName>
                                        </p:attrNameLst>
                                      </p:cBhvr>
                                      <p:to>
                                        <p:strVal val="visible"/>
                                      </p:to>
                                    </p:set>
                                    <p:anim calcmode="lin" valueType="num">
                                      <p:cBhvr additive="base">
                                        <p:cTn id="11" dur="500" fill="hold"/>
                                        <p:tgtEl>
                                          <p:spTgt spid="132110"/>
                                        </p:tgtEl>
                                        <p:attrNameLst>
                                          <p:attrName>ppt_x</p:attrName>
                                        </p:attrNameLst>
                                      </p:cBhvr>
                                      <p:tavLst>
                                        <p:tav tm="0">
                                          <p:val>
                                            <p:strVal val="#ppt_x"/>
                                          </p:val>
                                        </p:tav>
                                        <p:tav tm="100000">
                                          <p:val>
                                            <p:strVal val="#ppt_x"/>
                                          </p:val>
                                        </p:tav>
                                      </p:tavLst>
                                    </p:anim>
                                    <p:anim calcmode="lin" valueType="num">
                                      <p:cBhvr additive="base">
                                        <p:cTn id="12" dur="500" fill="hold"/>
                                        <p:tgtEl>
                                          <p:spTgt spid="132110"/>
                                        </p:tgtEl>
                                        <p:attrNameLst>
                                          <p:attrName>ppt_y</p:attrName>
                                        </p:attrNameLst>
                                      </p:cBhvr>
                                      <p:tavLst>
                                        <p:tav tm="0">
                                          <p:val>
                                            <p:strVal val="1+#ppt_h/2"/>
                                          </p:val>
                                        </p:tav>
                                        <p:tav tm="100000">
                                          <p:val>
                                            <p:strVal val="#ppt_y"/>
                                          </p:val>
                                        </p:tav>
                                      </p:tavLst>
                                    </p:anim>
                                  </p:childTnLst>
                                </p:cTn>
                              </p:par>
                            </p:childTnLst>
                          </p:cTn>
                        </p:par>
                      </p:childTnLst>
                    </p:cTn>
                  </p:par>
                  <p:par>
                    <p:cTn id="13" fill="hold" nodeType="clickPar">
                      <p:stCondLst>
                        <p:cond delay="indefinite"/>
                      </p:stCondLst>
                      <p:childTnLst>
                        <p:par>
                          <p:cTn id="14" fill="hold" nodeType="withGroup">
                            <p:stCondLst>
                              <p:cond delay="0"/>
                            </p:stCondLst>
                            <p:childTnLst>
                              <p:par>
                                <p:cTn id="15" presetID="4" presetClass="entr" presetSubtype="16" fill="hold" nodeType="clickEffect">
                                  <p:stCondLst>
                                    <p:cond delay="0"/>
                                  </p:stCondLst>
                                  <p:childTnLst>
                                    <p:set>
                                      <p:cBhvr>
                                        <p:cTn id="16" dur="1" fill="hold">
                                          <p:stCondLst>
                                            <p:cond delay="0"/>
                                          </p:stCondLst>
                                        </p:cTn>
                                        <p:tgtEl>
                                          <p:spTgt spid="132106"/>
                                        </p:tgtEl>
                                        <p:attrNameLst>
                                          <p:attrName>style.visibility</p:attrName>
                                        </p:attrNameLst>
                                      </p:cBhvr>
                                      <p:to>
                                        <p:strVal val="visible"/>
                                      </p:to>
                                    </p:set>
                                    <p:animEffect transition="in" filter="box(in)">
                                      <p:cBhvr>
                                        <p:cTn id="17" dur="500"/>
                                        <p:tgtEl>
                                          <p:spTgt spid="132106"/>
                                        </p:tgtEl>
                                      </p:cBhvr>
                                    </p:animEffect>
                                  </p:childTnLst>
                                </p:cTn>
                              </p:par>
                              <p:par>
                                <p:cTn id="18" presetID="4" presetClass="entr" presetSubtype="16" fill="hold" grpId="0" nodeType="withEffect">
                                  <p:stCondLst>
                                    <p:cond delay="0"/>
                                  </p:stCondLst>
                                  <p:childTnLst>
                                    <p:set>
                                      <p:cBhvr>
                                        <p:cTn id="19" dur="1" fill="hold">
                                          <p:stCondLst>
                                            <p:cond delay="0"/>
                                          </p:stCondLst>
                                        </p:cTn>
                                        <p:tgtEl>
                                          <p:spTgt spid="132111"/>
                                        </p:tgtEl>
                                        <p:attrNameLst>
                                          <p:attrName>style.visibility</p:attrName>
                                        </p:attrNameLst>
                                      </p:cBhvr>
                                      <p:to>
                                        <p:strVal val="visible"/>
                                      </p:to>
                                    </p:set>
                                    <p:animEffect transition="in" filter="box(in)">
                                      <p:cBhvr>
                                        <p:cTn id="20" dur="500"/>
                                        <p:tgtEl>
                                          <p:spTgt spid="132111"/>
                                        </p:tgtEl>
                                      </p:cBhvr>
                                    </p:animEffect>
                                  </p:childTnLst>
                                </p:cTn>
                              </p:par>
                            </p:childTnLst>
                          </p:cTn>
                        </p:par>
                      </p:childTnLst>
                    </p:cTn>
                  </p:par>
                  <p:par>
                    <p:cTn id="21" fill="hold" nodeType="clickPar">
                      <p:stCondLst>
                        <p:cond delay="indefinite"/>
                      </p:stCondLst>
                      <p:childTnLst>
                        <p:par>
                          <p:cTn id="22" fill="hold" nodeType="withGroup">
                            <p:stCondLst>
                              <p:cond delay="0"/>
                            </p:stCondLst>
                            <p:childTnLst>
                              <p:par>
                                <p:cTn id="23" presetID="8" presetClass="entr" presetSubtype="16" fill="hold" nodeType="clickEffect">
                                  <p:stCondLst>
                                    <p:cond delay="0"/>
                                  </p:stCondLst>
                                  <p:childTnLst>
                                    <p:set>
                                      <p:cBhvr>
                                        <p:cTn id="24" dur="1" fill="hold">
                                          <p:stCondLst>
                                            <p:cond delay="0"/>
                                          </p:stCondLst>
                                        </p:cTn>
                                        <p:tgtEl>
                                          <p:spTgt spid="132107"/>
                                        </p:tgtEl>
                                        <p:attrNameLst>
                                          <p:attrName>style.visibility</p:attrName>
                                        </p:attrNameLst>
                                      </p:cBhvr>
                                      <p:to>
                                        <p:strVal val="visible"/>
                                      </p:to>
                                    </p:set>
                                    <p:animEffect transition="in" filter="diamond(in)">
                                      <p:cBhvr>
                                        <p:cTn id="25" dur="500"/>
                                        <p:tgtEl>
                                          <p:spTgt spid="132107"/>
                                        </p:tgtEl>
                                      </p:cBhvr>
                                    </p:animEffect>
                                  </p:childTnLst>
                                </p:cTn>
                              </p:par>
                              <p:par>
                                <p:cTn id="26" presetID="8" presetClass="entr" presetSubtype="16" fill="hold" grpId="0" nodeType="withEffect">
                                  <p:stCondLst>
                                    <p:cond delay="0"/>
                                  </p:stCondLst>
                                  <p:childTnLst>
                                    <p:set>
                                      <p:cBhvr>
                                        <p:cTn id="27" dur="1" fill="hold">
                                          <p:stCondLst>
                                            <p:cond delay="0"/>
                                          </p:stCondLst>
                                        </p:cTn>
                                        <p:tgtEl>
                                          <p:spTgt spid="132112"/>
                                        </p:tgtEl>
                                        <p:attrNameLst>
                                          <p:attrName>style.visibility</p:attrName>
                                        </p:attrNameLst>
                                      </p:cBhvr>
                                      <p:to>
                                        <p:strVal val="visible"/>
                                      </p:to>
                                    </p:set>
                                    <p:animEffect transition="in" filter="diamond(in)">
                                      <p:cBhvr>
                                        <p:cTn id="28" dur="500"/>
                                        <p:tgtEl>
                                          <p:spTgt spid="132112"/>
                                        </p:tgtEl>
                                      </p:cBhvr>
                                    </p:animEffect>
                                  </p:childTnLst>
                                </p:cTn>
                              </p:par>
                            </p:childTnLst>
                          </p:cTn>
                        </p:par>
                      </p:childTnLst>
                    </p:cTn>
                  </p:par>
                  <p:par>
                    <p:cTn id="29" fill="hold" nodeType="clickPar">
                      <p:stCondLst>
                        <p:cond delay="indefinite"/>
                      </p:stCondLst>
                      <p:childTnLst>
                        <p:par>
                          <p:cTn id="30" fill="hold" nodeType="withGroup">
                            <p:stCondLst>
                              <p:cond delay="0"/>
                            </p:stCondLst>
                            <p:childTnLst>
                              <p:par>
                                <p:cTn id="31" presetID="21" presetClass="entr" presetSubtype="4" fill="hold" nodeType="clickEffect">
                                  <p:stCondLst>
                                    <p:cond delay="0"/>
                                  </p:stCondLst>
                                  <p:childTnLst>
                                    <p:set>
                                      <p:cBhvr>
                                        <p:cTn id="32" dur="1" fill="hold">
                                          <p:stCondLst>
                                            <p:cond delay="0"/>
                                          </p:stCondLst>
                                        </p:cTn>
                                        <p:tgtEl>
                                          <p:spTgt spid="132108"/>
                                        </p:tgtEl>
                                        <p:attrNameLst>
                                          <p:attrName>style.visibility</p:attrName>
                                        </p:attrNameLst>
                                      </p:cBhvr>
                                      <p:to>
                                        <p:strVal val="visible"/>
                                      </p:to>
                                    </p:set>
                                    <p:animEffect transition="in" filter="wheel(4)">
                                      <p:cBhvr>
                                        <p:cTn id="33" dur="1000"/>
                                        <p:tgtEl>
                                          <p:spTgt spid="132108"/>
                                        </p:tgtEl>
                                      </p:cBhvr>
                                    </p:animEffect>
                                  </p:childTnLst>
                                </p:cTn>
                              </p:par>
                              <p:par>
                                <p:cTn id="34" presetID="21" presetClass="entr" presetSubtype="4" fill="hold" grpId="0" nodeType="withEffect">
                                  <p:stCondLst>
                                    <p:cond delay="0"/>
                                  </p:stCondLst>
                                  <p:childTnLst>
                                    <p:set>
                                      <p:cBhvr>
                                        <p:cTn id="35" dur="1" fill="hold">
                                          <p:stCondLst>
                                            <p:cond delay="0"/>
                                          </p:stCondLst>
                                        </p:cTn>
                                        <p:tgtEl>
                                          <p:spTgt spid="132113"/>
                                        </p:tgtEl>
                                        <p:attrNameLst>
                                          <p:attrName>style.visibility</p:attrName>
                                        </p:attrNameLst>
                                      </p:cBhvr>
                                      <p:to>
                                        <p:strVal val="visible"/>
                                      </p:to>
                                    </p:set>
                                    <p:animEffect transition="in" filter="wheel(4)">
                                      <p:cBhvr>
                                        <p:cTn id="36" dur="1000"/>
                                        <p:tgtEl>
                                          <p:spTgt spid="132113"/>
                                        </p:tgtEl>
                                      </p:cBhvr>
                                    </p:animEffect>
                                  </p:childTnLst>
                                </p:cTn>
                              </p:par>
                            </p:childTnLst>
                          </p:cTn>
                        </p:par>
                      </p:childTnLst>
                    </p:cTn>
                  </p:par>
                  <p:par>
                    <p:cTn id="37" fill="hold" nodeType="clickPar">
                      <p:stCondLst>
                        <p:cond delay="indefinite"/>
                      </p:stCondLst>
                      <p:childTnLst>
                        <p:par>
                          <p:cTn id="38" fill="hold" nodeType="withGroup">
                            <p:stCondLst>
                              <p:cond delay="0"/>
                            </p:stCondLst>
                            <p:childTnLst>
                              <p:par>
                                <p:cTn id="39" presetID="2" presetClass="entr" presetSubtype="2" fill="hold" nodeType="clickEffect">
                                  <p:stCondLst>
                                    <p:cond delay="0"/>
                                  </p:stCondLst>
                                  <p:childTnLst>
                                    <p:set>
                                      <p:cBhvr>
                                        <p:cTn id="40" dur="1" fill="hold">
                                          <p:stCondLst>
                                            <p:cond delay="0"/>
                                          </p:stCondLst>
                                        </p:cTn>
                                        <p:tgtEl>
                                          <p:spTgt spid="132109"/>
                                        </p:tgtEl>
                                        <p:attrNameLst>
                                          <p:attrName>style.visibility</p:attrName>
                                        </p:attrNameLst>
                                      </p:cBhvr>
                                      <p:to>
                                        <p:strVal val="visible"/>
                                      </p:to>
                                    </p:set>
                                    <p:anim calcmode="lin" valueType="num">
                                      <p:cBhvr additive="base">
                                        <p:cTn id="41" dur="1000" fill="hold"/>
                                        <p:tgtEl>
                                          <p:spTgt spid="132109"/>
                                        </p:tgtEl>
                                        <p:attrNameLst>
                                          <p:attrName>ppt_x</p:attrName>
                                        </p:attrNameLst>
                                      </p:cBhvr>
                                      <p:tavLst>
                                        <p:tav tm="0">
                                          <p:val>
                                            <p:strVal val="1+#ppt_w/2"/>
                                          </p:val>
                                        </p:tav>
                                        <p:tav tm="100000">
                                          <p:val>
                                            <p:strVal val="#ppt_x"/>
                                          </p:val>
                                        </p:tav>
                                      </p:tavLst>
                                    </p:anim>
                                    <p:anim calcmode="lin" valueType="num">
                                      <p:cBhvr additive="base">
                                        <p:cTn id="42" dur="1000" fill="hold"/>
                                        <p:tgtEl>
                                          <p:spTgt spid="132109"/>
                                        </p:tgtEl>
                                        <p:attrNameLst>
                                          <p:attrName>ppt_y</p:attrName>
                                        </p:attrNameLst>
                                      </p:cBhvr>
                                      <p:tavLst>
                                        <p:tav tm="0">
                                          <p:val>
                                            <p:strVal val="#ppt_y"/>
                                          </p:val>
                                        </p:tav>
                                        <p:tav tm="100000">
                                          <p:val>
                                            <p:strVal val="#ppt_y"/>
                                          </p:val>
                                        </p:tav>
                                      </p:tavLst>
                                    </p:anim>
                                  </p:childTnLst>
                                </p:cTn>
                              </p:par>
                              <p:par>
                                <p:cTn id="43" presetID="2" presetClass="entr" presetSubtype="2" fill="hold" grpId="0" nodeType="withEffect">
                                  <p:stCondLst>
                                    <p:cond delay="0"/>
                                  </p:stCondLst>
                                  <p:childTnLst>
                                    <p:set>
                                      <p:cBhvr>
                                        <p:cTn id="44" dur="1" fill="hold">
                                          <p:stCondLst>
                                            <p:cond delay="0"/>
                                          </p:stCondLst>
                                        </p:cTn>
                                        <p:tgtEl>
                                          <p:spTgt spid="132114"/>
                                        </p:tgtEl>
                                        <p:attrNameLst>
                                          <p:attrName>style.visibility</p:attrName>
                                        </p:attrNameLst>
                                      </p:cBhvr>
                                      <p:to>
                                        <p:strVal val="visible"/>
                                      </p:to>
                                    </p:set>
                                    <p:anim calcmode="lin" valueType="num">
                                      <p:cBhvr additive="base">
                                        <p:cTn id="45" dur="500" fill="hold"/>
                                        <p:tgtEl>
                                          <p:spTgt spid="132114"/>
                                        </p:tgtEl>
                                        <p:attrNameLst>
                                          <p:attrName>ppt_x</p:attrName>
                                        </p:attrNameLst>
                                      </p:cBhvr>
                                      <p:tavLst>
                                        <p:tav tm="0">
                                          <p:val>
                                            <p:strVal val="1+#ppt_w/2"/>
                                          </p:val>
                                        </p:tav>
                                        <p:tav tm="100000">
                                          <p:val>
                                            <p:strVal val="#ppt_x"/>
                                          </p:val>
                                        </p:tav>
                                      </p:tavLst>
                                    </p:anim>
                                    <p:anim calcmode="lin" valueType="num">
                                      <p:cBhvr additive="base">
                                        <p:cTn id="46" dur="500" fill="hold"/>
                                        <p:tgtEl>
                                          <p:spTgt spid="132114"/>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2110" grpId="0"/>
      <p:bldP spid="132111" grpId="0"/>
      <p:bldP spid="132112" grpId="0"/>
      <p:bldP spid="132113" grpId="0"/>
      <p:bldP spid="132114" grpId="0"/>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1506" name="Picture 2" descr="A041">
            <a:extLst>
              <a:ext uri="{FF2B5EF4-FFF2-40B4-BE49-F238E27FC236}">
                <a16:creationId xmlns:a16="http://schemas.microsoft.com/office/drawing/2014/main" id="{866B518C-6CFA-4AB8-86B9-C934A83E9433}"/>
              </a:ext>
            </a:extLst>
          </p:cNvPr>
          <p:cNvPicPr>
            <a:picLocks noGrp="1" noChangeAspect="1" noChangeArrowheads="1"/>
          </p:cNvPicPr>
          <p:nvPr>
            <p:ph/>
          </p:nvPr>
        </p:nvPicPr>
        <p:blipFill>
          <a:blip r:embed="rId2">
            <a:lum bright="48000"/>
            <a:extLst>
              <a:ext uri="{28A0092B-C50C-407E-A947-70E740481C1C}">
                <a14:useLocalDpi xmlns:a14="http://schemas.microsoft.com/office/drawing/2010/main" val="0"/>
              </a:ext>
            </a:extLst>
          </a:blip>
          <a:srcRect/>
          <a:stretch>
            <a:fillRect/>
          </a:stretch>
        </p:blipFill>
        <p:spPr>
          <a:xfrm>
            <a:off x="0" y="0"/>
            <a:ext cx="9144000" cy="6858000"/>
          </a:xfrm>
          <a:noFill/>
        </p:spPr>
      </p:pic>
      <p:pic>
        <p:nvPicPr>
          <p:cNvPr id="133123" name="Picture 3">
            <a:extLst>
              <a:ext uri="{FF2B5EF4-FFF2-40B4-BE49-F238E27FC236}">
                <a16:creationId xmlns:a16="http://schemas.microsoft.com/office/drawing/2014/main" id="{A79FB117-A1E2-41B2-B50D-013BB32F993C}"/>
              </a:ext>
            </a:extLst>
          </p:cNvPr>
          <p:cNvPicPr>
            <a:picLocks noChangeAspect="1" noChangeArrowheads="1"/>
          </p:cNvPicPr>
          <p:nvPr/>
        </p:nvPicPr>
        <p:blipFill>
          <a:blip r:embed="rId3">
            <a:lum bright="-12000"/>
            <a:extLst>
              <a:ext uri="{28A0092B-C50C-407E-A947-70E740481C1C}">
                <a14:useLocalDpi xmlns:a14="http://schemas.microsoft.com/office/drawing/2010/main" val="0"/>
              </a:ext>
            </a:extLst>
          </a:blip>
          <a:srcRect/>
          <a:stretch>
            <a:fillRect/>
          </a:stretch>
        </p:blipFill>
        <p:spPr bwMode="auto">
          <a:xfrm>
            <a:off x="1905000" y="381000"/>
            <a:ext cx="5411788" cy="33147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33124" name="Text Box 4">
            <a:extLst>
              <a:ext uri="{FF2B5EF4-FFF2-40B4-BE49-F238E27FC236}">
                <a16:creationId xmlns:a16="http://schemas.microsoft.com/office/drawing/2014/main" id="{A8302B3F-36EE-4DB5-A2C3-5272E82AABA6}"/>
              </a:ext>
            </a:extLst>
          </p:cNvPr>
          <p:cNvSpPr txBox="1">
            <a:spLocks noChangeArrowheads="1"/>
          </p:cNvSpPr>
          <p:nvPr/>
        </p:nvSpPr>
        <p:spPr bwMode="auto">
          <a:xfrm>
            <a:off x="228600" y="4038600"/>
            <a:ext cx="8610600" cy="1066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lIns="91409" tIns="45704" rIns="91409" bIns="45704">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spcBef>
                <a:spcPct val="50000"/>
              </a:spcBef>
            </a:pPr>
            <a:r>
              <a:rPr lang="en-US" altLang="en-US" sz="3200" b="1">
                <a:solidFill>
                  <a:srgbClr val="FF0000"/>
                </a:solidFill>
                <a:latin typeface="Times New Roman" panose="02020603050405020304" pitchFamily="18" charset="0"/>
                <a:cs typeface="Times New Roman" panose="02020603050405020304" pitchFamily="18" charset="0"/>
              </a:rPr>
              <a:t>a.  Although Mrs. Thoa was tired,/ help/ Tuan/ homework</a:t>
            </a:r>
          </a:p>
        </p:txBody>
      </p:sp>
      <p:sp>
        <p:nvSpPr>
          <p:cNvPr id="133125" name="Text Box 5">
            <a:extLst>
              <a:ext uri="{FF2B5EF4-FFF2-40B4-BE49-F238E27FC236}">
                <a16:creationId xmlns:a16="http://schemas.microsoft.com/office/drawing/2014/main" id="{5B20A415-AB52-44F3-A674-D328D6BBBBFC}"/>
              </a:ext>
            </a:extLst>
          </p:cNvPr>
          <p:cNvSpPr txBox="1">
            <a:spLocks noChangeArrowheads="1"/>
          </p:cNvSpPr>
          <p:nvPr/>
        </p:nvSpPr>
        <p:spPr bwMode="auto">
          <a:xfrm>
            <a:off x="228600" y="5334000"/>
            <a:ext cx="9144000" cy="1066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spcBef>
                <a:spcPct val="50000"/>
              </a:spcBef>
            </a:pPr>
            <a:r>
              <a:rPr lang="en-US" altLang="en-US" sz="3200" b="1">
                <a:solidFill>
                  <a:srgbClr val="0000FF"/>
                </a:solidFill>
                <a:latin typeface="Times New Roman" panose="02020603050405020304" pitchFamily="18" charset="0"/>
                <a:cs typeface="Times New Roman" panose="02020603050405020304" pitchFamily="18" charset="0"/>
              </a:rPr>
              <a:t>Although Mrs. Thoa was tired, </a:t>
            </a:r>
            <a:r>
              <a:rPr lang="en-US" altLang="en-US" sz="3200" b="1" u="sng">
                <a:solidFill>
                  <a:srgbClr val="FF0000"/>
                </a:solidFill>
                <a:latin typeface="Times New Roman" panose="02020603050405020304" pitchFamily="18" charset="0"/>
                <a:cs typeface="Times New Roman" panose="02020603050405020304" pitchFamily="18" charset="0"/>
              </a:rPr>
              <a:t>she helped  Tuan with his homework</a:t>
            </a:r>
            <a:r>
              <a:rPr lang="en-US" altLang="en-US" sz="3200" b="1">
                <a:solidFill>
                  <a:srgbClr val="FF0000"/>
                </a:solidFill>
                <a:latin typeface="Times New Roman" panose="02020603050405020304" pitchFamily="18" charset="0"/>
                <a:cs typeface="Times New Roman" panose="02020603050405020304" pitchFamily="18" charset="0"/>
              </a:rPr>
              <a:t>.</a:t>
            </a:r>
          </a:p>
        </p:txBody>
      </p:sp>
    </p:spTree>
  </p:cSld>
  <p:clrMapOvr>
    <a:masterClrMapping/>
  </p:clrMapOvr>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 presetClass="entr" presetSubtype="4" fill="hold" nodeType="clickEffect">
                                  <p:stCondLst>
                                    <p:cond delay="0"/>
                                  </p:stCondLst>
                                  <p:childTnLst>
                                    <p:set>
                                      <p:cBhvr>
                                        <p:cTn id="6" dur="1" fill="hold">
                                          <p:stCondLst>
                                            <p:cond delay="0"/>
                                          </p:stCondLst>
                                        </p:cTn>
                                        <p:tgtEl>
                                          <p:spTgt spid="133123"/>
                                        </p:tgtEl>
                                        <p:attrNameLst>
                                          <p:attrName>style.visibility</p:attrName>
                                        </p:attrNameLst>
                                      </p:cBhvr>
                                      <p:to>
                                        <p:strVal val="visible"/>
                                      </p:to>
                                    </p:set>
                                    <p:anim calcmode="lin" valueType="num">
                                      <p:cBhvr additive="base">
                                        <p:cTn id="7" dur="500" fill="hold"/>
                                        <p:tgtEl>
                                          <p:spTgt spid="133123"/>
                                        </p:tgtEl>
                                        <p:attrNameLst>
                                          <p:attrName>ppt_x</p:attrName>
                                        </p:attrNameLst>
                                      </p:cBhvr>
                                      <p:tavLst>
                                        <p:tav tm="0">
                                          <p:val>
                                            <p:strVal val="#ppt_x"/>
                                          </p:val>
                                        </p:tav>
                                        <p:tav tm="100000">
                                          <p:val>
                                            <p:strVal val="#ppt_x"/>
                                          </p:val>
                                        </p:tav>
                                      </p:tavLst>
                                    </p:anim>
                                    <p:anim calcmode="lin" valueType="num">
                                      <p:cBhvr additive="base">
                                        <p:cTn id="8" dur="500" fill="hold"/>
                                        <p:tgtEl>
                                          <p:spTgt spid="133123"/>
                                        </p:tgtEl>
                                        <p:attrNameLst>
                                          <p:attrName>ppt_y</p:attrName>
                                        </p:attrNameLst>
                                      </p:cBhvr>
                                      <p:tavLst>
                                        <p:tav tm="0">
                                          <p:val>
                                            <p:strVal val="1+#ppt_h/2"/>
                                          </p:val>
                                        </p:tav>
                                        <p:tav tm="100000">
                                          <p:val>
                                            <p:strVal val="#ppt_y"/>
                                          </p:val>
                                        </p:tav>
                                      </p:tavLst>
                                    </p:anim>
                                  </p:childTnLst>
                                </p:cTn>
                              </p:par>
                              <p:par>
                                <p:cTn id="9" presetID="2" presetClass="entr" presetSubtype="4" fill="hold" grpId="0" nodeType="withEffect">
                                  <p:stCondLst>
                                    <p:cond delay="0"/>
                                  </p:stCondLst>
                                  <p:childTnLst>
                                    <p:set>
                                      <p:cBhvr>
                                        <p:cTn id="10" dur="1" fill="hold">
                                          <p:stCondLst>
                                            <p:cond delay="0"/>
                                          </p:stCondLst>
                                        </p:cTn>
                                        <p:tgtEl>
                                          <p:spTgt spid="133124"/>
                                        </p:tgtEl>
                                        <p:attrNameLst>
                                          <p:attrName>style.visibility</p:attrName>
                                        </p:attrNameLst>
                                      </p:cBhvr>
                                      <p:to>
                                        <p:strVal val="visible"/>
                                      </p:to>
                                    </p:set>
                                    <p:anim calcmode="lin" valueType="num">
                                      <p:cBhvr additive="base">
                                        <p:cTn id="11" dur="500" fill="hold"/>
                                        <p:tgtEl>
                                          <p:spTgt spid="133124"/>
                                        </p:tgtEl>
                                        <p:attrNameLst>
                                          <p:attrName>ppt_x</p:attrName>
                                        </p:attrNameLst>
                                      </p:cBhvr>
                                      <p:tavLst>
                                        <p:tav tm="0">
                                          <p:val>
                                            <p:strVal val="#ppt_x"/>
                                          </p:val>
                                        </p:tav>
                                        <p:tav tm="100000">
                                          <p:val>
                                            <p:strVal val="#ppt_x"/>
                                          </p:val>
                                        </p:tav>
                                      </p:tavLst>
                                    </p:anim>
                                    <p:anim calcmode="lin" valueType="num">
                                      <p:cBhvr additive="base">
                                        <p:cTn id="12" dur="500" fill="hold"/>
                                        <p:tgtEl>
                                          <p:spTgt spid="133124"/>
                                        </p:tgtEl>
                                        <p:attrNameLst>
                                          <p:attrName>ppt_y</p:attrName>
                                        </p:attrNameLst>
                                      </p:cBhvr>
                                      <p:tavLst>
                                        <p:tav tm="0">
                                          <p:val>
                                            <p:strVal val="1+#ppt_h/2"/>
                                          </p:val>
                                        </p:tav>
                                        <p:tav tm="100000">
                                          <p:val>
                                            <p:strVal val="#ppt_y"/>
                                          </p:val>
                                        </p:tav>
                                      </p:tavLst>
                                    </p:anim>
                                  </p:childTnLst>
                                </p:cTn>
                              </p:par>
                            </p:childTnLst>
                          </p:cTn>
                        </p:par>
                      </p:childTnLst>
                    </p:cTn>
                  </p:par>
                  <p:par>
                    <p:cTn id="13" fill="hold" nodeType="clickPar">
                      <p:stCondLst>
                        <p:cond delay="indefinite"/>
                      </p:stCondLst>
                      <p:childTnLst>
                        <p:par>
                          <p:cTn id="14" fill="hold" nodeType="withGroup">
                            <p:stCondLst>
                              <p:cond delay="0"/>
                            </p:stCondLst>
                            <p:childTnLst>
                              <p:par>
                                <p:cTn id="15" presetID="4" presetClass="entr" presetSubtype="16" fill="hold" grpId="0" nodeType="clickEffect">
                                  <p:stCondLst>
                                    <p:cond delay="0"/>
                                  </p:stCondLst>
                                  <p:childTnLst>
                                    <p:set>
                                      <p:cBhvr>
                                        <p:cTn id="16" dur="1" fill="hold">
                                          <p:stCondLst>
                                            <p:cond delay="0"/>
                                          </p:stCondLst>
                                        </p:cTn>
                                        <p:tgtEl>
                                          <p:spTgt spid="133125"/>
                                        </p:tgtEl>
                                        <p:attrNameLst>
                                          <p:attrName>style.visibility</p:attrName>
                                        </p:attrNameLst>
                                      </p:cBhvr>
                                      <p:to>
                                        <p:strVal val="visible"/>
                                      </p:to>
                                    </p:set>
                                    <p:animEffect transition="in" filter="box(in)">
                                      <p:cBhvr>
                                        <p:cTn id="17" dur="500"/>
                                        <p:tgtEl>
                                          <p:spTgt spid="13312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3124" grpId="0"/>
      <p:bldP spid="133125" grpId="0"/>
    </p:bld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2530" name="Picture 2" descr="A041">
            <a:extLst>
              <a:ext uri="{FF2B5EF4-FFF2-40B4-BE49-F238E27FC236}">
                <a16:creationId xmlns:a16="http://schemas.microsoft.com/office/drawing/2014/main" id="{BC0CDC6B-AB45-412C-A70A-5B25B9253769}"/>
              </a:ext>
            </a:extLst>
          </p:cNvPr>
          <p:cNvPicPr>
            <a:picLocks noGrp="1" noChangeAspect="1" noChangeArrowheads="1"/>
          </p:cNvPicPr>
          <p:nvPr>
            <p:ph/>
          </p:nvPr>
        </p:nvPicPr>
        <p:blipFill>
          <a:blip r:embed="rId2">
            <a:lum bright="42000"/>
            <a:extLst>
              <a:ext uri="{28A0092B-C50C-407E-A947-70E740481C1C}">
                <a14:useLocalDpi xmlns:a14="http://schemas.microsoft.com/office/drawing/2010/main" val="0"/>
              </a:ext>
            </a:extLst>
          </a:blip>
          <a:srcRect/>
          <a:stretch>
            <a:fillRect/>
          </a:stretch>
        </p:blipFill>
        <p:spPr>
          <a:xfrm>
            <a:off x="0" y="0"/>
            <a:ext cx="9144000" cy="6858000"/>
          </a:xfrm>
          <a:noFill/>
        </p:spPr>
      </p:pic>
      <p:pic>
        <p:nvPicPr>
          <p:cNvPr id="134147" name="Picture 3">
            <a:extLst>
              <a:ext uri="{FF2B5EF4-FFF2-40B4-BE49-F238E27FC236}">
                <a16:creationId xmlns:a16="http://schemas.microsoft.com/office/drawing/2014/main" id="{708B1665-9E29-49D2-9926-02D9684F9167}"/>
              </a:ext>
            </a:extLst>
          </p:cNvPr>
          <p:cNvPicPr>
            <a:picLocks noChangeAspect="1" noChangeArrowheads="1"/>
          </p:cNvPicPr>
          <p:nvPr/>
        </p:nvPicPr>
        <p:blipFill>
          <a:blip r:embed="rId3">
            <a:lum bright="-12000"/>
            <a:extLst>
              <a:ext uri="{28A0092B-C50C-407E-A947-70E740481C1C}">
                <a14:useLocalDpi xmlns:a14="http://schemas.microsoft.com/office/drawing/2010/main" val="0"/>
              </a:ext>
            </a:extLst>
          </a:blip>
          <a:srcRect/>
          <a:stretch>
            <a:fillRect/>
          </a:stretch>
        </p:blipFill>
        <p:spPr bwMode="auto">
          <a:xfrm>
            <a:off x="2133600" y="457200"/>
            <a:ext cx="5026025" cy="34226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34148" name="Text Box 4">
            <a:extLst>
              <a:ext uri="{FF2B5EF4-FFF2-40B4-BE49-F238E27FC236}">
                <a16:creationId xmlns:a16="http://schemas.microsoft.com/office/drawing/2014/main" id="{A1C05C6E-0F8D-4F3E-8D7E-A8050B7DF2E7}"/>
              </a:ext>
            </a:extLst>
          </p:cNvPr>
          <p:cNvSpPr txBox="1">
            <a:spLocks noChangeArrowheads="1"/>
          </p:cNvSpPr>
          <p:nvPr/>
        </p:nvSpPr>
        <p:spPr bwMode="auto">
          <a:xfrm>
            <a:off x="349250" y="5486400"/>
            <a:ext cx="8794750" cy="1066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lIns="91409" tIns="45704" rIns="91409" bIns="45704">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spcBef>
                <a:spcPct val="50000"/>
              </a:spcBef>
            </a:pPr>
            <a:r>
              <a:rPr lang="en-US" altLang="en-US" sz="3200" b="1">
                <a:solidFill>
                  <a:srgbClr val="0000FF"/>
                </a:solidFill>
                <a:latin typeface="Times New Roman" panose="02020603050405020304" pitchFamily="18" charset="0"/>
                <a:cs typeface="Times New Roman" panose="02020603050405020304" pitchFamily="18" charset="0"/>
              </a:rPr>
              <a:t>Even though Liz has an exam tomorrow, </a:t>
            </a:r>
            <a:r>
              <a:rPr lang="en-US" altLang="en-US" sz="3200" b="1">
                <a:solidFill>
                  <a:srgbClr val="FF0000"/>
                </a:solidFill>
                <a:latin typeface="Times New Roman" panose="02020603050405020304" pitchFamily="18" charset="0"/>
                <a:cs typeface="Times New Roman" panose="02020603050405020304" pitchFamily="18" charset="0"/>
              </a:rPr>
              <a:t>tonight she is watching TV</a:t>
            </a:r>
            <a:r>
              <a:rPr lang="en-US" altLang="en-US" sz="3200" b="1">
                <a:solidFill>
                  <a:srgbClr val="0000FF"/>
                </a:solidFill>
                <a:latin typeface="Times New Roman" panose="02020603050405020304" pitchFamily="18" charset="0"/>
                <a:cs typeface="Times New Roman" panose="02020603050405020304" pitchFamily="18" charset="0"/>
              </a:rPr>
              <a:t>.</a:t>
            </a:r>
          </a:p>
        </p:txBody>
      </p:sp>
      <p:sp>
        <p:nvSpPr>
          <p:cNvPr id="134149" name="Text Box 5">
            <a:extLst>
              <a:ext uri="{FF2B5EF4-FFF2-40B4-BE49-F238E27FC236}">
                <a16:creationId xmlns:a16="http://schemas.microsoft.com/office/drawing/2014/main" id="{750A44E3-7C57-41A9-B214-C877454FF656}"/>
              </a:ext>
            </a:extLst>
          </p:cNvPr>
          <p:cNvSpPr txBox="1">
            <a:spLocks noChangeArrowheads="1"/>
          </p:cNvSpPr>
          <p:nvPr/>
        </p:nvSpPr>
        <p:spPr bwMode="auto">
          <a:xfrm>
            <a:off x="501650" y="4267200"/>
            <a:ext cx="8794750" cy="10683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lIns="91409" tIns="45704" rIns="91409" bIns="45704">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spcBef>
                <a:spcPct val="50000"/>
              </a:spcBef>
            </a:pPr>
            <a:r>
              <a:rPr lang="en-US" altLang="en-US" sz="3200" b="1">
                <a:solidFill>
                  <a:srgbClr val="FF0000"/>
                </a:solidFill>
                <a:latin typeface="Times New Roman" panose="02020603050405020304" pitchFamily="18" charset="0"/>
                <a:cs typeface="Times New Roman" panose="02020603050405020304" pitchFamily="18" charset="0"/>
              </a:rPr>
              <a:t>b. Even though Liz has an exam tomorrow, /watch /TV</a:t>
            </a:r>
          </a:p>
        </p:txBody>
      </p:sp>
    </p:spTree>
  </p:cSld>
  <p:clrMapOvr>
    <a:masterClrMapping/>
  </p:clrMapOvr>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4" presetClass="entr" presetSubtype="16" fill="hold" nodeType="clickEffect">
                                  <p:stCondLst>
                                    <p:cond delay="0"/>
                                  </p:stCondLst>
                                  <p:childTnLst>
                                    <p:set>
                                      <p:cBhvr>
                                        <p:cTn id="6" dur="1" fill="hold">
                                          <p:stCondLst>
                                            <p:cond delay="0"/>
                                          </p:stCondLst>
                                        </p:cTn>
                                        <p:tgtEl>
                                          <p:spTgt spid="134147"/>
                                        </p:tgtEl>
                                        <p:attrNameLst>
                                          <p:attrName>style.visibility</p:attrName>
                                        </p:attrNameLst>
                                      </p:cBhvr>
                                      <p:to>
                                        <p:strVal val="visible"/>
                                      </p:to>
                                    </p:set>
                                    <p:animEffect transition="in" filter="box(in)">
                                      <p:cBhvr>
                                        <p:cTn id="7" dur="500"/>
                                        <p:tgtEl>
                                          <p:spTgt spid="134147"/>
                                        </p:tgtEl>
                                      </p:cBhvr>
                                    </p:animEffect>
                                  </p:childTnLst>
                                </p:cTn>
                              </p:par>
                              <p:par>
                                <p:cTn id="8" presetID="4" presetClass="entr" presetSubtype="16" fill="hold" grpId="0" nodeType="withEffect">
                                  <p:stCondLst>
                                    <p:cond delay="0"/>
                                  </p:stCondLst>
                                  <p:childTnLst>
                                    <p:set>
                                      <p:cBhvr>
                                        <p:cTn id="9" dur="1" fill="hold">
                                          <p:stCondLst>
                                            <p:cond delay="0"/>
                                          </p:stCondLst>
                                        </p:cTn>
                                        <p:tgtEl>
                                          <p:spTgt spid="134149"/>
                                        </p:tgtEl>
                                        <p:attrNameLst>
                                          <p:attrName>style.visibility</p:attrName>
                                        </p:attrNameLst>
                                      </p:cBhvr>
                                      <p:to>
                                        <p:strVal val="visible"/>
                                      </p:to>
                                    </p:set>
                                    <p:animEffect transition="in" filter="box(in)">
                                      <p:cBhvr>
                                        <p:cTn id="10" dur="500"/>
                                        <p:tgtEl>
                                          <p:spTgt spid="134149"/>
                                        </p:tgtEl>
                                      </p:cBhvr>
                                    </p:animEffect>
                                  </p:childTnLst>
                                </p:cTn>
                              </p:par>
                            </p:childTnLst>
                          </p:cTn>
                        </p:par>
                      </p:childTnLst>
                    </p:cTn>
                  </p:par>
                  <p:par>
                    <p:cTn id="11" fill="hold" nodeType="clickPar">
                      <p:stCondLst>
                        <p:cond delay="indefinite"/>
                      </p:stCondLst>
                      <p:childTnLst>
                        <p:par>
                          <p:cTn id="12" fill="hold" nodeType="withGroup">
                            <p:stCondLst>
                              <p:cond delay="0"/>
                            </p:stCondLst>
                            <p:childTnLst>
                              <p:par>
                                <p:cTn id="13" presetID="4" presetClass="entr" presetSubtype="16" fill="hold" grpId="0" nodeType="clickEffect">
                                  <p:stCondLst>
                                    <p:cond delay="0"/>
                                  </p:stCondLst>
                                  <p:childTnLst>
                                    <p:set>
                                      <p:cBhvr>
                                        <p:cTn id="14" dur="1" fill="hold">
                                          <p:stCondLst>
                                            <p:cond delay="0"/>
                                          </p:stCondLst>
                                        </p:cTn>
                                        <p:tgtEl>
                                          <p:spTgt spid="134148"/>
                                        </p:tgtEl>
                                        <p:attrNameLst>
                                          <p:attrName>style.visibility</p:attrName>
                                        </p:attrNameLst>
                                      </p:cBhvr>
                                      <p:to>
                                        <p:strVal val="visible"/>
                                      </p:to>
                                    </p:set>
                                    <p:animEffect transition="in" filter="box(in)">
                                      <p:cBhvr>
                                        <p:cTn id="15" dur="500"/>
                                        <p:tgtEl>
                                          <p:spTgt spid="13414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4148" grpId="0"/>
      <p:bldP spid="134149" grpId="0"/>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3554" name="Picture 2" descr="A041">
            <a:extLst>
              <a:ext uri="{FF2B5EF4-FFF2-40B4-BE49-F238E27FC236}">
                <a16:creationId xmlns:a16="http://schemas.microsoft.com/office/drawing/2014/main" id="{8EB626F6-BC56-453A-AE68-B600CB08FDBB}"/>
              </a:ext>
            </a:extLst>
          </p:cNvPr>
          <p:cNvPicPr>
            <a:picLocks noGrp="1" noChangeAspect="1" noChangeArrowheads="1"/>
          </p:cNvPicPr>
          <p:nvPr>
            <p:ph/>
          </p:nvPr>
        </p:nvPicPr>
        <p:blipFill>
          <a:blip r:embed="rId2">
            <a:lum bright="36000"/>
            <a:extLst>
              <a:ext uri="{28A0092B-C50C-407E-A947-70E740481C1C}">
                <a14:useLocalDpi xmlns:a14="http://schemas.microsoft.com/office/drawing/2010/main" val="0"/>
              </a:ext>
            </a:extLst>
          </a:blip>
          <a:srcRect/>
          <a:stretch>
            <a:fillRect/>
          </a:stretch>
        </p:blipFill>
        <p:spPr>
          <a:xfrm>
            <a:off x="0" y="0"/>
            <a:ext cx="9144000" cy="6858000"/>
          </a:xfrm>
          <a:noFill/>
        </p:spPr>
      </p:pic>
      <p:pic>
        <p:nvPicPr>
          <p:cNvPr id="135171" name="Picture 3">
            <a:extLst>
              <a:ext uri="{FF2B5EF4-FFF2-40B4-BE49-F238E27FC236}">
                <a16:creationId xmlns:a16="http://schemas.microsoft.com/office/drawing/2014/main" id="{D17BEC9E-5ADD-4CA7-9736-E4619C4ECD43}"/>
              </a:ext>
            </a:extLst>
          </p:cNvPr>
          <p:cNvPicPr>
            <a:picLocks noChangeAspect="1" noChangeArrowheads="1"/>
          </p:cNvPicPr>
          <p:nvPr/>
        </p:nvPicPr>
        <p:blipFill>
          <a:blip r:embed="rId3">
            <a:lum bright="-12000"/>
            <a:extLst>
              <a:ext uri="{28A0092B-C50C-407E-A947-70E740481C1C}">
                <a14:useLocalDpi xmlns:a14="http://schemas.microsoft.com/office/drawing/2010/main" val="0"/>
              </a:ext>
            </a:extLst>
          </a:blip>
          <a:srcRect/>
          <a:stretch>
            <a:fillRect/>
          </a:stretch>
        </p:blipFill>
        <p:spPr bwMode="auto">
          <a:xfrm>
            <a:off x="2133600" y="533400"/>
            <a:ext cx="4953000" cy="3327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35172" name="Text Box 4">
            <a:extLst>
              <a:ext uri="{FF2B5EF4-FFF2-40B4-BE49-F238E27FC236}">
                <a16:creationId xmlns:a16="http://schemas.microsoft.com/office/drawing/2014/main" id="{F2DF2488-3323-4048-B525-AE18B4B93310}"/>
              </a:ext>
            </a:extLst>
          </p:cNvPr>
          <p:cNvSpPr txBox="1">
            <a:spLocks noChangeArrowheads="1"/>
          </p:cNvSpPr>
          <p:nvPr/>
        </p:nvSpPr>
        <p:spPr bwMode="auto">
          <a:xfrm>
            <a:off x="304800" y="4343400"/>
            <a:ext cx="8763000" cy="1066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lIns="91409" tIns="45704" rIns="91409" bIns="45704">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spcBef>
                <a:spcPct val="50000"/>
              </a:spcBef>
            </a:pPr>
            <a:r>
              <a:rPr lang="en-US" altLang="en-US" sz="3200" b="1">
                <a:solidFill>
                  <a:srgbClr val="FF0000"/>
                </a:solidFill>
                <a:latin typeface="Times New Roman" panose="02020603050405020304" pitchFamily="18" charset="0"/>
                <a:cs typeface="Times New Roman" panose="02020603050405020304" pitchFamily="18" charset="0"/>
              </a:rPr>
              <a:t>c. It rained yesterday although/ weather bureau/ predict/ fine weather</a:t>
            </a:r>
          </a:p>
        </p:txBody>
      </p:sp>
      <p:sp>
        <p:nvSpPr>
          <p:cNvPr id="135174" name="Rectangle 6">
            <a:extLst>
              <a:ext uri="{FF2B5EF4-FFF2-40B4-BE49-F238E27FC236}">
                <a16:creationId xmlns:a16="http://schemas.microsoft.com/office/drawing/2014/main" id="{89E4A609-8F70-4743-8719-11D61237D772}"/>
              </a:ext>
            </a:extLst>
          </p:cNvPr>
          <p:cNvSpPr>
            <a:spLocks noChangeArrowheads="1"/>
          </p:cNvSpPr>
          <p:nvPr/>
        </p:nvSpPr>
        <p:spPr bwMode="auto">
          <a:xfrm>
            <a:off x="301625" y="5562600"/>
            <a:ext cx="8842375" cy="946150"/>
          </a:xfrm>
          <a:prstGeom prst="rect">
            <a:avLst/>
          </a:prstGeom>
          <a:noFill/>
          <a:ln w="9525">
            <a:noFill/>
            <a:miter lim="800000"/>
            <a:headEnd/>
            <a:tailEnd/>
          </a:ln>
          <a:effectLst/>
        </p:spPr>
        <p:txBody>
          <a:bodyPr>
            <a:spAutoFit/>
          </a:bodyPr>
          <a:lstStyle/>
          <a:p>
            <a:pPr eaLnBrk="0" hangingPunct="0">
              <a:defRPr/>
            </a:pPr>
            <a:r>
              <a:rPr lang="en-US" sz="2800" dirty="0">
                <a:effectLst>
                  <a:outerShdw blurRad="38100" dist="38100" dir="2700000" algn="tl">
                    <a:srgbClr val="C0C0C0"/>
                  </a:outerShdw>
                </a:effectLst>
                <a:latin typeface="Tahoma" pitchFamily="34" charset="0"/>
              </a:rPr>
              <a:t>It rained yesterday although </a:t>
            </a:r>
            <a:r>
              <a:rPr lang="en-US" sz="2800" dirty="0">
                <a:solidFill>
                  <a:srgbClr val="6600CC"/>
                </a:solidFill>
                <a:effectLst>
                  <a:outerShdw blurRad="38100" dist="38100" dir="2700000" algn="tl">
                    <a:srgbClr val="C0C0C0"/>
                  </a:outerShdw>
                </a:effectLst>
                <a:latin typeface="Tahoma" pitchFamily="34" charset="0"/>
              </a:rPr>
              <a:t>the weather bureau predicted the weather would be fine.</a:t>
            </a:r>
          </a:p>
        </p:txBody>
      </p:sp>
    </p:spTree>
  </p:cSld>
  <p:clrMapOvr>
    <a:masterClrMapping/>
  </p:clrMapOvr>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8" presetClass="entr" presetSubtype="16" fill="hold" nodeType="clickEffect">
                                  <p:stCondLst>
                                    <p:cond delay="0"/>
                                  </p:stCondLst>
                                  <p:childTnLst>
                                    <p:set>
                                      <p:cBhvr>
                                        <p:cTn id="6" dur="1" fill="hold">
                                          <p:stCondLst>
                                            <p:cond delay="0"/>
                                          </p:stCondLst>
                                        </p:cTn>
                                        <p:tgtEl>
                                          <p:spTgt spid="135171"/>
                                        </p:tgtEl>
                                        <p:attrNameLst>
                                          <p:attrName>style.visibility</p:attrName>
                                        </p:attrNameLst>
                                      </p:cBhvr>
                                      <p:to>
                                        <p:strVal val="visible"/>
                                      </p:to>
                                    </p:set>
                                    <p:animEffect transition="in" filter="diamond(in)">
                                      <p:cBhvr>
                                        <p:cTn id="7" dur="2000"/>
                                        <p:tgtEl>
                                          <p:spTgt spid="135171"/>
                                        </p:tgtEl>
                                      </p:cBhvr>
                                    </p:animEffect>
                                  </p:childTnLst>
                                </p:cTn>
                              </p:par>
                              <p:par>
                                <p:cTn id="8" presetID="8" presetClass="entr" presetSubtype="16" fill="hold" grpId="0" nodeType="withEffect">
                                  <p:stCondLst>
                                    <p:cond delay="0"/>
                                  </p:stCondLst>
                                  <p:childTnLst>
                                    <p:set>
                                      <p:cBhvr>
                                        <p:cTn id="9" dur="1" fill="hold">
                                          <p:stCondLst>
                                            <p:cond delay="0"/>
                                          </p:stCondLst>
                                        </p:cTn>
                                        <p:tgtEl>
                                          <p:spTgt spid="135172"/>
                                        </p:tgtEl>
                                        <p:attrNameLst>
                                          <p:attrName>style.visibility</p:attrName>
                                        </p:attrNameLst>
                                      </p:cBhvr>
                                      <p:to>
                                        <p:strVal val="visible"/>
                                      </p:to>
                                    </p:set>
                                    <p:animEffect transition="in" filter="diamond(in)">
                                      <p:cBhvr>
                                        <p:cTn id="10" dur="2000"/>
                                        <p:tgtEl>
                                          <p:spTgt spid="135172"/>
                                        </p:tgtEl>
                                      </p:cBhvr>
                                    </p:animEffect>
                                  </p:childTnLst>
                                </p:cTn>
                              </p:par>
                            </p:childTnLst>
                          </p:cTn>
                        </p:par>
                      </p:childTnLst>
                    </p:cTn>
                  </p:par>
                  <p:par>
                    <p:cTn id="11" fill="hold" nodeType="clickPar">
                      <p:stCondLst>
                        <p:cond delay="indefinite"/>
                      </p:stCondLst>
                      <p:childTnLst>
                        <p:par>
                          <p:cTn id="12" fill="hold" nodeType="withGroup">
                            <p:stCondLst>
                              <p:cond delay="0"/>
                            </p:stCondLst>
                            <p:childTnLst>
                              <p:par>
                                <p:cTn id="13" presetID="5" presetClass="entr" presetSubtype="10" fill="hold" grpId="0" nodeType="clickEffect">
                                  <p:stCondLst>
                                    <p:cond delay="0"/>
                                  </p:stCondLst>
                                  <p:childTnLst>
                                    <p:set>
                                      <p:cBhvr>
                                        <p:cTn id="14" dur="1" fill="hold">
                                          <p:stCondLst>
                                            <p:cond delay="0"/>
                                          </p:stCondLst>
                                        </p:cTn>
                                        <p:tgtEl>
                                          <p:spTgt spid="135174"/>
                                        </p:tgtEl>
                                        <p:attrNameLst>
                                          <p:attrName>style.visibility</p:attrName>
                                        </p:attrNameLst>
                                      </p:cBhvr>
                                      <p:to>
                                        <p:strVal val="visible"/>
                                      </p:to>
                                    </p:set>
                                    <p:animEffect transition="in" filter="checkerboard(across)">
                                      <p:cBhvr>
                                        <p:cTn id="15" dur="500"/>
                                        <p:tgtEl>
                                          <p:spTgt spid="13517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5172" grpId="0"/>
      <p:bldP spid="135174" grpId="0"/>
    </p:bld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4578" name="Picture 2" descr="A041">
            <a:extLst>
              <a:ext uri="{FF2B5EF4-FFF2-40B4-BE49-F238E27FC236}">
                <a16:creationId xmlns:a16="http://schemas.microsoft.com/office/drawing/2014/main" id="{6F797174-D358-49FF-A8AA-E062B2F31B8A}"/>
              </a:ext>
            </a:extLst>
          </p:cNvPr>
          <p:cNvPicPr>
            <a:picLocks noGrp="1" noChangeAspect="1" noChangeArrowheads="1"/>
          </p:cNvPicPr>
          <p:nvPr>
            <p:ph/>
          </p:nvPr>
        </p:nvPicPr>
        <p:blipFill>
          <a:blip r:embed="rId2">
            <a:lum bright="36000"/>
            <a:extLst>
              <a:ext uri="{28A0092B-C50C-407E-A947-70E740481C1C}">
                <a14:useLocalDpi xmlns:a14="http://schemas.microsoft.com/office/drawing/2010/main" val="0"/>
              </a:ext>
            </a:extLst>
          </a:blip>
          <a:srcRect/>
          <a:stretch>
            <a:fillRect/>
          </a:stretch>
        </p:blipFill>
        <p:spPr>
          <a:xfrm>
            <a:off x="0" y="0"/>
            <a:ext cx="9144000" cy="6858000"/>
          </a:xfrm>
          <a:noFill/>
        </p:spPr>
      </p:pic>
      <p:pic>
        <p:nvPicPr>
          <p:cNvPr id="136195" name="Picture 3">
            <a:extLst>
              <a:ext uri="{FF2B5EF4-FFF2-40B4-BE49-F238E27FC236}">
                <a16:creationId xmlns:a16="http://schemas.microsoft.com/office/drawing/2014/main" id="{9717A67C-F4D7-44C4-BA5F-F719C1A67A06}"/>
              </a:ext>
            </a:extLst>
          </p:cNvPr>
          <p:cNvPicPr>
            <a:picLocks noChangeAspect="1" noChangeArrowheads="1"/>
          </p:cNvPicPr>
          <p:nvPr/>
        </p:nvPicPr>
        <p:blipFill>
          <a:blip r:embed="rId3">
            <a:lum bright="-12000"/>
            <a:extLst>
              <a:ext uri="{28A0092B-C50C-407E-A947-70E740481C1C}">
                <a14:useLocalDpi xmlns:a14="http://schemas.microsoft.com/office/drawing/2010/main" val="0"/>
              </a:ext>
            </a:extLst>
          </a:blip>
          <a:srcRect/>
          <a:stretch>
            <a:fillRect/>
          </a:stretch>
        </p:blipFill>
        <p:spPr bwMode="auto">
          <a:xfrm>
            <a:off x="1982788" y="1065213"/>
            <a:ext cx="5334000" cy="3381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36196" name="Text Box 4">
            <a:extLst>
              <a:ext uri="{FF2B5EF4-FFF2-40B4-BE49-F238E27FC236}">
                <a16:creationId xmlns:a16="http://schemas.microsoft.com/office/drawing/2014/main" id="{CF01E559-DE7C-47D8-B7C6-7082016C6E4F}"/>
              </a:ext>
            </a:extLst>
          </p:cNvPr>
          <p:cNvSpPr txBox="1">
            <a:spLocks noChangeArrowheads="1"/>
          </p:cNvSpPr>
          <p:nvPr/>
        </p:nvSpPr>
        <p:spPr bwMode="auto">
          <a:xfrm>
            <a:off x="533400" y="4648200"/>
            <a:ext cx="8305800" cy="5794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lIns="91409" tIns="45704" rIns="91409" bIns="45704">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spcBef>
                <a:spcPct val="50000"/>
              </a:spcBef>
            </a:pPr>
            <a:r>
              <a:rPr lang="en-US" altLang="en-US" sz="3200" b="1">
                <a:solidFill>
                  <a:srgbClr val="FF0000"/>
                </a:solidFill>
                <a:latin typeface="Times New Roman" panose="02020603050405020304" pitchFamily="18" charset="0"/>
                <a:cs typeface="Times New Roman" panose="02020603050405020304" pitchFamily="18" charset="0"/>
              </a:rPr>
              <a:t>d. Ba/ eat/ lot/ food though he wasn’t hungry.</a:t>
            </a:r>
          </a:p>
        </p:txBody>
      </p:sp>
      <p:sp>
        <p:nvSpPr>
          <p:cNvPr id="136197" name="Rectangle 5">
            <a:extLst>
              <a:ext uri="{FF2B5EF4-FFF2-40B4-BE49-F238E27FC236}">
                <a16:creationId xmlns:a16="http://schemas.microsoft.com/office/drawing/2014/main" id="{F2973D5F-66EA-4D23-A177-A6538796811C}"/>
              </a:ext>
            </a:extLst>
          </p:cNvPr>
          <p:cNvSpPr>
            <a:spLocks noChangeArrowheads="1"/>
          </p:cNvSpPr>
          <p:nvPr/>
        </p:nvSpPr>
        <p:spPr bwMode="auto">
          <a:xfrm>
            <a:off x="457200" y="5867400"/>
            <a:ext cx="8140700" cy="519113"/>
          </a:xfrm>
          <a:prstGeom prst="rect">
            <a:avLst/>
          </a:prstGeom>
          <a:noFill/>
          <a:ln w="9525">
            <a:noFill/>
            <a:miter lim="800000"/>
            <a:headEnd/>
            <a:tailEnd/>
          </a:ln>
          <a:effectLst/>
        </p:spPr>
        <p:txBody>
          <a:bodyPr wrap="none">
            <a:spAutoFit/>
          </a:bodyPr>
          <a:lstStyle/>
          <a:p>
            <a:pPr eaLnBrk="0" hangingPunct="0">
              <a:defRPr/>
            </a:pPr>
            <a:r>
              <a:rPr lang="en-US" sz="2800">
                <a:solidFill>
                  <a:srgbClr val="6600CC"/>
                </a:solidFill>
                <a:effectLst>
                  <a:outerShdw blurRad="38100" dist="38100" dir="2700000" algn="tl">
                    <a:srgbClr val="C0C0C0"/>
                  </a:outerShdw>
                </a:effectLst>
                <a:latin typeface="Tahoma" pitchFamily="34" charset="0"/>
              </a:rPr>
              <a:t>Ba ate a lot of food</a:t>
            </a:r>
            <a:r>
              <a:rPr lang="en-US" sz="2800">
                <a:effectLst>
                  <a:outerShdw blurRad="38100" dist="38100" dir="2700000" algn="tl">
                    <a:srgbClr val="C0C0C0"/>
                  </a:outerShdw>
                </a:effectLst>
                <a:latin typeface="Tahoma" pitchFamily="34" charset="0"/>
              </a:rPr>
              <a:t> though he wasn’t very hungry.</a:t>
            </a:r>
          </a:p>
        </p:txBody>
      </p:sp>
    </p:spTree>
  </p:cSld>
  <p:clrMapOvr>
    <a:masterClrMapping/>
  </p:clrMapOvr>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1" presetClass="entr" presetSubtype="4" fill="hold" nodeType="clickEffect">
                                  <p:stCondLst>
                                    <p:cond delay="0"/>
                                  </p:stCondLst>
                                  <p:childTnLst>
                                    <p:set>
                                      <p:cBhvr>
                                        <p:cTn id="6" dur="1" fill="hold">
                                          <p:stCondLst>
                                            <p:cond delay="0"/>
                                          </p:stCondLst>
                                        </p:cTn>
                                        <p:tgtEl>
                                          <p:spTgt spid="136195"/>
                                        </p:tgtEl>
                                        <p:attrNameLst>
                                          <p:attrName>style.visibility</p:attrName>
                                        </p:attrNameLst>
                                      </p:cBhvr>
                                      <p:to>
                                        <p:strVal val="visible"/>
                                      </p:to>
                                    </p:set>
                                    <p:animEffect transition="in" filter="wheel(4)">
                                      <p:cBhvr>
                                        <p:cTn id="7" dur="2000"/>
                                        <p:tgtEl>
                                          <p:spTgt spid="136195"/>
                                        </p:tgtEl>
                                      </p:cBhvr>
                                    </p:animEffect>
                                  </p:childTnLst>
                                </p:cTn>
                              </p:par>
                              <p:par>
                                <p:cTn id="8" presetID="21" presetClass="entr" presetSubtype="4" fill="hold" grpId="0" nodeType="withEffect">
                                  <p:stCondLst>
                                    <p:cond delay="0"/>
                                  </p:stCondLst>
                                  <p:childTnLst>
                                    <p:set>
                                      <p:cBhvr>
                                        <p:cTn id="9" dur="1" fill="hold">
                                          <p:stCondLst>
                                            <p:cond delay="0"/>
                                          </p:stCondLst>
                                        </p:cTn>
                                        <p:tgtEl>
                                          <p:spTgt spid="136196"/>
                                        </p:tgtEl>
                                        <p:attrNameLst>
                                          <p:attrName>style.visibility</p:attrName>
                                        </p:attrNameLst>
                                      </p:cBhvr>
                                      <p:to>
                                        <p:strVal val="visible"/>
                                      </p:to>
                                    </p:set>
                                    <p:animEffect transition="in" filter="wheel(4)">
                                      <p:cBhvr>
                                        <p:cTn id="10" dur="2000"/>
                                        <p:tgtEl>
                                          <p:spTgt spid="136196"/>
                                        </p:tgtEl>
                                      </p:cBhvr>
                                    </p:animEffect>
                                  </p:childTnLst>
                                </p:cTn>
                              </p:par>
                            </p:childTnLst>
                          </p:cTn>
                        </p:par>
                      </p:childTnLst>
                    </p:cTn>
                  </p:par>
                  <p:par>
                    <p:cTn id="11" fill="hold" nodeType="clickPar">
                      <p:stCondLst>
                        <p:cond delay="indefinite"/>
                      </p:stCondLst>
                      <p:childTnLst>
                        <p:par>
                          <p:cTn id="12" fill="hold" nodeType="withGroup">
                            <p:stCondLst>
                              <p:cond delay="0"/>
                            </p:stCondLst>
                            <p:childTnLst>
                              <p:par>
                                <p:cTn id="13" presetID="53" presetClass="entr" presetSubtype="0" fill="hold" grpId="0" nodeType="clickEffect">
                                  <p:stCondLst>
                                    <p:cond delay="0"/>
                                  </p:stCondLst>
                                  <p:childTnLst>
                                    <p:set>
                                      <p:cBhvr>
                                        <p:cTn id="14" dur="1" fill="hold">
                                          <p:stCondLst>
                                            <p:cond delay="0"/>
                                          </p:stCondLst>
                                        </p:cTn>
                                        <p:tgtEl>
                                          <p:spTgt spid="136197"/>
                                        </p:tgtEl>
                                        <p:attrNameLst>
                                          <p:attrName>style.visibility</p:attrName>
                                        </p:attrNameLst>
                                      </p:cBhvr>
                                      <p:to>
                                        <p:strVal val="visible"/>
                                      </p:to>
                                    </p:set>
                                    <p:anim calcmode="lin" valueType="num">
                                      <p:cBhvr>
                                        <p:cTn id="15" dur="500" fill="hold"/>
                                        <p:tgtEl>
                                          <p:spTgt spid="136197"/>
                                        </p:tgtEl>
                                        <p:attrNameLst>
                                          <p:attrName>ppt_w</p:attrName>
                                        </p:attrNameLst>
                                      </p:cBhvr>
                                      <p:tavLst>
                                        <p:tav tm="0">
                                          <p:val>
                                            <p:fltVal val="0"/>
                                          </p:val>
                                        </p:tav>
                                        <p:tav tm="100000">
                                          <p:val>
                                            <p:strVal val="#ppt_w"/>
                                          </p:val>
                                        </p:tav>
                                      </p:tavLst>
                                    </p:anim>
                                    <p:anim calcmode="lin" valueType="num">
                                      <p:cBhvr>
                                        <p:cTn id="16" dur="500" fill="hold"/>
                                        <p:tgtEl>
                                          <p:spTgt spid="136197"/>
                                        </p:tgtEl>
                                        <p:attrNameLst>
                                          <p:attrName>ppt_h</p:attrName>
                                        </p:attrNameLst>
                                      </p:cBhvr>
                                      <p:tavLst>
                                        <p:tav tm="0">
                                          <p:val>
                                            <p:fltVal val="0"/>
                                          </p:val>
                                        </p:tav>
                                        <p:tav tm="100000">
                                          <p:val>
                                            <p:strVal val="#ppt_h"/>
                                          </p:val>
                                        </p:tav>
                                      </p:tavLst>
                                    </p:anim>
                                    <p:animEffect transition="in" filter="fade">
                                      <p:cBhvr>
                                        <p:cTn id="17" dur="500"/>
                                        <p:tgtEl>
                                          <p:spTgt spid="13619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6196" grpId="0"/>
      <p:bldP spid="136197" grpId="0"/>
    </p:bld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5602" name="Picture 2" descr="A041">
            <a:extLst>
              <a:ext uri="{FF2B5EF4-FFF2-40B4-BE49-F238E27FC236}">
                <a16:creationId xmlns:a16="http://schemas.microsoft.com/office/drawing/2014/main" id="{05574BE3-D507-452F-9C73-353D2CC41975}"/>
              </a:ext>
            </a:extLst>
          </p:cNvPr>
          <p:cNvPicPr>
            <a:picLocks noGrp="1" noChangeAspect="1" noChangeArrowheads="1"/>
          </p:cNvPicPr>
          <p:nvPr>
            <p:ph/>
          </p:nvPr>
        </p:nvPicPr>
        <p:blipFill>
          <a:blip r:embed="rId2">
            <a:lum bright="42000"/>
            <a:extLst>
              <a:ext uri="{28A0092B-C50C-407E-A947-70E740481C1C}">
                <a14:useLocalDpi xmlns:a14="http://schemas.microsoft.com/office/drawing/2010/main" val="0"/>
              </a:ext>
            </a:extLst>
          </a:blip>
          <a:srcRect/>
          <a:stretch>
            <a:fillRect/>
          </a:stretch>
        </p:blipFill>
        <p:spPr>
          <a:xfrm>
            <a:off x="0" y="0"/>
            <a:ext cx="9144000" cy="6858000"/>
          </a:xfrm>
          <a:noFill/>
        </p:spPr>
      </p:pic>
      <p:pic>
        <p:nvPicPr>
          <p:cNvPr id="137219" name="Picture 3">
            <a:extLst>
              <a:ext uri="{FF2B5EF4-FFF2-40B4-BE49-F238E27FC236}">
                <a16:creationId xmlns:a16="http://schemas.microsoft.com/office/drawing/2014/main" id="{DC2C85F5-8966-496D-96ED-2CCA5DB6F192}"/>
              </a:ext>
            </a:extLst>
          </p:cNvPr>
          <p:cNvPicPr>
            <a:picLocks noChangeAspect="1" noChangeArrowheads="1"/>
          </p:cNvPicPr>
          <p:nvPr/>
        </p:nvPicPr>
        <p:blipFill>
          <a:blip r:embed="rId3">
            <a:lum bright="-12000"/>
            <a:extLst>
              <a:ext uri="{28A0092B-C50C-407E-A947-70E740481C1C}">
                <a14:useLocalDpi xmlns:a14="http://schemas.microsoft.com/office/drawing/2010/main" val="0"/>
              </a:ext>
            </a:extLst>
          </a:blip>
          <a:srcRect/>
          <a:stretch>
            <a:fillRect/>
          </a:stretch>
        </p:blipFill>
        <p:spPr bwMode="auto">
          <a:xfrm>
            <a:off x="2057400" y="1143000"/>
            <a:ext cx="4953000" cy="32575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37220" name="Text Box 4">
            <a:extLst>
              <a:ext uri="{FF2B5EF4-FFF2-40B4-BE49-F238E27FC236}">
                <a16:creationId xmlns:a16="http://schemas.microsoft.com/office/drawing/2014/main" id="{F4E090F0-4959-47F7-A0E0-EB09222C2324}"/>
              </a:ext>
            </a:extLst>
          </p:cNvPr>
          <p:cNvSpPr txBox="1">
            <a:spLocks noChangeArrowheads="1"/>
          </p:cNvSpPr>
          <p:nvPr/>
        </p:nvSpPr>
        <p:spPr bwMode="auto">
          <a:xfrm>
            <a:off x="381000" y="4419600"/>
            <a:ext cx="8153400" cy="1066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lIns="91409" tIns="45704" rIns="91409" bIns="45704">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spcBef>
                <a:spcPct val="50000"/>
              </a:spcBef>
            </a:pPr>
            <a:r>
              <a:rPr lang="en-US" altLang="en-US" sz="3200" b="1">
                <a:solidFill>
                  <a:srgbClr val="FF0000"/>
                </a:solidFill>
                <a:latin typeface="Times New Roman" panose="02020603050405020304" pitchFamily="18" charset="0"/>
                <a:cs typeface="Times New Roman" panose="02020603050405020304" pitchFamily="18" charset="0"/>
              </a:rPr>
              <a:t>e. Even though the keyboard wasn’t working well,/ finish/ letter</a:t>
            </a:r>
          </a:p>
        </p:txBody>
      </p:sp>
      <p:sp>
        <p:nvSpPr>
          <p:cNvPr id="137222" name="Text Box 6">
            <a:extLst>
              <a:ext uri="{FF2B5EF4-FFF2-40B4-BE49-F238E27FC236}">
                <a16:creationId xmlns:a16="http://schemas.microsoft.com/office/drawing/2014/main" id="{AB5BE6F5-45D8-42DE-A99D-A9E5B3B8A8E4}"/>
              </a:ext>
            </a:extLst>
          </p:cNvPr>
          <p:cNvSpPr txBox="1">
            <a:spLocks noChangeArrowheads="1"/>
          </p:cNvSpPr>
          <p:nvPr/>
        </p:nvSpPr>
        <p:spPr bwMode="auto">
          <a:xfrm>
            <a:off x="381000" y="5562600"/>
            <a:ext cx="8229600" cy="1066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spcBef>
                <a:spcPct val="50000"/>
              </a:spcBef>
            </a:pPr>
            <a:r>
              <a:rPr lang="en-US" altLang="en-US" sz="3200">
                <a:latin typeface="Arial" panose="020B0604020202020204" pitchFamily="34" charset="0"/>
              </a:rPr>
              <a:t>Even though the keyboard wasn’t working well, </a:t>
            </a:r>
            <a:r>
              <a:rPr lang="en-US" altLang="en-US" sz="3200">
                <a:solidFill>
                  <a:srgbClr val="0000FF"/>
                </a:solidFill>
                <a:latin typeface="Arial Unicode MS" pitchFamily="34" charset="-128"/>
              </a:rPr>
              <a:t>she tried to finish her letter.</a:t>
            </a:r>
          </a:p>
        </p:txBody>
      </p:sp>
    </p:spTree>
  </p:cSld>
  <p:clrMapOvr>
    <a:masterClrMapping/>
  </p:clrMapOvr>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 presetClass="entr" presetSubtype="8" fill="hold" nodeType="clickEffect">
                                  <p:stCondLst>
                                    <p:cond delay="0"/>
                                  </p:stCondLst>
                                  <p:childTnLst>
                                    <p:set>
                                      <p:cBhvr>
                                        <p:cTn id="6" dur="1" fill="hold">
                                          <p:stCondLst>
                                            <p:cond delay="0"/>
                                          </p:stCondLst>
                                        </p:cTn>
                                        <p:tgtEl>
                                          <p:spTgt spid="137219"/>
                                        </p:tgtEl>
                                        <p:attrNameLst>
                                          <p:attrName>style.visibility</p:attrName>
                                        </p:attrNameLst>
                                      </p:cBhvr>
                                      <p:to>
                                        <p:strVal val="visible"/>
                                      </p:to>
                                    </p:set>
                                    <p:anim calcmode="lin" valueType="num">
                                      <p:cBhvr additive="base">
                                        <p:cTn id="7" dur="2000" fill="hold"/>
                                        <p:tgtEl>
                                          <p:spTgt spid="137219"/>
                                        </p:tgtEl>
                                        <p:attrNameLst>
                                          <p:attrName>ppt_x</p:attrName>
                                        </p:attrNameLst>
                                      </p:cBhvr>
                                      <p:tavLst>
                                        <p:tav tm="0">
                                          <p:val>
                                            <p:strVal val="0-#ppt_w/2"/>
                                          </p:val>
                                        </p:tav>
                                        <p:tav tm="100000">
                                          <p:val>
                                            <p:strVal val="#ppt_x"/>
                                          </p:val>
                                        </p:tav>
                                      </p:tavLst>
                                    </p:anim>
                                    <p:anim calcmode="lin" valueType="num">
                                      <p:cBhvr additive="base">
                                        <p:cTn id="8" dur="2000" fill="hold"/>
                                        <p:tgtEl>
                                          <p:spTgt spid="137219"/>
                                        </p:tgtEl>
                                        <p:attrNameLst>
                                          <p:attrName>ppt_y</p:attrName>
                                        </p:attrNameLst>
                                      </p:cBhvr>
                                      <p:tavLst>
                                        <p:tav tm="0">
                                          <p:val>
                                            <p:strVal val="#ppt_y"/>
                                          </p:val>
                                        </p:tav>
                                        <p:tav tm="100000">
                                          <p:val>
                                            <p:strVal val="#ppt_y"/>
                                          </p:val>
                                        </p:tav>
                                      </p:tavLst>
                                    </p:anim>
                                  </p:childTnLst>
                                </p:cTn>
                              </p:par>
                              <p:par>
                                <p:cTn id="9" presetID="2" presetClass="entr" presetSubtype="8" fill="hold" grpId="0" nodeType="withEffect">
                                  <p:stCondLst>
                                    <p:cond delay="0"/>
                                  </p:stCondLst>
                                  <p:childTnLst>
                                    <p:set>
                                      <p:cBhvr>
                                        <p:cTn id="10" dur="1" fill="hold">
                                          <p:stCondLst>
                                            <p:cond delay="0"/>
                                          </p:stCondLst>
                                        </p:cTn>
                                        <p:tgtEl>
                                          <p:spTgt spid="137220"/>
                                        </p:tgtEl>
                                        <p:attrNameLst>
                                          <p:attrName>style.visibility</p:attrName>
                                        </p:attrNameLst>
                                      </p:cBhvr>
                                      <p:to>
                                        <p:strVal val="visible"/>
                                      </p:to>
                                    </p:set>
                                    <p:anim calcmode="lin" valueType="num">
                                      <p:cBhvr additive="base">
                                        <p:cTn id="11" dur="2000" fill="hold"/>
                                        <p:tgtEl>
                                          <p:spTgt spid="137220"/>
                                        </p:tgtEl>
                                        <p:attrNameLst>
                                          <p:attrName>ppt_x</p:attrName>
                                        </p:attrNameLst>
                                      </p:cBhvr>
                                      <p:tavLst>
                                        <p:tav tm="0">
                                          <p:val>
                                            <p:strVal val="0-#ppt_w/2"/>
                                          </p:val>
                                        </p:tav>
                                        <p:tav tm="100000">
                                          <p:val>
                                            <p:strVal val="#ppt_x"/>
                                          </p:val>
                                        </p:tav>
                                      </p:tavLst>
                                    </p:anim>
                                    <p:anim calcmode="lin" valueType="num">
                                      <p:cBhvr additive="base">
                                        <p:cTn id="12" dur="2000" fill="hold"/>
                                        <p:tgtEl>
                                          <p:spTgt spid="137220"/>
                                        </p:tgtEl>
                                        <p:attrNameLst>
                                          <p:attrName>ppt_y</p:attrName>
                                        </p:attrNameLst>
                                      </p:cBhvr>
                                      <p:tavLst>
                                        <p:tav tm="0">
                                          <p:val>
                                            <p:strVal val="#ppt_y"/>
                                          </p:val>
                                        </p:tav>
                                        <p:tav tm="100000">
                                          <p:val>
                                            <p:strVal val="#ppt_y"/>
                                          </p:val>
                                        </p:tav>
                                      </p:tavLst>
                                    </p:anim>
                                  </p:childTnLst>
                                </p:cTn>
                              </p:par>
                            </p:childTnLst>
                          </p:cTn>
                        </p:par>
                      </p:childTnLst>
                    </p:cTn>
                  </p:par>
                  <p:par>
                    <p:cTn id="13" fill="hold" nodeType="clickPar">
                      <p:stCondLst>
                        <p:cond delay="indefinite"/>
                      </p:stCondLst>
                      <p:childTnLst>
                        <p:par>
                          <p:cTn id="14" fill="hold" nodeType="withGroup">
                            <p:stCondLst>
                              <p:cond delay="0"/>
                            </p:stCondLst>
                            <p:childTnLst>
                              <p:par>
                                <p:cTn id="15" presetID="3" presetClass="entr" presetSubtype="10" fill="hold" grpId="0" nodeType="clickEffect">
                                  <p:stCondLst>
                                    <p:cond delay="0"/>
                                  </p:stCondLst>
                                  <p:childTnLst>
                                    <p:set>
                                      <p:cBhvr>
                                        <p:cTn id="16" dur="1" fill="hold">
                                          <p:stCondLst>
                                            <p:cond delay="0"/>
                                          </p:stCondLst>
                                        </p:cTn>
                                        <p:tgtEl>
                                          <p:spTgt spid="137222"/>
                                        </p:tgtEl>
                                        <p:attrNameLst>
                                          <p:attrName>style.visibility</p:attrName>
                                        </p:attrNameLst>
                                      </p:cBhvr>
                                      <p:to>
                                        <p:strVal val="visible"/>
                                      </p:to>
                                    </p:set>
                                    <p:animEffect transition="in" filter="blinds(horizontal)">
                                      <p:cBhvr>
                                        <p:cTn id="17" dur="500"/>
                                        <p:tgtEl>
                                          <p:spTgt spid="13722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7220" grpId="0"/>
      <p:bldP spid="137222" grpId="0"/>
    </p:bldLst>
  </p:timing>
</p:sld>
</file>

<file path=ppt/slides/slide24.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140290" name="Rectangle 2">
            <a:extLst>
              <a:ext uri="{FF2B5EF4-FFF2-40B4-BE49-F238E27FC236}">
                <a16:creationId xmlns:a16="http://schemas.microsoft.com/office/drawing/2014/main" id="{DE8C8C0B-E060-41C0-B659-C78E7F99F86E}"/>
              </a:ext>
            </a:extLst>
          </p:cNvPr>
          <p:cNvSpPr>
            <a:spLocks noGrp="1" noChangeArrowheads="1"/>
          </p:cNvSpPr>
          <p:nvPr>
            <p:ph type="title"/>
          </p:nvPr>
        </p:nvSpPr>
        <p:spPr>
          <a:xfrm>
            <a:off x="457200" y="914400"/>
            <a:ext cx="9144000" cy="685800"/>
          </a:xfrm>
        </p:spPr>
        <p:txBody>
          <a:bodyPr/>
          <a:lstStyle/>
          <a:p>
            <a:pPr algn="l" eaLnBrk="1" hangingPunct="1"/>
            <a:r>
              <a:rPr lang="en-US" altLang="en-US" sz="3000" b="1">
                <a:solidFill>
                  <a:srgbClr val="33CC33"/>
                </a:solidFill>
                <a:latin typeface=".VnPresent" panose="020B7200000000000000" pitchFamily="34" charset="0"/>
              </a:rPr>
              <a:t> Insert “ Who” or “Which” in the blanks.</a:t>
            </a:r>
          </a:p>
        </p:txBody>
      </p:sp>
      <p:sp>
        <p:nvSpPr>
          <p:cNvPr id="26627" name="Text Box 3">
            <a:extLst>
              <a:ext uri="{FF2B5EF4-FFF2-40B4-BE49-F238E27FC236}">
                <a16:creationId xmlns:a16="http://schemas.microsoft.com/office/drawing/2014/main" id="{A55803A4-A1AD-4931-B08B-1AF4D2A7F862}"/>
              </a:ext>
            </a:extLst>
          </p:cNvPr>
          <p:cNvSpPr txBox="1">
            <a:spLocks noChangeArrowheads="1"/>
          </p:cNvSpPr>
          <p:nvPr/>
        </p:nvSpPr>
        <p:spPr bwMode="auto">
          <a:xfrm>
            <a:off x="0" y="6096000"/>
            <a:ext cx="9144000" cy="779463"/>
          </a:xfrm>
          <a:prstGeom prst="rect">
            <a:avLst/>
          </a:prstGeom>
          <a:gradFill rotWithShape="1">
            <a:gsLst>
              <a:gs pos="0">
                <a:schemeClr val="bg1"/>
              </a:gs>
              <a:gs pos="100000">
                <a:srgbClr val="99FFCC"/>
              </a:gs>
            </a:gsLst>
            <a:lin ang="5400000" scaled="1"/>
          </a:gradFill>
          <a:ln>
            <a:noFill/>
          </a:ln>
          <a:extLs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spcBef>
                <a:spcPct val="50000"/>
              </a:spcBef>
            </a:pPr>
            <a:endParaRPr lang="en-US" altLang="en-US" sz="1800">
              <a:latin typeface="Comic Sans MS" panose="030F0702030302020204" pitchFamily="66" charset="0"/>
            </a:endParaRPr>
          </a:p>
          <a:p>
            <a:pPr>
              <a:spcBef>
                <a:spcPct val="50000"/>
              </a:spcBef>
            </a:pPr>
            <a:endParaRPr lang="en-US" altLang="en-US" sz="1800">
              <a:latin typeface="Comic Sans MS" panose="030F0702030302020204" pitchFamily="66" charset="0"/>
            </a:endParaRPr>
          </a:p>
        </p:txBody>
      </p:sp>
      <p:sp>
        <p:nvSpPr>
          <p:cNvPr id="140292" name="Text Box 4">
            <a:extLst>
              <a:ext uri="{FF2B5EF4-FFF2-40B4-BE49-F238E27FC236}">
                <a16:creationId xmlns:a16="http://schemas.microsoft.com/office/drawing/2014/main" id="{502CD663-9BB7-44AD-9A09-EFCEADEDB0D8}"/>
              </a:ext>
            </a:extLst>
          </p:cNvPr>
          <p:cNvSpPr txBox="1">
            <a:spLocks noChangeArrowheads="1"/>
          </p:cNvSpPr>
          <p:nvPr/>
        </p:nvSpPr>
        <p:spPr bwMode="auto">
          <a:xfrm>
            <a:off x="0" y="0"/>
            <a:ext cx="9144000" cy="1066800"/>
          </a:xfrm>
          <a:prstGeom prst="rect">
            <a:avLst/>
          </a:prstGeom>
          <a:gradFill rotWithShape="1">
            <a:gsLst>
              <a:gs pos="0">
                <a:srgbClr val="FFCCFF"/>
              </a:gs>
              <a:gs pos="50000">
                <a:srgbClr val="FFFFFF"/>
              </a:gs>
              <a:gs pos="100000">
                <a:srgbClr val="FFCCFF"/>
              </a:gs>
            </a:gsLst>
            <a:lin ang="5400000" scaled="1"/>
          </a:gradFill>
          <a:ln w="9525">
            <a:noFill/>
            <a:miter lim="800000"/>
            <a:headEnd/>
            <a:tailEnd/>
          </a:ln>
          <a:effectLst/>
        </p:spPr>
        <p:txBody>
          <a:bodyPr>
            <a:spAutoFit/>
          </a:bodyPr>
          <a:lstStyle/>
          <a:p>
            <a:pPr algn="ctr" eaLnBrk="0" hangingPunct="0">
              <a:spcBef>
                <a:spcPct val="50000"/>
              </a:spcBef>
              <a:defRPr/>
            </a:pPr>
            <a:r>
              <a:rPr lang="en-US" sz="3200">
                <a:solidFill>
                  <a:srgbClr val="FF0000"/>
                </a:solidFill>
                <a:effectLst>
                  <a:outerShdw blurRad="38100" dist="38100" dir="2700000" algn="tl">
                    <a:srgbClr val="000000"/>
                  </a:outerShdw>
                </a:effectLst>
                <a:latin typeface="Comic Sans MS" pitchFamily="66" charset="0"/>
              </a:rPr>
              <a:t> Unit 8 : </a:t>
            </a:r>
            <a:r>
              <a:rPr lang="en-US" sz="3200">
                <a:solidFill>
                  <a:srgbClr val="FF0000"/>
                </a:solidFill>
                <a:effectLst>
                  <a:outerShdw blurRad="38100" dist="38100" dir="2700000" algn="tl">
                    <a:srgbClr val="000000"/>
                  </a:outerShdw>
                </a:effectLst>
                <a:latin typeface=".VnTimeH" pitchFamily="34" charset="0"/>
              </a:rPr>
              <a:t>celebrations</a:t>
            </a:r>
            <a:br>
              <a:rPr lang="en-US" sz="3200">
                <a:solidFill>
                  <a:srgbClr val="FF0000"/>
                </a:solidFill>
                <a:effectLst>
                  <a:outerShdw blurRad="38100" dist="38100" dir="2700000" algn="tl">
                    <a:srgbClr val="000000"/>
                  </a:outerShdw>
                </a:effectLst>
                <a:latin typeface=".VnTimeH" pitchFamily="34" charset="0"/>
              </a:rPr>
            </a:br>
            <a:r>
              <a:rPr lang="en-US" sz="3200" u="sng">
                <a:solidFill>
                  <a:srgbClr val="703DFF"/>
                </a:solidFill>
                <a:effectLst>
                  <a:outerShdw blurRad="38100" dist="38100" dir="2700000" algn="tl">
                    <a:srgbClr val="000000"/>
                  </a:outerShdw>
                </a:effectLst>
                <a:latin typeface="Comic Sans MS" pitchFamily="66" charset="0"/>
              </a:rPr>
              <a:t>Lesson </a:t>
            </a:r>
            <a:r>
              <a:rPr lang="en-US" sz="3200">
                <a:solidFill>
                  <a:srgbClr val="FF0000"/>
                </a:solidFill>
                <a:effectLst>
                  <a:outerShdw blurRad="38100" dist="38100" dir="2700000" algn="tl">
                    <a:srgbClr val="000000"/>
                  </a:outerShdw>
                </a:effectLst>
                <a:latin typeface="Comic Sans MS" pitchFamily="66" charset="0"/>
              </a:rPr>
              <a:t> : Language focus</a:t>
            </a:r>
          </a:p>
        </p:txBody>
      </p:sp>
      <p:sp>
        <p:nvSpPr>
          <p:cNvPr id="140293" name="Rectangle 5">
            <a:extLst>
              <a:ext uri="{FF2B5EF4-FFF2-40B4-BE49-F238E27FC236}">
                <a16:creationId xmlns:a16="http://schemas.microsoft.com/office/drawing/2014/main" id="{4877FE30-8631-46AD-89D2-F50474B3C546}"/>
              </a:ext>
            </a:extLst>
          </p:cNvPr>
          <p:cNvSpPr>
            <a:spLocks noGrp="1" noChangeArrowheads="1"/>
          </p:cNvSpPr>
          <p:nvPr>
            <p:ph type="body" sz="half" idx="2"/>
          </p:nvPr>
        </p:nvSpPr>
        <p:spPr>
          <a:xfrm>
            <a:off x="381000" y="1981200"/>
            <a:ext cx="8610600" cy="4525963"/>
          </a:xfrm>
        </p:spPr>
        <p:txBody>
          <a:bodyPr/>
          <a:lstStyle/>
          <a:p>
            <a:pPr marL="533400" indent="-533400" eaLnBrk="1" hangingPunct="1">
              <a:buFontTx/>
              <a:buAutoNum type="arabicPeriod"/>
            </a:pPr>
            <a:r>
              <a:rPr lang="en-US" altLang="en-US"/>
              <a:t>The man …………helps me is a doctor.</a:t>
            </a:r>
          </a:p>
          <a:p>
            <a:pPr marL="533400" indent="-533400" eaLnBrk="1" hangingPunct="1">
              <a:buFontTx/>
              <a:buAutoNum type="arabicPeriod"/>
            </a:pPr>
            <a:r>
              <a:rPr lang="en-US" altLang="en-US"/>
              <a:t>The farmer buys a book……………is new.</a:t>
            </a:r>
          </a:p>
          <a:p>
            <a:pPr marL="533400" indent="-533400" eaLnBrk="1" hangingPunct="1">
              <a:buFontTx/>
              <a:buAutoNum type="arabicPeriod"/>
            </a:pPr>
            <a:r>
              <a:rPr lang="en-US" altLang="en-US"/>
              <a:t>Lan invites some friends …………..come to her house.</a:t>
            </a:r>
          </a:p>
          <a:p>
            <a:pPr marL="533400" indent="-533400" eaLnBrk="1" hangingPunct="1">
              <a:buFontTx/>
              <a:buAutoNum type="arabicPeriod"/>
            </a:pPr>
            <a:r>
              <a:rPr lang="en-US" altLang="en-US"/>
              <a:t>My father gave a bike…….......is old.</a:t>
            </a:r>
          </a:p>
        </p:txBody>
      </p:sp>
      <p:sp>
        <p:nvSpPr>
          <p:cNvPr id="140294" name="Rectangle 6">
            <a:extLst>
              <a:ext uri="{FF2B5EF4-FFF2-40B4-BE49-F238E27FC236}">
                <a16:creationId xmlns:a16="http://schemas.microsoft.com/office/drawing/2014/main" id="{0AC15C4D-4093-443A-B591-623F164D4E56}"/>
              </a:ext>
            </a:extLst>
          </p:cNvPr>
          <p:cNvSpPr>
            <a:spLocks noChangeArrowheads="1"/>
          </p:cNvSpPr>
          <p:nvPr/>
        </p:nvSpPr>
        <p:spPr bwMode="auto">
          <a:xfrm>
            <a:off x="5029200" y="2514600"/>
            <a:ext cx="12954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lgn="ctr"/>
            <a:r>
              <a:rPr lang="en-US" altLang="en-US" sz="2400">
                <a:solidFill>
                  <a:srgbClr val="FF0066"/>
                </a:solidFill>
                <a:latin typeface="Comic Sans MS" panose="030F0702030302020204" pitchFamily="66" charset="0"/>
              </a:rPr>
              <a:t>which</a:t>
            </a:r>
          </a:p>
        </p:txBody>
      </p:sp>
      <p:sp>
        <p:nvSpPr>
          <p:cNvPr id="140295" name="Rectangle 7">
            <a:extLst>
              <a:ext uri="{FF2B5EF4-FFF2-40B4-BE49-F238E27FC236}">
                <a16:creationId xmlns:a16="http://schemas.microsoft.com/office/drawing/2014/main" id="{E20D5026-4162-4BD4-A3BF-EDF2C82F9FFF}"/>
              </a:ext>
            </a:extLst>
          </p:cNvPr>
          <p:cNvSpPr>
            <a:spLocks noChangeArrowheads="1"/>
          </p:cNvSpPr>
          <p:nvPr/>
        </p:nvSpPr>
        <p:spPr bwMode="auto">
          <a:xfrm>
            <a:off x="5334000" y="3048000"/>
            <a:ext cx="12954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lgn="ctr"/>
            <a:r>
              <a:rPr lang="en-US" altLang="en-US" sz="2400">
                <a:solidFill>
                  <a:srgbClr val="FF0066"/>
                </a:solidFill>
                <a:latin typeface="Comic Sans MS" panose="030F0702030302020204" pitchFamily="66" charset="0"/>
              </a:rPr>
              <a:t>who</a:t>
            </a:r>
          </a:p>
        </p:txBody>
      </p:sp>
      <p:sp>
        <p:nvSpPr>
          <p:cNvPr id="140296" name="Rectangle 8">
            <a:extLst>
              <a:ext uri="{FF2B5EF4-FFF2-40B4-BE49-F238E27FC236}">
                <a16:creationId xmlns:a16="http://schemas.microsoft.com/office/drawing/2014/main" id="{B471ED8E-5811-42B9-BD9D-94C2043D0274}"/>
              </a:ext>
            </a:extLst>
          </p:cNvPr>
          <p:cNvSpPr>
            <a:spLocks noChangeArrowheads="1"/>
          </p:cNvSpPr>
          <p:nvPr/>
        </p:nvSpPr>
        <p:spPr bwMode="auto">
          <a:xfrm>
            <a:off x="2514600" y="2057400"/>
            <a:ext cx="12954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lgn="ctr"/>
            <a:r>
              <a:rPr lang="en-US" altLang="en-US" sz="2400">
                <a:solidFill>
                  <a:srgbClr val="FF0066"/>
                </a:solidFill>
                <a:latin typeface="Comic Sans MS" panose="030F0702030302020204" pitchFamily="66" charset="0"/>
              </a:rPr>
              <a:t>who</a:t>
            </a:r>
          </a:p>
        </p:txBody>
      </p:sp>
      <p:sp>
        <p:nvSpPr>
          <p:cNvPr id="140297" name="Rectangle 9">
            <a:extLst>
              <a:ext uri="{FF2B5EF4-FFF2-40B4-BE49-F238E27FC236}">
                <a16:creationId xmlns:a16="http://schemas.microsoft.com/office/drawing/2014/main" id="{D1C28173-78AF-4DC1-BDFF-A6CA2B1206C6}"/>
              </a:ext>
            </a:extLst>
          </p:cNvPr>
          <p:cNvSpPr>
            <a:spLocks noChangeArrowheads="1"/>
          </p:cNvSpPr>
          <p:nvPr/>
        </p:nvSpPr>
        <p:spPr bwMode="auto">
          <a:xfrm>
            <a:off x="4572000" y="3962400"/>
            <a:ext cx="12954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sz="2000">
                <a:solidFill>
                  <a:schemeClr val="tx1"/>
                </a:solidFill>
                <a:latin typeface=".VnTime" panose="020B7200000000000000" pitchFamily="34" charset="0"/>
              </a:defRPr>
            </a:lvl1pPr>
            <a:lvl2pPr marL="742950" indent="-285750" eaLnBrk="0" hangingPunct="0">
              <a:defRPr sz="2000">
                <a:solidFill>
                  <a:schemeClr val="tx1"/>
                </a:solidFill>
                <a:latin typeface=".VnTime" panose="020B7200000000000000" pitchFamily="34" charset="0"/>
              </a:defRPr>
            </a:lvl2pPr>
            <a:lvl3pPr marL="1143000" indent="-228600" eaLnBrk="0" hangingPunct="0">
              <a:defRPr sz="2000">
                <a:solidFill>
                  <a:schemeClr val="tx1"/>
                </a:solidFill>
                <a:latin typeface=".VnTime" panose="020B7200000000000000" pitchFamily="34" charset="0"/>
              </a:defRPr>
            </a:lvl3pPr>
            <a:lvl4pPr marL="1600200" indent="-228600" eaLnBrk="0" hangingPunct="0">
              <a:defRPr sz="2000">
                <a:solidFill>
                  <a:schemeClr val="tx1"/>
                </a:solidFill>
                <a:latin typeface=".VnTime" panose="020B7200000000000000" pitchFamily="34" charset="0"/>
              </a:defRPr>
            </a:lvl4pPr>
            <a:lvl5pPr marL="2057400" indent="-228600" eaLnBrk="0" hangingPunct="0">
              <a:defRPr sz="2000">
                <a:solidFill>
                  <a:schemeClr val="tx1"/>
                </a:solidFill>
                <a:latin typeface=".VnTime" panose="020B7200000000000000" pitchFamily="34" charset="0"/>
              </a:defRPr>
            </a:lvl5pPr>
            <a:lvl6pPr marL="2514600" indent="-228600" eaLnBrk="0" fontAlgn="base" hangingPunct="0">
              <a:spcBef>
                <a:spcPct val="0"/>
              </a:spcBef>
              <a:spcAft>
                <a:spcPct val="0"/>
              </a:spcAft>
              <a:defRPr sz="2000">
                <a:solidFill>
                  <a:schemeClr val="tx1"/>
                </a:solidFill>
                <a:latin typeface=".VnTime" panose="020B7200000000000000" pitchFamily="34" charset="0"/>
              </a:defRPr>
            </a:lvl6pPr>
            <a:lvl7pPr marL="2971800" indent="-228600" eaLnBrk="0" fontAlgn="base" hangingPunct="0">
              <a:spcBef>
                <a:spcPct val="0"/>
              </a:spcBef>
              <a:spcAft>
                <a:spcPct val="0"/>
              </a:spcAft>
              <a:defRPr sz="2000">
                <a:solidFill>
                  <a:schemeClr val="tx1"/>
                </a:solidFill>
                <a:latin typeface=".VnTime" panose="020B7200000000000000" pitchFamily="34" charset="0"/>
              </a:defRPr>
            </a:lvl7pPr>
            <a:lvl8pPr marL="3429000" indent="-228600" eaLnBrk="0" fontAlgn="base" hangingPunct="0">
              <a:spcBef>
                <a:spcPct val="0"/>
              </a:spcBef>
              <a:spcAft>
                <a:spcPct val="0"/>
              </a:spcAft>
              <a:defRPr sz="2000">
                <a:solidFill>
                  <a:schemeClr val="tx1"/>
                </a:solidFill>
                <a:latin typeface=".VnTime" panose="020B7200000000000000" pitchFamily="34" charset="0"/>
              </a:defRPr>
            </a:lvl8pPr>
            <a:lvl9pPr marL="3886200" indent="-228600" eaLnBrk="0" fontAlgn="base" hangingPunct="0">
              <a:spcBef>
                <a:spcPct val="0"/>
              </a:spcBef>
              <a:spcAft>
                <a:spcPct val="0"/>
              </a:spcAft>
              <a:defRPr sz="2000">
                <a:solidFill>
                  <a:schemeClr val="tx1"/>
                </a:solidFill>
                <a:latin typeface=".VnTime" panose="020B7200000000000000" pitchFamily="34" charset="0"/>
              </a:defRPr>
            </a:lvl9pPr>
          </a:lstStyle>
          <a:p>
            <a:pPr algn="ctr"/>
            <a:r>
              <a:rPr lang="en-US" altLang="en-US" sz="2400">
                <a:solidFill>
                  <a:srgbClr val="FF0066"/>
                </a:solidFill>
                <a:latin typeface="Comic Sans MS" panose="030F0702030302020204" pitchFamily="66" charset="0"/>
              </a:rPr>
              <a:t>which</a:t>
            </a:r>
          </a:p>
        </p:txBody>
      </p:sp>
    </p:spTree>
  </p:cSld>
  <p:clrMapOvr>
    <a:masterClrMapping/>
  </p:clrMapOvr>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140292"/>
                                        </p:tgtEl>
                                        <p:attrNameLst>
                                          <p:attrName>style.visibility</p:attrName>
                                        </p:attrNameLst>
                                      </p:cBhvr>
                                      <p:to>
                                        <p:strVal val="visible"/>
                                      </p:to>
                                    </p:set>
                                    <p:animEffect transition="in" filter="randombar(horizontal)">
                                      <p:cBhvr>
                                        <p:cTn id="7" dur="500"/>
                                        <p:tgtEl>
                                          <p:spTgt spid="140292"/>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18" presetClass="entr" presetSubtype="12" fill="hold" grpId="0" nodeType="clickEffect">
                                  <p:stCondLst>
                                    <p:cond delay="0"/>
                                  </p:stCondLst>
                                  <p:childTnLst>
                                    <p:set>
                                      <p:cBhvr>
                                        <p:cTn id="11" dur="1" fill="hold">
                                          <p:stCondLst>
                                            <p:cond delay="0"/>
                                          </p:stCondLst>
                                        </p:cTn>
                                        <p:tgtEl>
                                          <p:spTgt spid="140290"/>
                                        </p:tgtEl>
                                        <p:attrNameLst>
                                          <p:attrName>style.visibility</p:attrName>
                                        </p:attrNameLst>
                                      </p:cBhvr>
                                      <p:to>
                                        <p:strVal val="visible"/>
                                      </p:to>
                                    </p:set>
                                    <p:animEffect transition="in" filter="strips(downLeft)">
                                      <p:cBhvr>
                                        <p:cTn id="12" dur="500"/>
                                        <p:tgtEl>
                                          <p:spTgt spid="140290"/>
                                        </p:tgtEl>
                                      </p:cBhvr>
                                    </p:animEffect>
                                  </p:childTnLst>
                                </p:cTn>
                              </p:par>
                            </p:childTnLst>
                          </p:cTn>
                        </p:par>
                      </p:childTnLst>
                    </p:cTn>
                  </p:par>
                  <p:par>
                    <p:cTn id="13" fill="hold" nodeType="clickPar">
                      <p:stCondLst>
                        <p:cond delay="indefinite"/>
                      </p:stCondLst>
                      <p:childTnLst>
                        <p:par>
                          <p:cTn id="14" fill="hold" nodeType="withGroup">
                            <p:stCondLst>
                              <p:cond delay="0"/>
                            </p:stCondLst>
                            <p:childTnLst>
                              <p:par>
                                <p:cTn id="15" presetID="2" presetClass="entr" presetSubtype="4" fill="hold" nodeType="clickEffect">
                                  <p:stCondLst>
                                    <p:cond delay="0"/>
                                  </p:stCondLst>
                                  <p:childTnLst>
                                    <p:set>
                                      <p:cBhvr>
                                        <p:cTn id="16" dur="1" fill="hold">
                                          <p:stCondLst>
                                            <p:cond delay="0"/>
                                          </p:stCondLst>
                                        </p:cTn>
                                        <p:tgtEl>
                                          <p:spTgt spid="140293">
                                            <p:txEl>
                                              <p:pRg st="0" end="0"/>
                                            </p:txEl>
                                          </p:spTgt>
                                        </p:tgtEl>
                                        <p:attrNameLst>
                                          <p:attrName>style.visibility</p:attrName>
                                        </p:attrNameLst>
                                      </p:cBhvr>
                                      <p:to>
                                        <p:strVal val="visible"/>
                                      </p:to>
                                    </p:set>
                                    <p:anim calcmode="lin" valueType="num">
                                      <p:cBhvr additive="base">
                                        <p:cTn id="17" dur="500" fill="hold"/>
                                        <p:tgtEl>
                                          <p:spTgt spid="140293">
                                            <p:txEl>
                                              <p:pRg st="0" end="0"/>
                                            </p:txEl>
                                          </p:spTgt>
                                        </p:tgtEl>
                                        <p:attrNameLst>
                                          <p:attrName>ppt_x</p:attrName>
                                        </p:attrNameLst>
                                      </p:cBhvr>
                                      <p:tavLst>
                                        <p:tav tm="0">
                                          <p:val>
                                            <p:strVal val="#ppt_x"/>
                                          </p:val>
                                        </p:tav>
                                        <p:tav tm="100000">
                                          <p:val>
                                            <p:strVal val="#ppt_x"/>
                                          </p:val>
                                        </p:tav>
                                      </p:tavLst>
                                    </p:anim>
                                    <p:anim calcmode="lin" valueType="num">
                                      <p:cBhvr additive="base">
                                        <p:cTn id="18" dur="500" fill="hold"/>
                                        <p:tgtEl>
                                          <p:spTgt spid="140293">
                                            <p:txEl>
                                              <p:pRg st="0" end="0"/>
                                            </p:txEl>
                                          </p:spTgt>
                                        </p:tgtEl>
                                        <p:attrNameLst>
                                          <p:attrName>ppt_y</p:attrName>
                                        </p:attrNameLst>
                                      </p:cBhvr>
                                      <p:tavLst>
                                        <p:tav tm="0">
                                          <p:val>
                                            <p:strVal val="1+#ppt_h/2"/>
                                          </p:val>
                                        </p:tav>
                                        <p:tav tm="100000">
                                          <p:val>
                                            <p:strVal val="#ppt_y"/>
                                          </p:val>
                                        </p:tav>
                                      </p:tavLst>
                                    </p:anim>
                                  </p:childTnLst>
                                </p:cTn>
                              </p:par>
                              <p:par>
                                <p:cTn id="19" presetID="2" presetClass="entr" presetSubtype="4" fill="hold" nodeType="withEffect">
                                  <p:stCondLst>
                                    <p:cond delay="0"/>
                                  </p:stCondLst>
                                  <p:childTnLst>
                                    <p:set>
                                      <p:cBhvr>
                                        <p:cTn id="20" dur="1" fill="hold">
                                          <p:stCondLst>
                                            <p:cond delay="0"/>
                                          </p:stCondLst>
                                        </p:cTn>
                                        <p:tgtEl>
                                          <p:spTgt spid="140293">
                                            <p:txEl>
                                              <p:pRg st="1" end="1"/>
                                            </p:txEl>
                                          </p:spTgt>
                                        </p:tgtEl>
                                        <p:attrNameLst>
                                          <p:attrName>style.visibility</p:attrName>
                                        </p:attrNameLst>
                                      </p:cBhvr>
                                      <p:to>
                                        <p:strVal val="visible"/>
                                      </p:to>
                                    </p:set>
                                    <p:anim calcmode="lin" valueType="num">
                                      <p:cBhvr additive="base">
                                        <p:cTn id="21" dur="500" fill="hold"/>
                                        <p:tgtEl>
                                          <p:spTgt spid="140293">
                                            <p:txEl>
                                              <p:pRg st="1" end="1"/>
                                            </p:txEl>
                                          </p:spTgt>
                                        </p:tgtEl>
                                        <p:attrNameLst>
                                          <p:attrName>ppt_x</p:attrName>
                                        </p:attrNameLst>
                                      </p:cBhvr>
                                      <p:tavLst>
                                        <p:tav tm="0">
                                          <p:val>
                                            <p:strVal val="#ppt_x"/>
                                          </p:val>
                                        </p:tav>
                                        <p:tav tm="100000">
                                          <p:val>
                                            <p:strVal val="#ppt_x"/>
                                          </p:val>
                                        </p:tav>
                                      </p:tavLst>
                                    </p:anim>
                                    <p:anim calcmode="lin" valueType="num">
                                      <p:cBhvr additive="base">
                                        <p:cTn id="22" dur="500" fill="hold"/>
                                        <p:tgtEl>
                                          <p:spTgt spid="140293">
                                            <p:txEl>
                                              <p:pRg st="1" end="1"/>
                                            </p:txEl>
                                          </p:spTgt>
                                        </p:tgtEl>
                                        <p:attrNameLst>
                                          <p:attrName>ppt_y</p:attrName>
                                        </p:attrNameLst>
                                      </p:cBhvr>
                                      <p:tavLst>
                                        <p:tav tm="0">
                                          <p:val>
                                            <p:strVal val="1+#ppt_h/2"/>
                                          </p:val>
                                        </p:tav>
                                        <p:tav tm="100000">
                                          <p:val>
                                            <p:strVal val="#ppt_y"/>
                                          </p:val>
                                        </p:tav>
                                      </p:tavLst>
                                    </p:anim>
                                  </p:childTnLst>
                                </p:cTn>
                              </p:par>
                              <p:par>
                                <p:cTn id="23" presetID="2" presetClass="entr" presetSubtype="4" fill="hold" nodeType="withEffect">
                                  <p:stCondLst>
                                    <p:cond delay="0"/>
                                  </p:stCondLst>
                                  <p:childTnLst>
                                    <p:set>
                                      <p:cBhvr>
                                        <p:cTn id="24" dur="1" fill="hold">
                                          <p:stCondLst>
                                            <p:cond delay="0"/>
                                          </p:stCondLst>
                                        </p:cTn>
                                        <p:tgtEl>
                                          <p:spTgt spid="140293">
                                            <p:txEl>
                                              <p:pRg st="2" end="2"/>
                                            </p:txEl>
                                          </p:spTgt>
                                        </p:tgtEl>
                                        <p:attrNameLst>
                                          <p:attrName>style.visibility</p:attrName>
                                        </p:attrNameLst>
                                      </p:cBhvr>
                                      <p:to>
                                        <p:strVal val="visible"/>
                                      </p:to>
                                    </p:set>
                                    <p:anim calcmode="lin" valueType="num">
                                      <p:cBhvr additive="base">
                                        <p:cTn id="25" dur="500" fill="hold"/>
                                        <p:tgtEl>
                                          <p:spTgt spid="140293">
                                            <p:txEl>
                                              <p:pRg st="2" end="2"/>
                                            </p:txEl>
                                          </p:spTgt>
                                        </p:tgtEl>
                                        <p:attrNameLst>
                                          <p:attrName>ppt_x</p:attrName>
                                        </p:attrNameLst>
                                      </p:cBhvr>
                                      <p:tavLst>
                                        <p:tav tm="0">
                                          <p:val>
                                            <p:strVal val="#ppt_x"/>
                                          </p:val>
                                        </p:tav>
                                        <p:tav tm="100000">
                                          <p:val>
                                            <p:strVal val="#ppt_x"/>
                                          </p:val>
                                        </p:tav>
                                      </p:tavLst>
                                    </p:anim>
                                    <p:anim calcmode="lin" valueType="num">
                                      <p:cBhvr additive="base">
                                        <p:cTn id="26" dur="500" fill="hold"/>
                                        <p:tgtEl>
                                          <p:spTgt spid="140293">
                                            <p:txEl>
                                              <p:pRg st="2" end="2"/>
                                            </p:txEl>
                                          </p:spTgt>
                                        </p:tgtEl>
                                        <p:attrNameLst>
                                          <p:attrName>ppt_y</p:attrName>
                                        </p:attrNameLst>
                                      </p:cBhvr>
                                      <p:tavLst>
                                        <p:tav tm="0">
                                          <p:val>
                                            <p:strVal val="1+#ppt_h/2"/>
                                          </p:val>
                                        </p:tav>
                                        <p:tav tm="100000">
                                          <p:val>
                                            <p:strVal val="#ppt_y"/>
                                          </p:val>
                                        </p:tav>
                                      </p:tavLst>
                                    </p:anim>
                                  </p:childTnLst>
                                </p:cTn>
                              </p:par>
                              <p:par>
                                <p:cTn id="27" presetID="2" presetClass="entr" presetSubtype="4" fill="hold" nodeType="withEffect">
                                  <p:stCondLst>
                                    <p:cond delay="0"/>
                                  </p:stCondLst>
                                  <p:childTnLst>
                                    <p:set>
                                      <p:cBhvr>
                                        <p:cTn id="28" dur="1" fill="hold">
                                          <p:stCondLst>
                                            <p:cond delay="0"/>
                                          </p:stCondLst>
                                        </p:cTn>
                                        <p:tgtEl>
                                          <p:spTgt spid="140293">
                                            <p:txEl>
                                              <p:pRg st="3" end="3"/>
                                            </p:txEl>
                                          </p:spTgt>
                                        </p:tgtEl>
                                        <p:attrNameLst>
                                          <p:attrName>style.visibility</p:attrName>
                                        </p:attrNameLst>
                                      </p:cBhvr>
                                      <p:to>
                                        <p:strVal val="visible"/>
                                      </p:to>
                                    </p:set>
                                    <p:anim calcmode="lin" valueType="num">
                                      <p:cBhvr additive="base">
                                        <p:cTn id="29" dur="500" fill="hold"/>
                                        <p:tgtEl>
                                          <p:spTgt spid="140293">
                                            <p:txEl>
                                              <p:pRg st="3" end="3"/>
                                            </p:txEl>
                                          </p:spTgt>
                                        </p:tgtEl>
                                        <p:attrNameLst>
                                          <p:attrName>ppt_x</p:attrName>
                                        </p:attrNameLst>
                                      </p:cBhvr>
                                      <p:tavLst>
                                        <p:tav tm="0">
                                          <p:val>
                                            <p:strVal val="#ppt_x"/>
                                          </p:val>
                                        </p:tav>
                                        <p:tav tm="100000">
                                          <p:val>
                                            <p:strVal val="#ppt_x"/>
                                          </p:val>
                                        </p:tav>
                                      </p:tavLst>
                                    </p:anim>
                                    <p:anim calcmode="lin" valueType="num">
                                      <p:cBhvr additive="base">
                                        <p:cTn id="30" dur="500" fill="hold"/>
                                        <p:tgtEl>
                                          <p:spTgt spid="140293">
                                            <p:txEl>
                                              <p:pRg st="3" end="3"/>
                                            </p:txEl>
                                          </p:spTgt>
                                        </p:tgtEl>
                                        <p:attrNameLst>
                                          <p:attrName>ppt_y</p:attrName>
                                        </p:attrNameLst>
                                      </p:cBhvr>
                                      <p:tavLst>
                                        <p:tav tm="0">
                                          <p:val>
                                            <p:strVal val="1+#ppt_h/2"/>
                                          </p:val>
                                        </p:tav>
                                        <p:tav tm="100000">
                                          <p:val>
                                            <p:strVal val="#ppt_y"/>
                                          </p:val>
                                        </p:tav>
                                      </p:tavLst>
                                    </p:anim>
                                  </p:childTnLst>
                                </p:cTn>
                              </p:par>
                            </p:childTnLst>
                          </p:cTn>
                        </p:par>
                      </p:childTnLst>
                    </p:cTn>
                  </p:par>
                  <p:par>
                    <p:cTn id="31" fill="hold" nodeType="clickPar">
                      <p:stCondLst>
                        <p:cond delay="indefinite"/>
                      </p:stCondLst>
                      <p:childTnLst>
                        <p:par>
                          <p:cTn id="32" fill="hold" nodeType="withGroup">
                            <p:stCondLst>
                              <p:cond delay="0"/>
                            </p:stCondLst>
                            <p:childTnLst>
                              <p:par>
                                <p:cTn id="33" presetID="3" presetClass="entr" presetSubtype="10" fill="hold" grpId="0" nodeType="clickEffect">
                                  <p:stCondLst>
                                    <p:cond delay="0"/>
                                  </p:stCondLst>
                                  <p:childTnLst>
                                    <p:set>
                                      <p:cBhvr>
                                        <p:cTn id="34" dur="1" fill="hold">
                                          <p:stCondLst>
                                            <p:cond delay="0"/>
                                          </p:stCondLst>
                                        </p:cTn>
                                        <p:tgtEl>
                                          <p:spTgt spid="140296"/>
                                        </p:tgtEl>
                                        <p:attrNameLst>
                                          <p:attrName>style.visibility</p:attrName>
                                        </p:attrNameLst>
                                      </p:cBhvr>
                                      <p:to>
                                        <p:strVal val="visible"/>
                                      </p:to>
                                    </p:set>
                                    <p:animEffect transition="in" filter="blinds(horizontal)">
                                      <p:cBhvr>
                                        <p:cTn id="35" dur="500"/>
                                        <p:tgtEl>
                                          <p:spTgt spid="140296"/>
                                        </p:tgtEl>
                                      </p:cBhvr>
                                    </p:animEffect>
                                  </p:childTnLst>
                                </p:cTn>
                              </p:par>
                            </p:childTnLst>
                          </p:cTn>
                        </p:par>
                      </p:childTnLst>
                    </p:cTn>
                  </p:par>
                  <p:par>
                    <p:cTn id="36" fill="hold" nodeType="clickPar">
                      <p:stCondLst>
                        <p:cond delay="indefinite"/>
                      </p:stCondLst>
                      <p:childTnLst>
                        <p:par>
                          <p:cTn id="37" fill="hold" nodeType="withGroup">
                            <p:stCondLst>
                              <p:cond delay="0"/>
                            </p:stCondLst>
                            <p:childTnLst>
                              <p:par>
                                <p:cTn id="38" presetID="4" presetClass="entr" presetSubtype="16" fill="hold" grpId="0" nodeType="clickEffect">
                                  <p:stCondLst>
                                    <p:cond delay="0"/>
                                  </p:stCondLst>
                                  <p:iterate type="lt">
                                    <p:tmPct val="0"/>
                                  </p:iterate>
                                  <p:childTnLst>
                                    <p:set>
                                      <p:cBhvr>
                                        <p:cTn id="39" dur="1" fill="hold">
                                          <p:stCondLst>
                                            <p:cond delay="0"/>
                                          </p:stCondLst>
                                        </p:cTn>
                                        <p:tgtEl>
                                          <p:spTgt spid="140294"/>
                                        </p:tgtEl>
                                        <p:attrNameLst>
                                          <p:attrName>style.visibility</p:attrName>
                                        </p:attrNameLst>
                                      </p:cBhvr>
                                      <p:to>
                                        <p:strVal val="visible"/>
                                      </p:to>
                                    </p:set>
                                    <p:animEffect transition="in" filter="box(in)">
                                      <p:cBhvr>
                                        <p:cTn id="40" dur="500"/>
                                        <p:tgtEl>
                                          <p:spTgt spid="140294"/>
                                        </p:tgtEl>
                                      </p:cBhvr>
                                    </p:animEffect>
                                  </p:childTnLst>
                                </p:cTn>
                              </p:par>
                            </p:childTnLst>
                          </p:cTn>
                        </p:par>
                      </p:childTnLst>
                    </p:cTn>
                  </p:par>
                  <p:par>
                    <p:cTn id="41" fill="hold" nodeType="clickPar">
                      <p:stCondLst>
                        <p:cond delay="indefinite"/>
                      </p:stCondLst>
                      <p:childTnLst>
                        <p:par>
                          <p:cTn id="42" fill="hold" nodeType="withGroup">
                            <p:stCondLst>
                              <p:cond delay="0"/>
                            </p:stCondLst>
                            <p:childTnLst>
                              <p:par>
                                <p:cTn id="43" presetID="3" presetClass="entr" presetSubtype="10" fill="hold" grpId="0" nodeType="clickEffect">
                                  <p:stCondLst>
                                    <p:cond delay="0"/>
                                  </p:stCondLst>
                                  <p:iterate type="lt">
                                    <p:tmPct val="0"/>
                                  </p:iterate>
                                  <p:childTnLst>
                                    <p:set>
                                      <p:cBhvr>
                                        <p:cTn id="44" dur="1" fill="hold">
                                          <p:stCondLst>
                                            <p:cond delay="0"/>
                                          </p:stCondLst>
                                        </p:cTn>
                                        <p:tgtEl>
                                          <p:spTgt spid="140295"/>
                                        </p:tgtEl>
                                        <p:attrNameLst>
                                          <p:attrName>style.visibility</p:attrName>
                                        </p:attrNameLst>
                                      </p:cBhvr>
                                      <p:to>
                                        <p:strVal val="visible"/>
                                      </p:to>
                                    </p:set>
                                    <p:animEffect transition="in" filter="blinds(horizontal)">
                                      <p:cBhvr>
                                        <p:cTn id="45" dur="500"/>
                                        <p:tgtEl>
                                          <p:spTgt spid="140295"/>
                                        </p:tgtEl>
                                      </p:cBhvr>
                                    </p:animEffect>
                                  </p:childTnLst>
                                </p:cTn>
                              </p:par>
                            </p:childTnLst>
                          </p:cTn>
                        </p:par>
                      </p:childTnLst>
                    </p:cTn>
                  </p:par>
                  <p:par>
                    <p:cTn id="46" fill="hold" nodeType="clickPar">
                      <p:stCondLst>
                        <p:cond delay="indefinite"/>
                      </p:stCondLst>
                      <p:childTnLst>
                        <p:par>
                          <p:cTn id="47" fill="hold" nodeType="withGroup">
                            <p:stCondLst>
                              <p:cond delay="0"/>
                            </p:stCondLst>
                            <p:childTnLst>
                              <p:par>
                                <p:cTn id="48" presetID="8" presetClass="entr" presetSubtype="16" fill="hold" grpId="0" nodeType="clickEffect">
                                  <p:stCondLst>
                                    <p:cond delay="0"/>
                                  </p:stCondLst>
                                  <p:iterate type="lt">
                                    <p:tmPct val="0"/>
                                  </p:iterate>
                                  <p:childTnLst>
                                    <p:set>
                                      <p:cBhvr>
                                        <p:cTn id="49" dur="1" fill="hold">
                                          <p:stCondLst>
                                            <p:cond delay="0"/>
                                          </p:stCondLst>
                                        </p:cTn>
                                        <p:tgtEl>
                                          <p:spTgt spid="140297"/>
                                        </p:tgtEl>
                                        <p:attrNameLst>
                                          <p:attrName>style.visibility</p:attrName>
                                        </p:attrNameLst>
                                      </p:cBhvr>
                                      <p:to>
                                        <p:strVal val="visible"/>
                                      </p:to>
                                    </p:set>
                                    <p:animEffect transition="in" filter="diamond(in)">
                                      <p:cBhvr>
                                        <p:cTn id="50" dur="2000"/>
                                        <p:tgtEl>
                                          <p:spTgt spid="14029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40290" grpId="0"/>
      <p:bldP spid="140292" grpId="0" animBg="1"/>
      <p:bldP spid="140294" grpId="0"/>
      <p:bldP spid="140295" grpId="0"/>
      <p:bldP spid="140296" grpId="0"/>
      <p:bldP spid="140297" grpId="0"/>
    </p:bld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4514" name="18 Happy new year.wma">
            <a:hlinkClick r:id="" action="ppaction://media"/>
            <a:extLst>
              <a:ext uri="{FF2B5EF4-FFF2-40B4-BE49-F238E27FC236}">
                <a16:creationId xmlns:a16="http://schemas.microsoft.com/office/drawing/2014/main" id="{C1C6384E-5CA9-4BE7-9DFD-B09269882D02}"/>
              </a:ext>
            </a:extLst>
          </p:cNvPr>
          <p:cNvPicPr>
            <a:picLocks noRot="1" noChangeAspect="1" noChangeArrowheads="1"/>
          </p:cNvPicPr>
          <p:nvPr>
            <a:audioFile r:link="rId1"/>
          </p:nvPr>
        </p:nvPicPr>
        <p:blipFill>
          <a:blip r:embed="rId4">
            <a:extLst>
              <a:ext uri="{28A0092B-C50C-407E-A947-70E740481C1C}">
                <a14:useLocalDpi xmlns:a14="http://schemas.microsoft.com/office/drawing/2010/main" val="0"/>
              </a:ext>
            </a:extLst>
          </a:blip>
          <a:srcRect/>
          <a:stretch>
            <a:fillRect/>
          </a:stretch>
        </p:blipFill>
        <p:spPr bwMode="auto">
          <a:xfrm>
            <a:off x="8839200" y="6553200"/>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651" name="Picture 3" descr="Comemorativo_038">
            <a:extLst>
              <a:ext uri="{FF2B5EF4-FFF2-40B4-BE49-F238E27FC236}">
                <a16:creationId xmlns:a16="http://schemas.microsoft.com/office/drawing/2014/main" id="{19FE9B14-BF3C-4C3F-9B6F-483F4D8A2CCF}"/>
              </a:ext>
            </a:extLst>
          </p:cNvPr>
          <p:cNvPicPr>
            <a:picLocks noGrp="1" noChangeAspect="1" noChangeArrowheads="1" noCrop="1"/>
          </p:cNvPicPr>
          <p:nvPr>
            <p:ph sz="quarter" idx="2"/>
          </p:nvPr>
        </p:nvPicPr>
        <p:blipFill>
          <a:blip r:embed="rId5">
            <a:extLst>
              <a:ext uri="{28A0092B-C50C-407E-A947-70E740481C1C}">
                <a14:useLocalDpi xmlns:a14="http://schemas.microsoft.com/office/drawing/2010/main" val="0"/>
              </a:ext>
            </a:extLst>
          </a:blip>
          <a:srcRect/>
          <a:stretch>
            <a:fillRect/>
          </a:stretch>
        </p:blipFill>
        <p:spPr>
          <a:xfrm>
            <a:off x="0" y="0"/>
            <a:ext cx="9144000" cy="6858000"/>
          </a:xfrm>
        </p:spPr>
      </p:pic>
      <p:sp>
        <p:nvSpPr>
          <p:cNvPr id="64523" name="WordArt 11">
            <a:extLst>
              <a:ext uri="{FF2B5EF4-FFF2-40B4-BE49-F238E27FC236}">
                <a16:creationId xmlns:a16="http://schemas.microsoft.com/office/drawing/2014/main" id="{189E5F1E-96DB-41FD-9DCC-4080480DB6CF}"/>
              </a:ext>
            </a:extLst>
          </p:cNvPr>
          <p:cNvSpPr>
            <a:spLocks noChangeArrowheads="1" noChangeShapeType="1" noTextEdit="1"/>
          </p:cNvSpPr>
          <p:nvPr/>
        </p:nvSpPr>
        <p:spPr bwMode="auto">
          <a:xfrm>
            <a:off x="457200" y="1066800"/>
            <a:ext cx="8001000" cy="3962400"/>
          </a:xfrm>
          <a:prstGeom prst="rect">
            <a:avLst/>
          </a:prstGeom>
        </p:spPr>
        <p:txBody>
          <a:bodyPr wrap="none" fromWordArt="1">
            <a:prstTxWarp prst="textFadeUp">
              <a:avLst>
                <a:gd name="adj" fmla="val 9991"/>
              </a:avLst>
            </a:prstTxWarp>
          </a:bodyPr>
          <a:lstStyle/>
          <a:p>
            <a:pPr algn="ctr"/>
            <a:r>
              <a:rPr lang="en-US" sz="3600" b="1" kern="10">
                <a:ln w="12700">
                  <a:solidFill>
                    <a:schemeClr val="tx1"/>
                  </a:solidFill>
                  <a:round/>
                  <a:headEnd/>
                  <a:tailEnd/>
                </a:ln>
                <a:solidFill>
                  <a:srgbClr val="00FF00"/>
                </a:solidFill>
                <a:effectLst>
                  <a:outerShdw dist="35921" dir="2700000" sy="50000" rotWithShape="0">
                    <a:srgbClr val="875B0D">
                      <a:alpha val="70000"/>
                    </a:srgbClr>
                  </a:outerShdw>
                </a:effectLst>
                <a:latin typeface="VN.Time"/>
              </a:rPr>
              <a:t>Thank for your attendance !</a:t>
            </a:r>
          </a:p>
          <a:p>
            <a:pPr algn="ctr"/>
            <a:r>
              <a:rPr lang="en-US" sz="3600" b="1" kern="10">
                <a:ln w="12700">
                  <a:solidFill>
                    <a:schemeClr val="tx1"/>
                  </a:solidFill>
                  <a:round/>
                  <a:headEnd/>
                  <a:tailEnd/>
                </a:ln>
                <a:solidFill>
                  <a:srgbClr val="00FF00"/>
                </a:solidFill>
                <a:effectLst>
                  <a:outerShdw dist="35921" dir="2700000" sy="50000" rotWithShape="0">
                    <a:srgbClr val="875B0D">
                      <a:alpha val="70000"/>
                    </a:srgbClr>
                  </a:outerShdw>
                </a:effectLst>
                <a:latin typeface="VN.Time"/>
              </a:rPr>
              <a:t>Good bye!</a:t>
            </a:r>
            <a:endParaRPr lang="en-SG" sz="3600" b="1" kern="10">
              <a:ln w="12700">
                <a:solidFill>
                  <a:schemeClr val="tx1"/>
                </a:solidFill>
                <a:round/>
                <a:headEnd/>
                <a:tailEnd/>
              </a:ln>
              <a:solidFill>
                <a:srgbClr val="00FF00"/>
              </a:solidFill>
              <a:effectLst>
                <a:outerShdw dist="35921" dir="2700000" sy="50000" rotWithShape="0">
                  <a:srgbClr val="875B0D">
                    <a:alpha val="70000"/>
                  </a:srgbClr>
                </a:outerShdw>
              </a:effectLst>
              <a:latin typeface="VN.Time"/>
            </a:endParaRPr>
          </a:p>
        </p:txBody>
      </p:sp>
      <p:pic>
        <p:nvPicPr>
          <p:cNvPr id="64527" name="Until-You.mp3">
            <a:hlinkClick r:id="" action="ppaction://media"/>
            <a:extLst>
              <a:ext uri="{FF2B5EF4-FFF2-40B4-BE49-F238E27FC236}">
                <a16:creationId xmlns:a16="http://schemas.microsoft.com/office/drawing/2014/main" id="{6382FB51-5F82-4032-A99B-C586ADC64E2D}"/>
              </a:ext>
            </a:extLst>
          </p:cNvPr>
          <p:cNvPicPr>
            <a:picLocks noRot="1" noChangeAspect="1" noChangeArrowheads="1"/>
          </p:cNvPicPr>
          <p:nvPr>
            <a:audioFile r:link="rId2"/>
          </p:nvPr>
        </p:nvPicPr>
        <p:blipFill>
          <a:blip r:embed="rId6">
            <a:extLst>
              <a:ext uri="{28A0092B-C50C-407E-A947-70E740481C1C}">
                <a14:useLocalDpi xmlns:a14="http://schemas.microsoft.com/office/drawing/2010/main" val="0"/>
              </a:ext>
            </a:extLst>
          </a:blip>
          <a:srcRect/>
          <a:stretch>
            <a:fillRect/>
          </a:stretch>
        </p:blipFill>
        <p:spPr bwMode="auto">
          <a:xfrm>
            <a:off x="228600" y="6324600"/>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wedge/>
  </p:transition>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4" presetClass="entr" presetSubtype="16" fill="hold" nodeType="withEffect">
                                  <p:stCondLst>
                                    <p:cond delay="0"/>
                                  </p:stCondLst>
                                  <p:childTnLst>
                                    <p:set>
                                      <p:cBhvr>
                                        <p:cTn id="6" dur="1" fill="hold">
                                          <p:stCondLst>
                                            <p:cond delay="0"/>
                                          </p:stCondLst>
                                        </p:cTn>
                                        <p:tgtEl>
                                          <p:spTgt spid="64523"/>
                                        </p:tgtEl>
                                        <p:attrNameLst>
                                          <p:attrName>style.visibility</p:attrName>
                                        </p:attrNameLst>
                                      </p:cBhvr>
                                      <p:to>
                                        <p:strVal val="visible"/>
                                      </p:to>
                                    </p:set>
                                    <p:animEffect transition="in" filter="box(in)">
                                      <p:cBhvr>
                                        <p:cTn id="7" dur="500"/>
                                        <p:tgtEl>
                                          <p:spTgt spid="64523"/>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55" presetClass="entr" presetSubtype="0" fill="hold" nodeType="clickEffect">
                                  <p:stCondLst>
                                    <p:cond delay="0"/>
                                  </p:stCondLst>
                                  <p:childTnLst>
                                    <p:set>
                                      <p:cBhvr>
                                        <p:cTn id="11" dur="1" fill="hold">
                                          <p:stCondLst>
                                            <p:cond delay="0"/>
                                          </p:stCondLst>
                                        </p:cTn>
                                        <p:tgtEl>
                                          <p:spTgt spid="64523"/>
                                        </p:tgtEl>
                                        <p:attrNameLst>
                                          <p:attrName>style.visibility</p:attrName>
                                        </p:attrNameLst>
                                      </p:cBhvr>
                                      <p:to>
                                        <p:strVal val="visible"/>
                                      </p:to>
                                    </p:set>
                                    <p:anim calcmode="lin" valueType="num">
                                      <p:cBhvr>
                                        <p:cTn id="12" dur="1000" fill="hold"/>
                                        <p:tgtEl>
                                          <p:spTgt spid="64523"/>
                                        </p:tgtEl>
                                        <p:attrNameLst>
                                          <p:attrName>ppt_w</p:attrName>
                                        </p:attrNameLst>
                                      </p:cBhvr>
                                      <p:tavLst>
                                        <p:tav tm="0">
                                          <p:val>
                                            <p:strVal val="#ppt_w*0.70"/>
                                          </p:val>
                                        </p:tav>
                                        <p:tav tm="100000">
                                          <p:val>
                                            <p:strVal val="#ppt_w"/>
                                          </p:val>
                                        </p:tav>
                                      </p:tavLst>
                                    </p:anim>
                                    <p:anim calcmode="lin" valueType="num">
                                      <p:cBhvr>
                                        <p:cTn id="13" dur="1000" fill="hold"/>
                                        <p:tgtEl>
                                          <p:spTgt spid="64523"/>
                                        </p:tgtEl>
                                        <p:attrNameLst>
                                          <p:attrName>ppt_h</p:attrName>
                                        </p:attrNameLst>
                                      </p:cBhvr>
                                      <p:tavLst>
                                        <p:tav tm="0">
                                          <p:val>
                                            <p:strVal val="#ppt_h"/>
                                          </p:val>
                                        </p:tav>
                                        <p:tav tm="100000">
                                          <p:val>
                                            <p:strVal val="#ppt_h"/>
                                          </p:val>
                                        </p:tav>
                                      </p:tavLst>
                                    </p:anim>
                                    <p:animEffect transition="in" filter="fade">
                                      <p:cBhvr>
                                        <p:cTn id="14" dur="1000"/>
                                        <p:tgtEl>
                                          <p:spTgt spid="64523"/>
                                        </p:tgtEl>
                                      </p:cBhvr>
                                    </p:animEffect>
                                  </p:childTnLst>
                                </p:cTn>
                              </p:par>
                            </p:childTnLst>
                          </p:cTn>
                        </p:par>
                        <p:par>
                          <p:cTn id="15" fill="hold" nodeType="afterGroup">
                            <p:stCondLst>
                              <p:cond delay="1000"/>
                            </p:stCondLst>
                            <p:childTnLst>
                              <p:par>
                                <p:cTn id="16" presetID="1" presetClass="mediacall" presetSubtype="0" fill="hold" nodeType="afterEffect">
                                  <p:stCondLst>
                                    <p:cond delay="0"/>
                                  </p:stCondLst>
                                  <p:childTnLst>
                                    <p:cmd type="call" cmd="playFrom(0.0)">
                                      <p:cBhvr>
                                        <p:cTn id="17" dur="248166" fill="hold"/>
                                        <p:tgtEl>
                                          <p:spTgt spid="64527"/>
                                        </p:tgtEl>
                                      </p:cBhvr>
                                    </p:cmd>
                                  </p:childTnLst>
                                </p:cTn>
                              </p:par>
                            </p:childTnLst>
                          </p:cTn>
                        </p:par>
                      </p:childTnLst>
                    </p:cTn>
                  </p:par>
                </p:childTnLst>
              </p:cTn>
              <p:prevCondLst>
                <p:cond evt="onPrev" delay="0">
                  <p:tgtEl>
                    <p:sldTgt/>
                  </p:tgtEl>
                </p:cond>
              </p:prevCondLst>
              <p:nextCondLst>
                <p:cond evt="onNext" delay="0">
                  <p:tgtEl>
                    <p:sldTgt/>
                  </p:tgtEl>
                </p:cond>
              </p:nextCondLst>
            </p:seq>
            <p:audio>
              <p:cMediaNode>
                <p:cTn id="18" fill="hold" display="0">
                  <p:stCondLst>
                    <p:cond delay="indefinite"/>
                  </p:stCondLst>
                  <p:endCondLst>
                    <p:cond evt="onNext" delay="0">
                      <p:tgtEl>
                        <p:sldTgt/>
                      </p:tgtEl>
                    </p:cond>
                    <p:cond evt="onPrev" delay="0">
                      <p:tgtEl>
                        <p:sldTgt/>
                      </p:tgtEl>
                    </p:cond>
                    <p:cond evt="onStopAudio" delay="0">
                      <p:tgtEl>
                        <p:sldTgt/>
                      </p:tgtEl>
                    </p:cond>
                  </p:endCondLst>
                </p:cTn>
                <p:tgtEl>
                  <p:spTgt spid="64514"/>
                </p:tgtEl>
              </p:cMediaNode>
            </p:audio>
            <p:audio>
              <p:cMediaNode>
                <p:cTn id="19" fill="hold" display="0">
                  <p:stCondLst>
                    <p:cond delay="indefinite"/>
                  </p:stCondLst>
                  <p:endCondLst>
                    <p:cond evt="onNext" delay="0">
                      <p:tgtEl>
                        <p:sldTgt/>
                      </p:tgtEl>
                    </p:cond>
                    <p:cond evt="onPrev" delay="0">
                      <p:tgtEl>
                        <p:sldTgt/>
                      </p:tgtEl>
                    </p:cond>
                    <p:cond evt="onStopAudio" delay="0">
                      <p:tgtEl>
                        <p:sldTgt/>
                      </p:tgtEl>
                    </p:cond>
                  </p:endCondLst>
                </p:cTn>
                <p:tgtEl>
                  <p:spTgt spid="64527"/>
                </p:tgtEl>
              </p:cMediaNode>
            </p:audio>
          </p:childTnLst>
        </p:cTn>
      </p:par>
    </p:tnLst>
  </p:timing>
</p:sld>
</file>

<file path=ppt/tags/tag1.xml><?xml version="1.0" encoding="utf-8"?>
<p:tagLst xmlns:a="http://schemas.openxmlformats.org/drawingml/2006/main" xmlns:r="http://schemas.openxmlformats.org/officeDocument/2006/relationships" xmlns:p="http://schemas.openxmlformats.org/presentationml/2006/main">
  <p:tag name="MMPROD_UIDATA" val="&lt;database version=&quot;7.0&quot;&gt;&lt;object type=&quot;1&quot; unique_id=&quot;10001&quot;&gt;&lt;object type=&quot;2&quot; unique_id=&quot;10002&quot;&gt;&lt;object type=&quot;3&quot; unique_id=&quot;10003&quot;&gt;&lt;property id=&quot;20148&quot; value=&quot;5&quot;/&gt;&lt;property id=&quot;20300&quot; value=&quot;Slide 1&quot;/&gt;&lt;property id=&quot;20307&quot; value=&quot;295&quot;/&gt;&lt;/object&gt;&lt;object type=&quot;3&quot; unique_id=&quot;10004&quot;&gt;&lt;property id=&quot;20148&quot; value=&quot;5&quot;/&gt;&lt;property id=&quot;20300&quot; value=&quot;Slide 2 - &amp;quot;Who can tell the names of the celebrations with each picture:&amp;quot;&quot;/&gt;&lt;property id=&quot;20307&quot; value=&quot;320&quot;/&gt;&lt;/object&gt;&lt;object type=&quot;3&quot; unique_id=&quot;10005&quot;&gt;&lt;property id=&quot;20148&quot; value=&quot;5&quot;/&gt;&lt;property id=&quot;20300&quot; value=&quot;Slide 3&quot;/&gt;&lt;property id=&quot;20307&quot; value=&quot;308&quot;/&gt;&lt;/object&gt;&lt;object type=&quot;3&quot; unique_id=&quot;10006&quot;&gt;&lt;property id=&quot;20148&quot; value=&quot;5&quot;/&gt;&lt;property id=&quot;20300&quot; value=&quot;Slide 4 - &amp;quot; Unit 8: Celebrations&amp;#x0D;&amp;#x0A;Lesson 5: Language focus&amp;quot;&quot;/&gt;&lt;property id=&quot;20307&quot; value=&quot;321&quot;/&gt;&lt;/object&gt;&lt;object type=&quot;3&quot; unique_id=&quot;10007&quot;&gt;&lt;property id=&quot;20148&quot; value=&quot;5&quot;/&gt;&lt;property id=&quot;20300&quot; value=&quot;Slide 5&quot;/&gt;&lt;property id=&quot;20307&quot; value=&quot;323&quot;/&gt;&lt;/object&gt;&lt;object type=&quot;3&quot; unique_id=&quot;10008&quot;&gt;&lt;property id=&quot;20148&quot; value=&quot;5&quot;/&gt;&lt;property id=&quot;20300&quot; value=&quot;Slide 6&quot;/&gt;&lt;property id=&quot;20307&quot; value=&quot;324&quot;/&gt;&lt;/object&gt;&lt;object type=&quot;3&quot; unique_id=&quot;10009&quot;&gt;&lt;property id=&quot;20148&quot; value=&quot;5&quot;/&gt;&lt;property id=&quot;20300&quot; value=&quot;Slide 7&quot;/&gt;&lt;property id=&quot;20307&quot; value=&quot;263&quot;/&gt;&lt;/object&gt;&lt;object type=&quot;3&quot; unique_id=&quot;10010&quot;&gt;&lt;property id=&quot;20148&quot; value=&quot;5&quot;/&gt;&lt;property id=&quot;20300&quot; value=&quot;Slide 8&quot;/&gt;&lt;property id=&quot;20307&quot; value=&quot;262&quot;/&gt;&lt;/object&gt;&lt;object type=&quot;3&quot; unique_id=&quot;10011&quot;&gt;&lt;property id=&quot;20148&quot; value=&quot;5&quot;/&gt;&lt;property id=&quot;20300&quot; value=&quot;Slide 9 - &amp;quot;Unit 8: Celebrations&amp;#x0D;&amp;#x0A;Language Focus&amp;quot;&quot;/&gt;&lt;property id=&quot;20307&quot; value=&quot;325&quot;/&gt;&lt;/object&gt;&lt;object type=&quot;3&quot; unique_id=&quot;10012&quot;&gt;&lt;property id=&quot;20148&quot; value=&quot;5&quot;/&gt;&lt;property id=&quot;20300&quot; value=&quot;Slide 10 - &amp;quot;2. Describe each of the people in the pictures. Use relatives clauses.&amp;quot;&quot;/&gt;&lt;property id=&quot;20307&quot; value=&quot;284&quot;/&gt;&lt;/object&gt;&lt;object type=&quot;3&quot; unique_id=&quot;10013&quot;&gt;&lt;property id=&quot;20148&quot; value=&quot;5&quot;/&gt;&lt;property id=&quot;20300&quot; value=&quot;Slide 11 - &amp;quot;S + be + the + N /N –phrase+ who + be + V-ing (+O).&amp;quot;&quot;/&gt;&lt;property id=&quot;20307&quot; value=&quot;312&quot;/&gt;&lt;/object&gt;&lt;object type=&quot;3&quot; unique_id=&quot;10014&quot;&gt;&lt;property id=&quot;20148&quot; value=&quot;5&quot;/&gt;&lt;property id=&quot;20300&quot; value=&quot;Slide 12&quot;/&gt;&lt;property id=&quot;20307&quot; value=&quot;317&quot;/&gt;&lt;/object&gt;&lt;object type=&quot;3&quot; unique_id=&quot;10015&quot;&gt;&lt;property id=&quot;20148&quot; value=&quot;5&quot;/&gt;&lt;property id=&quot;20300&quot; value=&quot;Slide 13 - &amp;quot;S + be + the + N /N –phrase+ who + be + V-ing (+O).&amp;quot;&quot;/&gt;&lt;property id=&quot;20307&quot; value=&quot;285&quot;/&gt;&lt;/object&gt;&lt;object type=&quot;3&quot; unique_id=&quot;10016&quot;&gt;&lt;property id=&quot;20148&quot; value=&quot;5&quot;/&gt;&lt;property id=&quot;20300&quot; value=&quot;Slide 14&quot;/&gt;&lt;property id=&quot;20307&quot; value=&quot;318&quot;/&gt;&lt;/object&gt;&lt;object type=&quot;3&quot; unique_id=&quot;10017&quot;&gt;&lt;property id=&quot;20148&quot; value=&quot;5&quot;/&gt;&lt;property id=&quot;20300&quot; value=&quot;Slide 15&quot;/&gt;&lt;property id=&quot;20307&quot; value=&quot;283&quot;/&gt;&lt;/object&gt;&lt;object type=&quot;3&quot; unique_id=&quot;10018&quot;&gt;&lt;property id=&quot;20148&quot; value=&quot;5&quot;/&gt;&lt;property id=&quot;20300&quot; value=&quot;Slide 16 - &amp;quot;S + be + the + N /N –phrase+ who + be + V-ing (+O).&amp;quot;&quot;/&gt;&lt;property id=&quot;20307&quot; value=&quot;300&quot;/&gt;&lt;/object&gt;&lt;object type=&quot;3&quot; unique_id=&quot;10019&quot;&gt;&lt;property id=&quot;20148&quot; value=&quot;5&quot;/&gt;&lt;property id=&quot;20300&quot; value=&quot;Slide 17 - &amp;quot;S + be + the + N /N –phrase+ who + be + V-ing (+O).&amp;quot;&quot;/&gt;&lt;property id=&quot;20307&quot; value=&quot;299&quot;/&gt;&lt;/object&gt;&lt;object type=&quot;3&quot; unique_id=&quot;10020&quot;&gt;&lt;property id=&quot;20148&quot; value=&quot;5&quot;/&gt;&lt;property id=&quot;20300&quot; value=&quot;Slide 18&quot;/&gt;&lt;property id=&quot;20307&quot; value=&quot;319&quot;/&gt;&lt;/object&gt;&lt;object type=&quot;3&quot; unique_id=&quot;10021&quot;&gt;&lt;property id=&quot;20148&quot; value=&quot;5&quot;/&gt;&lt;property id=&quot;20300&quot; value=&quot;Slide 19 - &amp;quot;S + be + the + N /N –phrase+ who + be + V-ing (+O).&amp;quot;&quot;/&gt;&lt;property id=&quot;20307&quot; value=&quot;303&quot;/&gt;&lt;/object&gt;&lt;object type=&quot;3&quot; unique_id=&quot;10022&quot;&gt;&lt;property id=&quot;20148&quot; value=&quot;5&quot;/&gt;&lt;property id=&quot;20300&quot; value=&quot;Slide 20&quot;/&gt;&lt;property id=&quot;20307&quot; value=&quot;265&quot;/&gt;&lt;/object&gt;&lt;object type=&quot;3&quot; unique_id=&quot;10023&quot;&gt;&lt;property id=&quot;20148&quot; value=&quot;5&quot;/&gt;&lt;property id=&quot;20300&quot; value=&quot;Slide 21 - &amp;quot;II. Adverb clauses of concession&amp;quot;&quot;/&gt;&lt;property id=&quot;20307&quot; value=&quot;326&quot;/&gt;&lt;/object&gt;&lt;object type=&quot;3&quot; unique_id=&quot;10024&quot;&gt;&lt;property id=&quot;20148&quot; value=&quot;5&quot;/&gt;&lt;property id=&quot;20300&quot; value=&quot;Slide 22&quot;/&gt;&lt;property id=&quot;20307&quot; value=&quot;327&quot;/&gt;&lt;/object&gt;&lt;object type=&quot;3&quot; unique_id=&quot;10025&quot;&gt;&lt;property id=&quot;20148&quot; value=&quot;5&quot;/&gt;&lt;property id=&quot;20300&quot; value=&quot;Slide 23 - &amp;quot;Unit 8 : Celebrations&amp;#x0D;&amp;#x0A;Language Focus&amp;quot;&quot;/&gt;&lt;property id=&quot;20307&quot; value=&quot;328&quot;/&gt;&lt;/object&gt;&lt;object type=&quot;3&quot; unique_id=&quot;10026&quot;&gt;&lt;property id=&quot;20148&quot; value=&quot;5&quot;/&gt;&lt;property id=&quot;20300&quot; value=&quot;Slide 24 - &amp;quot;Unit 8 : Celebrations&amp;#x0D;&amp;#x0A; Language Focus&amp;quot;&quot;/&gt;&lt;property id=&quot;20307&quot; value=&quot;329&quot;/&gt;&lt;/object&gt;&lt;object type=&quot;3&quot; unique_id=&quot;10027&quot;&gt;&lt;property id=&quot;20148&quot; value=&quot;5&quot;/&gt;&lt;property id=&quot;20300&quot; value=&quot;Slide 25&quot;/&gt;&lt;property id=&quot;20307&quot; value=&quot;330&quot;/&gt;&lt;/object&gt;&lt;object type=&quot;3&quot; unique_id=&quot;10028&quot;&gt;&lt;property id=&quot;20148&quot; value=&quot;5&quot;/&gt;&lt;property id=&quot;20300&quot; value=&quot;Slide 26&quot;/&gt;&lt;property id=&quot;20307&quot; value=&quot;331&quot;/&gt;&lt;/object&gt;&lt;object type=&quot;3&quot; unique_id=&quot;10029&quot;&gt;&lt;property id=&quot;20148&quot; value=&quot;5&quot;/&gt;&lt;property id=&quot;20300&quot; value=&quot;Slide 27&quot;/&gt;&lt;property id=&quot;20307&quot; value=&quot;332&quot;/&gt;&lt;/object&gt;&lt;object type=&quot;3&quot; unique_id=&quot;10030&quot;&gt;&lt;property id=&quot;20148&quot; value=&quot;5&quot;/&gt;&lt;property id=&quot;20300&quot; value=&quot;Slide 28&quot;/&gt;&lt;property id=&quot;20307&quot; value=&quot;333&quot;/&gt;&lt;/object&gt;&lt;object type=&quot;3&quot; unique_id=&quot;10031&quot;&gt;&lt;property id=&quot;20148&quot; value=&quot;5&quot;/&gt;&lt;property id=&quot;20300&quot; value=&quot;Slide 29&quot;/&gt;&lt;property id=&quot;20307&quot; value=&quot;334&quot;/&gt;&lt;/object&gt;&lt;object type=&quot;3&quot; unique_id=&quot;10032&quot;&gt;&lt;property id=&quot;20148&quot; value=&quot;5&quot;/&gt;&lt;property id=&quot;20300&quot; value=&quot;Slide 30&quot;/&gt;&lt;property id=&quot;20307&quot; value=&quot;335&quot;/&gt;&lt;/object&gt;&lt;object type=&quot;3&quot; unique_id=&quot;10033&quot;&gt;&lt;property id=&quot;20148&quot; value=&quot;5&quot;/&gt;&lt;property id=&quot;20300&quot; value=&quot;Slide 31 - &amp;quot; Insert “ Who” or “Which” in the blanks.&amp;quot;&quot;/&gt;&lt;property id=&quot;20307&quot; value=&quot;337&quot;/&gt;&lt;/object&gt;&lt;object type=&quot;3&quot; unique_id=&quot;10034&quot;&gt;&lt;property id=&quot;20148&quot; value=&quot;5&quot;/&gt;&lt;property id=&quot;20300&quot; value=&quot;Slide 32&quot;/&gt;&lt;property id=&quot;20307&quot; value=&quot;310&quot;/&gt;&lt;/object&gt;&lt;/object&gt;&lt;object type=&quot;8&quot; unique_id=&quot;10068&quot;&gt;&lt;/object&gt;&lt;/object&gt;&lt;/database&gt;"/>
  <p:tag name="MMPROD_NEXTUNIQUEID" val="10009"/>
  <p:tag name="SECTOMILLISECCONVERTED" val="1"/>
</p:tagLst>
</file>

<file path=ppt/theme/theme1.xml><?xml version="1.0" encoding="utf-8"?>
<a:theme xmlns:a="http://schemas.openxmlformats.org/drawingml/2006/main" name="Default Design">
  <a:themeElements>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fontScheme name="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1_Default Design">
  <a:themeElements>
    <a:clrScheme name="1_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1_Default Design">
      <a:majorFont>
        <a:latin typeface="Arial"/>
        <a:ea typeface=""/>
        <a:cs typeface="Arial"/>
      </a:majorFont>
      <a:minorFont>
        <a:latin typeface="Arial"/>
        <a:ea typeface=""/>
        <a:cs typeface="Arial"/>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1_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1_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1_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1_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1_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1_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1_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1_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1_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1_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1_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1_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3.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
  <TotalTime>2344</TotalTime>
  <Words>1462</Words>
  <Application>Microsoft Office PowerPoint</Application>
  <PresentationFormat>On-screen Show (4:3)</PresentationFormat>
  <Paragraphs>171</Paragraphs>
  <Slides>25</Slides>
  <Notes>0</Notes>
  <HiddenSlides>0</HiddenSlides>
  <MMClips>4</MMClips>
  <ScaleCrop>false</ScaleCrop>
  <HeadingPairs>
    <vt:vector size="6" baseType="variant">
      <vt:variant>
        <vt:lpstr>Fonts Used</vt:lpstr>
      </vt:variant>
      <vt:variant>
        <vt:i4>13</vt:i4>
      </vt:variant>
      <vt:variant>
        <vt:lpstr>Theme</vt:lpstr>
      </vt:variant>
      <vt:variant>
        <vt:i4>2</vt:i4>
      </vt:variant>
      <vt:variant>
        <vt:lpstr>Slide Titles</vt:lpstr>
      </vt:variant>
      <vt:variant>
        <vt:i4>25</vt:i4>
      </vt:variant>
    </vt:vector>
  </HeadingPairs>
  <TitlesOfParts>
    <vt:vector size="40" baseType="lpstr">
      <vt:lpstr>.Vn3DH</vt:lpstr>
      <vt:lpstr>.VnPresent</vt:lpstr>
      <vt:lpstr>.VnTifani HeavyH</vt:lpstr>
      <vt:lpstr>.VnTime</vt:lpstr>
      <vt:lpstr>.VnTimeH</vt:lpstr>
      <vt:lpstr>Arial</vt:lpstr>
      <vt:lpstr>Arial Black</vt:lpstr>
      <vt:lpstr>Arial Unicode MS</vt:lpstr>
      <vt:lpstr>Comic Sans MS</vt:lpstr>
      <vt:lpstr>Tahoma</vt:lpstr>
      <vt:lpstr>Times New Roman</vt:lpstr>
      <vt:lpstr>VN.Time</vt:lpstr>
      <vt:lpstr>Wingdings</vt:lpstr>
      <vt:lpstr>Default Design</vt:lpstr>
      <vt:lpstr>1_Default Design</vt:lpstr>
      <vt:lpstr>PowerPoint Presentation</vt:lpstr>
      <vt:lpstr>PowerPoint Presentation</vt:lpstr>
      <vt:lpstr>Who can tell the names of the celebrations with each picture:</vt:lpstr>
      <vt:lpstr>PowerPoint Presentation</vt:lpstr>
      <vt:lpstr> Unit 8: Celebrations Lesson 5: Language focus</vt:lpstr>
      <vt:lpstr>PowerPoint Presentation</vt:lpstr>
      <vt:lpstr>PowerPoint Presentation</vt:lpstr>
      <vt:lpstr>PowerPoint Presentation</vt:lpstr>
      <vt:lpstr>PowerPoint Presentation</vt:lpstr>
      <vt:lpstr>Unit 8: Celebrations Language Focus</vt:lpstr>
      <vt:lpstr>PowerPoint Presentation</vt:lpstr>
      <vt:lpstr>PowerPoint Presentation</vt:lpstr>
      <vt:lpstr>PowerPoint Presentation</vt:lpstr>
      <vt:lpstr>II. Adverb clauses of concession</vt:lpstr>
      <vt:lpstr>PowerPoint Presentation</vt:lpstr>
      <vt:lpstr>Unit 8 : Celebrations Language Focus</vt:lpstr>
      <vt:lpstr>Unit 8 : Celebrations  Language Focus</vt:lpstr>
      <vt:lpstr>PowerPoint Presentation</vt:lpstr>
      <vt:lpstr>PowerPoint Presentation</vt:lpstr>
      <vt:lpstr>PowerPoint Presentation</vt:lpstr>
      <vt:lpstr>PowerPoint Presentation</vt:lpstr>
      <vt:lpstr>PowerPoint Presentation</vt:lpstr>
      <vt:lpstr>PowerPoint Presentation</vt:lpstr>
      <vt:lpstr> Insert “ Who” or “Which” in the blanks.</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Slide 1</dc:title>
  <dc:creator>Mr Vuong</dc:creator>
  <cp:lastModifiedBy>Mr Vuong</cp:lastModifiedBy>
  <cp:revision>333</cp:revision>
  <dcterms:created xsi:type="dcterms:W3CDTF">2010-02-28T00:54:51Z</dcterms:created>
  <dcterms:modified xsi:type="dcterms:W3CDTF">2022-08-21T14:14:59Z</dcterms:modified>
</cp:coreProperties>
</file>