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av" ContentType="audio/x-wav"/>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theme/theme3.xml" ContentType="application/vnd.openxmlformats-officedocument.theme+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theme/theme4.xml" ContentType="application/vnd.openxmlformats-officedocument.theme+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theme/theme5.xml" ContentType="application/vnd.openxmlformats-officedocument.theme+xml"/>
  <Override PartName="/ppt/tags/tag1.xml" ContentType="application/vnd.openxmlformats-officedocument.presentationml.tags+xml"/>
  <Override PartName="/ppt/theme/themeOverride1.xml" ContentType="application/vnd.openxmlformats-officedocument.themeOverr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5" r:id="rId1"/>
    <p:sldMasterId id="2147483666" r:id="rId2"/>
    <p:sldMasterId id="2147483670" r:id="rId3"/>
    <p:sldMasterId id="2147483676" r:id="rId4"/>
    <p:sldMasterId id="2147483680" r:id="rId5"/>
  </p:sldMasterIdLst>
  <p:sldIdLst>
    <p:sldId id="341" r:id="rId6"/>
    <p:sldId id="333" r:id="rId7"/>
    <p:sldId id="277" r:id="rId8"/>
    <p:sldId id="260" r:id="rId9"/>
    <p:sldId id="262" r:id="rId10"/>
    <p:sldId id="264" r:id="rId11"/>
    <p:sldId id="275" r:id="rId12"/>
    <p:sldId id="334" r:id="rId13"/>
    <p:sldId id="291" r:id="rId14"/>
    <p:sldId id="289" r:id="rId15"/>
    <p:sldId id="292" r:id="rId16"/>
    <p:sldId id="337" r:id="rId17"/>
    <p:sldId id="299" r:id="rId18"/>
    <p:sldId id="302" r:id="rId19"/>
    <p:sldId id="305" r:id="rId20"/>
    <p:sldId id="340" r:id="rId21"/>
    <p:sldId id="306" r:id="rId22"/>
    <p:sldId id="308" r:id="rId23"/>
    <p:sldId id="315" r:id="rId24"/>
    <p:sldId id="317" r:id="rId25"/>
    <p:sldId id="338" r:id="rId26"/>
    <p:sldId id="320" r:id="rId27"/>
  </p:sldIdLst>
  <p:sldSz cx="9144000" cy="6858000" type="screen4x3"/>
  <p:notesSz cx="6858000" cy="9144000"/>
  <p:defaultTextStyle>
    <a:defPPr>
      <a:defRPr lang="en-US"/>
    </a:defPPr>
    <a:lvl1pPr algn="l" rtl="0" eaLnBrk="0" fontAlgn="base" hangingPunct="0">
      <a:spcBef>
        <a:spcPct val="0"/>
      </a:spcBef>
      <a:spcAft>
        <a:spcPct val="0"/>
      </a:spcAft>
      <a:defRPr kern="1200">
        <a:solidFill>
          <a:schemeClr val="tx1"/>
        </a:solidFill>
        <a:latin typeface=".VnTime" panose="020B7200000000000000" pitchFamily="34" charset="0"/>
        <a:ea typeface="+mn-ea"/>
        <a:cs typeface="+mn-cs"/>
      </a:defRPr>
    </a:lvl1pPr>
    <a:lvl2pPr marL="457200" algn="l" rtl="0" eaLnBrk="0" fontAlgn="base" hangingPunct="0">
      <a:spcBef>
        <a:spcPct val="0"/>
      </a:spcBef>
      <a:spcAft>
        <a:spcPct val="0"/>
      </a:spcAft>
      <a:defRPr kern="1200">
        <a:solidFill>
          <a:schemeClr val="tx1"/>
        </a:solidFill>
        <a:latin typeface=".VnTime" panose="020B7200000000000000" pitchFamily="34" charset="0"/>
        <a:ea typeface="+mn-ea"/>
        <a:cs typeface="+mn-cs"/>
      </a:defRPr>
    </a:lvl2pPr>
    <a:lvl3pPr marL="914400" algn="l" rtl="0" eaLnBrk="0" fontAlgn="base" hangingPunct="0">
      <a:spcBef>
        <a:spcPct val="0"/>
      </a:spcBef>
      <a:spcAft>
        <a:spcPct val="0"/>
      </a:spcAft>
      <a:defRPr kern="1200">
        <a:solidFill>
          <a:schemeClr val="tx1"/>
        </a:solidFill>
        <a:latin typeface=".VnTime" panose="020B7200000000000000" pitchFamily="34" charset="0"/>
        <a:ea typeface="+mn-ea"/>
        <a:cs typeface="+mn-cs"/>
      </a:defRPr>
    </a:lvl3pPr>
    <a:lvl4pPr marL="1371600" algn="l" rtl="0" eaLnBrk="0" fontAlgn="base" hangingPunct="0">
      <a:spcBef>
        <a:spcPct val="0"/>
      </a:spcBef>
      <a:spcAft>
        <a:spcPct val="0"/>
      </a:spcAft>
      <a:defRPr kern="1200">
        <a:solidFill>
          <a:schemeClr val="tx1"/>
        </a:solidFill>
        <a:latin typeface=".VnTime" panose="020B7200000000000000" pitchFamily="34" charset="0"/>
        <a:ea typeface="+mn-ea"/>
        <a:cs typeface="+mn-cs"/>
      </a:defRPr>
    </a:lvl4pPr>
    <a:lvl5pPr marL="1828800" algn="l" rtl="0" eaLnBrk="0" fontAlgn="base" hangingPunct="0">
      <a:spcBef>
        <a:spcPct val="0"/>
      </a:spcBef>
      <a:spcAft>
        <a:spcPct val="0"/>
      </a:spcAft>
      <a:defRPr kern="1200">
        <a:solidFill>
          <a:schemeClr val="tx1"/>
        </a:solidFill>
        <a:latin typeface=".VnTime" panose="020B7200000000000000" pitchFamily="34" charset="0"/>
        <a:ea typeface="+mn-ea"/>
        <a:cs typeface="+mn-cs"/>
      </a:defRPr>
    </a:lvl5pPr>
    <a:lvl6pPr marL="2286000" algn="l" defTabSz="914400" rtl="0" eaLnBrk="1" latinLnBrk="0" hangingPunct="1">
      <a:defRPr kern="1200">
        <a:solidFill>
          <a:schemeClr val="tx1"/>
        </a:solidFill>
        <a:latin typeface=".VnTime" panose="020B7200000000000000" pitchFamily="34" charset="0"/>
        <a:ea typeface="+mn-ea"/>
        <a:cs typeface="+mn-cs"/>
      </a:defRPr>
    </a:lvl6pPr>
    <a:lvl7pPr marL="2743200" algn="l" defTabSz="914400" rtl="0" eaLnBrk="1" latinLnBrk="0" hangingPunct="1">
      <a:defRPr kern="1200">
        <a:solidFill>
          <a:schemeClr val="tx1"/>
        </a:solidFill>
        <a:latin typeface=".VnTime" panose="020B7200000000000000" pitchFamily="34" charset="0"/>
        <a:ea typeface="+mn-ea"/>
        <a:cs typeface="+mn-cs"/>
      </a:defRPr>
    </a:lvl7pPr>
    <a:lvl8pPr marL="3200400" algn="l" defTabSz="914400" rtl="0" eaLnBrk="1" latinLnBrk="0" hangingPunct="1">
      <a:defRPr kern="1200">
        <a:solidFill>
          <a:schemeClr val="tx1"/>
        </a:solidFill>
        <a:latin typeface=".VnTime" panose="020B7200000000000000" pitchFamily="34" charset="0"/>
        <a:ea typeface="+mn-ea"/>
        <a:cs typeface="+mn-cs"/>
      </a:defRPr>
    </a:lvl8pPr>
    <a:lvl9pPr marL="3657600" algn="l" defTabSz="914400" rtl="0" eaLnBrk="1" latinLnBrk="0" hangingPunct="1">
      <a:defRPr kern="1200">
        <a:solidFill>
          <a:schemeClr val="tx1"/>
        </a:solidFill>
        <a:latin typeface=".VnTime" panose="020B7200000000000000"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CCFF"/>
    <a:srgbClr val="BBE0E3"/>
    <a:srgbClr val="FF5050"/>
    <a:srgbClr val="00FF00"/>
    <a:srgbClr val="00FFCC"/>
    <a:srgbClr val="FF3300"/>
    <a:srgbClr val="0000FF"/>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327" autoAdjust="0"/>
    <p:restoredTop sz="91283" autoAdjust="0"/>
  </p:normalViewPr>
  <p:slideViewPr>
    <p:cSldViewPr>
      <p:cViewPr varScale="1">
        <p:scale>
          <a:sx n="104" d="100"/>
          <a:sy n="104" d="100"/>
        </p:scale>
        <p:origin x="1788" y="114"/>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 Type="http://schemas.openxmlformats.org/officeDocument/2006/relationships/slideMaster" Target="slideMasters/slideMaster3.xml"/><Relationship Id="rId21" Type="http://schemas.openxmlformats.org/officeDocument/2006/relationships/slide" Target="slides/slide16.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presProps" Target="presProps.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tableStyles" Target="tableStyles.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Rectangle 4">
            <a:extLst>
              <a:ext uri="{FF2B5EF4-FFF2-40B4-BE49-F238E27FC236}">
                <a16:creationId xmlns:a16="http://schemas.microsoft.com/office/drawing/2014/main" id="{37A06215-4181-4ED2-9DC3-4223DA89A3D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84818A99-16EF-4C0A-BCCF-6C410F7BC836}"/>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81468D8C-B8C7-4E33-BE0D-2130EBBBDF23}"/>
              </a:ext>
            </a:extLst>
          </p:cNvPr>
          <p:cNvSpPr>
            <a:spLocks noGrp="1" noChangeArrowheads="1"/>
          </p:cNvSpPr>
          <p:nvPr>
            <p:ph type="sldNum" sz="quarter" idx="12"/>
          </p:nvPr>
        </p:nvSpPr>
        <p:spPr>
          <a:ln/>
        </p:spPr>
        <p:txBody>
          <a:bodyPr/>
          <a:lstStyle>
            <a:lvl1pPr>
              <a:defRPr/>
            </a:lvl1pPr>
          </a:lstStyle>
          <a:p>
            <a:fld id="{9305887D-DEB7-4CA6-AC1C-38C556C6F36F}" type="slidenum">
              <a:rPr lang="en-US" altLang="en-US"/>
              <a:pPr/>
              <a:t>‹#›</a:t>
            </a:fld>
            <a:endParaRPr lang="en-US" altLang="en-US"/>
          </a:p>
        </p:txBody>
      </p:sp>
    </p:spTree>
    <p:extLst>
      <p:ext uri="{BB962C8B-B14F-4D97-AF65-F5344CB8AC3E}">
        <p14:creationId xmlns:p14="http://schemas.microsoft.com/office/powerpoint/2010/main" val="402668854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10F46115-518C-43C1-92FD-0EEA258B2B8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91F1C175-7F07-4D30-A39B-185460F94E80}"/>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EB99522E-ED5D-4110-AA3D-14390D1CB763}"/>
              </a:ext>
            </a:extLst>
          </p:cNvPr>
          <p:cNvSpPr>
            <a:spLocks noGrp="1" noChangeArrowheads="1"/>
          </p:cNvSpPr>
          <p:nvPr>
            <p:ph type="sldNum" sz="quarter" idx="12"/>
          </p:nvPr>
        </p:nvSpPr>
        <p:spPr>
          <a:ln/>
        </p:spPr>
        <p:txBody>
          <a:bodyPr/>
          <a:lstStyle>
            <a:lvl1pPr>
              <a:defRPr/>
            </a:lvl1pPr>
          </a:lstStyle>
          <a:p>
            <a:fld id="{2569CC8E-220C-4A8E-B71C-F9A5FE7CCE63}" type="slidenum">
              <a:rPr lang="en-US" altLang="en-US"/>
              <a:pPr/>
              <a:t>‹#›</a:t>
            </a:fld>
            <a:endParaRPr lang="en-US" altLang="en-US"/>
          </a:p>
        </p:txBody>
      </p:sp>
    </p:spTree>
    <p:extLst>
      <p:ext uri="{BB962C8B-B14F-4D97-AF65-F5344CB8AC3E}">
        <p14:creationId xmlns:p14="http://schemas.microsoft.com/office/powerpoint/2010/main" val="107965300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Rectangle 4">
            <a:extLst>
              <a:ext uri="{FF2B5EF4-FFF2-40B4-BE49-F238E27FC236}">
                <a16:creationId xmlns:a16="http://schemas.microsoft.com/office/drawing/2014/main" id="{167B4B70-5925-41CD-9E72-641988C1094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EEADA46B-BD7A-4EA2-B5FF-ED821E6C029A}"/>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8A3A6046-2C61-4269-978E-D30EC5E96F1F}"/>
              </a:ext>
            </a:extLst>
          </p:cNvPr>
          <p:cNvSpPr>
            <a:spLocks noGrp="1" noChangeArrowheads="1"/>
          </p:cNvSpPr>
          <p:nvPr>
            <p:ph type="sldNum" sz="quarter" idx="12"/>
          </p:nvPr>
        </p:nvSpPr>
        <p:spPr>
          <a:ln/>
        </p:spPr>
        <p:txBody>
          <a:bodyPr/>
          <a:lstStyle>
            <a:lvl1pPr>
              <a:defRPr/>
            </a:lvl1pPr>
          </a:lstStyle>
          <a:p>
            <a:fld id="{F2FB4B3E-68A0-4DA9-84B1-D816A7A27E7C}" type="slidenum">
              <a:rPr lang="en-US" altLang="en-US"/>
              <a:pPr/>
              <a:t>‹#›</a:t>
            </a:fld>
            <a:endParaRPr lang="en-US" altLang="en-US"/>
          </a:p>
        </p:txBody>
      </p:sp>
    </p:spTree>
    <p:extLst>
      <p:ext uri="{BB962C8B-B14F-4D97-AF65-F5344CB8AC3E}">
        <p14:creationId xmlns:p14="http://schemas.microsoft.com/office/powerpoint/2010/main" val="35073564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BD852BA9-612F-43AD-8C4F-3CF2230D27D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CF2A9336-0782-4E75-92B2-F633E50DE2A3}"/>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C027974B-BE0A-4B4D-A618-53DDE1E8346E}"/>
              </a:ext>
            </a:extLst>
          </p:cNvPr>
          <p:cNvSpPr>
            <a:spLocks noGrp="1" noChangeArrowheads="1"/>
          </p:cNvSpPr>
          <p:nvPr>
            <p:ph type="sldNum" sz="quarter" idx="12"/>
          </p:nvPr>
        </p:nvSpPr>
        <p:spPr>
          <a:ln/>
        </p:spPr>
        <p:txBody>
          <a:bodyPr/>
          <a:lstStyle>
            <a:lvl1pPr>
              <a:defRPr/>
            </a:lvl1pPr>
          </a:lstStyle>
          <a:p>
            <a:fld id="{1377C292-17B1-4DF8-92F4-66BCC2DA5F21}" type="slidenum">
              <a:rPr lang="en-US" altLang="en-US"/>
              <a:pPr/>
              <a:t>‹#›</a:t>
            </a:fld>
            <a:endParaRPr lang="en-US" altLang="en-US"/>
          </a:p>
        </p:txBody>
      </p:sp>
    </p:spTree>
    <p:extLst>
      <p:ext uri="{BB962C8B-B14F-4D97-AF65-F5344CB8AC3E}">
        <p14:creationId xmlns:p14="http://schemas.microsoft.com/office/powerpoint/2010/main" val="295058723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AB1323BE-48B6-40BD-BC5B-02A6FC8491F7}"/>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8" name="Rectangle 5">
            <a:extLst>
              <a:ext uri="{FF2B5EF4-FFF2-40B4-BE49-F238E27FC236}">
                <a16:creationId xmlns:a16="http://schemas.microsoft.com/office/drawing/2014/main" id="{A5CDFA9F-97C1-4FBF-B12D-2A455481550B}"/>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9" name="Rectangle 6">
            <a:extLst>
              <a:ext uri="{FF2B5EF4-FFF2-40B4-BE49-F238E27FC236}">
                <a16:creationId xmlns:a16="http://schemas.microsoft.com/office/drawing/2014/main" id="{FEA9F43B-2670-46EF-9AFC-7DB5BE3099C6}"/>
              </a:ext>
            </a:extLst>
          </p:cNvPr>
          <p:cNvSpPr>
            <a:spLocks noGrp="1" noChangeArrowheads="1"/>
          </p:cNvSpPr>
          <p:nvPr>
            <p:ph type="sldNum" sz="quarter" idx="12"/>
          </p:nvPr>
        </p:nvSpPr>
        <p:spPr>
          <a:ln/>
        </p:spPr>
        <p:txBody>
          <a:bodyPr/>
          <a:lstStyle>
            <a:lvl1pPr>
              <a:defRPr/>
            </a:lvl1pPr>
          </a:lstStyle>
          <a:p>
            <a:fld id="{750527BA-BA13-4857-ACEE-60281378542F}" type="slidenum">
              <a:rPr lang="en-US" altLang="en-US"/>
              <a:pPr/>
              <a:t>‹#›</a:t>
            </a:fld>
            <a:endParaRPr lang="en-US" altLang="en-US"/>
          </a:p>
        </p:txBody>
      </p:sp>
    </p:spTree>
    <p:extLst>
      <p:ext uri="{BB962C8B-B14F-4D97-AF65-F5344CB8AC3E}">
        <p14:creationId xmlns:p14="http://schemas.microsoft.com/office/powerpoint/2010/main" val="373944153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a:extLst>
              <a:ext uri="{FF2B5EF4-FFF2-40B4-BE49-F238E27FC236}">
                <a16:creationId xmlns:a16="http://schemas.microsoft.com/office/drawing/2014/main" id="{30A76A09-86AD-4D71-9B56-9332A27A6264}"/>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4" name="Rectangle 5">
            <a:extLst>
              <a:ext uri="{FF2B5EF4-FFF2-40B4-BE49-F238E27FC236}">
                <a16:creationId xmlns:a16="http://schemas.microsoft.com/office/drawing/2014/main" id="{F073BE26-28FF-4598-AA02-0AE27C65D848}"/>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5" name="Rectangle 6">
            <a:extLst>
              <a:ext uri="{FF2B5EF4-FFF2-40B4-BE49-F238E27FC236}">
                <a16:creationId xmlns:a16="http://schemas.microsoft.com/office/drawing/2014/main" id="{FCD55D0E-C09C-4F1B-AF40-FDD46EB91BCD}"/>
              </a:ext>
            </a:extLst>
          </p:cNvPr>
          <p:cNvSpPr>
            <a:spLocks noGrp="1" noChangeArrowheads="1"/>
          </p:cNvSpPr>
          <p:nvPr>
            <p:ph type="sldNum" sz="quarter" idx="12"/>
          </p:nvPr>
        </p:nvSpPr>
        <p:spPr>
          <a:ln/>
        </p:spPr>
        <p:txBody>
          <a:bodyPr/>
          <a:lstStyle>
            <a:lvl1pPr>
              <a:defRPr/>
            </a:lvl1pPr>
          </a:lstStyle>
          <a:p>
            <a:fld id="{ABB39687-809A-44ED-9E08-ADFC6FBB5022}" type="slidenum">
              <a:rPr lang="en-US" altLang="en-US"/>
              <a:pPr/>
              <a:t>‹#›</a:t>
            </a:fld>
            <a:endParaRPr lang="en-US" altLang="en-US"/>
          </a:p>
        </p:txBody>
      </p:sp>
    </p:spTree>
    <p:extLst>
      <p:ext uri="{BB962C8B-B14F-4D97-AF65-F5344CB8AC3E}">
        <p14:creationId xmlns:p14="http://schemas.microsoft.com/office/powerpoint/2010/main" val="171186287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0D012F16-8DAC-45BB-A498-0D52207E9A86}"/>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3" name="Rectangle 5">
            <a:extLst>
              <a:ext uri="{FF2B5EF4-FFF2-40B4-BE49-F238E27FC236}">
                <a16:creationId xmlns:a16="http://schemas.microsoft.com/office/drawing/2014/main" id="{FA14EFAA-7EB1-445A-B79D-EC93F3AB12F3}"/>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4" name="Rectangle 6">
            <a:extLst>
              <a:ext uri="{FF2B5EF4-FFF2-40B4-BE49-F238E27FC236}">
                <a16:creationId xmlns:a16="http://schemas.microsoft.com/office/drawing/2014/main" id="{45749EE7-2367-499A-B880-30FFF50C1EC2}"/>
              </a:ext>
            </a:extLst>
          </p:cNvPr>
          <p:cNvSpPr>
            <a:spLocks noGrp="1" noChangeArrowheads="1"/>
          </p:cNvSpPr>
          <p:nvPr>
            <p:ph type="sldNum" sz="quarter" idx="12"/>
          </p:nvPr>
        </p:nvSpPr>
        <p:spPr>
          <a:ln/>
        </p:spPr>
        <p:txBody>
          <a:bodyPr/>
          <a:lstStyle>
            <a:lvl1pPr>
              <a:defRPr/>
            </a:lvl1pPr>
          </a:lstStyle>
          <a:p>
            <a:fld id="{DC1692D0-4879-4126-B90D-4646EA6105F1}" type="slidenum">
              <a:rPr lang="en-US" altLang="en-US"/>
              <a:pPr/>
              <a:t>‹#›</a:t>
            </a:fld>
            <a:endParaRPr lang="en-US" altLang="en-US"/>
          </a:p>
        </p:txBody>
      </p:sp>
    </p:spTree>
    <p:extLst>
      <p:ext uri="{BB962C8B-B14F-4D97-AF65-F5344CB8AC3E}">
        <p14:creationId xmlns:p14="http://schemas.microsoft.com/office/powerpoint/2010/main" val="205590547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4">
            <a:extLst>
              <a:ext uri="{FF2B5EF4-FFF2-40B4-BE49-F238E27FC236}">
                <a16:creationId xmlns:a16="http://schemas.microsoft.com/office/drawing/2014/main" id="{E078D112-9D46-4E67-BA59-92E4BFF522D3}"/>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7438D548-8701-4A23-AEF9-612220016E68}"/>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5F84453D-750E-416B-9DB5-A42DE2AB879D}"/>
              </a:ext>
            </a:extLst>
          </p:cNvPr>
          <p:cNvSpPr>
            <a:spLocks noGrp="1" noChangeArrowheads="1"/>
          </p:cNvSpPr>
          <p:nvPr>
            <p:ph type="sldNum" sz="quarter" idx="12"/>
          </p:nvPr>
        </p:nvSpPr>
        <p:spPr>
          <a:ln/>
        </p:spPr>
        <p:txBody>
          <a:bodyPr/>
          <a:lstStyle>
            <a:lvl1pPr>
              <a:defRPr/>
            </a:lvl1pPr>
          </a:lstStyle>
          <a:p>
            <a:fld id="{33D0D47C-C86B-41FE-BB01-E3A5C870AECF}" type="slidenum">
              <a:rPr lang="en-US" altLang="en-US"/>
              <a:pPr/>
              <a:t>‹#›</a:t>
            </a:fld>
            <a:endParaRPr lang="en-US" altLang="en-US"/>
          </a:p>
        </p:txBody>
      </p:sp>
    </p:spTree>
    <p:extLst>
      <p:ext uri="{BB962C8B-B14F-4D97-AF65-F5344CB8AC3E}">
        <p14:creationId xmlns:p14="http://schemas.microsoft.com/office/powerpoint/2010/main" val="40555569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4">
            <a:extLst>
              <a:ext uri="{FF2B5EF4-FFF2-40B4-BE49-F238E27FC236}">
                <a16:creationId xmlns:a16="http://schemas.microsoft.com/office/drawing/2014/main" id="{785153CE-8592-470D-92EE-59A25086BBB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E471F611-91A7-497E-AB9F-A2480BB5408C}"/>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E072901E-C6B5-4998-9D4D-31B4530C2951}"/>
              </a:ext>
            </a:extLst>
          </p:cNvPr>
          <p:cNvSpPr>
            <a:spLocks noGrp="1" noChangeArrowheads="1"/>
          </p:cNvSpPr>
          <p:nvPr>
            <p:ph type="sldNum" sz="quarter" idx="12"/>
          </p:nvPr>
        </p:nvSpPr>
        <p:spPr>
          <a:ln/>
        </p:spPr>
        <p:txBody>
          <a:bodyPr/>
          <a:lstStyle>
            <a:lvl1pPr>
              <a:defRPr/>
            </a:lvl1pPr>
          </a:lstStyle>
          <a:p>
            <a:fld id="{B477D8CF-614A-4C7F-8E20-6B5A701439BF}" type="slidenum">
              <a:rPr lang="en-US" altLang="en-US"/>
              <a:pPr/>
              <a:t>‹#›</a:t>
            </a:fld>
            <a:endParaRPr lang="en-US" altLang="en-US"/>
          </a:p>
        </p:txBody>
      </p:sp>
    </p:spTree>
    <p:extLst>
      <p:ext uri="{BB962C8B-B14F-4D97-AF65-F5344CB8AC3E}">
        <p14:creationId xmlns:p14="http://schemas.microsoft.com/office/powerpoint/2010/main" val="21823402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D5B0F8B7-E08C-44D5-8B12-0E1C0A797BE0}"/>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F04EF681-F1AF-4D41-A57A-867BAD5E6A06}"/>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09D5704D-78C0-4E1A-88F7-4C07DB73A0D9}"/>
              </a:ext>
            </a:extLst>
          </p:cNvPr>
          <p:cNvSpPr>
            <a:spLocks noGrp="1" noChangeArrowheads="1"/>
          </p:cNvSpPr>
          <p:nvPr>
            <p:ph type="sldNum" sz="quarter" idx="12"/>
          </p:nvPr>
        </p:nvSpPr>
        <p:spPr>
          <a:ln/>
        </p:spPr>
        <p:txBody>
          <a:bodyPr/>
          <a:lstStyle>
            <a:lvl1pPr>
              <a:defRPr/>
            </a:lvl1pPr>
          </a:lstStyle>
          <a:p>
            <a:fld id="{071EB5DB-2545-4115-BA2F-4259D2E45599}" type="slidenum">
              <a:rPr lang="en-US" altLang="en-US"/>
              <a:pPr/>
              <a:t>‹#›</a:t>
            </a:fld>
            <a:endParaRPr lang="en-US" altLang="en-US"/>
          </a:p>
        </p:txBody>
      </p:sp>
    </p:spTree>
    <p:extLst>
      <p:ext uri="{BB962C8B-B14F-4D97-AF65-F5344CB8AC3E}">
        <p14:creationId xmlns:p14="http://schemas.microsoft.com/office/powerpoint/2010/main" val="413636904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91DB49A6-D3F6-4D0F-8AC5-C5FA36146161}"/>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C3962EE2-FBD1-48D4-973B-F30BDF60C271}"/>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84A52647-A102-49EB-AF46-5C4FA99DDB37}"/>
              </a:ext>
            </a:extLst>
          </p:cNvPr>
          <p:cNvSpPr>
            <a:spLocks noGrp="1" noChangeArrowheads="1"/>
          </p:cNvSpPr>
          <p:nvPr>
            <p:ph type="sldNum" sz="quarter" idx="12"/>
          </p:nvPr>
        </p:nvSpPr>
        <p:spPr>
          <a:ln/>
        </p:spPr>
        <p:txBody>
          <a:bodyPr/>
          <a:lstStyle>
            <a:lvl1pPr>
              <a:defRPr/>
            </a:lvl1pPr>
          </a:lstStyle>
          <a:p>
            <a:fld id="{097D4E06-C416-4602-B525-F80A41980B03}" type="slidenum">
              <a:rPr lang="en-US" altLang="en-US"/>
              <a:pPr/>
              <a:t>‹#›</a:t>
            </a:fld>
            <a:endParaRPr lang="en-US" altLang="en-US"/>
          </a:p>
        </p:txBody>
      </p:sp>
    </p:spTree>
    <p:extLst>
      <p:ext uri="{BB962C8B-B14F-4D97-AF65-F5344CB8AC3E}">
        <p14:creationId xmlns:p14="http://schemas.microsoft.com/office/powerpoint/2010/main" val="304465661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able Placeholder 2"/>
          <p:cNvSpPr>
            <a:spLocks noGrp="1"/>
          </p:cNvSpPr>
          <p:nvPr>
            <p:ph type="tbl" idx="1"/>
          </p:nvPr>
        </p:nvSpPr>
        <p:spPr>
          <a:xfrm>
            <a:off x="457200" y="1600200"/>
            <a:ext cx="8229600" cy="4525963"/>
          </a:xfrm>
        </p:spPr>
        <p:txBody>
          <a:bodyPr/>
          <a:lstStyle/>
          <a:p>
            <a:pPr lvl="0"/>
            <a:endParaRPr lang="en-US" noProof="0"/>
          </a:p>
        </p:txBody>
      </p:sp>
      <p:sp>
        <p:nvSpPr>
          <p:cNvPr id="4" name="Rectangle 4">
            <a:extLst>
              <a:ext uri="{FF2B5EF4-FFF2-40B4-BE49-F238E27FC236}">
                <a16:creationId xmlns:a16="http://schemas.microsoft.com/office/drawing/2014/main" id="{98607495-0213-4696-814C-A86E02BAE441}"/>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9C35F3F1-6344-4867-8B63-EF3A8C77FA86}"/>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D218D698-F0E6-425A-AB73-77B220E8E159}"/>
              </a:ext>
            </a:extLst>
          </p:cNvPr>
          <p:cNvSpPr>
            <a:spLocks noGrp="1" noChangeArrowheads="1"/>
          </p:cNvSpPr>
          <p:nvPr>
            <p:ph type="sldNum" sz="quarter" idx="12"/>
          </p:nvPr>
        </p:nvSpPr>
        <p:spPr>
          <a:ln/>
        </p:spPr>
        <p:txBody>
          <a:bodyPr/>
          <a:lstStyle>
            <a:lvl1pPr>
              <a:defRPr/>
            </a:lvl1pPr>
          </a:lstStyle>
          <a:p>
            <a:fld id="{8DC7AE37-D992-4A9D-B176-6688BC8BA8DD}" type="slidenum">
              <a:rPr lang="en-US" altLang="en-US"/>
              <a:pPr/>
              <a:t>‹#›</a:t>
            </a:fld>
            <a:endParaRPr lang="en-US" altLang="en-US"/>
          </a:p>
        </p:txBody>
      </p:sp>
    </p:spTree>
    <p:extLst>
      <p:ext uri="{BB962C8B-B14F-4D97-AF65-F5344CB8AC3E}">
        <p14:creationId xmlns:p14="http://schemas.microsoft.com/office/powerpoint/2010/main" val="28890374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2">
            <a:extLst>
              <a:ext uri="{FF2B5EF4-FFF2-40B4-BE49-F238E27FC236}">
                <a16:creationId xmlns:a16="http://schemas.microsoft.com/office/drawing/2014/main" id="{2B215D31-CB5F-4C63-8905-B64392EBB971}"/>
              </a:ext>
            </a:extLst>
          </p:cNvPr>
          <p:cNvGrpSpPr>
            <a:grpSpLocks/>
          </p:cNvGrpSpPr>
          <p:nvPr/>
        </p:nvGrpSpPr>
        <p:grpSpPr bwMode="auto">
          <a:xfrm>
            <a:off x="-6350" y="20638"/>
            <a:ext cx="9144000" cy="6858000"/>
            <a:chOff x="0" y="0"/>
            <a:chExt cx="5760" cy="4320"/>
          </a:xfrm>
        </p:grpSpPr>
        <p:sp>
          <p:nvSpPr>
            <p:cNvPr id="5" name="Freeform 3">
              <a:extLst>
                <a:ext uri="{FF2B5EF4-FFF2-40B4-BE49-F238E27FC236}">
                  <a16:creationId xmlns:a16="http://schemas.microsoft.com/office/drawing/2014/main" id="{E01600F7-7767-4AD1-9395-2BD3C559A198}"/>
                </a:ext>
              </a:extLst>
            </p:cNvPr>
            <p:cNvSpPr>
              <a:spLocks/>
            </p:cNvSpPr>
            <p:nvPr/>
          </p:nvSpPr>
          <p:spPr bwMode="hidden">
            <a:xfrm>
              <a:off x="0" y="3072"/>
              <a:ext cx="5760" cy="1248"/>
            </a:xfrm>
            <a:custGeom>
              <a:avLst/>
              <a:gdLst>
                <a:gd name="T0" fmla="*/ 5760 w 6027"/>
                <a:gd name="T1" fmla="*/ 1248 h 2296"/>
                <a:gd name="T2" fmla="*/ 0 w 6027"/>
                <a:gd name="T3" fmla="*/ 1248 h 2296"/>
                <a:gd name="T4" fmla="*/ 0 w 6027"/>
                <a:gd name="T5" fmla="*/ 0 h 2296"/>
                <a:gd name="T6" fmla="*/ 5760 w 6027"/>
                <a:gd name="T7" fmla="*/ 0 h 2296"/>
                <a:gd name="T8" fmla="*/ 5760 w 6027"/>
                <a:gd name="T9" fmla="*/ 1248 h 2296"/>
                <a:gd name="T10" fmla="*/ 5760 w 6027"/>
                <a:gd name="T11" fmla="*/ 1248 h 229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6027" h="2296">
                  <a:moveTo>
                    <a:pt x="6027" y="2296"/>
                  </a:moveTo>
                  <a:lnTo>
                    <a:pt x="0" y="2296"/>
                  </a:lnTo>
                  <a:lnTo>
                    <a:pt x="0" y="0"/>
                  </a:lnTo>
                  <a:lnTo>
                    <a:pt x="6027" y="0"/>
                  </a:lnTo>
                  <a:lnTo>
                    <a:pt x="6027" y="2296"/>
                  </a:lnTo>
                  <a:close/>
                </a:path>
              </a:pathLst>
            </a:custGeom>
            <a:gradFill rotWithShape="0">
              <a:gsLst>
                <a:gs pos="0">
                  <a:schemeClr val="bg1"/>
                </a:gs>
                <a:gs pos="100000">
                  <a:schemeClr val="accent2"/>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6" name="Freeform 4">
              <a:extLst>
                <a:ext uri="{FF2B5EF4-FFF2-40B4-BE49-F238E27FC236}">
                  <a16:creationId xmlns:a16="http://schemas.microsoft.com/office/drawing/2014/main" id="{1AA49D22-5BD4-4A34-A97A-DE754278C0D9}"/>
                </a:ext>
              </a:extLst>
            </p:cNvPr>
            <p:cNvSpPr>
              <a:spLocks/>
            </p:cNvSpPr>
            <p:nvPr/>
          </p:nvSpPr>
          <p:spPr bwMode="hidden">
            <a:xfrm>
              <a:off x="0" y="0"/>
              <a:ext cx="5760" cy="3072"/>
            </a:xfrm>
            <a:custGeom>
              <a:avLst/>
              <a:gdLst>
                <a:gd name="T0" fmla="*/ 6027 w 6027"/>
                <a:gd name="T1" fmla="*/ 2296 h 2296"/>
                <a:gd name="T2" fmla="*/ 0 w 6027"/>
                <a:gd name="T3" fmla="*/ 2296 h 2296"/>
                <a:gd name="T4" fmla="*/ 0 w 6027"/>
                <a:gd name="T5" fmla="*/ 0 h 2296"/>
                <a:gd name="T6" fmla="*/ 6027 w 6027"/>
                <a:gd name="T7" fmla="*/ 0 h 2296"/>
                <a:gd name="T8" fmla="*/ 6027 w 6027"/>
                <a:gd name="T9" fmla="*/ 2296 h 2296"/>
                <a:gd name="T10" fmla="*/ 6027 w 6027"/>
                <a:gd name="T11" fmla="*/ 2296 h 2296"/>
              </a:gdLst>
              <a:ahLst/>
              <a:cxnLst>
                <a:cxn ang="0">
                  <a:pos x="T0" y="T1"/>
                </a:cxn>
                <a:cxn ang="0">
                  <a:pos x="T2" y="T3"/>
                </a:cxn>
                <a:cxn ang="0">
                  <a:pos x="T4" y="T5"/>
                </a:cxn>
                <a:cxn ang="0">
                  <a:pos x="T6" y="T7"/>
                </a:cxn>
                <a:cxn ang="0">
                  <a:pos x="T8" y="T9"/>
                </a:cxn>
                <a:cxn ang="0">
                  <a:pos x="T10" y="T11"/>
                </a:cxn>
              </a:cxnLst>
              <a:rect l="0" t="0" r="r" b="b"/>
              <a:pathLst>
                <a:path w="6027" h="2296">
                  <a:moveTo>
                    <a:pt x="6027" y="2296"/>
                  </a:moveTo>
                  <a:lnTo>
                    <a:pt x="0" y="2296"/>
                  </a:lnTo>
                  <a:lnTo>
                    <a:pt x="0" y="0"/>
                  </a:lnTo>
                  <a:lnTo>
                    <a:pt x="6027" y="0"/>
                  </a:lnTo>
                  <a:lnTo>
                    <a:pt x="6027" y="2296"/>
                  </a:lnTo>
                  <a:lnTo>
                    <a:pt x="6027" y="2296"/>
                  </a:lnTo>
                  <a:close/>
                </a:path>
              </a:pathLst>
            </a:custGeom>
            <a:gradFill rotWithShape="0">
              <a:gsLst>
                <a:gs pos="0">
                  <a:schemeClr val="bg1">
                    <a:gamma/>
                    <a:shade val="46275"/>
                    <a:invGamma/>
                  </a:schemeClr>
                </a:gs>
                <a:gs pos="100000">
                  <a:schemeClr val="bg1"/>
                </a:gs>
              </a:gsLst>
              <a:lin ang="5400000" scaled="1"/>
            </a:gradFill>
            <a:ln>
              <a:noFill/>
            </a:ln>
          </p:spPr>
          <p:txBody>
            <a:bodyPr/>
            <a:lstStyle/>
            <a:p>
              <a:pPr algn="ctr" eaLnBrk="1" hangingPunct="1">
                <a:defRPr/>
              </a:pPr>
              <a:endParaRPr lang="en-US"/>
            </a:p>
          </p:txBody>
        </p:sp>
      </p:grpSp>
      <p:sp>
        <p:nvSpPr>
          <p:cNvPr id="7" name="Freeform 5">
            <a:extLst>
              <a:ext uri="{FF2B5EF4-FFF2-40B4-BE49-F238E27FC236}">
                <a16:creationId xmlns:a16="http://schemas.microsoft.com/office/drawing/2014/main" id="{74760E94-3E10-410B-BD6A-9C60763E792C}"/>
              </a:ext>
            </a:extLst>
          </p:cNvPr>
          <p:cNvSpPr>
            <a:spLocks/>
          </p:cNvSpPr>
          <p:nvPr/>
        </p:nvSpPr>
        <p:spPr bwMode="hidden">
          <a:xfrm>
            <a:off x="6242050" y="6269038"/>
            <a:ext cx="2895600" cy="609600"/>
          </a:xfrm>
          <a:custGeom>
            <a:avLst/>
            <a:gdLst>
              <a:gd name="T0" fmla="*/ 2895600 w 5748"/>
              <a:gd name="T1" fmla="*/ 609600 h 246"/>
              <a:gd name="T2" fmla="*/ 0 w 5748"/>
              <a:gd name="T3" fmla="*/ 609600 h 246"/>
              <a:gd name="T4" fmla="*/ 0 w 5748"/>
              <a:gd name="T5" fmla="*/ 0 h 246"/>
              <a:gd name="T6" fmla="*/ 2895600 w 5748"/>
              <a:gd name="T7" fmla="*/ 0 h 246"/>
              <a:gd name="T8" fmla="*/ 2895600 w 5748"/>
              <a:gd name="T9" fmla="*/ 609600 h 246"/>
              <a:gd name="T10" fmla="*/ 2895600 w 5748"/>
              <a:gd name="T11" fmla="*/ 609600 h 24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8" h="246">
                <a:moveTo>
                  <a:pt x="5748" y="246"/>
                </a:moveTo>
                <a:lnTo>
                  <a:pt x="0" y="246"/>
                </a:lnTo>
                <a:lnTo>
                  <a:pt x="0" y="0"/>
                </a:lnTo>
                <a:lnTo>
                  <a:pt x="5748" y="0"/>
                </a:lnTo>
                <a:lnTo>
                  <a:pt x="5748" y="246"/>
                </a:lnTo>
                <a:close/>
              </a:path>
            </a:pathLst>
          </a:custGeom>
          <a:gradFill rotWithShape="0">
            <a:gsLst>
              <a:gs pos="0">
                <a:schemeClr val="bg1"/>
              </a:gs>
              <a:gs pos="100000">
                <a:schemeClr val="hlink"/>
              </a:gs>
            </a:gsLst>
            <a:lin ang="189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nvGrpSpPr>
          <p:cNvPr id="8" name="Group 6">
            <a:extLst>
              <a:ext uri="{FF2B5EF4-FFF2-40B4-BE49-F238E27FC236}">
                <a16:creationId xmlns:a16="http://schemas.microsoft.com/office/drawing/2014/main" id="{24F60E3B-E88B-46C3-AB68-CB84179DFB11}"/>
              </a:ext>
            </a:extLst>
          </p:cNvPr>
          <p:cNvGrpSpPr>
            <a:grpSpLocks/>
          </p:cNvGrpSpPr>
          <p:nvPr/>
        </p:nvGrpSpPr>
        <p:grpSpPr bwMode="auto">
          <a:xfrm>
            <a:off x="-1588" y="6034088"/>
            <a:ext cx="7845426" cy="850900"/>
            <a:chOff x="0" y="3792"/>
            <a:chExt cx="4942" cy="536"/>
          </a:xfrm>
        </p:grpSpPr>
        <p:sp>
          <p:nvSpPr>
            <p:cNvPr id="9" name="Freeform 7">
              <a:extLst>
                <a:ext uri="{FF2B5EF4-FFF2-40B4-BE49-F238E27FC236}">
                  <a16:creationId xmlns:a16="http://schemas.microsoft.com/office/drawing/2014/main" id="{93EAA12C-9365-4D5D-A144-F27302378D94}"/>
                </a:ext>
              </a:extLst>
            </p:cNvPr>
            <p:cNvSpPr>
              <a:spLocks/>
            </p:cNvSpPr>
            <p:nvPr userDrawn="1"/>
          </p:nvSpPr>
          <p:spPr bwMode="ltGray">
            <a:xfrm>
              <a:off x="1488" y="3792"/>
              <a:ext cx="3240" cy="536"/>
            </a:xfrm>
            <a:custGeom>
              <a:avLst/>
              <a:gdLst>
                <a:gd name="T0" fmla="*/ 3132 w 3240"/>
                <a:gd name="T1" fmla="*/ 469 h 536"/>
                <a:gd name="T2" fmla="*/ 2995 w 3240"/>
                <a:gd name="T3" fmla="*/ 395 h 536"/>
                <a:gd name="T4" fmla="*/ 2911 w 3240"/>
                <a:gd name="T5" fmla="*/ 375 h 536"/>
                <a:gd name="T6" fmla="*/ 2678 w 3240"/>
                <a:gd name="T7" fmla="*/ 228 h 536"/>
                <a:gd name="T8" fmla="*/ 2553 w 3240"/>
                <a:gd name="T9" fmla="*/ 74 h 536"/>
                <a:gd name="T10" fmla="*/ 2457 w 3240"/>
                <a:gd name="T11" fmla="*/ 7 h 536"/>
                <a:gd name="T12" fmla="*/ 2403 w 3240"/>
                <a:gd name="T13" fmla="*/ 47 h 536"/>
                <a:gd name="T14" fmla="*/ 2289 w 3240"/>
                <a:gd name="T15" fmla="*/ 74 h 536"/>
                <a:gd name="T16" fmla="*/ 2134 w 3240"/>
                <a:gd name="T17" fmla="*/ 74 h 536"/>
                <a:gd name="T18" fmla="*/ 2044 w 3240"/>
                <a:gd name="T19" fmla="*/ 128 h 536"/>
                <a:gd name="T20" fmla="*/ 1775 w 3240"/>
                <a:gd name="T21" fmla="*/ 222 h 536"/>
                <a:gd name="T22" fmla="*/ 1602 w 3240"/>
                <a:gd name="T23" fmla="*/ 181 h 536"/>
                <a:gd name="T24" fmla="*/ 1560 w 3240"/>
                <a:gd name="T25" fmla="*/ 101 h 536"/>
                <a:gd name="T26" fmla="*/ 1542 w 3240"/>
                <a:gd name="T27" fmla="*/ 87 h 536"/>
                <a:gd name="T28" fmla="*/ 1446 w 3240"/>
                <a:gd name="T29" fmla="*/ 60 h 536"/>
                <a:gd name="T30" fmla="*/ 1375 w 3240"/>
                <a:gd name="T31" fmla="*/ 74 h 536"/>
                <a:gd name="T32" fmla="*/ 1309 w 3240"/>
                <a:gd name="T33" fmla="*/ 87 h 536"/>
                <a:gd name="T34" fmla="*/ 1243 w 3240"/>
                <a:gd name="T35" fmla="*/ 13 h 536"/>
                <a:gd name="T36" fmla="*/ 1225 w 3240"/>
                <a:gd name="T37" fmla="*/ 0 h 536"/>
                <a:gd name="T38" fmla="*/ 1189 w 3240"/>
                <a:gd name="T39" fmla="*/ 0 h 536"/>
                <a:gd name="T40" fmla="*/ 1106 w 3240"/>
                <a:gd name="T41" fmla="*/ 34 h 536"/>
                <a:gd name="T42" fmla="*/ 1106 w 3240"/>
                <a:gd name="T43" fmla="*/ 34 h 536"/>
                <a:gd name="T44" fmla="*/ 1094 w 3240"/>
                <a:gd name="T45" fmla="*/ 40 h 536"/>
                <a:gd name="T46" fmla="*/ 1070 w 3240"/>
                <a:gd name="T47" fmla="*/ 54 h 536"/>
                <a:gd name="T48" fmla="*/ 1034 w 3240"/>
                <a:gd name="T49" fmla="*/ 74 h 536"/>
                <a:gd name="T50" fmla="*/ 1004 w 3240"/>
                <a:gd name="T51" fmla="*/ 74 h 536"/>
                <a:gd name="T52" fmla="*/ 986 w 3240"/>
                <a:gd name="T53" fmla="*/ 74 h 536"/>
                <a:gd name="T54" fmla="*/ 956 w 3240"/>
                <a:gd name="T55" fmla="*/ 81 h 536"/>
                <a:gd name="T56" fmla="*/ 920 w 3240"/>
                <a:gd name="T57" fmla="*/ 94 h 536"/>
                <a:gd name="T58" fmla="*/ 884 w 3240"/>
                <a:gd name="T59" fmla="*/ 107 h 536"/>
                <a:gd name="T60" fmla="*/ 843 w 3240"/>
                <a:gd name="T61" fmla="*/ 128 h 536"/>
                <a:gd name="T62" fmla="*/ 813 w 3240"/>
                <a:gd name="T63" fmla="*/ 141 h 536"/>
                <a:gd name="T64" fmla="*/ 789 w 3240"/>
                <a:gd name="T65" fmla="*/ 148 h 536"/>
                <a:gd name="T66" fmla="*/ 783 w 3240"/>
                <a:gd name="T67" fmla="*/ 154 h 536"/>
                <a:gd name="T68" fmla="*/ 556 w 3240"/>
                <a:gd name="T69" fmla="*/ 228 h 536"/>
                <a:gd name="T70" fmla="*/ 394 w 3240"/>
                <a:gd name="T71" fmla="*/ 294 h 536"/>
                <a:gd name="T72" fmla="*/ 107 w 3240"/>
                <a:gd name="T73" fmla="*/ 462 h 536"/>
                <a:gd name="T74" fmla="*/ 0 w 3240"/>
                <a:gd name="T75" fmla="*/ 536 h 536"/>
                <a:gd name="T76" fmla="*/ 3240 w 3240"/>
                <a:gd name="T77" fmla="*/ 536 h 536"/>
                <a:gd name="T78" fmla="*/ 3132 w 3240"/>
                <a:gd name="T79" fmla="*/ 469 h 536"/>
                <a:gd name="T80" fmla="*/ 3132 w 3240"/>
                <a:gd name="T81" fmla="*/ 469 h 5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3240" h="536">
                  <a:moveTo>
                    <a:pt x="3132" y="469"/>
                  </a:moveTo>
                  <a:lnTo>
                    <a:pt x="2995" y="395"/>
                  </a:lnTo>
                  <a:lnTo>
                    <a:pt x="2911" y="375"/>
                  </a:lnTo>
                  <a:lnTo>
                    <a:pt x="2678" y="228"/>
                  </a:lnTo>
                  <a:lnTo>
                    <a:pt x="2553" y="74"/>
                  </a:lnTo>
                  <a:lnTo>
                    <a:pt x="2457" y="7"/>
                  </a:lnTo>
                  <a:lnTo>
                    <a:pt x="2403" y="47"/>
                  </a:lnTo>
                  <a:lnTo>
                    <a:pt x="2289" y="74"/>
                  </a:lnTo>
                  <a:lnTo>
                    <a:pt x="2134" y="74"/>
                  </a:lnTo>
                  <a:lnTo>
                    <a:pt x="2044" y="128"/>
                  </a:lnTo>
                  <a:lnTo>
                    <a:pt x="1775" y="222"/>
                  </a:lnTo>
                  <a:lnTo>
                    <a:pt x="1602" y="181"/>
                  </a:lnTo>
                  <a:lnTo>
                    <a:pt x="1560" y="101"/>
                  </a:lnTo>
                  <a:lnTo>
                    <a:pt x="1542" y="87"/>
                  </a:lnTo>
                  <a:lnTo>
                    <a:pt x="1446" y="60"/>
                  </a:lnTo>
                  <a:lnTo>
                    <a:pt x="1375" y="74"/>
                  </a:lnTo>
                  <a:lnTo>
                    <a:pt x="1309" y="87"/>
                  </a:lnTo>
                  <a:lnTo>
                    <a:pt x="1243" y="13"/>
                  </a:lnTo>
                  <a:lnTo>
                    <a:pt x="1225" y="0"/>
                  </a:lnTo>
                  <a:lnTo>
                    <a:pt x="1189" y="0"/>
                  </a:lnTo>
                  <a:lnTo>
                    <a:pt x="1106" y="34"/>
                  </a:lnTo>
                  <a:lnTo>
                    <a:pt x="1106" y="34"/>
                  </a:lnTo>
                  <a:lnTo>
                    <a:pt x="1094" y="40"/>
                  </a:lnTo>
                  <a:lnTo>
                    <a:pt x="1070" y="54"/>
                  </a:lnTo>
                  <a:lnTo>
                    <a:pt x="1034" y="74"/>
                  </a:lnTo>
                  <a:lnTo>
                    <a:pt x="1004" y="74"/>
                  </a:lnTo>
                  <a:lnTo>
                    <a:pt x="986" y="74"/>
                  </a:lnTo>
                  <a:lnTo>
                    <a:pt x="956" y="81"/>
                  </a:lnTo>
                  <a:lnTo>
                    <a:pt x="920" y="94"/>
                  </a:lnTo>
                  <a:lnTo>
                    <a:pt x="884" y="107"/>
                  </a:lnTo>
                  <a:lnTo>
                    <a:pt x="843" y="128"/>
                  </a:lnTo>
                  <a:lnTo>
                    <a:pt x="813" y="141"/>
                  </a:lnTo>
                  <a:lnTo>
                    <a:pt x="789" y="148"/>
                  </a:lnTo>
                  <a:lnTo>
                    <a:pt x="783" y="154"/>
                  </a:lnTo>
                  <a:lnTo>
                    <a:pt x="556" y="228"/>
                  </a:lnTo>
                  <a:lnTo>
                    <a:pt x="394" y="294"/>
                  </a:lnTo>
                  <a:lnTo>
                    <a:pt x="107" y="462"/>
                  </a:lnTo>
                  <a:lnTo>
                    <a:pt x="0" y="536"/>
                  </a:lnTo>
                  <a:lnTo>
                    <a:pt x="3240" y="536"/>
                  </a:lnTo>
                  <a:lnTo>
                    <a:pt x="3132" y="469"/>
                  </a:lnTo>
                  <a:lnTo>
                    <a:pt x="3132" y="469"/>
                  </a:lnTo>
                  <a:close/>
                </a:path>
              </a:pathLst>
            </a:custGeom>
            <a:gradFill rotWithShape="0">
              <a:gsLst>
                <a:gs pos="0">
                  <a:schemeClr val="bg2">
                    <a:gamma/>
                    <a:tint val="66667"/>
                    <a:invGamma/>
                  </a:schemeClr>
                </a:gs>
                <a:gs pos="100000">
                  <a:schemeClr val="bg2"/>
                </a:gs>
              </a:gsLst>
              <a:lin ang="5400000" scaled="1"/>
            </a:gradFill>
            <a:ln>
              <a:noFill/>
            </a:ln>
          </p:spPr>
          <p:txBody>
            <a:bodyPr/>
            <a:lstStyle/>
            <a:p>
              <a:pPr algn="ctr" eaLnBrk="1" hangingPunct="1">
                <a:defRPr/>
              </a:pPr>
              <a:endParaRPr lang="en-US"/>
            </a:p>
          </p:txBody>
        </p:sp>
        <p:grpSp>
          <p:nvGrpSpPr>
            <p:cNvPr id="10" name="Group 8">
              <a:extLst>
                <a:ext uri="{FF2B5EF4-FFF2-40B4-BE49-F238E27FC236}">
                  <a16:creationId xmlns:a16="http://schemas.microsoft.com/office/drawing/2014/main" id="{02302D48-38E4-4DDE-BEFD-8EB5579EDC59}"/>
                </a:ext>
              </a:extLst>
            </p:cNvPr>
            <p:cNvGrpSpPr>
              <a:grpSpLocks/>
            </p:cNvGrpSpPr>
            <p:nvPr userDrawn="1"/>
          </p:nvGrpSpPr>
          <p:grpSpPr bwMode="auto">
            <a:xfrm>
              <a:off x="2486" y="3792"/>
              <a:ext cx="2456" cy="536"/>
              <a:chOff x="2486" y="3792"/>
              <a:chExt cx="2456" cy="536"/>
            </a:xfrm>
          </p:grpSpPr>
          <p:sp>
            <p:nvSpPr>
              <p:cNvPr id="12" name="Freeform 9">
                <a:extLst>
                  <a:ext uri="{FF2B5EF4-FFF2-40B4-BE49-F238E27FC236}">
                    <a16:creationId xmlns:a16="http://schemas.microsoft.com/office/drawing/2014/main" id="{B299CF62-6D61-4781-A308-27B993AFC58D}"/>
                  </a:ext>
                </a:extLst>
              </p:cNvPr>
              <p:cNvSpPr>
                <a:spLocks/>
              </p:cNvSpPr>
              <p:nvPr userDrawn="1"/>
            </p:nvSpPr>
            <p:spPr bwMode="ltGray">
              <a:xfrm>
                <a:off x="3948" y="3799"/>
                <a:ext cx="994" cy="529"/>
              </a:xfrm>
              <a:custGeom>
                <a:avLst/>
                <a:gdLst>
                  <a:gd name="T0" fmla="*/ 636 w 994"/>
                  <a:gd name="T1" fmla="*/ 373 h 529"/>
                  <a:gd name="T2" fmla="*/ 495 w 994"/>
                  <a:gd name="T3" fmla="*/ 370 h 529"/>
                  <a:gd name="T4" fmla="*/ 280 w 994"/>
                  <a:gd name="T5" fmla="*/ 249 h 529"/>
                  <a:gd name="T6" fmla="*/ 127 w 994"/>
                  <a:gd name="T7" fmla="*/ 66 h 529"/>
                  <a:gd name="T8" fmla="*/ 0 w 994"/>
                  <a:gd name="T9" fmla="*/ 0 h 529"/>
                  <a:gd name="T10" fmla="*/ 22 w 994"/>
                  <a:gd name="T11" fmla="*/ 26 h 529"/>
                  <a:gd name="T12" fmla="*/ 0 w 994"/>
                  <a:gd name="T13" fmla="*/ 65 h 529"/>
                  <a:gd name="T14" fmla="*/ 30 w 994"/>
                  <a:gd name="T15" fmla="*/ 119 h 529"/>
                  <a:gd name="T16" fmla="*/ 75 w 994"/>
                  <a:gd name="T17" fmla="*/ 243 h 529"/>
                  <a:gd name="T18" fmla="*/ 45 w 994"/>
                  <a:gd name="T19" fmla="*/ 422 h 529"/>
                  <a:gd name="T20" fmla="*/ 200 w 994"/>
                  <a:gd name="T21" fmla="*/ 329 h 529"/>
                  <a:gd name="T22" fmla="*/ 592 w 994"/>
                  <a:gd name="T23" fmla="*/ 527 h 529"/>
                  <a:gd name="T24" fmla="*/ 994 w 994"/>
                  <a:gd name="T25" fmla="*/ 529 h 529"/>
                  <a:gd name="T26" fmla="*/ 828 w 994"/>
                  <a:gd name="T27" fmla="*/ 473 h 529"/>
                  <a:gd name="T28" fmla="*/ 636 w 994"/>
                  <a:gd name="T29" fmla="*/ 373 h 529"/>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0" t="0" r="r" b="b"/>
                <a:pathLst>
                  <a:path w="994" h="529">
                    <a:moveTo>
                      <a:pt x="636" y="373"/>
                    </a:moveTo>
                    <a:lnTo>
                      <a:pt x="495" y="370"/>
                    </a:lnTo>
                    <a:lnTo>
                      <a:pt x="280" y="249"/>
                    </a:lnTo>
                    <a:lnTo>
                      <a:pt x="127" y="66"/>
                    </a:lnTo>
                    <a:lnTo>
                      <a:pt x="0" y="0"/>
                    </a:lnTo>
                    <a:lnTo>
                      <a:pt x="22" y="26"/>
                    </a:lnTo>
                    <a:lnTo>
                      <a:pt x="0" y="65"/>
                    </a:lnTo>
                    <a:lnTo>
                      <a:pt x="30" y="119"/>
                    </a:lnTo>
                    <a:lnTo>
                      <a:pt x="75" y="243"/>
                    </a:lnTo>
                    <a:lnTo>
                      <a:pt x="45" y="422"/>
                    </a:lnTo>
                    <a:lnTo>
                      <a:pt x="200" y="329"/>
                    </a:lnTo>
                    <a:lnTo>
                      <a:pt x="592" y="527"/>
                    </a:lnTo>
                    <a:lnTo>
                      <a:pt x="994" y="529"/>
                    </a:lnTo>
                    <a:lnTo>
                      <a:pt x="828" y="473"/>
                    </a:lnTo>
                    <a:lnTo>
                      <a:pt x="636" y="37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3" name="Freeform 10">
                <a:extLst>
                  <a:ext uri="{FF2B5EF4-FFF2-40B4-BE49-F238E27FC236}">
                    <a16:creationId xmlns:a16="http://schemas.microsoft.com/office/drawing/2014/main" id="{47D3F1F7-429C-4171-9B66-1E314BE8E06B}"/>
                  </a:ext>
                </a:extLst>
              </p:cNvPr>
              <p:cNvSpPr>
                <a:spLocks/>
              </p:cNvSpPr>
              <p:nvPr userDrawn="1"/>
            </p:nvSpPr>
            <p:spPr bwMode="ltGray">
              <a:xfrm>
                <a:off x="2677" y="3792"/>
                <a:ext cx="186" cy="395"/>
              </a:xfrm>
              <a:custGeom>
                <a:avLst/>
                <a:gdLst>
                  <a:gd name="T0" fmla="*/ 36 w 186"/>
                  <a:gd name="T1" fmla="*/ 0 h 353"/>
                  <a:gd name="T2" fmla="*/ 54 w 186"/>
                  <a:gd name="T3" fmla="*/ 20 h 353"/>
                  <a:gd name="T4" fmla="*/ 24 w 186"/>
                  <a:gd name="T5" fmla="*/ 34 h 353"/>
                  <a:gd name="T6" fmla="*/ 18 w 186"/>
                  <a:gd name="T7" fmla="*/ 74 h 353"/>
                  <a:gd name="T8" fmla="*/ 42 w 186"/>
                  <a:gd name="T9" fmla="*/ 128 h 353"/>
                  <a:gd name="T10" fmla="*/ 48 w 186"/>
                  <a:gd name="T11" fmla="*/ 181 h 353"/>
                  <a:gd name="T12" fmla="*/ 0 w 186"/>
                  <a:gd name="T13" fmla="*/ 395 h 353"/>
                  <a:gd name="T14" fmla="*/ 54 w 186"/>
                  <a:gd name="T15" fmla="*/ 261 h 353"/>
                  <a:gd name="T16" fmla="*/ 84 w 186"/>
                  <a:gd name="T17" fmla="*/ 242 h 353"/>
                  <a:gd name="T18" fmla="*/ 126 w 186"/>
                  <a:gd name="T19" fmla="*/ 141 h 353"/>
                  <a:gd name="T20" fmla="*/ 144 w 186"/>
                  <a:gd name="T21" fmla="*/ 134 h 353"/>
                  <a:gd name="T22" fmla="*/ 144 w 186"/>
                  <a:gd name="T23" fmla="*/ 101 h 353"/>
                  <a:gd name="T24" fmla="*/ 186 w 186"/>
                  <a:gd name="T25" fmla="*/ 74 h 353"/>
                  <a:gd name="T26" fmla="*/ 162 w 186"/>
                  <a:gd name="T27" fmla="*/ 67 h 353"/>
                  <a:gd name="T28" fmla="*/ 36 w 186"/>
                  <a:gd name="T29" fmla="*/ 0 h 353"/>
                  <a:gd name="T30" fmla="*/ 36 w 186"/>
                  <a:gd name="T31" fmla="*/ 0 h 35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6" h="353">
                    <a:moveTo>
                      <a:pt x="36" y="0"/>
                    </a:moveTo>
                    <a:lnTo>
                      <a:pt x="54" y="18"/>
                    </a:lnTo>
                    <a:lnTo>
                      <a:pt x="24" y="30"/>
                    </a:lnTo>
                    <a:lnTo>
                      <a:pt x="18" y="66"/>
                    </a:lnTo>
                    <a:lnTo>
                      <a:pt x="42" y="114"/>
                    </a:lnTo>
                    <a:lnTo>
                      <a:pt x="48" y="162"/>
                    </a:lnTo>
                    <a:lnTo>
                      <a:pt x="0" y="353"/>
                    </a:lnTo>
                    <a:lnTo>
                      <a:pt x="54" y="233"/>
                    </a:lnTo>
                    <a:lnTo>
                      <a:pt x="84" y="216"/>
                    </a:lnTo>
                    <a:lnTo>
                      <a:pt x="126" y="126"/>
                    </a:lnTo>
                    <a:lnTo>
                      <a:pt x="144" y="120"/>
                    </a:lnTo>
                    <a:lnTo>
                      <a:pt x="144" y="90"/>
                    </a:lnTo>
                    <a:lnTo>
                      <a:pt x="186" y="66"/>
                    </a:lnTo>
                    <a:lnTo>
                      <a:pt x="162" y="60"/>
                    </a:lnTo>
                    <a:lnTo>
                      <a:pt x="36"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4" name="Freeform 11">
                <a:extLst>
                  <a:ext uri="{FF2B5EF4-FFF2-40B4-BE49-F238E27FC236}">
                    <a16:creationId xmlns:a16="http://schemas.microsoft.com/office/drawing/2014/main" id="{D907FD68-39ED-4B35-8F34-FA93A153FAB3}"/>
                  </a:ext>
                </a:extLst>
              </p:cNvPr>
              <p:cNvSpPr>
                <a:spLocks/>
              </p:cNvSpPr>
              <p:nvPr userDrawn="1"/>
            </p:nvSpPr>
            <p:spPr bwMode="ltGray">
              <a:xfrm>
                <a:off x="3030" y="3893"/>
                <a:ext cx="378" cy="271"/>
              </a:xfrm>
              <a:custGeom>
                <a:avLst/>
                <a:gdLst>
                  <a:gd name="T0" fmla="*/ 18 w 378"/>
                  <a:gd name="T1" fmla="*/ 0 h 271"/>
                  <a:gd name="T2" fmla="*/ 12 w 378"/>
                  <a:gd name="T3" fmla="*/ 13 h 271"/>
                  <a:gd name="T4" fmla="*/ 0 w 378"/>
                  <a:gd name="T5" fmla="*/ 40 h 271"/>
                  <a:gd name="T6" fmla="*/ 60 w 378"/>
                  <a:gd name="T7" fmla="*/ 121 h 271"/>
                  <a:gd name="T8" fmla="*/ 310 w 378"/>
                  <a:gd name="T9" fmla="*/ 271 h 271"/>
                  <a:gd name="T10" fmla="*/ 290 w 378"/>
                  <a:gd name="T11" fmla="*/ 139 h 271"/>
                  <a:gd name="T12" fmla="*/ 378 w 378"/>
                  <a:gd name="T13" fmla="*/ 76 h 271"/>
                  <a:gd name="T14" fmla="*/ 251 w 378"/>
                  <a:gd name="T15" fmla="*/ 94 h 271"/>
                  <a:gd name="T16" fmla="*/ 90 w 378"/>
                  <a:gd name="T17" fmla="*/ 54 h 271"/>
                  <a:gd name="T18" fmla="*/ 18 w 378"/>
                  <a:gd name="T19" fmla="*/ 0 h 271"/>
                  <a:gd name="T20" fmla="*/ 18 w 378"/>
                  <a:gd name="T21" fmla="*/ 0 h 27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0" t="0" r="r" b="b"/>
                <a:pathLst>
                  <a:path w="378" h="271">
                    <a:moveTo>
                      <a:pt x="18" y="0"/>
                    </a:moveTo>
                    <a:lnTo>
                      <a:pt x="12" y="13"/>
                    </a:lnTo>
                    <a:lnTo>
                      <a:pt x="0" y="40"/>
                    </a:lnTo>
                    <a:lnTo>
                      <a:pt x="60" y="121"/>
                    </a:lnTo>
                    <a:lnTo>
                      <a:pt x="310" y="271"/>
                    </a:lnTo>
                    <a:lnTo>
                      <a:pt x="290" y="139"/>
                    </a:lnTo>
                    <a:lnTo>
                      <a:pt x="378" y="76"/>
                    </a:lnTo>
                    <a:lnTo>
                      <a:pt x="251" y="94"/>
                    </a:lnTo>
                    <a:lnTo>
                      <a:pt x="90" y="54"/>
                    </a:lnTo>
                    <a:lnTo>
                      <a:pt x="18"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5" name="Freeform 12">
                <a:extLst>
                  <a:ext uri="{FF2B5EF4-FFF2-40B4-BE49-F238E27FC236}">
                    <a16:creationId xmlns:a16="http://schemas.microsoft.com/office/drawing/2014/main" id="{DB673EDE-CA1B-4246-8D5F-E77B57289342}"/>
                  </a:ext>
                </a:extLst>
              </p:cNvPr>
              <p:cNvSpPr>
                <a:spLocks/>
              </p:cNvSpPr>
              <p:nvPr userDrawn="1"/>
            </p:nvSpPr>
            <p:spPr bwMode="ltGray">
              <a:xfrm>
                <a:off x="3628" y="3866"/>
                <a:ext cx="155" cy="74"/>
              </a:xfrm>
              <a:custGeom>
                <a:avLst/>
                <a:gdLst>
                  <a:gd name="T0" fmla="*/ 114 w 155"/>
                  <a:gd name="T1" fmla="*/ 0 h 66"/>
                  <a:gd name="T2" fmla="*/ 0 w 155"/>
                  <a:gd name="T3" fmla="*/ 0 h 66"/>
                  <a:gd name="T4" fmla="*/ 0 w 155"/>
                  <a:gd name="T5" fmla="*/ 0 h 66"/>
                  <a:gd name="T6" fmla="*/ 6 w 155"/>
                  <a:gd name="T7" fmla="*/ 7 h 66"/>
                  <a:gd name="T8" fmla="*/ 6 w 155"/>
                  <a:gd name="T9" fmla="*/ 20 h 66"/>
                  <a:gd name="T10" fmla="*/ 0 w 155"/>
                  <a:gd name="T11" fmla="*/ 27 h 66"/>
                  <a:gd name="T12" fmla="*/ 78 w 155"/>
                  <a:gd name="T13" fmla="*/ 67 h 66"/>
                  <a:gd name="T14" fmla="*/ 96 w 155"/>
                  <a:gd name="T15" fmla="*/ 47 h 66"/>
                  <a:gd name="T16" fmla="*/ 155 w 155"/>
                  <a:gd name="T17" fmla="*/ 74 h 66"/>
                  <a:gd name="T18" fmla="*/ 126 w 155"/>
                  <a:gd name="T19" fmla="*/ 27 h 66"/>
                  <a:gd name="T20" fmla="*/ 149 w 155"/>
                  <a:gd name="T21" fmla="*/ 0 h 66"/>
                  <a:gd name="T22" fmla="*/ 114 w 155"/>
                  <a:gd name="T23" fmla="*/ 0 h 66"/>
                  <a:gd name="T24" fmla="*/ 114 w 155"/>
                  <a:gd name="T25" fmla="*/ 0 h 6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155" h="66">
                    <a:moveTo>
                      <a:pt x="114" y="0"/>
                    </a:moveTo>
                    <a:lnTo>
                      <a:pt x="0" y="0"/>
                    </a:lnTo>
                    <a:lnTo>
                      <a:pt x="6" y="6"/>
                    </a:lnTo>
                    <a:lnTo>
                      <a:pt x="6" y="18"/>
                    </a:lnTo>
                    <a:lnTo>
                      <a:pt x="0" y="24"/>
                    </a:lnTo>
                    <a:lnTo>
                      <a:pt x="78" y="60"/>
                    </a:lnTo>
                    <a:lnTo>
                      <a:pt x="96" y="42"/>
                    </a:lnTo>
                    <a:lnTo>
                      <a:pt x="155" y="66"/>
                    </a:lnTo>
                    <a:lnTo>
                      <a:pt x="126" y="24"/>
                    </a:lnTo>
                    <a:lnTo>
                      <a:pt x="149" y="0"/>
                    </a:lnTo>
                    <a:lnTo>
                      <a:pt x="114"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6" name="Freeform 13">
                <a:extLst>
                  <a:ext uri="{FF2B5EF4-FFF2-40B4-BE49-F238E27FC236}">
                    <a16:creationId xmlns:a16="http://schemas.microsoft.com/office/drawing/2014/main" id="{FC029C23-6CF2-42DB-B50C-C29231359530}"/>
                  </a:ext>
                </a:extLst>
              </p:cNvPr>
              <p:cNvSpPr>
                <a:spLocks/>
              </p:cNvSpPr>
              <p:nvPr userDrawn="1"/>
            </p:nvSpPr>
            <p:spPr bwMode="ltGray">
              <a:xfrm>
                <a:off x="2486" y="3859"/>
                <a:ext cx="42" cy="81"/>
              </a:xfrm>
              <a:custGeom>
                <a:avLst/>
                <a:gdLst>
                  <a:gd name="T0" fmla="*/ 6 w 42"/>
                  <a:gd name="T1" fmla="*/ 41 h 72"/>
                  <a:gd name="T2" fmla="*/ 0 w 42"/>
                  <a:gd name="T3" fmla="*/ 20 h 72"/>
                  <a:gd name="T4" fmla="*/ 12 w 42"/>
                  <a:gd name="T5" fmla="*/ 7 h 72"/>
                  <a:gd name="T6" fmla="*/ 0 w 42"/>
                  <a:gd name="T7" fmla="*/ 7 h 72"/>
                  <a:gd name="T8" fmla="*/ 12 w 42"/>
                  <a:gd name="T9" fmla="*/ 7 h 72"/>
                  <a:gd name="T10" fmla="*/ 24 w 42"/>
                  <a:gd name="T11" fmla="*/ 7 h 72"/>
                  <a:gd name="T12" fmla="*/ 36 w 42"/>
                  <a:gd name="T13" fmla="*/ 7 h 72"/>
                  <a:gd name="T14" fmla="*/ 42 w 42"/>
                  <a:gd name="T15" fmla="*/ 0 h 72"/>
                  <a:gd name="T16" fmla="*/ 30 w 42"/>
                  <a:gd name="T17" fmla="*/ 20 h 72"/>
                  <a:gd name="T18" fmla="*/ 42 w 42"/>
                  <a:gd name="T19" fmla="*/ 54 h 72"/>
                  <a:gd name="T20" fmla="*/ 12 w 42"/>
                  <a:gd name="T21" fmla="*/ 81 h 72"/>
                  <a:gd name="T22" fmla="*/ 6 w 42"/>
                  <a:gd name="T23" fmla="*/ 41 h 72"/>
                  <a:gd name="T24" fmla="*/ 6 w 42"/>
                  <a:gd name="T25" fmla="*/ 41 h 72"/>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42" h="72">
                    <a:moveTo>
                      <a:pt x="6" y="36"/>
                    </a:moveTo>
                    <a:lnTo>
                      <a:pt x="0" y="18"/>
                    </a:lnTo>
                    <a:lnTo>
                      <a:pt x="12" y="6"/>
                    </a:lnTo>
                    <a:lnTo>
                      <a:pt x="0" y="6"/>
                    </a:lnTo>
                    <a:lnTo>
                      <a:pt x="12" y="6"/>
                    </a:lnTo>
                    <a:lnTo>
                      <a:pt x="24" y="6"/>
                    </a:lnTo>
                    <a:lnTo>
                      <a:pt x="36" y="6"/>
                    </a:lnTo>
                    <a:lnTo>
                      <a:pt x="42" y="0"/>
                    </a:lnTo>
                    <a:lnTo>
                      <a:pt x="30" y="18"/>
                    </a:lnTo>
                    <a:lnTo>
                      <a:pt x="42" y="48"/>
                    </a:lnTo>
                    <a:lnTo>
                      <a:pt x="12" y="72"/>
                    </a:lnTo>
                    <a:lnTo>
                      <a:pt x="6" y="3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11" name="Freeform 14">
              <a:extLst>
                <a:ext uri="{FF2B5EF4-FFF2-40B4-BE49-F238E27FC236}">
                  <a16:creationId xmlns:a16="http://schemas.microsoft.com/office/drawing/2014/main" id="{3AA61C23-8E82-47A2-A1E2-56CFAC7412B9}"/>
                </a:ext>
              </a:extLst>
            </p:cNvPr>
            <p:cNvSpPr>
              <a:spLocks/>
            </p:cNvSpPr>
            <p:nvPr userDrawn="1"/>
          </p:nvSpPr>
          <p:spPr bwMode="ltGray">
            <a:xfrm>
              <a:off x="0" y="3792"/>
              <a:ext cx="3976" cy="535"/>
            </a:xfrm>
            <a:custGeom>
              <a:avLst/>
              <a:gdLst>
                <a:gd name="T0" fmla="*/ 3976 w 3976"/>
                <a:gd name="T1" fmla="*/ 527 h 527"/>
                <a:gd name="T2" fmla="*/ 3970 w 3976"/>
                <a:gd name="T3" fmla="*/ 527 h 527"/>
                <a:gd name="T4" fmla="*/ 3844 w 3976"/>
                <a:gd name="T5" fmla="*/ 509 h 527"/>
                <a:gd name="T6" fmla="*/ 2487 w 3976"/>
                <a:gd name="T7" fmla="*/ 305 h 527"/>
                <a:gd name="T8" fmla="*/ 2039 w 3976"/>
                <a:gd name="T9" fmla="*/ 36 h 527"/>
                <a:gd name="T10" fmla="*/ 1907 w 3976"/>
                <a:gd name="T11" fmla="*/ 24 h 527"/>
                <a:gd name="T12" fmla="*/ 1883 w 3976"/>
                <a:gd name="T13" fmla="*/ 54 h 527"/>
                <a:gd name="T14" fmla="*/ 1859 w 3976"/>
                <a:gd name="T15" fmla="*/ 54 h 527"/>
                <a:gd name="T16" fmla="*/ 1830 w 3976"/>
                <a:gd name="T17" fmla="*/ 30 h 527"/>
                <a:gd name="T18" fmla="*/ 1704 w 3976"/>
                <a:gd name="T19" fmla="*/ 102 h 527"/>
                <a:gd name="T20" fmla="*/ 1608 w 3976"/>
                <a:gd name="T21" fmla="*/ 126 h 527"/>
                <a:gd name="T22" fmla="*/ 1561 w 3976"/>
                <a:gd name="T23" fmla="*/ 132 h 527"/>
                <a:gd name="T24" fmla="*/ 1495 w 3976"/>
                <a:gd name="T25" fmla="*/ 102 h 527"/>
                <a:gd name="T26" fmla="*/ 1357 w 3976"/>
                <a:gd name="T27" fmla="*/ 126 h 527"/>
                <a:gd name="T28" fmla="*/ 1285 w 3976"/>
                <a:gd name="T29" fmla="*/ 24 h 527"/>
                <a:gd name="T30" fmla="*/ 1280 w 3976"/>
                <a:gd name="T31" fmla="*/ 18 h 527"/>
                <a:gd name="T32" fmla="*/ 1262 w 3976"/>
                <a:gd name="T33" fmla="*/ 12 h 527"/>
                <a:gd name="T34" fmla="*/ 1238 w 3976"/>
                <a:gd name="T35" fmla="*/ 6 h 527"/>
                <a:gd name="T36" fmla="*/ 1220 w 3976"/>
                <a:gd name="T37" fmla="*/ 0 h 527"/>
                <a:gd name="T38" fmla="*/ 1196 w 3976"/>
                <a:gd name="T39" fmla="*/ 0 h 527"/>
                <a:gd name="T40" fmla="*/ 1166 w 3976"/>
                <a:gd name="T41" fmla="*/ 0 h 527"/>
                <a:gd name="T42" fmla="*/ 1142 w 3976"/>
                <a:gd name="T43" fmla="*/ 0 h 527"/>
                <a:gd name="T44" fmla="*/ 1136 w 3976"/>
                <a:gd name="T45" fmla="*/ 0 h 527"/>
                <a:gd name="T46" fmla="*/ 1130 w 3976"/>
                <a:gd name="T47" fmla="*/ 0 h 527"/>
                <a:gd name="T48" fmla="*/ 1124 w 3976"/>
                <a:gd name="T49" fmla="*/ 6 h 527"/>
                <a:gd name="T50" fmla="*/ 1118 w 3976"/>
                <a:gd name="T51" fmla="*/ 12 h 527"/>
                <a:gd name="T52" fmla="*/ 1100 w 3976"/>
                <a:gd name="T53" fmla="*/ 18 h 527"/>
                <a:gd name="T54" fmla="*/ 1088 w 3976"/>
                <a:gd name="T55" fmla="*/ 18 h 527"/>
                <a:gd name="T56" fmla="*/ 1070 w 3976"/>
                <a:gd name="T57" fmla="*/ 24 h 527"/>
                <a:gd name="T58" fmla="*/ 1052 w 3976"/>
                <a:gd name="T59" fmla="*/ 30 h 527"/>
                <a:gd name="T60" fmla="*/ 1034 w 3976"/>
                <a:gd name="T61" fmla="*/ 36 h 527"/>
                <a:gd name="T62" fmla="*/ 1028 w 3976"/>
                <a:gd name="T63" fmla="*/ 42 h 527"/>
                <a:gd name="T64" fmla="*/ 969 w 3976"/>
                <a:gd name="T65" fmla="*/ 60 h 527"/>
                <a:gd name="T66" fmla="*/ 921 w 3976"/>
                <a:gd name="T67" fmla="*/ 72 h 527"/>
                <a:gd name="T68" fmla="*/ 855 w 3976"/>
                <a:gd name="T69" fmla="*/ 48 h 527"/>
                <a:gd name="T70" fmla="*/ 825 w 3976"/>
                <a:gd name="T71" fmla="*/ 48 h 527"/>
                <a:gd name="T72" fmla="*/ 759 w 3976"/>
                <a:gd name="T73" fmla="*/ 72 h 527"/>
                <a:gd name="T74" fmla="*/ 735 w 3976"/>
                <a:gd name="T75" fmla="*/ 72 h 527"/>
                <a:gd name="T76" fmla="*/ 706 w 3976"/>
                <a:gd name="T77" fmla="*/ 60 h 527"/>
                <a:gd name="T78" fmla="*/ 640 w 3976"/>
                <a:gd name="T79" fmla="*/ 60 h 527"/>
                <a:gd name="T80" fmla="*/ 544 w 3976"/>
                <a:gd name="T81" fmla="*/ 72 h 527"/>
                <a:gd name="T82" fmla="*/ 389 w 3976"/>
                <a:gd name="T83" fmla="*/ 18 h 527"/>
                <a:gd name="T84" fmla="*/ 323 w 3976"/>
                <a:gd name="T85" fmla="*/ 60 h 527"/>
                <a:gd name="T86" fmla="*/ 317 w 3976"/>
                <a:gd name="T87" fmla="*/ 60 h 527"/>
                <a:gd name="T88" fmla="*/ 305 w 3976"/>
                <a:gd name="T89" fmla="*/ 72 h 527"/>
                <a:gd name="T90" fmla="*/ 287 w 3976"/>
                <a:gd name="T91" fmla="*/ 78 h 527"/>
                <a:gd name="T92" fmla="*/ 263 w 3976"/>
                <a:gd name="T93" fmla="*/ 90 h 527"/>
                <a:gd name="T94" fmla="*/ 203 w 3976"/>
                <a:gd name="T95" fmla="*/ 120 h 527"/>
                <a:gd name="T96" fmla="*/ 149 w 3976"/>
                <a:gd name="T97" fmla="*/ 150 h 527"/>
                <a:gd name="T98" fmla="*/ 78 w 3976"/>
                <a:gd name="T99" fmla="*/ 168 h 527"/>
                <a:gd name="T100" fmla="*/ 0 w 3976"/>
                <a:gd name="T101" fmla="*/ 180 h 527"/>
                <a:gd name="T102" fmla="*/ 0 w 3976"/>
                <a:gd name="T103" fmla="*/ 527 h 527"/>
                <a:gd name="T104" fmla="*/ 1010 w 3976"/>
                <a:gd name="T105" fmla="*/ 527 h 527"/>
                <a:gd name="T106" fmla="*/ 3725 w 3976"/>
                <a:gd name="T107" fmla="*/ 527 h 527"/>
                <a:gd name="T108" fmla="*/ 3976 w 3976"/>
                <a:gd name="T109" fmla="*/ 527 h 527"/>
                <a:gd name="T110" fmla="*/ 3976 w 3976"/>
                <a:gd name="T111" fmla="*/ 527 h 52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3976" h="527">
                  <a:moveTo>
                    <a:pt x="3976" y="527"/>
                  </a:moveTo>
                  <a:lnTo>
                    <a:pt x="3970" y="527"/>
                  </a:lnTo>
                  <a:lnTo>
                    <a:pt x="3844" y="509"/>
                  </a:lnTo>
                  <a:lnTo>
                    <a:pt x="2487" y="305"/>
                  </a:lnTo>
                  <a:lnTo>
                    <a:pt x="2039" y="36"/>
                  </a:lnTo>
                  <a:lnTo>
                    <a:pt x="1907" y="24"/>
                  </a:lnTo>
                  <a:lnTo>
                    <a:pt x="1883" y="54"/>
                  </a:lnTo>
                  <a:lnTo>
                    <a:pt x="1859" y="54"/>
                  </a:lnTo>
                  <a:lnTo>
                    <a:pt x="1830" y="30"/>
                  </a:lnTo>
                  <a:lnTo>
                    <a:pt x="1704" y="102"/>
                  </a:lnTo>
                  <a:lnTo>
                    <a:pt x="1608" y="126"/>
                  </a:lnTo>
                  <a:lnTo>
                    <a:pt x="1561" y="132"/>
                  </a:lnTo>
                  <a:lnTo>
                    <a:pt x="1495" y="102"/>
                  </a:lnTo>
                  <a:lnTo>
                    <a:pt x="1357" y="126"/>
                  </a:lnTo>
                  <a:lnTo>
                    <a:pt x="1285" y="24"/>
                  </a:lnTo>
                  <a:lnTo>
                    <a:pt x="1280" y="18"/>
                  </a:lnTo>
                  <a:lnTo>
                    <a:pt x="1262" y="12"/>
                  </a:lnTo>
                  <a:lnTo>
                    <a:pt x="1238" y="6"/>
                  </a:lnTo>
                  <a:lnTo>
                    <a:pt x="1220" y="0"/>
                  </a:lnTo>
                  <a:lnTo>
                    <a:pt x="1196" y="0"/>
                  </a:lnTo>
                  <a:lnTo>
                    <a:pt x="1166" y="0"/>
                  </a:lnTo>
                  <a:lnTo>
                    <a:pt x="1142" y="0"/>
                  </a:lnTo>
                  <a:lnTo>
                    <a:pt x="1136" y="0"/>
                  </a:lnTo>
                  <a:lnTo>
                    <a:pt x="1130" y="0"/>
                  </a:lnTo>
                  <a:lnTo>
                    <a:pt x="1124" y="6"/>
                  </a:lnTo>
                  <a:lnTo>
                    <a:pt x="1118" y="12"/>
                  </a:lnTo>
                  <a:lnTo>
                    <a:pt x="1100" y="18"/>
                  </a:lnTo>
                  <a:lnTo>
                    <a:pt x="1088" y="18"/>
                  </a:lnTo>
                  <a:lnTo>
                    <a:pt x="1070" y="24"/>
                  </a:lnTo>
                  <a:lnTo>
                    <a:pt x="1052" y="30"/>
                  </a:lnTo>
                  <a:lnTo>
                    <a:pt x="1034" y="36"/>
                  </a:lnTo>
                  <a:lnTo>
                    <a:pt x="1028" y="42"/>
                  </a:lnTo>
                  <a:lnTo>
                    <a:pt x="969" y="60"/>
                  </a:lnTo>
                  <a:lnTo>
                    <a:pt x="921" y="72"/>
                  </a:lnTo>
                  <a:lnTo>
                    <a:pt x="855" y="48"/>
                  </a:lnTo>
                  <a:lnTo>
                    <a:pt x="825" y="48"/>
                  </a:lnTo>
                  <a:lnTo>
                    <a:pt x="759" y="72"/>
                  </a:lnTo>
                  <a:lnTo>
                    <a:pt x="735" y="72"/>
                  </a:lnTo>
                  <a:lnTo>
                    <a:pt x="706" y="60"/>
                  </a:lnTo>
                  <a:lnTo>
                    <a:pt x="640" y="60"/>
                  </a:lnTo>
                  <a:lnTo>
                    <a:pt x="544" y="72"/>
                  </a:lnTo>
                  <a:lnTo>
                    <a:pt x="389" y="18"/>
                  </a:lnTo>
                  <a:lnTo>
                    <a:pt x="323" y="60"/>
                  </a:lnTo>
                  <a:lnTo>
                    <a:pt x="317" y="60"/>
                  </a:lnTo>
                  <a:lnTo>
                    <a:pt x="305" y="72"/>
                  </a:lnTo>
                  <a:lnTo>
                    <a:pt x="287" y="78"/>
                  </a:lnTo>
                  <a:lnTo>
                    <a:pt x="263" y="90"/>
                  </a:lnTo>
                  <a:lnTo>
                    <a:pt x="203" y="120"/>
                  </a:lnTo>
                  <a:lnTo>
                    <a:pt x="149" y="150"/>
                  </a:lnTo>
                  <a:lnTo>
                    <a:pt x="78" y="168"/>
                  </a:lnTo>
                  <a:lnTo>
                    <a:pt x="0" y="180"/>
                  </a:lnTo>
                  <a:lnTo>
                    <a:pt x="0" y="527"/>
                  </a:lnTo>
                  <a:lnTo>
                    <a:pt x="1010" y="527"/>
                  </a:lnTo>
                  <a:lnTo>
                    <a:pt x="3725" y="527"/>
                  </a:lnTo>
                  <a:lnTo>
                    <a:pt x="3976" y="527"/>
                  </a:lnTo>
                  <a:lnTo>
                    <a:pt x="3976" y="527"/>
                  </a:lnTo>
                  <a:close/>
                </a:path>
              </a:pathLst>
            </a:custGeom>
            <a:gradFill rotWithShape="0">
              <a:gsLst>
                <a:gs pos="0">
                  <a:schemeClr val="bg2">
                    <a:gamma/>
                    <a:tint val="75686"/>
                    <a:invGamma/>
                  </a:schemeClr>
                </a:gs>
                <a:gs pos="100000">
                  <a:schemeClr val="bg2"/>
                </a:gs>
              </a:gsLst>
              <a:lin ang="5400000" scaled="1"/>
            </a:gradFill>
            <a:ln>
              <a:noFill/>
            </a:ln>
          </p:spPr>
          <p:txBody>
            <a:bodyPr/>
            <a:lstStyle/>
            <a:p>
              <a:pPr algn="ctr" eaLnBrk="1" hangingPunct="1">
                <a:defRPr/>
              </a:pPr>
              <a:endParaRPr lang="en-US"/>
            </a:p>
          </p:txBody>
        </p:sp>
      </p:grpSp>
      <p:grpSp>
        <p:nvGrpSpPr>
          <p:cNvPr id="17" name="Group 15">
            <a:extLst>
              <a:ext uri="{FF2B5EF4-FFF2-40B4-BE49-F238E27FC236}">
                <a16:creationId xmlns:a16="http://schemas.microsoft.com/office/drawing/2014/main" id="{14619897-3A0B-4AA3-AED4-2B35582C7419}"/>
              </a:ext>
            </a:extLst>
          </p:cNvPr>
          <p:cNvGrpSpPr>
            <a:grpSpLocks/>
          </p:cNvGrpSpPr>
          <p:nvPr/>
        </p:nvGrpSpPr>
        <p:grpSpPr bwMode="auto">
          <a:xfrm>
            <a:off x="627063" y="6021388"/>
            <a:ext cx="5684837" cy="849312"/>
            <a:chOff x="395" y="3793"/>
            <a:chExt cx="3581" cy="535"/>
          </a:xfrm>
        </p:grpSpPr>
        <p:sp>
          <p:nvSpPr>
            <p:cNvPr id="18" name="Freeform 16">
              <a:extLst>
                <a:ext uri="{FF2B5EF4-FFF2-40B4-BE49-F238E27FC236}">
                  <a16:creationId xmlns:a16="http://schemas.microsoft.com/office/drawing/2014/main" id="{CE17EEC6-F61D-4FC9-A981-595A9B8B89FD}"/>
                </a:ext>
              </a:extLst>
            </p:cNvPr>
            <p:cNvSpPr>
              <a:spLocks/>
            </p:cNvSpPr>
            <p:nvPr userDrawn="1"/>
          </p:nvSpPr>
          <p:spPr bwMode="auto">
            <a:xfrm>
              <a:off x="1196" y="3793"/>
              <a:ext cx="365" cy="291"/>
            </a:xfrm>
            <a:custGeom>
              <a:avLst/>
              <a:gdLst>
                <a:gd name="T0" fmla="*/ 24 w 365"/>
                <a:gd name="T1" fmla="*/ 24 h 287"/>
                <a:gd name="T2" fmla="*/ 0 w 365"/>
                <a:gd name="T3" fmla="*/ 61 h 287"/>
                <a:gd name="T4" fmla="*/ 66 w 365"/>
                <a:gd name="T5" fmla="*/ 110 h 287"/>
                <a:gd name="T6" fmla="*/ 143 w 365"/>
                <a:gd name="T7" fmla="*/ 183 h 287"/>
                <a:gd name="T8" fmla="*/ 191 w 365"/>
                <a:gd name="T9" fmla="*/ 170 h 287"/>
                <a:gd name="T10" fmla="*/ 341 w 365"/>
                <a:gd name="T11" fmla="*/ 291 h 287"/>
                <a:gd name="T12" fmla="*/ 305 w 365"/>
                <a:gd name="T13" fmla="*/ 176 h 287"/>
                <a:gd name="T14" fmla="*/ 365 w 365"/>
                <a:gd name="T15" fmla="*/ 134 h 287"/>
                <a:gd name="T16" fmla="*/ 359 w 365"/>
                <a:gd name="T17" fmla="*/ 128 h 287"/>
                <a:gd name="T18" fmla="*/ 335 w 365"/>
                <a:gd name="T19" fmla="*/ 116 h 287"/>
                <a:gd name="T20" fmla="*/ 299 w 365"/>
                <a:gd name="T21" fmla="*/ 91 h 287"/>
                <a:gd name="T22" fmla="*/ 257 w 365"/>
                <a:gd name="T23" fmla="*/ 73 h 287"/>
                <a:gd name="T24" fmla="*/ 215 w 365"/>
                <a:gd name="T25" fmla="*/ 55 h 287"/>
                <a:gd name="T26" fmla="*/ 173 w 365"/>
                <a:gd name="T27" fmla="*/ 37 h 287"/>
                <a:gd name="T28" fmla="*/ 143 w 365"/>
                <a:gd name="T29" fmla="*/ 24 h 287"/>
                <a:gd name="T30" fmla="*/ 131 w 365"/>
                <a:gd name="T31" fmla="*/ 18 h 287"/>
                <a:gd name="T32" fmla="*/ 107 w 365"/>
                <a:gd name="T33" fmla="*/ 18 h 287"/>
                <a:gd name="T34" fmla="*/ 95 w 365"/>
                <a:gd name="T35" fmla="*/ 18 h 287"/>
                <a:gd name="T36" fmla="*/ 72 w 365"/>
                <a:gd name="T37" fmla="*/ 12 h 287"/>
                <a:gd name="T38" fmla="*/ 66 w 365"/>
                <a:gd name="T39" fmla="*/ 12 h 287"/>
                <a:gd name="T40" fmla="*/ 54 w 365"/>
                <a:gd name="T41" fmla="*/ 6 h 287"/>
                <a:gd name="T42" fmla="*/ 42 w 365"/>
                <a:gd name="T43" fmla="*/ 0 h 287"/>
                <a:gd name="T44" fmla="*/ 30 w 365"/>
                <a:gd name="T45" fmla="*/ 0 h 287"/>
                <a:gd name="T46" fmla="*/ 24 w 365"/>
                <a:gd name="T47" fmla="*/ 24 h 287"/>
                <a:gd name="T48" fmla="*/ 24 w 365"/>
                <a:gd name="T49" fmla="*/ 24 h 287"/>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0" t="0" r="r" b="b"/>
              <a:pathLst>
                <a:path w="365" h="287">
                  <a:moveTo>
                    <a:pt x="24" y="24"/>
                  </a:moveTo>
                  <a:lnTo>
                    <a:pt x="0" y="60"/>
                  </a:lnTo>
                  <a:lnTo>
                    <a:pt x="66" y="108"/>
                  </a:lnTo>
                  <a:lnTo>
                    <a:pt x="143" y="180"/>
                  </a:lnTo>
                  <a:lnTo>
                    <a:pt x="191" y="168"/>
                  </a:lnTo>
                  <a:lnTo>
                    <a:pt x="341" y="287"/>
                  </a:lnTo>
                  <a:lnTo>
                    <a:pt x="305" y="174"/>
                  </a:lnTo>
                  <a:lnTo>
                    <a:pt x="365" y="132"/>
                  </a:lnTo>
                  <a:lnTo>
                    <a:pt x="359" y="126"/>
                  </a:lnTo>
                  <a:lnTo>
                    <a:pt x="335" y="114"/>
                  </a:lnTo>
                  <a:lnTo>
                    <a:pt x="299" y="90"/>
                  </a:lnTo>
                  <a:lnTo>
                    <a:pt x="257" y="72"/>
                  </a:lnTo>
                  <a:lnTo>
                    <a:pt x="215" y="54"/>
                  </a:lnTo>
                  <a:lnTo>
                    <a:pt x="173" y="36"/>
                  </a:lnTo>
                  <a:lnTo>
                    <a:pt x="143" y="24"/>
                  </a:lnTo>
                  <a:lnTo>
                    <a:pt x="131" y="18"/>
                  </a:lnTo>
                  <a:lnTo>
                    <a:pt x="107" y="18"/>
                  </a:lnTo>
                  <a:lnTo>
                    <a:pt x="95" y="18"/>
                  </a:lnTo>
                  <a:lnTo>
                    <a:pt x="72" y="12"/>
                  </a:lnTo>
                  <a:lnTo>
                    <a:pt x="66" y="12"/>
                  </a:lnTo>
                  <a:lnTo>
                    <a:pt x="54" y="6"/>
                  </a:lnTo>
                  <a:lnTo>
                    <a:pt x="42" y="0"/>
                  </a:lnTo>
                  <a:lnTo>
                    <a:pt x="30" y="0"/>
                  </a:lnTo>
                  <a:lnTo>
                    <a:pt x="24" y="24"/>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9" name="Freeform 17">
              <a:extLst>
                <a:ext uri="{FF2B5EF4-FFF2-40B4-BE49-F238E27FC236}">
                  <a16:creationId xmlns:a16="http://schemas.microsoft.com/office/drawing/2014/main" id="{B9390611-7499-47D7-8A40-E161D89DCA8E}"/>
                </a:ext>
              </a:extLst>
            </p:cNvPr>
            <p:cNvSpPr>
              <a:spLocks/>
            </p:cNvSpPr>
            <p:nvPr userDrawn="1"/>
          </p:nvSpPr>
          <p:spPr bwMode="auto">
            <a:xfrm>
              <a:off x="1943" y="3829"/>
              <a:ext cx="2033" cy="499"/>
            </a:xfrm>
            <a:custGeom>
              <a:avLst/>
              <a:gdLst>
                <a:gd name="T0" fmla="*/ 186 w 2033"/>
                <a:gd name="T1" fmla="*/ 18 h 499"/>
                <a:gd name="T2" fmla="*/ 138 w 2033"/>
                <a:gd name="T3" fmla="*/ 6 h 499"/>
                <a:gd name="T4" fmla="*/ 96 w 2033"/>
                <a:gd name="T5" fmla="*/ 0 h 499"/>
                <a:gd name="T6" fmla="*/ 36 w 2033"/>
                <a:gd name="T7" fmla="*/ 0 h 499"/>
                <a:gd name="T8" fmla="*/ 12 w 2033"/>
                <a:gd name="T9" fmla="*/ 25 h 499"/>
                <a:gd name="T10" fmla="*/ 0 w 2033"/>
                <a:gd name="T11" fmla="*/ 128 h 499"/>
                <a:gd name="T12" fmla="*/ 60 w 2033"/>
                <a:gd name="T13" fmla="*/ 104 h 499"/>
                <a:gd name="T14" fmla="*/ 90 w 2033"/>
                <a:gd name="T15" fmla="*/ 134 h 499"/>
                <a:gd name="T16" fmla="*/ 150 w 2033"/>
                <a:gd name="T17" fmla="*/ 153 h 499"/>
                <a:gd name="T18" fmla="*/ 209 w 2033"/>
                <a:gd name="T19" fmla="*/ 273 h 499"/>
                <a:gd name="T20" fmla="*/ 401 w 2033"/>
                <a:gd name="T21" fmla="*/ 359 h 499"/>
                <a:gd name="T22" fmla="*/ 777 w 2033"/>
                <a:gd name="T23" fmla="*/ 359 h 499"/>
                <a:gd name="T24" fmla="*/ 2033 w 2033"/>
                <a:gd name="T25" fmla="*/ 499 h 499"/>
                <a:gd name="T26" fmla="*/ 2033 w 2033"/>
                <a:gd name="T27" fmla="*/ 499 h 499"/>
                <a:gd name="T28" fmla="*/ 1991 w 2033"/>
                <a:gd name="T29" fmla="*/ 493 h 499"/>
                <a:gd name="T30" fmla="*/ 676 w 2033"/>
                <a:gd name="T31" fmla="*/ 243 h 499"/>
                <a:gd name="T32" fmla="*/ 514 w 2033"/>
                <a:gd name="T33" fmla="*/ 159 h 499"/>
                <a:gd name="T34" fmla="*/ 425 w 2033"/>
                <a:gd name="T35" fmla="*/ 110 h 499"/>
                <a:gd name="T36" fmla="*/ 365 w 2033"/>
                <a:gd name="T37" fmla="*/ 92 h 499"/>
                <a:gd name="T38" fmla="*/ 281 w 2033"/>
                <a:gd name="T39" fmla="*/ 61 h 499"/>
                <a:gd name="T40" fmla="*/ 186 w 2033"/>
                <a:gd name="T41" fmla="*/ 18 h 499"/>
                <a:gd name="T42" fmla="*/ 186 w 2033"/>
                <a:gd name="T43" fmla="*/ 18 h 499"/>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2033" h="499">
                  <a:moveTo>
                    <a:pt x="186" y="18"/>
                  </a:moveTo>
                  <a:lnTo>
                    <a:pt x="138" y="6"/>
                  </a:lnTo>
                  <a:lnTo>
                    <a:pt x="96" y="0"/>
                  </a:lnTo>
                  <a:lnTo>
                    <a:pt x="36" y="0"/>
                  </a:lnTo>
                  <a:lnTo>
                    <a:pt x="12" y="25"/>
                  </a:lnTo>
                  <a:lnTo>
                    <a:pt x="0" y="128"/>
                  </a:lnTo>
                  <a:lnTo>
                    <a:pt x="60" y="104"/>
                  </a:lnTo>
                  <a:lnTo>
                    <a:pt x="90" y="134"/>
                  </a:lnTo>
                  <a:lnTo>
                    <a:pt x="150" y="153"/>
                  </a:lnTo>
                  <a:lnTo>
                    <a:pt x="209" y="273"/>
                  </a:lnTo>
                  <a:lnTo>
                    <a:pt x="401" y="359"/>
                  </a:lnTo>
                  <a:lnTo>
                    <a:pt x="777" y="359"/>
                  </a:lnTo>
                  <a:lnTo>
                    <a:pt x="2033" y="499"/>
                  </a:lnTo>
                  <a:lnTo>
                    <a:pt x="1991" y="493"/>
                  </a:lnTo>
                  <a:lnTo>
                    <a:pt x="676" y="243"/>
                  </a:lnTo>
                  <a:lnTo>
                    <a:pt x="514" y="159"/>
                  </a:lnTo>
                  <a:lnTo>
                    <a:pt x="425" y="110"/>
                  </a:lnTo>
                  <a:lnTo>
                    <a:pt x="365" y="92"/>
                  </a:lnTo>
                  <a:lnTo>
                    <a:pt x="281" y="61"/>
                  </a:lnTo>
                  <a:lnTo>
                    <a:pt x="186" y="18"/>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 name="Freeform 18">
              <a:extLst>
                <a:ext uri="{FF2B5EF4-FFF2-40B4-BE49-F238E27FC236}">
                  <a16:creationId xmlns:a16="http://schemas.microsoft.com/office/drawing/2014/main" id="{2DAB51F3-872A-4D30-B9A7-E6C33031B6AB}"/>
                </a:ext>
              </a:extLst>
            </p:cNvPr>
            <p:cNvSpPr>
              <a:spLocks/>
            </p:cNvSpPr>
            <p:nvPr userDrawn="1"/>
          </p:nvSpPr>
          <p:spPr bwMode="auto">
            <a:xfrm>
              <a:off x="1830" y="3823"/>
              <a:ext cx="71" cy="61"/>
            </a:xfrm>
            <a:custGeom>
              <a:avLst/>
              <a:gdLst>
                <a:gd name="T0" fmla="*/ 0 w 71"/>
                <a:gd name="T1" fmla="*/ 18 h 60"/>
                <a:gd name="T2" fmla="*/ 6 w 71"/>
                <a:gd name="T3" fmla="*/ 18 h 60"/>
                <a:gd name="T4" fmla="*/ 12 w 71"/>
                <a:gd name="T5" fmla="*/ 12 h 60"/>
                <a:gd name="T6" fmla="*/ 6 w 71"/>
                <a:gd name="T7" fmla="*/ 6 h 60"/>
                <a:gd name="T8" fmla="*/ 0 w 71"/>
                <a:gd name="T9" fmla="*/ 0 h 60"/>
                <a:gd name="T10" fmla="*/ 29 w 71"/>
                <a:gd name="T11" fmla="*/ 18 h 60"/>
                <a:gd name="T12" fmla="*/ 53 w 71"/>
                <a:gd name="T13" fmla="*/ 18 h 60"/>
                <a:gd name="T14" fmla="*/ 59 w 71"/>
                <a:gd name="T15" fmla="*/ 31 h 60"/>
                <a:gd name="T16" fmla="*/ 65 w 71"/>
                <a:gd name="T17" fmla="*/ 43 h 60"/>
                <a:gd name="T18" fmla="*/ 71 w 71"/>
                <a:gd name="T19" fmla="*/ 55 h 60"/>
                <a:gd name="T20" fmla="*/ 71 w 71"/>
                <a:gd name="T21" fmla="*/ 61 h 60"/>
                <a:gd name="T22" fmla="*/ 59 w 71"/>
                <a:gd name="T23" fmla="*/ 55 h 60"/>
                <a:gd name="T24" fmla="*/ 47 w 71"/>
                <a:gd name="T25" fmla="*/ 43 h 60"/>
                <a:gd name="T26" fmla="*/ 23 w 71"/>
                <a:gd name="T27" fmla="*/ 31 h 60"/>
                <a:gd name="T28" fmla="*/ 23 w 71"/>
                <a:gd name="T29" fmla="*/ 37 h 60"/>
                <a:gd name="T30" fmla="*/ 18 w 71"/>
                <a:gd name="T31" fmla="*/ 43 h 60"/>
                <a:gd name="T32" fmla="*/ 12 w 71"/>
                <a:gd name="T33" fmla="*/ 49 h 60"/>
                <a:gd name="T34" fmla="*/ 6 w 71"/>
                <a:gd name="T35" fmla="*/ 49 h 60"/>
                <a:gd name="T36" fmla="*/ 6 w 71"/>
                <a:gd name="T37" fmla="*/ 49 h 60"/>
                <a:gd name="T38" fmla="*/ 6 w 71"/>
                <a:gd name="T39" fmla="*/ 37 h 60"/>
                <a:gd name="T40" fmla="*/ 0 w 71"/>
                <a:gd name="T41" fmla="*/ 18 h 60"/>
                <a:gd name="T42" fmla="*/ 0 w 71"/>
                <a:gd name="T43" fmla="*/ 18 h 60"/>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71" h="60">
                  <a:moveTo>
                    <a:pt x="0" y="18"/>
                  </a:moveTo>
                  <a:lnTo>
                    <a:pt x="6" y="18"/>
                  </a:lnTo>
                  <a:lnTo>
                    <a:pt x="12" y="12"/>
                  </a:lnTo>
                  <a:lnTo>
                    <a:pt x="6" y="6"/>
                  </a:lnTo>
                  <a:lnTo>
                    <a:pt x="0" y="0"/>
                  </a:lnTo>
                  <a:lnTo>
                    <a:pt x="29" y="18"/>
                  </a:lnTo>
                  <a:lnTo>
                    <a:pt x="53" y="18"/>
                  </a:lnTo>
                  <a:lnTo>
                    <a:pt x="59" y="30"/>
                  </a:lnTo>
                  <a:lnTo>
                    <a:pt x="65" y="42"/>
                  </a:lnTo>
                  <a:lnTo>
                    <a:pt x="71" y="54"/>
                  </a:lnTo>
                  <a:lnTo>
                    <a:pt x="71" y="60"/>
                  </a:lnTo>
                  <a:lnTo>
                    <a:pt x="59" y="54"/>
                  </a:lnTo>
                  <a:lnTo>
                    <a:pt x="47" y="42"/>
                  </a:lnTo>
                  <a:lnTo>
                    <a:pt x="23" y="30"/>
                  </a:lnTo>
                  <a:lnTo>
                    <a:pt x="23" y="36"/>
                  </a:lnTo>
                  <a:lnTo>
                    <a:pt x="18" y="42"/>
                  </a:lnTo>
                  <a:lnTo>
                    <a:pt x="12" y="48"/>
                  </a:lnTo>
                  <a:lnTo>
                    <a:pt x="6" y="48"/>
                  </a:lnTo>
                  <a:lnTo>
                    <a:pt x="6" y="36"/>
                  </a:lnTo>
                  <a:lnTo>
                    <a:pt x="0" y="18"/>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1" name="Freeform 19">
              <a:extLst>
                <a:ext uri="{FF2B5EF4-FFF2-40B4-BE49-F238E27FC236}">
                  <a16:creationId xmlns:a16="http://schemas.microsoft.com/office/drawing/2014/main" id="{22AD0B19-E031-4397-83DA-E0982D038C06}"/>
                </a:ext>
              </a:extLst>
            </p:cNvPr>
            <p:cNvSpPr>
              <a:spLocks/>
            </p:cNvSpPr>
            <p:nvPr userDrawn="1"/>
          </p:nvSpPr>
          <p:spPr bwMode="auto">
            <a:xfrm>
              <a:off x="855" y="3842"/>
              <a:ext cx="161" cy="164"/>
            </a:xfrm>
            <a:custGeom>
              <a:avLst/>
              <a:gdLst>
                <a:gd name="T0" fmla="*/ 30 w 161"/>
                <a:gd name="T1" fmla="*/ 0 h 162"/>
                <a:gd name="T2" fmla="*/ 48 w 161"/>
                <a:gd name="T3" fmla="*/ 6 h 162"/>
                <a:gd name="T4" fmla="*/ 72 w 161"/>
                <a:gd name="T5" fmla="*/ 6 h 162"/>
                <a:gd name="T6" fmla="*/ 114 w 161"/>
                <a:gd name="T7" fmla="*/ 12 h 162"/>
                <a:gd name="T8" fmla="*/ 96 w 161"/>
                <a:gd name="T9" fmla="*/ 55 h 162"/>
                <a:gd name="T10" fmla="*/ 96 w 161"/>
                <a:gd name="T11" fmla="*/ 61 h 162"/>
                <a:gd name="T12" fmla="*/ 102 w 161"/>
                <a:gd name="T13" fmla="*/ 73 h 162"/>
                <a:gd name="T14" fmla="*/ 108 w 161"/>
                <a:gd name="T15" fmla="*/ 85 h 162"/>
                <a:gd name="T16" fmla="*/ 120 w 161"/>
                <a:gd name="T17" fmla="*/ 97 h 162"/>
                <a:gd name="T18" fmla="*/ 143 w 161"/>
                <a:gd name="T19" fmla="*/ 115 h 162"/>
                <a:gd name="T20" fmla="*/ 155 w 161"/>
                <a:gd name="T21" fmla="*/ 140 h 162"/>
                <a:gd name="T22" fmla="*/ 161 w 161"/>
                <a:gd name="T23" fmla="*/ 158 h 162"/>
                <a:gd name="T24" fmla="*/ 161 w 161"/>
                <a:gd name="T25" fmla="*/ 164 h 162"/>
                <a:gd name="T26" fmla="*/ 96 w 161"/>
                <a:gd name="T27" fmla="*/ 103 h 162"/>
                <a:gd name="T28" fmla="*/ 30 w 161"/>
                <a:gd name="T29" fmla="*/ 55 h 162"/>
                <a:gd name="T30" fmla="*/ 0 w 161"/>
                <a:gd name="T31" fmla="*/ 0 h 162"/>
                <a:gd name="T32" fmla="*/ 30 w 161"/>
                <a:gd name="T33" fmla="*/ 0 h 162"/>
                <a:gd name="T34" fmla="*/ 30 w 161"/>
                <a:gd name="T35" fmla="*/ 0 h 16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161" h="162">
                  <a:moveTo>
                    <a:pt x="30" y="0"/>
                  </a:moveTo>
                  <a:lnTo>
                    <a:pt x="48" y="6"/>
                  </a:lnTo>
                  <a:lnTo>
                    <a:pt x="72" y="6"/>
                  </a:lnTo>
                  <a:lnTo>
                    <a:pt x="114" y="12"/>
                  </a:lnTo>
                  <a:lnTo>
                    <a:pt x="96" y="54"/>
                  </a:lnTo>
                  <a:lnTo>
                    <a:pt x="96" y="60"/>
                  </a:lnTo>
                  <a:lnTo>
                    <a:pt x="102" y="72"/>
                  </a:lnTo>
                  <a:lnTo>
                    <a:pt x="108" y="84"/>
                  </a:lnTo>
                  <a:lnTo>
                    <a:pt x="120" y="96"/>
                  </a:lnTo>
                  <a:lnTo>
                    <a:pt x="143" y="114"/>
                  </a:lnTo>
                  <a:lnTo>
                    <a:pt x="155" y="138"/>
                  </a:lnTo>
                  <a:lnTo>
                    <a:pt x="161" y="156"/>
                  </a:lnTo>
                  <a:lnTo>
                    <a:pt x="161" y="162"/>
                  </a:lnTo>
                  <a:lnTo>
                    <a:pt x="96" y="102"/>
                  </a:lnTo>
                  <a:lnTo>
                    <a:pt x="30" y="54"/>
                  </a:lnTo>
                  <a:lnTo>
                    <a:pt x="0" y="0"/>
                  </a:lnTo>
                  <a:lnTo>
                    <a:pt x="30"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2" name="Freeform 20">
              <a:extLst>
                <a:ext uri="{FF2B5EF4-FFF2-40B4-BE49-F238E27FC236}">
                  <a16:creationId xmlns:a16="http://schemas.microsoft.com/office/drawing/2014/main" id="{15ED44F9-1E9A-4F0C-9ADC-3A11D0B0FC78}"/>
                </a:ext>
              </a:extLst>
            </p:cNvPr>
            <p:cNvSpPr>
              <a:spLocks/>
            </p:cNvSpPr>
            <p:nvPr userDrawn="1"/>
          </p:nvSpPr>
          <p:spPr bwMode="auto">
            <a:xfrm>
              <a:off x="706" y="3854"/>
              <a:ext cx="59" cy="61"/>
            </a:xfrm>
            <a:custGeom>
              <a:avLst/>
              <a:gdLst>
                <a:gd name="T0" fmla="*/ 59 w 59"/>
                <a:gd name="T1" fmla="*/ 6 h 60"/>
                <a:gd name="T2" fmla="*/ 41 w 59"/>
                <a:gd name="T3" fmla="*/ 31 h 60"/>
                <a:gd name="T4" fmla="*/ 41 w 59"/>
                <a:gd name="T5" fmla="*/ 37 h 60"/>
                <a:gd name="T6" fmla="*/ 47 w 59"/>
                <a:gd name="T7" fmla="*/ 43 h 60"/>
                <a:gd name="T8" fmla="*/ 53 w 59"/>
                <a:gd name="T9" fmla="*/ 55 h 60"/>
                <a:gd name="T10" fmla="*/ 53 w 59"/>
                <a:gd name="T11" fmla="*/ 61 h 60"/>
                <a:gd name="T12" fmla="*/ 47 w 59"/>
                <a:gd name="T13" fmla="*/ 55 h 60"/>
                <a:gd name="T14" fmla="*/ 35 w 59"/>
                <a:gd name="T15" fmla="*/ 49 h 60"/>
                <a:gd name="T16" fmla="*/ 23 w 59"/>
                <a:gd name="T17" fmla="*/ 37 h 60"/>
                <a:gd name="T18" fmla="*/ 17 w 59"/>
                <a:gd name="T19" fmla="*/ 31 h 60"/>
                <a:gd name="T20" fmla="*/ 0 w 59"/>
                <a:gd name="T21" fmla="*/ 0 h 60"/>
                <a:gd name="T22" fmla="*/ 59 w 59"/>
                <a:gd name="T23" fmla="*/ 6 h 60"/>
                <a:gd name="T24" fmla="*/ 59 w 59"/>
                <a:gd name="T25" fmla="*/ 6 h 60"/>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59" h="60">
                  <a:moveTo>
                    <a:pt x="59" y="6"/>
                  </a:moveTo>
                  <a:lnTo>
                    <a:pt x="41" y="30"/>
                  </a:lnTo>
                  <a:lnTo>
                    <a:pt x="41" y="36"/>
                  </a:lnTo>
                  <a:lnTo>
                    <a:pt x="47" y="42"/>
                  </a:lnTo>
                  <a:lnTo>
                    <a:pt x="53" y="54"/>
                  </a:lnTo>
                  <a:lnTo>
                    <a:pt x="53" y="60"/>
                  </a:lnTo>
                  <a:lnTo>
                    <a:pt x="47" y="54"/>
                  </a:lnTo>
                  <a:lnTo>
                    <a:pt x="35" y="48"/>
                  </a:lnTo>
                  <a:lnTo>
                    <a:pt x="23" y="36"/>
                  </a:lnTo>
                  <a:lnTo>
                    <a:pt x="17" y="30"/>
                  </a:lnTo>
                  <a:lnTo>
                    <a:pt x="0" y="0"/>
                  </a:lnTo>
                  <a:lnTo>
                    <a:pt x="59" y="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3" name="Freeform 21">
              <a:extLst>
                <a:ext uri="{FF2B5EF4-FFF2-40B4-BE49-F238E27FC236}">
                  <a16:creationId xmlns:a16="http://schemas.microsoft.com/office/drawing/2014/main" id="{F505EF82-A871-4CF8-973C-70FF35C2A187}"/>
                </a:ext>
              </a:extLst>
            </p:cNvPr>
            <p:cNvSpPr>
              <a:spLocks/>
            </p:cNvSpPr>
            <p:nvPr userDrawn="1"/>
          </p:nvSpPr>
          <p:spPr bwMode="auto">
            <a:xfrm>
              <a:off x="395" y="3811"/>
              <a:ext cx="245" cy="207"/>
            </a:xfrm>
            <a:custGeom>
              <a:avLst/>
              <a:gdLst>
                <a:gd name="T0" fmla="*/ 233 w 245"/>
                <a:gd name="T1" fmla="*/ 37 h 204"/>
                <a:gd name="T2" fmla="*/ 245 w 245"/>
                <a:gd name="T3" fmla="*/ 43 h 204"/>
                <a:gd name="T4" fmla="*/ 209 w 245"/>
                <a:gd name="T5" fmla="*/ 85 h 204"/>
                <a:gd name="T6" fmla="*/ 143 w 245"/>
                <a:gd name="T7" fmla="*/ 134 h 204"/>
                <a:gd name="T8" fmla="*/ 167 w 245"/>
                <a:gd name="T9" fmla="*/ 158 h 204"/>
                <a:gd name="T10" fmla="*/ 179 w 245"/>
                <a:gd name="T11" fmla="*/ 207 h 204"/>
                <a:gd name="T12" fmla="*/ 77 w 245"/>
                <a:gd name="T13" fmla="*/ 134 h 204"/>
                <a:gd name="T14" fmla="*/ 47 w 245"/>
                <a:gd name="T15" fmla="*/ 85 h 204"/>
                <a:gd name="T16" fmla="*/ 89 w 245"/>
                <a:gd name="T17" fmla="*/ 67 h 204"/>
                <a:gd name="T18" fmla="*/ 59 w 245"/>
                <a:gd name="T19" fmla="*/ 37 h 204"/>
                <a:gd name="T20" fmla="*/ 0 w 245"/>
                <a:gd name="T21" fmla="*/ 12 h 204"/>
                <a:gd name="T22" fmla="*/ 0 w 245"/>
                <a:gd name="T23" fmla="*/ 0 h 204"/>
                <a:gd name="T24" fmla="*/ 6 w 245"/>
                <a:gd name="T25" fmla="*/ 0 h 204"/>
                <a:gd name="T26" fmla="*/ 12 w 245"/>
                <a:gd name="T27" fmla="*/ 0 h 204"/>
                <a:gd name="T28" fmla="*/ 47 w 245"/>
                <a:gd name="T29" fmla="*/ 6 h 204"/>
                <a:gd name="T30" fmla="*/ 77 w 245"/>
                <a:gd name="T31" fmla="*/ 6 h 204"/>
                <a:gd name="T32" fmla="*/ 83 w 245"/>
                <a:gd name="T33" fmla="*/ 6 h 204"/>
                <a:gd name="T34" fmla="*/ 89 w 245"/>
                <a:gd name="T35" fmla="*/ 6 h 204"/>
                <a:gd name="T36" fmla="*/ 101 w 245"/>
                <a:gd name="T37" fmla="*/ 12 h 204"/>
                <a:gd name="T38" fmla="*/ 125 w 245"/>
                <a:gd name="T39" fmla="*/ 12 h 204"/>
                <a:gd name="T40" fmla="*/ 143 w 245"/>
                <a:gd name="T41" fmla="*/ 18 h 204"/>
                <a:gd name="T42" fmla="*/ 149 w 245"/>
                <a:gd name="T43" fmla="*/ 18 h 204"/>
                <a:gd name="T44" fmla="*/ 149 w 245"/>
                <a:gd name="T45" fmla="*/ 18 h 204"/>
                <a:gd name="T46" fmla="*/ 203 w 245"/>
                <a:gd name="T47" fmla="*/ 24 h 204"/>
                <a:gd name="T48" fmla="*/ 233 w 245"/>
                <a:gd name="T49" fmla="*/ 37 h 204"/>
                <a:gd name="T50" fmla="*/ 233 w 245"/>
                <a:gd name="T51" fmla="*/ 37 h 204"/>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245" h="204">
                  <a:moveTo>
                    <a:pt x="233" y="36"/>
                  </a:moveTo>
                  <a:lnTo>
                    <a:pt x="245" y="42"/>
                  </a:lnTo>
                  <a:lnTo>
                    <a:pt x="209" y="84"/>
                  </a:lnTo>
                  <a:lnTo>
                    <a:pt x="143" y="132"/>
                  </a:lnTo>
                  <a:lnTo>
                    <a:pt x="167" y="156"/>
                  </a:lnTo>
                  <a:lnTo>
                    <a:pt x="179" y="204"/>
                  </a:lnTo>
                  <a:lnTo>
                    <a:pt x="77" y="132"/>
                  </a:lnTo>
                  <a:lnTo>
                    <a:pt x="47" y="84"/>
                  </a:lnTo>
                  <a:lnTo>
                    <a:pt x="89" y="66"/>
                  </a:lnTo>
                  <a:lnTo>
                    <a:pt x="59" y="36"/>
                  </a:lnTo>
                  <a:lnTo>
                    <a:pt x="0" y="12"/>
                  </a:lnTo>
                  <a:lnTo>
                    <a:pt x="0" y="0"/>
                  </a:lnTo>
                  <a:lnTo>
                    <a:pt x="6" y="0"/>
                  </a:lnTo>
                  <a:lnTo>
                    <a:pt x="12" y="0"/>
                  </a:lnTo>
                  <a:lnTo>
                    <a:pt x="47" y="6"/>
                  </a:lnTo>
                  <a:lnTo>
                    <a:pt x="77" y="6"/>
                  </a:lnTo>
                  <a:lnTo>
                    <a:pt x="83" y="6"/>
                  </a:lnTo>
                  <a:lnTo>
                    <a:pt x="89" y="6"/>
                  </a:lnTo>
                  <a:lnTo>
                    <a:pt x="101" y="12"/>
                  </a:lnTo>
                  <a:lnTo>
                    <a:pt x="125" y="12"/>
                  </a:lnTo>
                  <a:lnTo>
                    <a:pt x="143" y="18"/>
                  </a:lnTo>
                  <a:lnTo>
                    <a:pt x="149" y="18"/>
                  </a:lnTo>
                  <a:lnTo>
                    <a:pt x="203" y="24"/>
                  </a:lnTo>
                  <a:lnTo>
                    <a:pt x="233" y="3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55318" name="Rectangle 22"/>
          <p:cNvSpPr>
            <a:spLocks noGrp="1" noChangeArrowheads="1"/>
          </p:cNvSpPr>
          <p:nvPr>
            <p:ph type="ctrTitle" sz="quarter"/>
          </p:nvPr>
        </p:nvSpPr>
        <p:spPr>
          <a:xfrm>
            <a:off x="457200" y="1447800"/>
            <a:ext cx="8229600" cy="1736725"/>
          </a:xfrm>
        </p:spPr>
        <p:txBody>
          <a:bodyPr/>
          <a:lstStyle>
            <a:lvl1pPr>
              <a:defRPr/>
            </a:lvl1pPr>
          </a:lstStyle>
          <a:p>
            <a:pPr lvl="0"/>
            <a:r>
              <a:rPr lang="en-US" altLang="en-US" noProof="0"/>
              <a:t>Click to edit Master title style</a:t>
            </a:r>
          </a:p>
        </p:txBody>
      </p:sp>
      <p:sp>
        <p:nvSpPr>
          <p:cNvPr id="55319" name="Rectangle 23"/>
          <p:cNvSpPr>
            <a:spLocks noGrp="1" noChangeArrowheads="1"/>
          </p:cNvSpPr>
          <p:nvPr>
            <p:ph type="subTitle" sz="quarter" idx="1"/>
          </p:nvPr>
        </p:nvSpPr>
        <p:spPr>
          <a:xfrm>
            <a:off x="1371600" y="3429000"/>
            <a:ext cx="6400800" cy="1752600"/>
          </a:xfrm>
        </p:spPr>
        <p:txBody>
          <a:bodyPr/>
          <a:lstStyle>
            <a:lvl1pPr marL="0" indent="0" algn="ctr">
              <a:buFontTx/>
              <a:buNone/>
              <a:defRPr/>
            </a:lvl1pPr>
          </a:lstStyle>
          <a:p>
            <a:pPr lvl="0"/>
            <a:r>
              <a:rPr lang="en-US" altLang="en-US" noProof="0"/>
              <a:t>Click to edit Master subtitle style</a:t>
            </a:r>
          </a:p>
        </p:txBody>
      </p:sp>
      <p:sp>
        <p:nvSpPr>
          <p:cNvPr id="24" name="Rectangle 24">
            <a:extLst>
              <a:ext uri="{FF2B5EF4-FFF2-40B4-BE49-F238E27FC236}">
                <a16:creationId xmlns:a16="http://schemas.microsoft.com/office/drawing/2014/main" id="{7ED660B8-34A8-44F5-A6BF-72407D324F25}"/>
              </a:ext>
            </a:extLst>
          </p:cNvPr>
          <p:cNvSpPr>
            <a:spLocks noGrp="1" noChangeArrowheads="1"/>
          </p:cNvSpPr>
          <p:nvPr>
            <p:ph type="dt" sz="quarter" idx="10"/>
          </p:nvPr>
        </p:nvSpPr>
        <p:spPr/>
        <p:txBody>
          <a:bodyPr/>
          <a:lstStyle>
            <a:lvl1pPr>
              <a:defRPr/>
            </a:lvl1pPr>
          </a:lstStyle>
          <a:p>
            <a:pPr>
              <a:defRPr/>
            </a:pPr>
            <a:endParaRPr lang="en-US" altLang="en-US"/>
          </a:p>
        </p:txBody>
      </p:sp>
      <p:sp>
        <p:nvSpPr>
          <p:cNvPr id="25" name="Rectangle 25">
            <a:extLst>
              <a:ext uri="{FF2B5EF4-FFF2-40B4-BE49-F238E27FC236}">
                <a16:creationId xmlns:a16="http://schemas.microsoft.com/office/drawing/2014/main" id="{B8E36D38-C165-45FD-B2A4-501037EC671A}"/>
              </a:ext>
            </a:extLst>
          </p:cNvPr>
          <p:cNvSpPr>
            <a:spLocks noGrp="1" noChangeArrowheads="1"/>
          </p:cNvSpPr>
          <p:nvPr>
            <p:ph type="sldNum" sz="quarter" idx="11"/>
          </p:nvPr>
        </p:nvSpPr>
        <p:spPr/>
        <p:txBody>
          <a:bodyPr/>
          <a:lstStyle>
            <a:lvl1pPr>
              <a:defRPr/>
            </a:lvl1pPr>
          </a:lstStyle>
          <a:p>
            <a:fld id="{567AE7E9-BDE2-478A-95E8-BBA47CFC7306}" type="slidenum">
              <a:rPr lang="en-US" altLang="en-US"/>
              <a:pPr/>
              <a:t>‹#›</a:t>
            </a:fld>
            <a:endParaRPr lang="en-US" altLang="en-US"/>
          </a:p>
        </p:txBody>
      </p:sp>
      <p:sp>
        <p:nvSpPr>
          <p:cNvPr id="26" name="Rectangle 26">
            <a:extLst>
              <a:ext uri="{FF2B5EF4-FFF2-40B4-BE49-F238E27FC236}">
                <a16:creationId xmlns:a16="http://schemas.microsoft.com/office/drawing/2014/main" id="{3A18C178-54EE-48FA-9FD1-7D8ED34DB5F8}"/>
              </a:ext>
            </a:extLst>
          </p:cNvPr>
          <p:cNvSpPr>
            <a:spLocks noGrp="1" noChangeArrowheads="1"/>
          </p:cNvSpPr>
          <p:nvPr>
            <p:ph type="ftr" sz="quarter" idx="12"/>
          </p:nvPr>
        </p:nvSpPr>
        <p:spPr/>
        <p:txBody>
          <a:bodyPr/>
          <a:lstStyle>
            <a:lvl1pPr>
              <a:defRPr/>
            </a:lvl1pPr>
          </a:lstStyle>
          <a:p>
            <a:pPr>
              <a:defRPr/>
            </a:pPr>
            <a:endParaRPr lang="en-US" altLang="en-US"/>
          </a:p>
        </p:txBody>
      </p:sp>
    </p:spTree>
    <p:extLst>
      <p:ext uri="{BB962C8B-B14F-4D97-AF65-F5344CB8AC3E}">
        <p14:creationId xmlns:p14="http://schemas.microsoft.com/office/powerpoint/2010/main" val="1790797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4">
            <a:extLst>
              <a:ext uri="{FF2B5EF4-FFF2-40B4-BE49-F238E27FC236}">
                <a16:creationId xmlns:a16="http://schemas.microsoft.com/office/drawing/2014/main" id="{D7991A69-6B1F-4281-9DD6-0F783783616A}"/>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25">
            <a:extLst>
              <a:ext uri="{FF2B5EF4-FFF2-40B4-BE49-F238E27FC236}">
                <a16:creationId xmlns:a16="http://schemas.microsoft.com/office/drawing/2014/main" id="{E9B816F5-FB28-4900-9395-7C08EC95029A}"/>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26">
            <a:extLst>
              <a:ext uri="{FF2B5EF4-FFF2-40B4-BE49-F238E27FC236}">
                <a16:creationId xmlns:a16="http://schemas.microsoft.com/office/drawing/2014/main" id="{E7471919-9C93-49FE-9B5E-FDEBFA6C2C7E}"/>
              </a:ext>
            </a:extLst>
          </p:cNvPr>
          <p:cNvSpPr>
            <a:spLocks noGrp="1" noChangeArrowheads="1"/>
          </p:cNvSpPr>
          <p:nvPr>
            <p:ph type="sldNum" sz="quarter" idx="12"/>
          </p:nvPr>
        </p:nvSpPr>
        <p:spPr>
          <a:ln/>
        </p:spPr>
        <p:txBody>
          <a:bodyPr/>
          <a:lstStyle>
            <a:lvl1pPr>
              <a:defRPr/>
            </a:lvl1pPr>
          </a:lstStyle>
          <a:p>
            <a:fld id="{B20155F7-2330-4CB6-8D6B-0F8C9654C0C6}" type="slidenum">
              <a:rPr lang="en-US" altLang="en-US"/>
              <a:pPr/>
              <a:t>‹#›</a:t>
            </a:fld>
            <a:endParaRPr lang="en-US" altLang="en-US"/>
          </a:p>
        </p:txBody>
      </p:sp>
    </p:spTree>
    <p:extLst>
      <p:ext uri="{BB962C8B-B14F-4D97-AF65-F5344CB8AC3E}">
        <p14:creationId xmlns:p14="http://schemas.microsoft.com/office/powerpoint/2010/main" val="172122051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Rectangle 24">
            <a:extLst>
              <a:ext uri="{FF2B5EF4-FFF2-40B4-BE49-F238E27FC236}">
                <a16:creationId xmlns:a16="http://schemas.microsoft.com/office/drawing/2014/main" id="{F72600FD-B81B-4425-A09F-47966BF9E5EF}"/>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25">
            <a:extLst>
              <a:ext uri="{FF2B5EF4-FFF2-40B4-BE49-F238E27FC236}">
                <a16:creationId xmlns:a16="http://schemas.microsoft.com/office/drawing/2014/main" id="{52ED3632-FC4F-475D-8390-F469C16B97EA}"/>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26">
            <a:extLst>
              <a:ext uri="{FF2B5EF4-FFF2-40B4-BE49-F238E27FC236}">
                <a16:creationId xmlns:a16="http://schemas.microsoft.com/office/drawing/2014/main" id="{4405FA7F-5BC7-4E93-9F1B-5A2BA3C070B1}"/>
              </a:ext>
            </a:extLst>
          </p:cNvPr>
          <p:cNvSpPr>
            <a:spLocks noGrp="1" noChangeArrowheads="1"/>
          </p:cNvSpPr>
          <p:nvPr>
            <p:ph type="sldNum" sz="quarter" idx="12"/>
          </p:nvPr>
        </p:nvSpPr>
        <p:spPr>
          <a:ln/>
        </p:spPr>
        <p:txBody>
          <a:bodyPr/>
          <a:lstStyle>
            <a:lvl1pPr>
              <a:defRPr/>
            </a:lvl1pPr>
          </a:lstStyle>
          <a:p>
            <a:fld id="{35F83197-BC30-4A99-A7A7-7E2AACF08D67}" type="slidenum">
              <a:rPr lang="en-US" altLang="en-US"/>
              <a:pPr/>
              <a:t>‹#›</a:t>
            </a:fld>
            <a:endParaRPr lang="en-US" altLang="en-US"/>
          </a:p>
        </p:txBody>
      </p:sp>
    </p:spTree>
    <p:extLst>
      <p:ext uri="{BB962C8B-B14F-4D97-AF65-F5344CB8AC3E}">
        <p14:creationId xmlns:p14="http://schemas.microsoft.com/office/powerpoint/2010/main" val="42275859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495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495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24">
            <a:extLst>
              <a:ext uri="{FF2B5EF4-FFF2-40B4-BE49-F238E27FC236}">
                <a16:creationId xmlns:a16="http://schemas.microsoft.com/office/drawing/2014/main" id="{041D5CF3-93CE-43D5-BCED-B4A0C2A8150E}"/>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25">
            <a:extLst>
              <a:ext uri="{FF2B5EF4-FFF2-40B4-BE49-F238E27FC236}">
                <a16:creationId xmlns:a16="http://schemas.microsoft.com/office/drawing/2014/main" id="{722FB8F9-094F-4ADD-B636-A7A52EB44BAC}"/>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26">
            <a:extLst>
              <a:ext uri="{FF2B5EF4-FFF2-40B4-BE49-F238E27FC236}">
                <a16:creationId xmlns:a16="http://schemas.microsoft.com/office/drawing/2014/main" id="{9ADE3E1D-F2CF-4335-A659-8B5C1B33741F}"/>
              </a:ext>
            </a:extLst>
          </p:cNvPr>
          <p:cNvSpPr>
            <a:spLocks noGrp="1" noChangeArrowheads="1"/>
          </p:cNvSpPr>
          <p:nvPr>
            <p:ph type="sldNum" sz="quarter" idx="12"/>
          </p:nvPr>
        </p:nvSpPr>
        <p:spPr>
          <a:ln/>
        </p:spPr>
        <p:txBody>
          <a:bodyPr/>
          <a:lstStyle>
            <a:lvl1pPr>
              <a:defRPr/>
            </a:lvl1pPr>
          </a:lstStyle>
          <a:p>
            <a:fld id="{E39F7B86-3FEF-45A5-BD05-F492210D2448}" type="slidenum">
              <a:rPr lang="en-US" altLang="en-US"/>
              <a:pPr/>
              <a:t>‹#›</a:t>
            </a:fld>
            <a:endParaRPr lang="en-US" altLang="en-US"/>
          </a:p>
        </p:txBody>
      </p:sp>
    </p:spTree>
    <p:extLst>
      <p:ext uri="{BB962C8B-B14F-4D97-AF65-F5344CB8AC3E}">
        <p14:creationId xmlns:p14="http://schemas.microsoft.com/office/powerpoint/2010/main" val="373950027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24">
            <a:extLst>
              <a:ext uri="{FF2B5EF4-FFF2-40B4-BE49-F238E27FC236}">
                <a16:creationId xmlns:a16="http://schemas.microsoft.com/office/drawing/2014/main" id="{5AAC143B-D195-431C-AD25-7AB5F0201F50}"/>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8" name="Rectangle 25">
            <a:extLst>
              <a:ext uri="{FF2B5EF4-FFF2-40B4-BE49-F238E27FC236}">
                <a16:creationId xmlns:a16="http://schemas.microsoft.com/office/drawing/2014/main" id="{4B3FFC16-EA99-4EF3-BBD6-878A5566657C}"/>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9" name="Rectangle 26">
            <a:extLst>
              <a:ext uri="{FF2B5EF4-FFF2-40B4-BE49-F238E27FC236}">
                <a16:creationId xmlns:a16="http://schemas.microsoft.com/office/drawing/2014/main" id="{0C752CFF-A811-41B9-B37F-3C52E1FC8F83}"/>
              </a:ext>
            </a:extLst>
          </p:cNvPr>
          <p:cNvSpPr>
            <a:spLocks noGrp="1" noChangeArrowheads="1"/>
          </p:cNvSpPr>
          <p:nvPr>
            <p:ph type="sldNum" sz="quarter" idx="12"/>
          </p:nvPr>
        </p:nvSpPr>
        <p:spPr>
          <a:ln/>
        </p:spPr>
        <p:txBody>
          <a:bodyPr/>
          <a:lstStyle>
            <a:lvl1pPr>
              <a:defRPr/>
            </a:lvl1pPr>
          </a:lstStyle>
          <a:p>
            <a:fld id="{97106BF8-B3BB-4BBA-B314-5CB867EBA86A}" type="slidenum">
              <a:rPr lang="en-US" altLang="en-US"/>
              <a:pPr/>
              <a:t>‹#›</a:t>
            </a:fld>
            <a:endParaRPr lang="en-US" altLang="en-US"/>
          </a:p>
        </p:txBody>
      </p:sp>
    </p:spTree>
    <p:extLst>
      <p:ext uri="{BB962C8B-B14F-4D97-AF65-F5344CB8AC3E}">
        <p14:creationId xmlns:p14="http://schemas.microsoft.com/office/powerpoint/2010/main" val="283409948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24">
            <a:extLst>
              <a:ext uri="{FF2B5EF4-FFF2-40B4-BE49-F238E27FC236}">
                <a16:creationId xmlns:a16="http://schemas.microsoft.com/office/drawing/2014/main" id="{CEE53339-71AD-4A33-B8EF-336B5808A58F}"/>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4" name="Rectangle 25">
            <a:extLst>
              <a:ext uri="{FF2B5EF4-FFF2-40B4-BE49-F238E27FC236}">
                <a16:creationId xmlns:a16="http://schemas.microsoft.com/office/drawing/2014/main" id="{504CC5A2-DCD7-41AC-9615-66709E872ACD}"/>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5" name="Rectangle 26">
            <a:extLst>
              <a:ext uri="{FF2B5EF4-FFF2-40B4-BE49-F238E27FC236}">
                <a16:creationId xmlns:a16="http://schemas.microsoft.com/office/drawing/2014/main" id="{E2529862-5794-49B3-8532-5B3D4532B830}"/>
              </a:ext>
            </a:extLst>
          </p:cNvPr>
          <p:cNvSpPr>
            <a:spLocks noGrp="1" noChangeArrowheads="1"/>
          </p:cNvSpPr>
          <p:nvPr>
            <p:ph type="sldNum" sz="quarter" idx="12"/>
          </p:nvPr>
        </p:nvSpPr>
        <p:spPr>
          <a:ln/>
        </p:spPr>
        <p:txBody>
          <a:bodyPr/>
          <a:lstStyle>
            <a:lvl1pPr>
              <a:defRPr/>
            </a:lvl1pPr>
          </a:lstStyle>
          <a:p>
            <a:fld id="{156DCC49-EF07-48BA-A82A-2A7DAEB30D23}" type="slidenum">
              <a:rPr lang="en-US" altLang="en-US"/>
              <a:pPr/>
              <a:t>‹#›</a:t>
            </a:fld>
            <a:endParaRPr lang="en-US" altLang="en-US"/>
          </a:p>
        </p:txBody>
      </p:sp>
    </p:spTree>
    <p:extLst>
      <p:ext uri="{BB962C8B-B14F-4D97-AF65-F5344CB8AC3E}">
        <p14:creationId xmlns:p14="http://schemas.microsoft.com/office/powerpoint/2010/main" val="47194979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4">
            <a:extLst>
              <a:ext uri="{FF2B5EF4-FFF2-40B4-BE49-F238E27FC236}">
                <a16:creationId xmlns:a16="http://schemas.microsoft.com/office/drawing/2014/main" id="{B221DC90-B7CA-4A64-8B5C-21861C5AAEBD}"/>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3" name="Rectangle 25">
            <a:extLst>
              <a:ext uri="{FF2B5EF4-FFF2-40B4-BE49-F238E27FC236}">
                <a16:creationId xmlns:a16="http://schemas.microsoft.com/office/drawing/2014/main" id="{71B7C009-EF52-4485-903E-F1105B3FFAB3}"/>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4" name="Rectangle 26">
            <a:extLst>
              <a:ext uri="{FF2B5EF4-FFF2-40B4-BE49-F238E27FC236}">
                <a16:creationId xmlns:a16="http://schemas.microsoft.com/office/drawing/2014/main" id="{17463BFB-1D39-4974-9C2D-D5E4C517294E}"/>
              </a:ext>
            </a:extLst>
          </p:cNvPr>
          <p:cNvSpPr>
            <a:spLocks noGrp="1" noChangeArrowheads="1"/>
          </p:cNvSpPr>
          <p:nvPr>
            <p:ph type="sldNum" sz="quarter" idx="12"/>
          </p:nvPr>
        </p:nvSpPr>
        <p:spPr>
          <a:ln/>
        </p:spPr>
        <p:txBody>
          <a:bodyPr/>
          <a:lstStyle>
            <a:lvl1pPr>
              <a:defRPr/>
            </a:lvl1pPr>
          </a:lstStyle>
          <a:p>
            <a:fld id="{03BBD35E-7DF7-45B4-B937-1A2B9E23EC17}" type="slidenum">
              <a:rPr lang="en-US" altLang="en-US"/>
              <a:pPr/>
              <a:t>‹#›</a:t>
            </a:fld>
            <a:endParaRPr lang="en-US" altLang="en-US"/>
          </a:p>
        </p:txBody>
      </p:sp>
    </p:spTree>
    <p:extLst>
      <p:ext uri="{BB962C8B-B14F-4D97-AF65-F5344CB8AC3E}">
        <p14:creationId xmlns:p14="http://schemas.microsoft.com/office/powerpoint/2010/main" val="45883920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24">
            <a:extLst>
              <a:ext uri="{FF2B5EF4-FFF2-40B4-BE49-F238E27FC236}">
                <a16:creationId xmlns:a16="http://schemas.microsoft.com/office/drawing/2014/main" id="{AAF2942A-104C-4390-8445-BBBEB8A48149}"/>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25">
            <a:extLst>
              <a:ext uri="{FF2B5EF4-FFF2-40B4-BE49-F238E27FC236}">
                <a16:creationId xmlns:a16="http://schemas.microsoft.com/office/drawing/2014/main" id="{4B6DA7CD-66A5-4971-A3F9-CD801AEC0068}"/>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26">
            <a:extLst>
              <a:ext uri="{FF2B5EF4-FFF2-40B4-BE49-F238E27FC236}">
                <a16:creationId xmlns:a16="http://schemas.microsoft.com/office/drawing/2014/main" id="{F231DD33-C81C-40BD-AF29-B427A58AB670}"/>
              </a:ext>
            </a:extLst>
          </p:cNvPr>
          <p:cNvSpPr>
            <a:spLocks noGrp="1" noChangeArrowheads="1"/>
          </p:cNvSpPr>
          <p:nvPr>
            <p:ph type="sldNum" sz="quarter" idx="12"/>
          </p:nvPr>
        </p:nvSpPr>
        <p:spPr>
          <a:ln/>
        </p:spPr>
        <p:txBody>
          <a:bodyPr/>
          <a:lstStyle>
            <a:lvl1pPr>
              <a:defRPr/>
            </a:lvl1pPr>
          </a:lstStyle>
          <a:p>
            <a:fld id="{4F836E92-BFF2-4815-A492-68FA8B5AB526}" type="slidenum">
              <a:rPr lang="en-US" altLang="en-US"/>
              <a:pPr/>
              <a:t>‹#›</a:t>
            </a:fld>
            <a:endParaRPr lang="en-US" altLang="en-US"/>
          </a:p>
        </p:txBody>
      </p:sp>
    </p:spTree>
    <p:extLst>
      <p:ext uri="{BB962C8B-B14F-4D97-AF65-F5344CB8AC3E}">
        <p14:creationId xmlns:p14="http://schemas.microsoft.com/office/powerpoint/2010/main" val="260766240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24">
            <a:extLst>
              <a:ext uri="{FF2B5EF4-FFF2-40B4-BE49-F238E27FC236}">
                <a16:creationId xmlns:a16="http://schemas.microsoft.com/office/drawing/2014/main" id="{65EEFE7C-820B-436D-A02C-BFA3FDCAE10E}"/>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25">
            <a:extLst>
              <a:ext uri="{FF2B5EF4-FFF2-40B4-BE49-F238E27FC236}">
                <a16:creationId xmlns:a16="http://schemas.microsoft.com/office/drawing/2014/main" id="{76EC9C50-DABF-4301-933B-1556A3F8642E}"/>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26">
            <a:extLst>
              <a:ext uri="{FF2B5EF4-FFF2-40B4-BE49-F238E27FC236}">
                <a16:creationId xmlns:a16="http://schemas.microsoft.com/office/drawing/2014/main" id="{D6966B3D-8049-4EEB-B815-949EBC925243}"/>
              </a:ext>
            </a:extLst>
          </p:cNvPr>
          <p:cNvSpPr>
            <a:spLocks noGrp="1" noChangeArrowheads="1"/>
          </p:cNvSpPr>
          <p:nvPr>
            <p:ph type="sldNum" sz="quarter" idx="12"/>
          </p:nvPr>
        </p:nvSpPr>
        <p:spPr>
          <a:ln/>
        </p:spPr>
        <p:txBody>
          <a:bodyPr/>
          <a:lstStyle>
            <a:lvl1pPr>
              <a:defRPr/>
            </a:lvl1pPr>
          </a:lstStyle>
          <a:p>
            <a:fld id="{E6C95212-98F8-4063-8884-C1A2EB8C7E61}" type="slidenum">
              <a:rPr lang="en-US" altLang="en-US"/>
              <a:pPr/>
              <a:t>‹#›</a:t>
            </a:fld>
            <a:endParaRPr lang="en-US" altLang="en-US"/>
          </a:p>
        </p:txBody>
      </p:sp>
    </p:spTree>
    <p:extLst>
      <p:ext uri="{BB962C8B-B14F-4D97-AF65-F5344CB8AC3E}">
        <p14:creationId xmlns:p14="http://schemas.microsoft.com/office/powerpoint/2010/main" val="117290962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4">
            <a:extLst>
              <a:ext uri="{FF2B5EF4-FFF2-40B4-BE49-F238E27FC236}">
                <a16:creationId xmlns:a16="http://schemas.microsoft.com/office/drawing/2014/main" id="{236224B9-5CCF-4F4D-B5AC-5B91ABD8C06A}"/>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25">
            <a:extLst>
              <a:ext uri="{FF2B5EF4-FFF2-40B4-BE49-F238E27FC236}">
                <a16:creationId xmlns:a16="http://schemas.microsoft.com/office/drawing/2014/main" id="{9B5CE1E2-7316-4B77-8F86-E0C7FF11E0FC}"/>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26">
            <a:extLst>
              <a:ext uri="{FF2B5EF4-FFF2-40B4-BE49-F238E27FC236}">
                <a16:creationId xmlns:a16="http://schemas.microsoft.com/office/drawing/2014/main" id="{181B8F2C-425A-407F-B7D9-0861839C6CBD}"/>
              </a:ext>
            </a:extLst>
          </p:cNvPr>
          <p:cNvSpPr>
            <a:spLocks noGrp="1" noChangeArrowheads="1"/>
          </p:cNvSpPr>
          <p:nvPr>
            <p:ph type="sldNum" sz="quarter" idx="12"/>
          </p:nvPr>
        </p:nvSpPr>
        <p:spPr>
          <a:ln/>
        </p:spPr>
        <p:txBody>
          <a:bodyPr/>
          <a:lstStyle>
            <a:lvl1pPr>
              <a:defRPr/>
            </a:lvl1pPr>
          </a:lstStyle>
          <a:p>
            <a:fld id="{53593F6C-0891-415B-99DB-17CA637AE99D}" type="slidenum">
              <a:rPr lang="en-US" altLang="en-US"/>
              <a:pPr/>
              <a:t>‹#›</a:t>
            </a:fld>
            <a:endParaRPr lang="en-US" altLang="en-US"/>
          </a:p>
        </p:txBody>
      </p:sp>
    </p:spTree>
    <p:extLst>
      <p:ext uri="{BB962C8B-B14F-4D97-AF65-F5344CB8AC3E}">
        <p14:creationId xmlns:p14="http://schemas.microsoft.com/office/powerpoint/2010/main" val="222655736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28600"/>
            <a:ext cx="2057400" cy="58674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28600"/>
            <a:ext cx="6019800" cy="58674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4">
            <a:extLst>
              <a:ext uri="{FF2B5EF4-FFF2-40B4-BE49-F238E27FC236}">
                <a16:creationId xmlns:a16="http://schemas.microsoft.com/office/drawing/2014/main" id="{F811DE37-D9E5-42F3-BF9D-905E2C702BA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25">
            <a:extLst>
              <a:ext uri="{FF2B5EF4-FFF2-40B4-BE49-F238E27FC236}">
                <a16:creationId xmlns:a16="http://schemas.microsoft.com/office/drawing/2014/main" id="{753CC295-DD2C-4C73-9BA2-94B7AECF08F3}"/>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26">
            <a:extLst>
              <a:ext uri="{FF2B5EF4-FFF2-40B4-BE49-F238E27FC236}">
                <a16:creationId xmlns:a16="http://schemas.microsoft.com/office/drawing/2014/main" id="{09F4F36B-CF23-4B86-926C-F96CCD6F07BA}"/>
              </a:ext>
            </a:extLst>
          </p:cNvPr>
          <p:cNvSpPr>
            <a:spLocks noGrp="1" noChangeArrowheads="1"/>
          </p:cNvSpPr>
          <p:nvPr>
            <p:ph type="sldNum" sz="quarter" idx="12"/>
          </p:nvPr>
        </p:nvSpPr>
        <p:spPr>
          <a:ln/>
        </p:spPr>
        <p:txBody>
          <a:bodyPr/>
          <a:lstStyle>
            <a:lvl1pPr>
              <a:defRPr/>
            </a:lvl1pPr>
          </a:lstStyle>
          <a:p>
            <a:fld id="{52B97B78-2A42-4CDC-B494-7AD1CF4E5F6A}" type="slidenum">
              <a:rPr lang="en-US" altLang="en-US"/>
              <a:pPr/>
              <a:t>‹#›</a:t>
            </a:fld>
            <a:endParaRPr lang="en-US" altLang="en-US"/>
          </a:p>
        </p:txBody>
      </p:sp>
    </p:spTree>
    <p:extLst>
      <p:ext uri="{BB962C8B-B14F-4D97-AF65-F5344CB8AC3E}">
        <p14:creationId xmlns:p14="http://schemas.microsoft.com/office/powerpoint/2010/main" val="2073552464"/>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2">
            <a:extLst>
              <a:ext uri="{FF2B5EF4-FFF2-40B4-BE49-F238E27FC236}">
                <a16:creationId xmlns:a16="http://schemas.microsoft.com/office/drawing/2014/main" id="{39C358F7-EF82-4A09-8EF9-FE4FA8906465}"/>
              </a:ext>
            </a:extLst>
          </p:cNvPr>
          <p:cNvGrpSpPr>
            <a:grpSpLocks/>
          </p:cNvGrpSpPr>
          <p:nvPr/>
        </p:nvGrpSpPr>
        <p:grpSpPr bwMode="auto">
          <a:xfrm>
            <a:off x="0" y="0"/>
            <a:ext cx="9140825" cy="6850063"/>
            <a:chOff x="0" y="0"/>
            <a:chExt cx="5758" cy="4315"/>
          </a:xfrm>
        </p:grpSpPr>
        <p:grpSp>
          <p:nvGrpSpPr>
            <p:cNvPr id="5" name="Group 3">
              <a:extLst>
                <a:ext uri="{FF2B5EF4-FFF2-40B4-BE49-F238E27FC236}">
                  <a16:creationId xmlns:a16="http://schemas.microsoft.com/office/drawing/2014/main" id="{CF9D8593-EA49-4FD1-ACBC-E06E5D834352}"/>
                </a:ext>
              </a:extLst>
            </p:cNvPr>
            <p:cNvGrpSpPr>
              <a:grpSpLocks/>
            </p:cNvGrpSpPr>
            <p:nvPr userDrawn="1"/>
          </p:nvGrpSpPr>
          <p:grpSpPr bwMode="auto">
            <a:xfrm>
              <a:off x="1728" y="2230"/>
              <a:ext cx="4027" cy="2085"/>
              <a:chOff x="1728" y="2230"/>
              <a:chExt cx="4027" cy="2085"/>
            </a:xfrm>
          </p:grpSpPr>
          <p:sp>
            <p:nvSpPr>
              <p:cNvPr id="8" name="Freeform 4">
                <a:extLst>
                  <a:ext uri="{FF2B5EF4-FFF2-40B4-BE49-F238E27FC236}">
                    <a16:creationId xmlns:a16="http://schemas.microsoft.com/office/drawing/2014/main" id="{83B45883-460F-4A2B-916C-E28D79EFE7CF}"/>
                  </a:ext>
                </a:extLst>
              </p:cNvPr>
              <p:cNvSpPr>
                <a:spLocks/>
              </p:cNvSpPr>
              <p:nvPr/>
            </p:nvSpPr>
            <p:spPr bwMode="hidden">
              <a:xfrm>
                <a:off x="1728" y="2644"/>
                <a:ext cx="2882" cy="1671"/>
              </a:xfrm>
              <a:custGeom>
                <a:avLst/>
                <a:gdLst>
                  <a:gd name="T0" fmla="*/ 2740 w 2882"/>
                  <a:gd name="T1" fmla="*/ 528 h 1671"/>
                  <a:gd name="T2" fmla="*/ 2632 w 2882"/>
                  <a:gd name="T3" fmla="*/ 484 h 1671"/>
                  <a:gd name="T4" fmla="*/ 2480 w 2882"/>
                  <a:gd name="T5" fmla="*/ 424 h 1671"/>
                  <a:gd name="T6" fmla="*/ 2203 w 2882"/>
                  <a:gd name="T7" fmla="*/ 343 h 1671"/>
                  <a:gd name="T8" fmla="*/ 1970 w 2882"/>
                  <a:gd name="T9" fmla="*/ 277 h 1671"/>
                  <a:gd name="T10" fmla="*/ 1807 w 2882"/>
                  <a:gd name="T11" fmla="*/ 212 h 1671"/>
                  <a:gd name="T12" fmla="*/ 1693 w 2882"/>
                  <a:gd name="T13" fmla="*/ 152 h 1671"/>
                  <a:gd name="T14" fmla="*/ 1628 w 2882"/>
                  <a:gd name="T15" fmla="*/ 103 h 1671"/>
                  <a:gd name="T16" fmla="*/ 1590 w 2882"/>
                  <a:gd name="T17" fmla="*/ 60 h 1671"/>
                  <a:gd name="T18" fmla="*/ 1579 w 2882"/>
                  <a:gd name="T19" fmla="*/ 27 h 1671"/>
                  <a:gd name="T20" fmla="*/ 1585 w 2882"/>
                  <a:gd name="T21" fmla="*/ 0 h 1671"/>
                  <a:gd name="T22" fmla="*/ 1557 w 2882"/>
                  <a:gd name="T23" fmla="*/ 49 h 1671"/>
                  <a:gd name="T24" fmla="*/ 1568 w 2882"/>
                  <a:gd name="T25" fmla="*/ 98 h 1671"/>
                  <a:gd name="T26" fmla="*/ 1617 w 2882"/>
                  <a:gd name="T27" fmla="*/ 141 h 1671"/>
                  <a:gd name="T28" fmla="*/ 1688 w 2882"/>
                  <a:gd name="T29" fmla="*/ 185 h 1671"/>
                  <a:gd name="T30" fmla="*/ 1791 w 2882"/>
                  <a:gd name="T31" fmla="*/ 228 h 1671"/>
                  <a:gd name="T32" fmla="*/ 2040 w 2882"/>
                  <a:gd name="T33" fmla="*/ 310 h 1671"/>
                  <a:gd name="T34" fmla="*/ 2285 w 2882"/>
                  <a:gd name="T35" fmla="*/ 381 h 1671"/>
                  <a:gd name="T36" fmla="*/ 2464 w 2882"/>
                  <a:gd name="T37" fmla="*/ 435 h 1671"/>
                  <a:gd name="T38" fmla="*/ 2605 w 2882"/>
                  <a:gd name="T39" fmla="*/ 484 h 1671"/>
                  <a:gd name="T40" fmla="*/ 2708 w 2882"/>
                  <a:gd name="T41" fmla="*/ 528 h 1671"/>
                  <a:gd name="T42" fmla="*/ 2768 w 2882"/>
                  <a:gd name="T43" fmla="*/ 560 h 1671"/>
                  <a:gd name="T44" fmla="*/ 2795 w 2882"/>
                  <a:gd name="T45" fmla="*/ 593 h 1671"/>
                  <a:gd name="T46" fmla="*/ 2795 w 2882"/>
                  <a:gd name="T47" fmla="*/ 642 h 1671"/>
                  <a:gd name="T48" fmla="*/ 2762 w 2882"/>
                  <a:gd name="T49" fmla="*/ 691 h 1671"/>
                  <a:gd name="T50" fmla="*/ 2692 w 2882"/>
                  <a:gd name="T51" fmla="*/ 735 h 1671"/>
                  <a:gd name="T52" fmla="*/ 2589 w 2882"/>
                  <a:gd name="T53" fmla="*/ 778 h 1671"/>
                  <a:gd name="T54" fmla="*/ 2458 w 2882"/>
                  <a:gd name="T55" fmla="*/ 822 h 1671"/>
                  <a:gd name="T56" fmla="*/ 2301 w 2882"/>
                  <a:gd name="T57" fmla="*/ 865 h 1671"/>
                  <a:gd name="T58" fmla="*/ 2030 w 2882"/>
                  <a:gd name="T59" fmla="*/ 930 h 1671"/>
                  <a:gd name="T60" fmla="*/ 1606 w 2882"/>
                  <a:gd name="T61" fmla="*/ 1034 h 1671"/>
                  <a:gd name="T62" fmla="*/ 1145 w 2882"/>
                  <a:gd name="T63" fmla="*/ 1164 h 1671"/>
                  <a:gd name="T64" fmla="*/ 673 w 2882"/>
                  <a:gd name="T65" fmla="*/ 1328 h 1671"/>
                  <a:gd name="T66" fmla="*/ 217 w 2882"/>
                  <a:gd name="T67" fmla="*/ 1545 h 1671"/>
                  <a:gd name="T68" fmla="*/ 353 w 2882"/>
                  <a:gd name="T69" fmla="*/ 1671 h 1671"/>
                  <a:gd name="T70" fmla="*/ 754 w 2882"/>
                  <a:gd name="T71" fmla="*/ 1469 h 1671"/>
                  <a:gd name="T72" fmla="*/ 1145 w 2882"/>
                  <a:gd name="T73" fmla="*/ 1311 h 1671"/>
                  <a:gd name="T74" fmla="*/ 1519 w 2882"/>
                  <a:gd name="T75" fmla="*/ 1186 h 1671"/>
                  <a:gd name="T76" fmla="*/ 1861 w 2882"/>
                  <a:gd name="T77" fmla="*/ 1083 h 1671"/>
                  <a:gd name="T78" fmla="*/ 2165 w 2882"/>
                  <a:gd name="T79" fmla="*/ 1007 h 1671"/>
                  <a:gd name="T80" fmla="*/ 2426 w 2882"/>
                  <a:gd name="T81" fmla="*/ 947 h 1671"/>
                  <a:gd name="T82" fmla="*/ 2626 w 2882"/>
                  <a:gd name="T83" fmla="*/ 892 h 1671"/>
                  <a:gd name="T84" fmla="*/ 2762 w 2882"/>
                  <a:gd name="T85" fmla="*/ 838 h 1671"/>
                  <a:gd name="T86" fmla="*/ 2827 w 2882"/>
                  <a:gd name="T87" fmla="*/ 794 h 1671"/>
                  <a:gd name="T88" fmla="*/ 2865 w 2882"/>
                  <a:gd name="T89" fmla="*/ 745 h 1671"/>
                  <a:gd name="T90" fmla="*/ 2882 w 2882"/>
                  <a:gd name="T91" fmla="*/ 702 h 1671"/>
                  <a:gd name="T92" fmla="*/ 2854 w 2882"/>
                  <a:gd name="T93" fmla="*/ 620 h 1671"/>
                  <a:gd name="T94" fmla="*/ 2800 w 2882"/>
                  <a:gd name="T95" fmla="*/ 560 h 1671"/>
                  <a:gd name="T96" fmla="*/ 2773 w 2882"/>
                  <a:gd name="T97" fmla="*/ 544 h 16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2882" h="1671">
                    <a:moveTo>
                      <a:pt x="2773" y="544"/>
                    </a:moveTo>
                    <a:lnTo>
                      <a:pt x="2740" y="528"/>
                    </a:lnTo>
                    <a:lnTo>
                      <a:pt x="2692" y="506"/>
                    </a:lnTo>
                    <a:lnTo>
                      <a:pt x="2632" y="484"/>
                    </a:lnTo>
                    <a:lnTo>
                      <a:pt x="2561" y="457"/>
                    </a:lnTo>
                    <a:lnTo>
                      <a:pt x="2480" y="424"/>
                    </a:lnTo>
                    <a:lnTo>
                      <a:pt x="2388" y="397"/>
                    </a:lnTo>
                    <a:lnTo>
                      <a:pt x="2203" y="343"/>
                    </a:lnTo>
                    <a:lnTo>
                      <a:pt x="2078" y="310"/>
                    </a:lnTo>
                    <a:lnTo>
                      <a:pt x="1970" y="277"/>
                    </a:lnTo>
                    <a:lnTo>
                      <a:pt x="1878" y="245"/>
                    </a:lnTo>
                    <a:lnTo>
                      <a:pt x="1807" y="212"/>
                    </a:lnTo>
                    <a:lnTo>
                      <a:pt x="1742" y="179"/>
                    </a:lnTo>
                    <a:lnTo>
                      <a:pt x="1693" y="152"/>
                    </a:lnTo>
                    <a:lnTo>
                      <a:pt x="1655" y="125"/>
                    </a:lnTo>
                    <a:lnTo>
                      <a:pt x="1628" y="103"/>
                    </a:lnTo>
                    <a:lnTo>
                      <a:pt x="1606" y="81"/>
                    </a:lnTo>
                    <a:lnTo>
                      <a:pt x="1590" y="60"/>
                    </a:lnTo>
                    <a:lnTo>
                      <a:pt x="1585" y="43"/>
                    </a:lnTo>
                    <a:lnTo>
                      <a:pt x="1579" y="27"/>
                    </a:lnTo>
                    <a:lnTo>
                      <a:pt x="1585" y="5"/>
                    </a:lnTo>
                    <a:lnTo>
                      <a:pt x="1585" y="0"/>
                    </a:lnTo>
                    <a:lnTo>
                      <a:pt x="1568" y="27"/>
                    </a:lnTo>
                    <a:lnTo>
                      <a:pt x="1557" y="49"/>
                    </a:lnTo>
                    <a:lnTo>
                      <a:pt x="1557" y="76"/>
                    </a:lnTo>
                    <a:lnTo>
                      <a:pt x="1568" y="98"/>
                    </a:lnTo>
                    <a:lnTo>
                      <a:pt x="1590" y="120"/>
                    </a:lnTo>
                    <a:lnTo>
                      <a:pt x="1617" y="141"/>
                    </a:lnTo>
                    <a:lnTo>
                      <a:pt x="1650" y="163"/>
                    </a:lnTo>
                    <a:lnTo>
                      <a:pt x="1688" y="185"/>
                    </a:lnTo>
                    <a:lnTo>
                      <a:pt x="1737" y="207"/>
                    </a:lnTo>
                    <a:lnTo>
                      <a:pt x="1791" y="228"/>
                    </a:lnTo>
                    <a:lnTo>
                      <a:pt x="1905" y="267"/>
                    </a:lnTo>
                    <a:lnTo>
                      <a:pt x="2040" y="310"/>
                    </a:lnTo>
                    <a:lnTo>
                      <a:pt x="2182" y="348"/>
                    </a:lnTo>
                    <a:lnTo>
                      <a:pt x="2285" y="381"/>
                    </a:lnTo>
                    <a:lnTo>
                      <a:pt x="2382" y="408"/>
                    </a:lnTo>
                    <a:lnTo>
                      <a:pt x="2464" y="435"/>
                    </a:lnTo>
                    <a:lnTo>
                      <a:pt x="2540" y="462"/>
                    </a:lnTo>
                    <a:lnTo>
                      <a:pt x="2605" y="484"/>
                    </a:lnTo>
                    <a:lnTo>
                      <a:pt x="2659" y="506"/>
                    </a:lnTo>
                    <a:lnTo>
                      <a:pt x="2708" y="528"/>
                    </a:lnTo>
                    <a:lnTo>
                      <a:pt x="2740" y="544"/>
                    </a:lnTo>
                    <a:lnTo>
                      <a:pt x="2768" y="560"/>
                    </a:lnTo>
                    <a:lnTo>
                      <a:pt x="2784" y="577"/>
                    </a:lnTo>
                    <a:lnTo>
                      <a:pt x="2795" y="593"/>
                    </a:lnTo>
                    <a:lnTo>
                      <a:pt x="2800" y="615"/>
                    </a:lnTo>
                    <a:lnTo>
                      <a:pt x="2795" y="642"/>
                    </a:lnTo>
                    <a:lnTo>
                      <a:pt x="2784" y="664"/>
                    </a:lnTo>
                    <a:lnTo>
                      <a:pt x="2762" y="691"/>
                    </a:lnTo>
                    <a:lnTo>
                      <a:pt x="2730" y="713"/>
                    </a:lnTo>
                    <a:lnTo>
                      <a:pt x="2692" y="735"/>
                    </a:lnTo>
                    <a:lnTo>
                      <a:pt x="2643" y="756"/>
                    </a:lnTo>
                    <a:lnTo>
                      <a:pt x="2589" y="778"/>
                    </a:lnTo>
                    <a:lnTo>
                      <a:pt x="2529" y="800"/>
                    </a:lnTo>
                    <a:lnTo>
                      <a:pt x="2458" y="822"/>
                    </a:lnTo>
                    <a:lnTo>
                      <a:pt x="2382" y="843"/>
                    </a:lnTo>
                    <a:lnTo>
                      <a:pt x="2301" y="865"/>
                    </a:lnTo>
                    <a:lnTo>
                      <a:pt x="2214" y="887"/>
                    </a:lnTo>
                    <a:lnTo>
                      <a:pt x="2030" y="930"/>
                    </a:lnTo>
                    <a:lnTo>
                      <a:pt x="1823" y="979"/>
                    </a:lnTo>
                    <a:lnTo>
                      <a:pt x="1606" y="1034"/>
                    </a:lnTo>
                    <a:lnTo>
                      <a:pt x="1378" y="1094"/>
                    </a:lnTo>
                    <a:lnTo>
                      <a:pt x="1145" y="1164"/>
                    </a:lnTo>
                    <a:lnTo>
                      <a:pt x="912" y="1241"/>
                    </a:lnTo>
                    <a:lnTo>
                      <a:pt x="673" y="1328"/>
                    </a:lnTo>
                    <a:lnTo>
                      <a:pt x="440" y="1431"/>
                    </a:lnTo>
                    <a:lnTo>
                      <a:pt x="217" y="1545"/>
                    </a:lnTo>
                    <a:lnTo>
                      <a:pt x="0" y="1671"/>
                    </a:lnTo>
                    <a:lnTo>
                      <a:pt x="353" y="1671"/>
                    </a:lnTo>
                    <a:lnTo>
                      <a:pt x="554" y="1567"/>
                    </a:lnTo>
                    <a:lnTo>
                      <a:pt x="754" y="1469"/>
                    </a:lnTo>
                    <a:lnTo>
                      <a:pt x="955" y="1388"/>
                    </a:lnTo>
                    <a:lnTo>
                      <a:pt x="1145" y="1311"/>
                    </a:lnTo>
                    <a:lnTo>
                      <a:pt x="1335" y="1241"/>
                    </a:lnTo>
                    <a:lnTo>
                      <a:pt x="1519" y="1186"/>
                    </a:lnTo>
                    <a:lnTo>
                      <a:pt x="1693" y="1132"/>
                    </a:lnTo>
                    <a:lnTo>
                      <a:pt x="1861" y="1083"/>
                    </a:lnTo>
                    <a:lnTo>
                      <a:pt x="2019" y="1045"/>
                    </a:lnTo>
                    <a:lnTo>
                      <a:pt x="2165" y="1007"/>
                    </a:lnTo>
                    <a:lnTo>
                      <a:pt x="2301" y="974"/>
                    </a:lnTo>
                    <a:lnTo>
                      <a:pt x="2426" y="947"/>
                    </a:lnTo>
                    <a:lnTo>
                      <a:pt x="2534" y="914"/>
                    </a:lnTo>
                    <a:lnTo>
                      <a:pt x="2626" y="892"/>
                    </a:lnTo>
                    <a:lnTo>
                      <a:pt x="2702" y="865"/>
                    </a:lnTo>
                    <a:lnTo>
                      <a:pt x="2762" y="838"/>
                    </a:lnTo>
                    <a:lnTo>
                      <a:pt x="2800" y="816"/>
                    </a:lnTo>
                    <a:lnTo>
                      <a:pt x="2827" y="794"/>
                    </a:lnTo>
                    <a:lnTo>
                      <a:pt x="2849" y="767"/>
                    </a:lnTo>
                    <a:lnTo>
                      <a:pt x="2865" y="745"/>
                    </a:lnTo>
                    <a:lnTo>
                      <a:pt x="2876" y="724"/>
                    </a:lnTo>
                    <a:lnTo>
                      <a:pt x="2882" y="702"/>
                    </a:lnTo>
                    <a:lnTo>
                      <a:pt x="2876" y="658"/>
                    </a:lnTo>
                    <a:lnTo>
                      <a:pt x="2854" y="620"/>
                    </a:lnTo>
                    <a:lnTo>
                      <a:pt x="2833" y="588"/>
                    </a:lnTo>
                    <a:lnTo>
                      <a:pt x="2800" y="560"/>
                    </a:lnTo>
                    <a:lnTo>
                      <a:pt x="2773" y="544"/>
                    </a:lnTo>
                    <a:lnTo>
                      <a:pt x="2773" y="544"/>
                    </a:lnTo>
                    <a:close/>
                  </a:path>
                </a:pathLst>
              </a:custGeom>
              <a:gradFill rotWithShape="0">
                <a:gsLst>
                  <a:gs pos="0">
                    <a:schemeClr val="bg1"/>
                  </a:gs>
                  <a:gs pos="100000">
                    <a:schemeClr val="bg1">
                      <a:gamma/>
                      <a:shade val="90980"/>
                      <a:invGamma/>
                    </a:schemeClr>
                  </a:gs>
                </a:gsLst>
                <a:lin ang="0" scaled="1"/>
              </a:gradFill>
              <a:ln>
                <a:noFill/>
              </a:ln>
            </p:spPr>
            <p:txBody>
              <a:bodyPr/>
              <a:lstStyle/>
              <a:p>
                <a:pPr algn="ctr" eaLnBrk="1" hangingPunct="1">
                  <a:defRPr/>
                </a:pPr>
                <a:endParaRPr lang="en-US"/>
              </a:p>
            </p:txBody>
          </p:sp>
          <p:sp>
            <p:nvSpPr>
              <p:cNvPr id="9" name="Freeform 5">
                <a:extLst>
                  <a:ext uri="{FF2B5EF4-FFF2-40B4-BE49-F238E27FC236}">
                    <a16:creationId xmlns:a16="http://schemas.microsoft.com/office/drawing/2014/main" id="{462E3EE3-045D-4828-A26B-7213C686672A}"/>
                  </a:ext>
                </a:extLst>
              </p:cNvPr>
              <p:cNvSpPr>
                <a:spLocks/>
              </p:cNvSpPr>
              <p:nvPr/>
            </p:nvSpPr>
            <p:spPr bwMode="hidden">
              <a:xfrm>
                <a:off x="4170" y="2671"/>
                <a:ext cx="1259" cy="811"/>
              </a:xfrm>
              <a:custGeom>
                <a:avLst/>
                <a:gdLst>
                  <a:gd name="T0" fmla="*/ 1259 w 1259"/>
                  <a:gd name="T1" fmla="*/ 615 h 811"/>
                  <a:gd name="T2" fmla="*/ 1248 w 1259"/>
                  <a:gd name="T3" fmla="*/ 588 h 811"/>
                  <a:gd name="T4" fmla="*/ 1237 w 1259"/>
                  <a:gd name="T5" fmla="*/ 566 h 811"/>
                  <a:gd name="T6" fmla="*/ 1216 w 1259"/>
                  <a:gd name="T7" fmla="*/ 539 h 811"/>
                  <a:gd name="T8" fmla="*/ 1188 w 1259"/>
                  <a:gd name="T9" fmla="*/ 517 h 811"/>
                  <a:gd name="T10" fmla="*/ 1123 w 1259"/>
                  <a:gd name="T11" fmla="*/ 479 h 811"/>
                  <a:gd name="T12" fmla="*/ 1042 w 1259"/>
                  <a:gd name="T13" fmla="*/ 441 h 811"/>
                  <a:gd name="T14" fmla="*/ 944 w 1259"/>
                  <a:gd name="T15" fmla="*/ 408 h 811"/>
                  <a:gd name="T16" fmla="*/ 841 w 1259"/>
                  <a:gd name="T17" fmla="*/ 381 h 811"/>
                  <a:gd name="T18" fmla="*/ 727 w 1259"/>
                  <a:gd name="T19" fmla="*/ 348 h 811"/>
                  <a:gd name="T20" fmla="*/ 613 w 1259"/>
                  <a:gd name="T21" fmla="*/ 321 h 811"/>
                  <a:gd name="T22" fmla="*/ 499 w 1259"/>
                  <a:gd name="T23" fmla="*/ 294 h 811"/>
                  <a:gd name="T24" fmla="*/ 391 w 1259"/>
                  <a:gd name="T25" fmla="*/ 261 h 811"/>
                  <a:gd name="T26" fmla="*/ 288 w 1259"/>
                  <a:gd name="T27" fmla="*/ 229 h 811"/>
                  <a:gd name="T28" fmla="*/ 195 w 1259"/>
                  <a:gd name="T29" fmla="*/ 196 h 811"/>
                  <a:gd name="T30" fmla="*/ 119 w 1259"/>
                  <a:gd name="T31" fmla="*/ 152 h 811"/>
                  <a:gd name="T32" fmla="*/ 54 w 1259"/>
                  <a:gd name="T33" fmla="*/ 109 h 811"/>
                  <a:gd name="T34" fmla="*/ 33 w 1259"/>
                  <a:gd name="T35" fmla="*/ 87 h 811"/>
                  <a:gd name="T36" fmla="*/ 16 w 1259"/>
                  <a:gd name="T37" fmla="*/ 60 h 811"/>
                  <a:gd name="T38" fmla="*/ 5 w 1259"/>
                  <a:gd name="T39" fmla="*/ 33 h 811"/>
                  <a:gd name="T40" fmla="*/ 0 w 1259"/>
                  <a:gd name="T41" fmla="*/ 0 h 811"/>
                  <a:gd name="T42" fmla="*/ 0 w 1259"/>
                  <a:gd name="T43" fmla="*/ 6 h 811"/>
                  <a:gd name="T44" fmla="*/ 0 w 1259"/>
                  <a:gd name="T45" fmla="*/ 11 h 811"/>
                  <a:gd name="T46" fmla="*/ 0 w 1259"/>
                  <a:gd name="T47" fmla="*/ 38 h 811"/>
                  <a:gd name="T48" fmla="*/ 5 w 1259"/>
                  <a:gd name="T49" fmla="*/ 60 h 811"/>
                  <a:gd name="T50" fmla="*/ 16 w 1259"/>
                  <a:gd name="T51" fmla="*/ 87 h 811"/>
                  <a:gd name="T52" fmla="*/ 33 w 1259"/>
                  <a:gd name="T53" fmla="*/ 114 h 811"/>
                  <a:gd name="T54" fmla="*/ 54 w 1259"/>
                  <a:gd name="T55" fmla="*/ 142 h 811"/>
                  <a:gd name="T56" fmla="*/ 87 w 1259"/>
                  <a:gd name="T57" fmla="*/ 174 h 811"/>
                  <a:gd name="T58" fmla="*/ 125 w 1259"/>
                  <a:gd name="T59" fmla="*/ 207 h 811"/>
                  <a:gd name="T60" fmla="*/ 179 w 1259"/>
                  <a:gd name="T61" fmla="*/ 240 h 811"/>
                  <a:gd name="T62" fmla="*/ 244 w 1259"/>
                  <a:gd name="T63" fmla="*/ 278 h 811"/>
                  <a:gd name="T64" fmla="*/ 326 w 1259"/>
                  <a:gd name="T65" fmla="*/ 310 h 811"/>
                  <a:gd name="T66" fmla="*/ 418 w 1259"/>
                  <a:gd name="T67" fmla="*/ 348 h 811"/>
                  <a:gd name="T68" fmla="*/ 526 w 1259"/>
                  <a:gd name="T69" fmla="*/ 381 h 811"/>
                  <a:gd name="T70" fmla="*/ 657 w 1259"/>
                  <a:gd name="T71" fmla="*/ 414 h 811"/>
                  <a:gd name="T72" fmla="*/ 749 w 1259"/>
                  <a:gd name="T73" fmla="*/ 435 h 811"/>
                  <a:gd name="T74" fmla="*/ 830 w 1259"/>
                  <a:gd name="T75" fmla="*/ 463 h 811"/>
                  <a:gd name="T76" fmla="*/ 901 w 1259"/>
                  <a:gd name="T77" fmla="*/ 490 h 811"/>
                  <a:gd name="T78" fmla="*/ 966 w 1259"/>
                  <a:gd name="T79" fmla="*/ 512 h 811"/>
                  <a:gd name="T80" fmla="*/ 1015 w 1259"/>
                  <a:gd name="T81" fmla="*/ 539 h 811"/>
                  <a:gd name="T82" fmla="*/ 1053 w 1259"/>
                  <a:gd name="T83" fmla="*/ 566 h 811"/>
                  <a:gd name="T84" fmla="*/ 1080 w 1259"/>
                  <a:gd name="T85" fmla="*/ 593 h 811"/>
                  <a:gd name="T86" fmla="*/ 1102 w 1259"/>
                  <a:gd name="T87" fmla="*/ 620 h 811"/>
                  <a:gd name="T88" fmla="*/ 1112 w 1259"/>
                  <a:gd name="T89" fmla="*/ 648 h 811"/>
                  <a:gd name="T90" fmla="*/ 1118 w 1259"/>
                  <a:gd name="T91" fmla="*/ 675 h 811"/>
                  <a:gd name="T92" fmla="*/ 1112 w 1259"/>
                  <a:gd name="T93" fmla="*/ 697 h 811"/>
                  <a:gd name="T94" fmla="*/ 1096 w 1259"/>
                  <a:gd name="T95" fmla="*/ 724 h 811"/>
                  <a:gd name="T96" fmla="*/ 1080 w 1259"/>
                  <a:gd name="T97" fmla="*/ 746 h 811"/>
                  <a:gd name="T98" fmla="*/ 1053 w 1259"/>
                  <a:gd name="T99" fmla="*/ 767 h 811"/>
                  <a:gd name="T100" fmla="*/ 1015 w 1259"/>
                  <a:gd name="T101" fmla="*/ 789 h 811"/>
                  <a:gd name="T102" fmla="*/ 977 w 1259"/>
                  <a:gd name="T103" fmla="*/ 811 h 811"/>
                  <a:gd name="T104" fmla="*/ 1047 w 1259"/>
                  <a:gd name="T105" fmla="*/ 789 h 811"/>
                  <a:gd name="T106" fmla="*/ 1107 w 1259"/>
                  <a:gd name="T107" fmla="*/ 767 h 811"/>
                  <a:gd name="T108" fmla="*/ 1156 w 1259"/>
                  <a:gd name="T109" fmla="*/ 746 h 811"/>
                  <a:gd name="T110" fmla="*/ 1199 w 1259"/>
                  <a:gd name="T111" fmla="*/ 724 h 811"/>
                  <a:gd name="T112" fmla="*/ 1226 w 1259"/>
                  <a:gd name="T113" fmla="*/ 702 h 811"/>
                  <a:gd name="T114" fmla="*/ 1248 w 1259"/>
                  <a:gd name="T115" fmla="*/ 675 h 811"/>
                  <a:gd name="T116" fmla="*/ 1259 w 1259"/>
                  <a:gd name="T117" fmla="*/ 648 h 811"/>
                  <a:gd name="T118" fmla="*/ 1259 w 1259"/>
                  <a:gd name="T119" fmla="*/ 615 h 811"/>
                  <a:gd name="T120" fmla="*/ 1259 w 1259"/>
                  <a:gd name="T121" fmla="*/ 615 h 8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9" h="811">
                    <a:moveTo>
                      <a:pt x="1259" y="615"/>
                    </a:moveTo>
                    <a:lnTo>
                      <a:pt x="1248" y="588"/>
                    </a:lnTo>
                    <a:lnTo>
                      <a:pt x="1237" y="566"/>
                    </a:lnTo>
                    <a:lnTo>
                      <a:pt x="1216" y="539"/>
                    </a:lnTo>
                    <a:lnTo>
                      <a:pt x="1188" y="517"/>
                    </a:lnTo>
                    <a:lnTo>
                      <a:pt x="1123" y="479"/>
                    </a:lnTo>
                    <a:lnTo>
                      <a:pt x="1042" y="441"/>
                    </a:lnTo>
                    <a:lnTo>
                      <a:pt x="944" y="408"/>
                    </a:lnTo>
                    <a:lnTo>
                      <a:pt x="841" y="381"/>
                    </a:lnTo>
                    <a:lnTo>
                      <a:pt x="727" y="348"/>
                    </a:lnTo>
                    <a:lnTo>
                      <a:pt x="613" y="321"/>
                    </a:lnTo>
                    <a:lnTo>
                      <a:pt x="499" y="294"/>
                    </a:lnTo>
                    <a:lnTo>
                      <a:pt x="391" y="261"/>
                    </a:lnTo>
                    <a:lnTo>
                      <a:pt x="288" y="229"/>
                    </a:lnTo>
                    <a:lnTo>
                      <a:pt x="195" y="196"/>
                    </a:lnTo>
                    <a:lnTo>
                      <a:pt x="119" y="152"/>
                    </a:lnTo>
                    <a:lnTo>
                      <a:pt x="54" y="109"/>
                    </a:lnTo>
                    <a:lnTo>
                      <a:pt x="33" y="87"/>
                    </a:lnTo>
                    <a:lnTo>
                      <a:pt x="16" y="60"/>
                    </a:lnTo>
                    <a:lnTo>
                      <a:pt x="5" y="33"/>
                    </a:lnTo>
                    <a:lnTo>
                      <a:pt x="0" y="0"/>
                    </a:lnTo>
                    <a:lnTo>
                      <a:pt x="0" y="6"/>
                    </a:lnTo>
                    <a:lnTo>
                      <a:pt x="0" y="11"/>
                    </a:lnTo>
                    <a:lnTo>
                      <a:pt x="0" y="38"/>
                    </a:lnTo>
                    <a:lnTo>
                      <a:pt x="5" y="60"/>
                    </a:lnTo>
                    <a:lnTo>
                      <a:pt x="16" y="87"/>
                    </a:lnTo>
                    <a:lnTo>
                      <a:pt x="33" y="114"/>
                    </a:lnTo>
                    <a:lnTo>
                      <a:pt x="54" y="142"/>
                    </a:lnTo>
                    <a:lnTo>
                      <a:pt x="87" y="174"/>
                    </a:lnTo>
                    <a:lnTo>
                      <a:pt x="125" y="207"/>
                    </a:lnTo>
                    <a:lnTo>
                      <a:pt x="179" y="240"/>
                    </a:lnTo>
                    <a:lnTo>
                      <a:pt x="244" y="278"/>
                    </a:lnTo>
                    <a:lnTo>
                      <a:pt x="326" y="310"/>
                    </a:lnTo>
                    <a:lnTo>
                      <a:pt x="418" y="348"/>
                    </a:lnTo>
                    <a:lnTo>
                      <a:pt x="526" y="381"/>
                    </a:lnTo>
                    <a:lnTo>
                      <a:pt x="657" y="414"/>
                    </a:lnTo>
                    <a:lnTo>
                      <a:pt x="749" y="435"/>
                    </a:lnTo>
                    <a:lnTo>
                      <a:pt x="830" y="463"/>
                    </a:lnTo>
                    <a:lnTo>
                      <a:pt x="901" y="490"/>
                    </a:lnTo>
                    <a:lnTo>
                      <a:pt x="966" y="512"/>
                    </a:lnTo>
                    <a:lnTo>
                      <a:pt x="1015" y="539"/>
                    </a:lnTo>
                    <a:lnTo>
                      <a:pt x="1053" y="566"/>
                    </a:lnTo>
                    <a:lnTo>
                      <a:pt x="1080" y="593"/>
                    </a:lnTo>
                    <a:lnTo>
                      <a:pt x="1102" y="620"/>
                    </a:lnTo>
                    <a:lnTo>
                      <a:pt x="1112" y="648"/>
                    </a:lnTo>
                    <a:lnTo>
                      <a:pt x="1118" y="675"/>
                    </a:lnTo>
                    <a:lnTo>
                      <a:pt x="1112" y="697"/>
                    </a:lnTo>
                    <a:lnTo>
                      <a:pt x="1096" y="724"/>
                    </a:lnTo>
                    <a:lnTo>
                      <a:pt x="1080" y="746"/>
                    </a:lnTo>
                    <a:lnTo>
                      <a:pt x="1053" y="767"/>
                    </a:lnTo>
                    <a:lnTo>
                      <a:pt x="1015" y="789"/>
                    </a:lnTo>
                    <a:lnTo>
                      <a:pt x="977" y="811"/>
                    </a:lnTo>
                    <a:lnTo>
                      <a:pt x="1047" y="789"/>
                    </a:lnTo>
                    <a:lnTo>
                      <a:pt x="1107" y="767"/>
                    </a:lnTo>
                    <a:lnTo>
                      <a:pt x="1156" y="746"/>
                    </a:lnTo>
                    <a:lnTo>
                      <a:pt x="1199" y="724"/>
                    </a:lnTo>
                    <a:lnTo>
                      <a:pt x="1226" y="702"/>
                    </a:lnTo>
                    <a:lnTo>
                      <a:pt x="1248" y="675"/>
                    </a:lnTo>
                    <a:lnTo>
                      <a:pt x="1259" y="648"/>
                    </a:lnTo>
                    <a:lnTo>
                      <a:pt x="1259" y="615"/>
                    </a:lnTo>
                    <a:lnTo>
                      <a:pt x="1259" y="615"/>
                    </a:lnTo>
                    <a:close/>
                  </a:path>
                </a:pathLst>
              </a:custGeom>
              <a:gradFill rotWithShape="0">
                <a:gsLst>
                  <a:gs pos="0">
                    <a:schemeClr val="bg1"/>
                  </a:gs>
                  <a:gs pos="100000">
                    <a:schemeClr val="bg1">
                      <a:gamma/>
                      <a:shade val="90980"/>
                      <a:invGamma/>
                    </a:schemeClr>
                  </a:gs>
                </a:gsLst>
                <a:lin ang="2700000" scaled="1"/>
              </a:gradFill>
              <a:ln>
                <a:noFill/>
              </a:ln>
            </p:spPr>
            <p:txBody>
              <a:bodyPr/>
              <a:lstStyle/>
              <a:p>
                <a:pPr algn="ctr" eaLnBrk="1" hangingPunct="1">
                  <a:defRPr/>
                </a:pPr>
                <a:endParaRPr lang="en-US"/>
              </a:p>
            </p:txBody>
          </p:sp>
          <p:sp>
            <p:nvSpPr>
              <p:cNvPr id="10" name="Freeform 6">
                <a:extLst>
                  <a:ext uri="{FF2B5EF4-FFF2-40B4-BE49-F238E27FC236}">
                    <a16:creationId xmlns:a16="http://schemas.microsoft.com/office/drawing/2014/main" id="{D6C21FD4-A533-456A-9C01-8078D1A0CDB7}"/>
                  </a:ext>
                </a:extLst>
              </p:cNvPr>
              <p:cNvSpPr>
                <a:spLocks/>
              </p:cNvSpPr>
              <p:nvPr/>
            </p:nvSpPr>
            <p:spPr bwMode="hidden">
              <a:xfrm>
                <a:off x="2900" y="3346"/>
                <a:ext cx="2849" cy="969"/>
              </a:xfrm>
              <a:custGeom>
                <a:avLst/>
                <a:gdLst>
                  <a:gd name="T0" fmla="*/ 92 w 2849"/>
                  <a:gd name="T1" fmla="*/ 958 h 969"/>
                  <a:gd name="T2" fmla="*/ 0 w 2849"/>
                  <a:gd name="T3" fmla="*/ 969 h 969"/>
                  <a:gd name="T4" fmla="*/ 391 w 2849"/>
                  <a:gd name="T5" fmla="*/ 969 h 969"/>
                  <a:gd name="T6" fmla="*/ 434 w 2849"/>
                  <a:gd name="T7" fmla="*/ 947 h 969"/>
                  <a:gd name="T8" fmla="*/ 483 w 2849"/>
                  <a:gd name="T9" fmla="*/ 914 h 969"/>
                  <a:gd name="T10" fmla="*/ 554 w 2849"/>
                  <a:gd name="T11" fmla="*/ 876 h 969"/>
                  <a:gd name="T12" fmla="*/ 635 w 2849"/>
                  <a:gd name="T13" fmla="*/ 838 h 969"/>
                  <a:gd name="T14" fmla="*/ 727 w 2849"/>
                  <a:gd name="T15" fmla="*/ 794 h 969"/>
                  <a:gd name="T16" fmla="*/ 836 w 2849"/>
                  <a:gd name="T17" fmla="*/ 745 h 969"/>
                  <a:gd name="T18" fmla="*/ 961 w 2849"/>
                  <a:gd name="T19" fmla="*/ 696 h 969"/>
                  <a:gd name="T20" fmla="*/ 1102 w 2849"/>
                  <a:gd name="T21" fmla="*/ 642 h 969"/>
                  <a:gd name="T22" fmla="*/ 1259 w 2849"/>
                  <a:gd name="T23" fmla="*/ 582 h 969"/>
                  <a:gd name="T24" fmla="*/ 1433 w 2849"/>
                  <a:gd name="T25" fmla="*/ 522 h 969"/>
                  <a:gd name="T26" fmla="*/ 1623 w 2849"/>
                  <a:gd name="T27" fmla="*/ 462 h 969"/>
                  <a:gd name="T28" fmla="*/ 1829 w 2849"/>
                  <a:gd name="T29" fmla="*/ 403 h 969"/>
                  <a:gd name="T30" fmla="*/ 2057 w 2849"/>
                  <a:gd name="T31" fmla="*/ 343 h 969"/>
                  <a:gd name="T32" fmla="*/ 2301 w 2849"/>
                  <a:gd name="T33" fmla="*/ 283 h 969"/>
                  <a:gd name="T34" fmla="*/ 2567 w 2849"/>
                  <a:gd name="T35" fmla="*/ 223 h 969"/>
                  <a:gd name="T36" fmla="*/ 2849 w 2849"/>
                  <a:gd name="T37" fmla="*/ 163 h 969"/>
                  <a:gd name="T38" fmla="*/ 2849 w 2849"/>
                  <a:gd name="T39" fmla="*/ 0 h 969"/>
                  <a:gd name="T40" fmla="*/ 2817 w 2849"/>
                  <a:gd name="T41" fmla="*/ 16 h 969"/>
                  <a:gd name="T42" fmla="*/ 2773 w 2849"/>
                  <a:gd name="T43" fmla="*/ 33 h 969"/>
                  <a:gd name="T44" fmla="*/ 2719 w 2849"/>
                  <a:gd name="T45" fmla="*/ 54 h 969"/>
                  <a:gd name="T46" fmla="*/ 2648 w 2849"/>
                  <a:gd name="T47" fmla="*/ 76 h 969"/>
                  <a:gd name="T48" fmla="*/ 2572 w 2849"/>
                  <a:gd name="T49" fmla="*/ 98 h 969"/>
                  <a:gd name="T50" fmla="*/ 2491 w 2849"/>
                  <a:gd name="T51" fmla="*/ 120 h 969"/>
                  <a:gd name="T52" fmla="*/ 2399 w 2849"/>
                  <a:gd name="T53" fmla="*/ 147 h 969"/>
                  <a:gd name="T54" fmla="*/ 2301 w 2849"/>
                  <a:gd name="T55" fmla="*/ 169 h 969"/>
                  <a:gd name="T56" fmla="*/ 2095 w 2849"/>
                  <a:gd name="T57" fmla="*/ 223 h 969"/>
                  <a:gd name="T58" fmla="*/ 1889 w 2849"/>
                  <a:gd name="T59" fmla="*/ 277 h 969"/>
                  <a:gd name="T60" fmla="*/ 1688 w 2849"/>
                  <a:gd name="T61" fmla="*/ 326 h 969"/>
                  <a:gd name="T62" fmla="*/ 1590 w 2849"/>
                  <a:gd name="T63" fmla="*/ 354 h 969"/>
                  <a:gd name="T64" fmla="*/ 1503 w 2849"/>
                  <a:gd name="T65" fmla="*/ 381 h 969"/>
                  <a:gd name="T66" fmla="*/ 1107 w 2849"/>
                  <a:gd name="T67" fmla="*/ 506 h 969"/>
                  <a:gd name="T68" fmla="*/ 912 w 2849"/>
                  <a:gd name="T69" fmla="*/ 577 h 969"/>
                  <a:gd name="T70" fmla="*/ 727 w 2849"/>
                  <a:gd name="T71" fmla="*/ 647 h 969"/>
                  <a:gd name="T72" fmla="*/ 548 w 2849"/>
                  <a:gd name="T73" fmla="*/ 718 h 969"/>
                  <a:gd name="T74" fmla="*/ 380 w 2849"/>
                  <a:gd name="T75" fmla="*/ 794 h 969"/>
                  <a:gd name="T76" fmla="*/ 228 w 2849"/>
                  <a:gd name="T77" fmla="*/ 876 h 969"/>
                  <a:gd name="T78" fmla="*/ 92 w 2849"/>
                  <a:gd name="T79" fmla="*/ 958 h 969"/>
                  <a:gd name="T80" fmla="*/ 92 w 2849"/>
                  <a:gd name="T81" fmla="*/ 958 h 9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849" h="969">
                    <a:moveTo>
                      <a:pt x="92" y="958"/>
                    </a:moveTo>
                    <a:lnTo>
                      <a:pt x="0" y="969"/>
                    </a:lnTo>
                    <a:lnTo>
                      <a:pt x="391" y="969"/>
                    </a:lnTo>
                    <a:lnTo>
                      <a:pt x="434" y="947"/>
                    </a:lnTo>
                    <a:lnTo>
                      <a:pt x="483" y="914"/>
                    </a:lnTo>
                    <a:lnTo>
                      <a:pt x="554" y="876"/>
                    </a:lnTo>
                    <a:lnTo>
                      <a:pt x="635" y="838"/>
                    </a:lnTo>
                    <a:lnTo>
                      <a:pt x="727" y="794"/>
                    </a:lnTo>
                    <a:lnTo>
                      <a:pt x="836" y="745"/>
                    </a:lnTo>
                    <a:lnTo>
                      <a:pt x="961" y="696"/>
                    </a:lnTo>
                    <a:lnTo>
                      <a:pt x="1102" y="642"/>
                    </a:lnTo>
                    <a:lnTo>
                      <a:pt x="1259" y="582"/>
                    </a:lnTo>
                    <a:lnTo>
                      <a:pt x="1433" y="522"/>
                    </a:lnTo>
                    <a:lnTo>
                      <a:pt x="1623" y="462"/>
                    </a:lnTo>
                    <a:lnTo>
                      <a:pt x="1829" y="403"/>
                    </a:lnTo>
                    <a:lnTo>
                      <a:pt x="2057" y="343"/>
                    </a:lnTo>
                    <a:lnTo>
                      <a:pt x="2301" y="283"/>
                    </a:lnTo>
                    <a:lnTo>
                      <a:pt x="2567" y="223"/>
                    </a:lnTo>
                    <a:lnTo>
                      <a:pt x="2849" y="163"/>
                    </a:lnTo>
                    <a:lnTo>
                      <a:pt x="2849" y="0"/>
                    </a:lnTo>
                    <a:lnTo>
                      <a:pt x="2817" y="16"/>
                    </a:lnTo>
                    <a:lnTo>
                      <a:pt x="2773" y="33"/>
                    </a:lnTo>
                    <a:lnTo>
                      <a:pt x="2719" y="54"/>
                    </a:lnTo>
                    <a:lnTo>
                      <a:pt x="2648" y="76"/>
                    </a:lnTo>
                    <a:lnTo>
                      <a:pt x="2572" y="98"/>
                    </a:lnTo>
                    <a:lnTo>
                      <a:pt x="2491" y="120"/>
                    </a:lnTo>
                    <a:lnTo>
                      <a:pt x="2399" y="147"/>
                    </a:lnTo>
                    <a:lnTo>
                      <a:pt x="2301" y="169"/>
                    </a:lnTo>
                    <a:lnTo>
                      <a:pt x="2095" y="223"/>
                    </a:lnTo>
                    <a:lnTo>
                      <a:pt x="1889" y="277"/>
                    </a:lnTo>
                    <a:lnTo>
                      <a:pt x="1688" y="326"/>
                    </a:lnTo>
                    <a:lnTo>
                      <a:pt x="1590" y="354"/>
                    </a:lnTo>
                    <a:lnTo>
                      <a:pt x="1503" y="381"/>
                    </a:lnTo>
                    <a:lnTo>
                      <a:pt x="1107" y="506"/>
                    </a:lnTo>
                    <a:lnTo>
                      <a:pt x="912" y="577"/>
                    </a:lnTo>
                    <a:lnTo>
                      <a:pt x="727" y="647"/>
                    </a:lnTo>
                    <a:lnTo>
                      <a:pt x="548" y="718"/>
                    </a:lnTo>
                    <a:lnTo>
                      <a:pt x="380" y="794"/>
                    </a:lnTo>
                    <a:lnTo>
                      <a:pt x="228" y="876"/>
                    </a:lnTo>
                    <a:lnTo>
                      <a:pt x="92" y="958"/>
                    </a:lnTo>
                    <a:lnTo>
                      <a:pt x="92" y="958"/>
                    </a:lnTo>
                    <a:close/>
                  </a:path>
                </a:pathLst>
              </a:custGeom>
              <a:gradFill rotWithShape="0">
                <a:gsLst>
                  <a:gs pos="0">
                    <a:schemeClr val="bg1">
                      <a:gamma/>
                      <a:shade val="81961"/>
                      <a:invGamma/>
                    </a:schemeClr>
                  </a:gs>
                  <a:gs pos="100000">
                    <a:schemeClr val="bg1"/>
                  </a:gs>
                </a:gsLst>
                <a:lin ang="5400000" scaled="1"/>
              </a:gradFill>
              <a:ln>
                <a:noFill/>
              </a:ln>
            </p:spPr>
            <p:txBody>
              <a:bodyPr/>
              <a:lstStyle/>
              <a:p>
                <a:pPr algn="ctr" eaLnBrk="1" hangingPunct="1">
                  <a:defRPr/>
                </a:pPr>
                <a:endParaRPr lang="en-US"/>
              </a:p>
            </p:txBody>
          </p:sp>
          <p:sp>
            <p:nvSpPr>
              <p:cNvPr id="11" name="Freeform 7">
                <a:extLst>
                  <a:ext uri="{FF2B5EF4-FFF2-40B4-BE49-F238E27FC236}">
                    <a16:creationId xmlns:a16="http://schemas.microsoft.com/office/drawing/2014/main" id="{D5E3467B-EDB1-4938-9A75-D172F7A509C7}"/>
                  </a:ext>
                </a:extLst>
              </p:cNvPr>
              <p:cNvSpPr>
                <a:spLocks/>
              </p:cNvSpPr>
              <p:nvPr/>
            </p:nvSpPr>
            <p:spPr bwMode="hidden">
              <a:xfrm>
                <a:off x="2748" y="2230"/>
                <a:ext cx="3007" cy="2085"/>
              </a:xfrm>
              <a:custGeom>
                <a:avLst/>
                <a:gdLst>
                  <a:gd name="T0" fmla="*/ 1433 w 3007"/>
                  <a:gd name="T1" fmla="*/ 474 h 2085"/>
                  <a:gd name="T2" fmla="*/ 1460 w 3007"/>
                  <a:gd name="T3" fmla="*/ 528 h 2085"/>
                  <a:gd name="T4" fmla="*/ 1541 w 3007"/>
                  <a:gd name="T5" fmla="*/ 593 h 2085"/>
                  <a:gd name="T6" fmla="*/ 1715 w 3007"/>
                  <a:gd name="T7" fmla="*/ 670 h 2085"/>
                  <a:gd name="T8" fmla="*/ 1927 w 3007"/>
                  <a:gd name="T9" fmla="*/ 735 h 2085"/>
                  <a:gd name="T10" fmla="*/ 2155 w 3007"/>
                  <a:gd name="T11" fmla="*/ 789 h 2085"/>
                  <a:gd name="T12" fmla="*/ 2372 w 3007"/>
                  <a:gd name="T13" fmla="*/ 849 h 2085"/>
                  <a:gd name="T14" fmla="*/ 2551 w 3007"/>
                  <a:gd name="T15" fmla="*/ 920 h 2085"/>
                  <a:gd name="T16" fmla="*/ 2638 w 3007"/>
                  <a:gd name="T17" fmla="*/ 980 h 2085"/>
                  <a:gd name="T18" fmla="*/ 2676 w 3007"/>
                  <a:gd name="T19" fmla="*/ 1029 h 2085"/>
                  <a:gd name="T20" fmla="*/ 2681 w 3007"/>
                  <a:gd name="T21" fmla="*/ 1083 h 2085"/>
                  <a:gd name="T22" fmla="*/ 2665 w 3007"/>
                  <a:gd name="T23" fmla="*/ 1127 h 2085"/>
                  <a:gd name="T24" fmla="*/ 2616 w 3007"/>
                  <a:gd name="T25" fmla="*/ 1170 h 2085"/>
                  <a:gd name="T26" fmla="*/ 2545 w 3007"/>
                  <a:gd name="T27" fmla="*/ 1208 h 2085"/>
                  <a:gd name="T28" fmla="*/ 2448 w 3007"/>
                  <a:gd name="T29" fmla="*/ 1241 h 2085"/>
                  <a:gd name="T30" fmla="*/ 2328 w 3007"/>
                  <a:gd name="T31" fmla="*/ 1274 h 2085"/>
                  <a:gd name="T32" fmla="*/ 2106 w 3007"/>
                  <a:gd name="T33" fmla="*/ 1328 h 2085"/>
                  <a:gd name="T34" fmla="*/ 1742 w 3007"/>
                  <a:gd name="T35" fmla="*/ 1421 h 2085"/>
                  <a:gd name="T36" fmla="*/ 1308 w 3007"/>
                  <a:gd name="T37" fmla="*/ 1540 h 2085"/>
                  <a:gd name="T38" fmla="*/ 820 w 3007"/>
                  <a:gd name="T39" fmla="*/ 1709 h 2085"/>
                  <a:gd name="T40" fmla="*/ 282 w 3007"/>
                  <a:gd name="T41" fmla="*/ 1943 h 2085"/>
                  <a:gd name="T42" fmla="*/ 152 w 3007"/>
                  <a:gd name="T43" fmla="*/ 2085 h 2085"/>
                  <a:gd name="T44" fmla="*/ 386 w 3007"/>
                  <a:gd name="T45" fmla="*/ 1992 h 2085"/>
                  <a:gd name="T46" fmla="*/ 700 w 3007"/>
                  <a:gd name="T47" fmla="*/ 1834 h 2085"/>
                  <a:gd name="T48" fmla="*/ 1064 w 3007"/>
                  <a:gd name="T49" fmla="*/ 1693 h 2085"/>
                  <a:gd name="T50" fmla="*/ 1661 w 3007"/>
                  <a:gd name="T51" fmla="*/ 1497 h 2085"/>
                  <a:gd name="T52" fmla="*/ 1845 w 3007"/>
                  <a:gd name="T53" fmla="*/ 1442 h 2085"/>
                  <a:gd name="T54" fmla="*/ 2252 w 3007"/>
                  <a:gd name="T55" fmla="*/ 1339 h 2085"/>
                  <a:gd name="T56" fmla="*/ 2551 w 3007"/>
                  <a:gd name="T57" fmla="*/ 1263 h 2085"/>
                  <a:gd name="T58" fmla="*/ 2730 w 3007"/>
                  <a:gd name="T59" fmla="*/ 1214 h 2085"/>
                  <a:gd name="T60" fmla="*/ 2876 w 3007"/>
                  <a:gd name="T61" fmla="*/ 1170 h 2085"/>
                  <a:gd name="T62" fmla="*/ 2974 w 3007"/>
                  <a:gd name="T63" fmla="*/ 1132 h 2085"/>
                  <a:gd name="T64" fmla="*/ 3007 w 3007"/>
                  <a:gd name="T65" fmla="*/ 871 h 2085"/>
                  <a:gd name="T66" fmla="*/ 2860 w 3007"/>
                  <a:gd name="T67" fmla="*/ 844 h 2085"/>
                  <a:gd name="T68" fmla="*/ 2670 w 3007"/>
                  <a:gd name="T69" fmla="*/ 806 h 2085"/>
                  <a:gd name="T70" fmla="*/ 2458 w 3007"/>
                  <a:gd name="T71" fmla="*/ 757 h 2085"/>
                  <a:gd name="T72" fmla="*/ 2138 w 3007"/>
                  <a:gd name="T73" fmla="*/ 670 h 2085"/>
                  <a:gd name="T74" fmla="*/ 1959 w 3007"/>
                  <a:gd name="T75" fmla="*/ 604 h 2085"/>
                  <a:gd name="T76" fmla="*/ 1824 w 3007"/>
                  <a:gd name="T77" fmla="*/ 534 h 2085"/>
                  <a:gd name="T78" fmla="*/ 1769 w 3007"/>
                  <a:gd name="T79" fmla="*/ 474 h 2085"/>
                  <a:gd name="T80" fmla="*/ 1753 w 3007"/>
                  <a:gd name="T81" fmla="*/ 436 h 2085"/>
                  <a:gd name="T82" fmla="*/ 1780 w 3007"/>
                  <a:gd name="T83" fmla="*/ 381 h 2085"/>
                  <a:gd name="T84" fmla="*/ 1862 w 3007"/>
                  <a:gd name="T85" fmla="*/ 316 h 2085"/>
                  <a:gd name="T86" fmla="*/ 1986 w 3007"/>
                  <a:gd name="T87" fmla="*/ 267 h 2085"/>
                  <a:gd name="T88" fmla="*/ 2149 w 3007"/>
                  <a:gd name="T89" fmla="*/ 229 h 2085"/>
                  <a:gd name="T90" fmla="*/ 2431 w 3007"/>
                  <a:gd name="T91" fmla="*/ 180 h 2085"/>
                  <a:gd name="T92" fmla="*/ 2827 w 3007"/>
                  <a:gd name="T93" fmla="*/ 125 h 2085"/>
                  <a:gd name="T94" fmla="*/ 3007 w 3007"/>
                  <a:gd name="T95" fmla="*/ 87 h 2085"/>
                  <a:gd name="T96" fmla="*/ 2909 w 3007"/>
                  <a:gd name="T97" fmla="*/ 22 h 2085"/>
                  <a:gd name="T98" fmla="*/ 2676 w 3007"/>
                  <a:gd name="T99" fmla="*/ 66 h 2085"/>
                  <a:gd name="T100" fmla="*/ 2285 w 3007"/>
                  <a:gd name="T101" fmla="*/ 120 h 2085"/>
                  <a:gd name="T102" fmla="*/ 2030 w 3007"/>
                  <a:gd name="T103" fmla="*/ 158 h 2085"/>
                  <a:gd name="T104" fmla="*/ 1791 w 3007"/>
                  <a:gd name="T105" fmla="*/ 202 h 2085"/>
                  <a:gd name="T106" fmla="*/ 1601 w 3007"/>
                  <a:gd name="T107" fmla="*/ 261 h 2085"/>
                  <a:gd name="T108" fmla="*/ 1471 w 3007"/>
                  <a:gd name="T109" fmla="*/ 338 h 2085"/>
                  <a:gd name="T110" fmla="*/ 1438 w 3007"/>
                  <a:gd name="T111" fmla="*/ 387 h 2085"/>
                  <a:gd name="T112" fmla="*/ 1427 w 3007"/>
                  <a:gd name="T113" fmla="*/ 441 h 2085"/>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0" t="0" r="r" b="b"/>
                <a:pathLst>
                  <a:path w="3007" h="2085">
                    <a:moveTo>
                      <a:pt x="1427" y="441"/>
                    </a:moveTo>
                    <a:lnTo>
                      <a:pt x="1433" y="474"/>
                    </a:lnTo>
                    <a:lnTo>
                      <a:pt x="1444" y="501"/>
                    </a:lnTo>
                    <a:lnTo>
                      <a:pt x="1460" y="528"/>
                    </a:lnTo>
                    <a:lnTo>
                      <a:pt x="1482" y="550"/>
                    </a:lnTo>
                    <a:lnTo>
                      <a:pt x="1541" y="593"/>
                    </a:lnTo>
                    <a:lnTo>
                      <a:pt x="1623" y="637"/>
                    </a:lnTo>
                    <a:lnTo>
                      <a:pt x="1715" y="670"/>
                    </a:lnTo>
                    <a:lnTo>
                      <a:pt x="1818" y="702"/>
                    </a:lnTo>
                    <a:lnTo>
                      <a:pt x="1927" y="735"/>
                    </a:lnTo>
                    <a:lnTo>
                      <a:pt x="2041" y="762"/>
                    </a:lnTo>
                    <a:lnTo>
                      <a:pt x="2155" y="789"/>
                    </a:lnTo>
                    <a:lnTo>
                      <a:pt x="2269" y="822"/>
                    </a:lnTo>
                    <a:lnTo>
                      <a:pt x="2372" y="849"/>
                    </a:lnTo>
                    <a:lnTo>
                      <a:pt x="2464" y="882"/>
                    </a:lnTo>
                    <a:lnTo>
                      <a:pt x="2551" y="920"/>
                    </a:lnTo>
                    <a:lnTo>
                      <a:pt x="2616" y="958"/>
                    </a:lnTo>
                    <a:lnTo>
                      <a:pt x="2638" y="980"/>
                    </a:lnTo>
                    <a:lnTo>
                      <a:pt x="2659" y="1007"/>
                    </a:lnTo>
                    <a:lnTo>
                      <a:pt x="2676" y="1029"/>
                    </a:lnTo>
                    <a:lnTo>
                      <a:pt x="2681" y="1056"/>
                    </a:lnTo>
                    <a:lnTo>
                      <a:pt x="2681" y="1083"/>
                    </a:lnTo>
                    <a:lnTo>
                      <a:pt x="2676" y="1105"/>
                    </a:lnTo>
                    <a:lnTo>
                      <a:pt x="2665" y="1127"/>
                    </a:lnTo>
                    <a:lnTo>
                      <a:pt x="2643" y="1149"/>
                    </a:lnTo>
                    <a:lnTo>
                      <a:pt x="2616" y="1170"/>
                    </a:lnTo>
                    <a:lnTo>
                      <a:pt x="2583" y="1187"/>
                    </a:lnTo>
                    <a:lnTo>
                      <a:pt x="2545" y="1208"/>
                    </a:lnTo>
                    <a:lnTo>
                      <a:pt x="2502" y="1225"/>
                    </a:lnTo>
                    <a:lnTo>
                      <a:pt x="2448" y="1241"/>
                    </a:lnTo>
                    <a:lnTo>
                      <a:pt x="2388" y="1257"/>
                    </a:lnTo>
                    <a:lnTo>
                      <a:pt x="2328" y="1274"/>
                    </a:lnTo>
                    <a:lnTo>
                      <a:pt x="2258" y="1290"/>
                    </a:lnTo>
                    <a:lnTo>
                      <a:pt x="2106" y="1328"/>
                    </a:lnTo>
                    <a:lnTo>
                      <a:pt x="1932" y="1372"/>
                    </a:lnTo>
                    <a:lnTo>
                      <a:pt x="1742" y="1421"/>
                    </a:lnTo>
                    <a:lnTo>
                      <a:pt x="1531" y="1475"/>
                    </a:lnTo>
                    <a:lnTo>
                      <a:pt x="1308" y="1540"/>
                    </a:lnTo>
                    <a:lnTo>
                      <a:pt x="1069" y="1617"/>
                    </a:lnTo>
                    <a:lnTo>
                      <a:pt x="820" y="1709"/>
                    </a:lnTo>
                    <a:lnTo>
                      <a:pt x="554" y="1818"/>
                    </a:lnTo>
                    <a:lnTo>
                      <a:pt x="282" y="1943"/>
                    </a:lnTo>
                    <a:lnTo>
                      <a:pt x="0" y="2085"/>
                    </a:lnTo>
                    <a:lnTo>
                      <a:pt x="152" y="2085"/>
                    </a:lnTo>
                    <a:lnTo>
                      <a:pt x="244" y="2074"/>
                    </a:lnTo>
                    <a:lnTo>
                      <a:pt x="386" y="1992"/>
                    </a:lnTo>
                    <a:lnTo>
                      <a:pt x="537" y="1910"/>
                    </a:lnTo>
                    <a:lnTo>
                      <a:pt x="700" y="1834"/>
                    </a:lnTo>
                    <a:lnTo>
                      <a:pt x="879" y="1763"/>
                    </a:lnTo>
                    <a:lnTo>
                      <a:pt x="1064" y="1693"/>
                    </a:lnTo>
                    <a:lnTo>
                      <a:pt x="1259" y="1622"/>
                    </a:lnTo>
                    <a:lnTo>
                      <a:pt x="1661" y="1497"/>
                    </a:lnTo>
                    <a:lnTo>
                      <a:pt x="1748" y="1470"/>
                    </a:lnTo>
                    <a:lnTo>
                      <a:pt x="1845" y="1442"/>
                    </a:lnTo>
                    <a:lnTo>
                      <a:pt x="2046" y="1393"/>
                    </a:lnTo>
                    <a:lnTo>
                      <a:pt x="2252" y="1339"/>
                    </a:lnTo>
                    <a:lnTo>
                      <a:pt x="2458" y="1285"/>
                    </a:lnTo>
                    <a:lnTo>
                      <a:pt x="2551" y="1263"/>
                    </a:lnTo>
                    <a:lnTo>
                      <a:pt x="2643" y="1236"/>
                    </a:lnTo>
                    <a:lnTo>
                      <a:pt x="2730" y="1214"/>
                    </a:lnTo>
                    <a:lnTo>
                      <a:pt x="2806" y="1192"/>
                    </a:lnTo>
                    <a:lnTo>
                      <a:pt x="2876" y="1170"/>
                    </a:lnTo>
                    <a:lnTo>
                      <a:pt x="2931" y="1149"/>
                    </a:lnTo>
                    <a:lnTo>
                      <a:pt x="2974" y="1132"/>
                    </a:lnTo>
                    <a:lnTo>
                      <a:pt x="3007" y="1116"/>
                    </a:lnTo>
                    <a:lnTo>
                      <a:pt x="3007" y="871"/>
                    </a:lnTo>
                    <a:lnTo>
                      <a:pt x="2941" y="860"/>
                    </a:lnTo>
                    <a:lnTo>
                      <a:pt x="2860" y="844"/>
                    </a:lnTo>
                    <a:lnTo>
                      <a:pt x="2773" y="827"/>
                    </a:lnTo>
                    <a:lnTo>
                      <a:pt x="2670" y="806"/>
                    </a:lnTo>
                    <a:lnTo>
                      <a:pt x="2567" y="784"/>
                    </a:lnTo>
                    <a:lnTo>
                      <a:pt x="2458" y="757"/>
                    </a:lnTo>
                    <a:lnTo>
                      <a:pt x="2241" y="702"/>
                    </a:lnTo>
                    <a:lnTo>
                      <a:pt x="2138" y="670"/>
                    </a:lnTo>
                    <a:lnTo>
                      <a:pt x="2046" y="637"/>
                    </a:lnTo>
                    <a:lnTo>
                      <a:pt x="1959" y="604"/>
                    </a:lnTo>
                    <a:lnTo>
                      <a:pt x="1883" y="566"/>
                    </a:lnTo>
                    <a:lnTo>
                      <a:pt x="1824" y="534"/>
                    </a:lnTo>
                    <a:lnTo>
                      <a:pt x="1780" y="495"/>
                    </a:lnTo>
                    <a:lnTo>
                      <a:pt x="1769" y="474"/>
                    </a:lnTo>
                    <a:lnTo>
                      <a:pt x="1758" y="457"/>
                    </a:lnTo>
                    <a:lnTo>
                      <a:pt x="1753" y="436"/>
                    </a:lnTo>
                    <a:lnTo>
                      <a:pt x="1758" y="419"/>
                    </a:lnTo>
                    <a:lnTo>
                      <a:pt x="1780" y="381"/>
                    </a:lnTo>
                    <a:lnTo>
                      <a:pt x="1813" y="343"/>
                    </a:lnTo>
                    <a:lnTo>
                      <a:pt x="1862" y="316"/>
                    </a:lnTo>
                    <a:lnTo>
                      <a:pt x="1921" y="289"/>
                    </a:lnTo>
                    <a:lnTo>
                      <a:pt x="1986" y="267"/>
                    </a:lnTo>
                    <a:lnTo>
                      <a:pt x="2062" y="245"/>
                    </a:lnTo>
                    <a:lnTo>
                      <a:pt x="2149" y="229"/>
                    </a:lnTo>
                    <a:lnTo>
                      <a:pt x="2236" y="213"/>
                    </a:lnTo>
                    <a:lnTo>
                      <a:pt x="2431" y="180"/>
                    </a:lnTo>
                    <a:lnTo>
                      <a:pt x="2627" y="158"/>
                    </a:lnTo>
                    <a:lnTo>
                      <a:pt x="2827" y="125"/>
                    </a:lnTo>
                    <a:lnTo>
                      <a:pt x="2920" y="109"/>
                    </a:lnTo>
                    <a:lnTo>
                      <a:pt x="3007" y="87"/>
                    </a:lnTo>
                    <a:lnTo>
                      <a:pt x="3007" y="0"/>
                    </a:lnTo>
                    <a:lnTo>
                      <a:pt x="2909" y="22"/>
                    </a:lnTo>
                    <a:lnTo>
                      <a:pt x="2795" y="44"/>
                    </a:lnTo>
                    <a:lnTo>
                      <a:pt x="2676" y="66"/>
                    </a:lnTo>
                    <a:lnTo>
                      <a:pt x="2551" y="82"/>
                    </a:lnTo>
                    <a:lnTo>
                      <a:pt x="2285" y="120"/>
                    </a:lnTo>
                    <a:lnTo>
                      <a:pt x="2155" y="136"/>
                    </a:lnTo>
                    <a:lnTo>
                      <a:pt x="2030" y="158"/>
                    </a:lnTo>
                    <a:lnTo>
                      <a:pt x="1905" y="174"/>
                    </a:lnTo>
                    <a:lnTo>
                      <a:pt x="1791" y="202"/>
                    </a:lnTo>
                    <a:lnTo>
                      <a:pt x="1688" y="229"/>
                    </a:lnTo>
                    <a:lnTo>
                      <a:pt x="1601" y="261"/>
                    </a:lnTo>
                    <a:lnTo>
                      <a:pt x="1525" y="300"/>
                    </a:lnTo>
                    <a:lnTo>
                      <a:pt x="1471" y="338"/>
                    </a:lnTo>
                    <a:lnTo>
                      <a:pt x="1455" y="359"/>
                    </a:lnTo>
                    <a:lnTo>
                      <a:pt x="1438" y="387"/>
                    </a:lnTo>
                    <a:lnTo>
                      <a:pt x="1427" y="414"/>
                    </a:lnTo>
                    <a:lnTo>
                      <a:pt x="1427" y="44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2" name="Freeform 8">
                <a:extLst>
                  <a:ext uri="{FF2B5EF4-FFF2-40B4-BE49-F238E27FC236}">
                    <a16:creationId xmlns:a16="http://schemas.microsoft.com/office/drawing/2014/main" id="{30B71E8E-F41B-419A-8B70-88108561ADF8}"/>
                  </a:ext>
                </a:extLst>
              </p:cNvPr>
              <p:cNvSpPr>
                <a:spLocks/>
              </p:cNvSpPr>
              <p:nvPr/>
            </p:nvSpPr>
            <p:spPr bwMode="hidden">
              <a:xfrm>
                <a:off x="4501" y="2317"/>
                <a:ext cx="1248" cy="539"/>
              </a:xfrm>
              <a:custGeom>
                <a:avLst/>
                <a:gdLst>
                  <a:gd name="T0" fmla="*/ 0 w 1248"/>
                  <a:gd name="T1" fmla="*/ 332 h 539"/>
                  <a:gd name="T2" fmla="*/ 0 w 1248"/>
                  <a:gd name="T3" fmla="*/ 360 h 539"/>
                  <a:gd name="T4" fmla="*/ 5 w 1248"/>
                  <a:gd name="T5" fmla="*/ 387 h 539"/>
                  <a:gd name="T6" fmla="*/ 27 w 1248"/>
                  <a:gd name="T7" fmla="*/ 414 h 539"/>
                  <a:gd name="T8" fmla="*/ 54 w 1248"/>
                  <a:gd name="T9" fmla="*/ 436 h 539"/>
                  <a:gd name="T10" fmla="*/ 92 w 1248"/>
                  <a:gd name="T11" fmla="*/ 463 h 539"/>
                  <a:gd name="T12" fmla="*/ 141 w 1248"/>
                  <a:gd name="T13" fmla="*/ 490 h 539"/>
                  <a:gd name="T14" fmla="*/ 195 w 1248"/>
                  <a:gd name="T15" fmla="*/ 512 h 539"/>
                  <a:gd name="T16" fmla="*/ 255 w 1248"/>
                  <a:gd name="T17" fmla="*/ 539 h 539"/>
                  <a:gd name="T18" fmla="*/ 212 w 1248"/>
                  <a:gd name="T19" fmla="*/ 517 h 539"/>
                  <a:gd name="T20" fmla="*/ 179 w 1248"/>
                  <a:gd name="T21" fmla="*/ 490 h 539"/>
                  <a:gd name="T22" fmla="*/ 157 w 1248"/>
                  <a:gd name="T23" fmla="*/ 468 h 539"/>
                  <a:gd name="T24" fmla="*/ 141 w 1248"/>
                  <a:gd name="T25" fmla="*/ 447 h 539"/>
                  <a:gd name="T26" fmla="*/ 136 w 1248"/>
                  <a:gd name="T27" fmla="*/ 425 h 539"/>
                  <a:gd name="T28" fmla="*/ 136 w 1248"/>
                  <a:gd name="T29" fmla="*/ 403 h 539"/>
                  <a:gd name="T30" fmla="*/ 141 w 1248"/>
                  <a:gd name="T31" fmla="*/ 381 h 539"/>
                  <a:gd name="T32" fmla="*/ 157 w 1248"/>
                  <a:gd name="T33" fmla="*/ 365 h 539"/>
                  <a:gd name="T34" fmla="*/ 179 w 1248"/>
                  <a:gd name="T35" fmla="*/ 343 h 539"/>
                  <a:gd name="T36" fmla="*/ 201 w 1248"/>
                  <a:gd name="T37" fmla="*/ 327 h 539"/>
                  <a:gd name="T38" fmla="*/ 266 w 1248"/>
                  <a:gd name="T39" fmla="*/ 294 h 539"/>
                  <a:gd name="T40" fmla="*/ 353 w 1248"/>
                  <a:gd name="T41" fmla="*/ 262 h 539"/>
                  <a:gd name="T42" fmla="*/ 445 w 1248"/>
                  <a:gd name="T43" fmla="*/ 234 h 539"/>
                  <a:gd name="T44" fmla="*/ 554 w 1248"/>
                  <a:gd name="T45" fmla="*/ 213 h 539"/>
                  <a:gd name="T46" fmla="*/ 662 w 1248"/>
                  <a:gd name="T47" fmla="*/ 191 h 539"/>
                  <a:gd name="T48" fmla="*/ 890 w 1248"/>
                  <a:gd name="T49" fmla="*/ 153 h 539"/>
                  <a:gd name="T50" fmla="*/ 993 w 1248"/>
                  <a:gd name="T51" fmla="*/ 136 h 539"/>
                  <a:gd name="T52" fmla="*/ 1091 w 1248"/>
                  <a:gd name="T53" fmla="*/ 120 h 539"/>
                  <a:gd name="T54" fmla="*/ 1178 w 1248"/>
                  <a:gd name="T55" fmla="*/ 115 h 539"/>
                  <a:gd name="T56" fmla="*/ 1248 w 1248"/>
                  <a:gd name="T57" fmla="*/ 104 h 539"/>
                  <a:gd name="T58" fmla="*/ 1248 w 1248"/>
                  <a:gd name="T59" fmla="*/ 0 h 539"/>
                  <a:gd name="T60" fmla="*/ 1161 w 1248"/>
                  <a:gd name="T61" fmla="*/ 22 h 539"/>
                  <a:gd name="T62" fmla="*/ 1069 w 1248"/>
                  <a:gd name="T63" fmla="*/ 38 h 539"/>
                  <a:gd name="T64" fmla="*/ 874 w 1248"/>
                  <a:gd name="T65" fmla="*/ 71 h 539"/>
                  <a:gd name="T66" fmla="*/ 673 w 1248"/>
                  <a:gd name="T67" fmla="*/ 93 h 539"/>
                  <a:gd name="T68" fmla="*/ 483 w 1248"/>
                  <a:gd name="T69" fmla="*/ 126 h 539"/>
                  <a:gd name="T70" fmla="*/ 391 w 1248"/>
                  <a:gd name="T71" fmla="*/ 142 h 539"/>
                  <a:gd name="T72" fmla="*/ 309 w 1248"/>
                  <a:gd name="T73" fmla="*/ 158 h 539"/>
                  <a:gd name="T74" fmla="*/ 228 w 1248"/>
                  <a:gd name="T75" fmla="*/ 180 h 539"/>
                  <a:gd name="T76" fmla="*/ 163 w 1248"/>
                  <a:gd name="T77" fmla="*/ 202 h 539"/>
                  <a:gd name="T78" fmla="*/ 103 w 1248"/>
                  <a:gd name="T79" fmla="*/ 229 h 539"/>
                  <a:gd name="T80" fmla="*/ 54 w 1248"/>
                  <a:gd name="T81" fmla="*/ 256 h 539"/>
                  <a:gd name="T82" fmla="*/ 22 w 1248"/>
                  <a:gd name="T83" fmla="*/ 294 h 539"/>
                  <a:gd name="T84" fmla="*/ 0 w 1248"/>
                  <a:gd name="T85" fmla="*/ 332 h 539"/>
                  <a:gd name="T86" fmla="*/ 0 w 1248"/>
                  <a:gd name="T87" fmla="*/ 332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248" h="539">
                    <a:moveTo>
                      <a:pt x="0" y="332"/>
                    </a:moveTo>
                    <a:lnTo>
                      <a:pt x="0" y="360"/>
                    </a:lnTo>
                    <a:lnTo>
                      <a:pt x="5" y="387"/>
                    </a:lnTo>
                    <a:lnTo>
                      <a:pt x="27" y="414"/>
                    </a:lnTo>
                    <a:lnTo>
                      <a:pt x="54" y="436"/>
                    </a:lnTo>
                    <a:lnTo>
                      <a:pt x="92" y="463"/>
                    </a:lnTo>
                    <a:lnTo>
                      <a:pt x="141" y="490"/>
                    </a:lnTo>
                    <a:lnTo>
                      <a:pt x="195" y="512"/>
                    </a:lnTo>
                    <a:lnTo>
                      <a:pt x="255" y="539"/>
                    </a:lnTo>
                    <a:lnTo>
                      <a:pt x="212" y="517"/>
                    </a:lnTo>
                    <a:lnTo>
                      <a:pt x="179" y="490"/>
                    </a:lnTo>
                    <a:lnTo>
                      <a:pt x="157" y="468"/>
                    </a:lnTo>
                    <a:lnTo>
                      <a:pt x="141" y="447"/>
                    </a:lnTo>
                    <a:lnTo>
                      <a:pt x="136" y="425"/>
                    </a:lnTo>
                    <a:lnTo>
                      <a:pt x="136" y="403"/>
                    </a:lnTo>
                    <a:lnTo>
                      <a:pt x="141" y="381"/>
                    </a:lnTo>
                    <a:lnTo>
                      <a:pt x="157" y="365"/>
                    </a:lnTo>
                    <a:lnTo>
                      <a:pt x="179" y="343"/>
                    </a:lnTo>
                    <a:lnTo>
                      <a:pt x="201" y="327"/>
                    </a:lnTo>
                    <a:lnTo>
                      <a:pt x="266" y="294"/>
                    </a:lnTo>
                    <a:lnTo>
                      <a:pt x="353" y="262"/>
                    </a:lnTo>
                    <a:lnTo>
                      <a:pt x="445" y="234"/>
                    </a:lnTo>
                    <a:lnTo>
                      <a:pt x="554" y="213"/>
                    </a:lnTo>
                    <a:lnTo>
                      <a:pt x="662" y="191"/>
                    </a:lnTo>
                    <a:lnTo>
                      <a:pt x="890" y="153"/>
                    </a:lnTo>
                    <a:lnTo>
                      <a:pt x="993" y="136"/>
                    </a:lnTo>
                    <a:lnTo>
                      <a:pt x="1091" y="120"/>
                    </a:lnTo>
                    <a:lnTo>
                      <a:pt x="1178" y="115"/>
                    </a:lnTo>
                    <a:lnTo>
                      <a:pt x="1248" y="104"/>
                    </a:lnTo>
                    <a:lnTo>
                      <a:pt x="1248" y="0"/>
                    </a:lnTo>
                    <a:lnTo>
                      <a:pt x="1161" y="22"/>
                    </a:lnTo>
                    <a:lnTo>
                      <a:pt x="1069" y="38"/>
                    </a:lnTo>
                    <a:lnTo>
                      <a:pt x="874" y="71"/>
                    </a:lnTo>
                    <a:lnTo>
                      <a:pt x="673" y="93"/>
                    </a:lnTo>
                    <a:lnTo>
                      <a:pt x="483" y="126"/>
                    </a:lnTo>
                    <a:lnTo>
                      <a:pt x="391" y="142"/>
                    </a:lnTo>
                    <a:lnTo>
                      <a:pt x="309" y="158"/>
                    </a:lnTo>
                    <a:lnTo>
                      <a:pt x="228" y="180"/>
                    </a:lnTo>
                    <a:lnTo>
                      <a:pt x="163" y="202"/>
                    </a:lnTo>
                    <a:lnTo>
                      <a:pt x="103" y="229"/>
                    </a:lnTo>
                    <a:lnTo>
                      <a:pt x="54" y="256"/>
                    </a:lnTo>
                    <a:lnTo>
                      <a:pt x="22" y="294"/>
                    </a:lnTo>
                    <a:lnTo>
                      <a:pt x="0" y="332"/>
                    </a:lnTo>
                    <a:lnTo>
                      <a:pt x="0" y="332"/>
                    </a:lnTo>
                    <a:close/>
                  </a:path>
                </a:pathLst>
              </a:custGeom>
              <a:gradFill rotWithShape="0">
                <a:gsLst>
                  <a:gs pos="0">
                    <a:schemeClr val="bg1">
                      <a:gamma/>
                      <a:shade val="87843"/>
                      <a:invGamma/>
                    </a:schemeClr>
                  </a:gs>
                  <a:gs pos="100000">
                    <a:schemeClr val="bg1"/>
                  </a:gs>
                </a:gsLst>
                <a:lin ang="2700000" scaled="1"/>
              </a:gradFill>
              <a:ln>
                <a:noFill/>
              </a:ln>
            </p:spPr>
            <p:txBody>
              <a:bodyPr/>
              <a:lstStyle/>
              <a:p>
                <a:pPr algn="ctr" eaLnBrk="1" hangingPunct="1">
                  <a:defRPr/>
                </a:pPr>
                <a:endParaRPr lang="en-US"/>
              </a:p>
            </p:txBody>
          </p:sp>
        </p:grpSp>
        <p:sp>
          <p:nvSpPr>
            <p:cNvPr id="6" name="Freeform 9">
              <a:extLst>
                <a:ext uri="{FF2B5EF4-FFF2-40B4-BE49-F238E27FC236}">
                  <a16:creationId xmlns:a16="http://schemas.microsoft.com/office/drawing/2014/main" id="{2407D2FE-45B8-42D7-BCE5-51EB723CA05A}"/>
                </a:ext>
              </a:extLst>
            </p:cNvPr>
            <p:cNvSpPr>
              <a:spLocks/>
            </p:cNvSpPr>
            <p:nvPr/>
          </p:nvSpPr>
          <p:spPr bwMode="hidden">
            <a:xfrm>
              <a:off x="3322" y="1341"/>
              <a:ext cx="1825" cy="1537"/>
            </a:xfrm>
            <a:custGeom>
              <a:avLst/>
              <a:gdLst>
                <a:gd name="T0" fmla="*/ 982 w 2296"/>
                <a:gd name="T1" fmla="*/ 1061 h 1469"/>
                <a:gd name="T2" fmla="*/ 1357 w 2296"/>
                <a:gd name="T3" fmla="*/ 1012 h 1469"/>
                <a:gd name="T4" fmla="*/ 1666 w 2296"/>
                <a:gd name="T5" fmla="*/ 957 h 1469"/>
                <a:gd name="T6" fmla="*/ 1916 w 2296"/>
                <a:gd name="T7" fmla="*/ 897 h 1469"/>
                <a:gd name="T8" fmla="*/ 2100 w 2296"/>
                <a:gd name="T9" fmla="*/ 832 h 1469"/>
                <a:gd name="T10" fmla="*/ 2220 w 2296"/>
                <a:gd name="T11" fmla="*/ 756 h 1469"/>
                <a:gd name="T12" fmla="*/ 2285 w 2296"/>
                <a:gd name="T13" fmla="*/ 669 h 1469"/>
                <a:gd name="T14" fmla="*/ 2290 w 2296"/>
                <a:gd name="T15" fmla="*/ 560 h 1469"/>
                <a:gd name="T16" fmla="*/ 2241 w 2296"/>
                <a:gd name="T17" fmla="*/ 457 h 1469"/>
                <a:gd name="T18" fmla="*/ 2144 w 2296"/>
                <a:gd name="T19" fmla="*/ 364 h 1469"/>
                <a:gd name="T20" fmla="*/ 2008 w 2296"/>
                <a:gd name="T21" fmla="*/ 277 h 1469"/>
                <a:gd name="T22" fmla="*/ 1769 w 2296"/>
                <a:gd name="T23" fmla="*/ 157 h 1469"/>
                <a:gd name="T24" fmla="*/ 1612 w 2296"/>
                <a:gd name="T25" fmla="*/ 92 h 1469"/>
                <a:gd name="T26" fmla="*/ 1476 w 2296"/>
                <a:gd name="T27" fmla="*/ 43 h 1469"/>
                <a:gd name="T28" fmla="*/ 1384 w 2296"/>
                <a:gd name="T29" fmla="*/ 10 h 1469"/>
                <a:gd name="T30" fmla="*/ 1346 w 2296"/>
                <a:gd name="T31" fmla="*/ 0 h 1469"/>
                <a:gd name="T32" fmla="*/ 1655 w 2296"/>
                <a:gd name="T33" fmla="*/ 119 h 1469"/>
                <a:gd name="T34" fmla="*/ 1948 w 2296"/>
                <a:gd name="T35" fmla="*/ 255 h 1469"/>
                <a:gd name="T36" fmla="*/ 2068 w 2296"/>
                <a:gd name="T37" fmla="*/ 326 h 1469"/>
                <a:gd name="T38" fmla="*/ 2171 w 2296"/>
                <a:gd name="T39" fmla="*/ 402 h 1469"/>
                <a:gd name="T40" fmla="*/ 2236 w 2296"/>
                <a:gd name="T41" fmla="*/ 478 h 1469"/>
                <a:gd name="T42" fmla="*/ 2263 w 2296"/>
                <a:gd name="T43" fmla="*/ 560 h 1469"/>
                <a:gd name="T44" fmla="*/ 2241 w 2296"/>
                <a:gd name="T45" fmla="*/ 636 h 1469"/>
                <a:gd name="T46" fmla="*/ 2171 w 2296"/>
                <a:gd name="T47" fmla="*/ 702 h 1469"/>
                <a:gd name="T48" fmla="*/ 2062 w 2296"/>
                <a:gd name="T49" fmla="*/ 756 h 1469"/>
                <a:gd name="T50" fmla="*/ 1921 w 2296"/>
                <a:gd name="T51" fmla="*/ 800 h 1469"/>
                <a:gd name="T52" fmla="*/ 1748 w 2296"/>
                <a:gd name="T53" fmla="*/ 843 h 1469"/>
                <a:gd name="T54" fmla="*/ 1351 w 2296"/>
                <a:gd name="T55" fmla="*/ 908 h 1469"/>
                <a:gd name="T56" fmla="*/ 923 w 2296"/>
                <a:gd name="T57" fmla="*/ 968 h 1469"/>
                <a:gd name="T58" fmla="*/ 521 w 2296"/>
                <a:gd name="T59" fmla="*/ 1028 h 1469"/>
                <a:gd name="T60" fmla="*/ 353 w 2296"/>
                <a:gd name="T61" fmla="*/ 1066 h 1469"/>
                <a:gd name="T62" fmla="*/ 206 w 2296"/>
                <a:gd name="T63" fmla="*/ 1104 h 1469"/>
                <a:gd name="T64" fmla="*/ 92 w 2296"/>
                <a:gd name="T65" fmla="*/ 1148 h 1469"/>
                <a:gd name="T66" fmla="*/ 22 w 2296"/>
                <a:gd name="T67" fmla="*/ 1202 h 1469"/>
                <a:gd name="T68" fmla="*/ 0 w 2296"/>
                <a:gd name="T69" fmla="*/ 1262 h 1469"/>
                <a:gd name="T70" fmla="*/ 27 w 2296"/>
                <a:gd name="T71" fmla="*/ 1327 h 1469"/>
                <a:gd name="T72" fmla="*/ 98 w 2296"/>
                <a:gd name="T73" fmla="*/ 1382 h 1469"/>
                <a:gd name="T74" fmla="*/ 196 w 2296"/>
                <a:gd name="T75" fmla="*/ 1425 h 1469"/>
                <a:gd name="T76" fmla="*/ 326 w 2296"/>
                <a:gd name="T77" fmla="*/ 1469 h 1469"/>
                <a:gd name="T78" fmla="*/ 217 w 2296"/>
                <a:gd name="T79" fmla="*/ 1414 h 1469"/>
                <a:gd name="T80" fmla="*/ 147 w 2296"/>
                <a:gd name="T81" fmla="*/ 1360 h 1469"/>
                <a:gd name="T82" fmla="*/ 120 w 2296"/>
                <a:gd name="T83" fmla="*/ 1306 h 1469"/>
                <a:gd name="T84" fmla="*/ 141 w 2296"/>
                <a:gd name="T85" fmla="*/ 1257 h 1469"/>
                <a:gd name="T86" fmla="*/ 212 w 2296"/>
                <a:gd name="T87" fmla="*/ 1208 h 1469"/>
                <a:gd name="T88" fmla="*/ 342 w 2296"/>
                <a:gd name="T89" fmla="*/ 1164 h 1469"/>
                <a:gd name="T90" fmla="*/ 527 w 2296"/>
                <a:gd name="T91" fmla="*/ 1121 h 1469"/>
                <a:gd name="T92" fmla="*/ 771 w 2296"/>
                <a:gd name="T93" fmla="*/ 1088 h 14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296" h="1469">
                  <a:moveTo>
                    <a:pt x="771" y="1088"/>
                  </a:moveTo>
                  <a:lnTo>
                    <a:pt x="982" y="1061"/>
                  </a:lnTo>
                  <a:lnTo>
                    <a:pt x="1178" y="1034"/>
                  </a:lnTo>
                  <a:lnTo>
                    <a:pt x="1357" y="1012"/>
                  </a:lnTo>
                  <a:lnTo>
                    <a:pt x="1520" y="985"/>
                  </a:lnTo>
                  <a:lnTo>
                    <a:pt x="1666" y="957"/>
                  </a:lnTo>
                  <a:lnTo>
                    <a:pt x="1796" y="930"/>
                  </a:lnTo>
                  <a:lnTo>
                    <a:pt x="1916" y="897"/>
                  </a:lnTo>
                  <a:lnTo>
                    <a:pt x="2013" y="870"/>
                  </a:lnTo>
                  <a:lnTo>
                    <a:pt x="2100" y="832"/>
                  </a:lnTo>
                  <a:lnTo>
                    <a:pt x="2171" y="800"/>
                  </a:lnTo>
                  <a:lnTo>
                    <a:pt x="2220" y="756"/>
                  </a:lnTo>
                  <a:lnTo>
                    <a:pt x="2263" y="712"/>
                  </a:lnTo>
                  <a:lnTo>
                    <a:pt x="2285" y="669"/>
                  </a:lnTo>
                  <a:lnTo>
                    <a:pt x="2296" y="614"/>
                  </a:lnTo>
                  <a:lnTo>
                    <a:pt x="2290" y="560"/>
                  </a:lnTo>
                  <a:lnTo>
                    <a:pt x="2269" y="500"/>
                  </a:lnTo>
                  <a:lnTo>
                    <a:pt x="2241" y="457"/>
                  </a:lnTo>
                  <a:lnTo>
                    <a:pt x="2198" y="408"/>
                  </a:lnTo>
                  <a:lnTo>
                    <a:pt x="2144" y="364"/>
                  </a:lnTo>
                  <a:lnTo>
                    <a:pt x="2079" y="321"/>
                  </a:lnTo>
                  <a:lnTo>
                    <a:pt x="2008" y="277"/>
                  </a:lnTo>
                  <a:lnTo>
                    <a:pt x="1927" y="234"/>
                  </a:lnTo>
                  <a:lnTo>
                    <a:pt x="1769" y="157"/>
                  </a:lnTo>
                  <a:lnTo>
                    <a:pt x="1688" y="125"/>
                  </a:lnTo>
                  <a:lnTo>
                    <a:pt x="1612" y="92"/>
                  </a:lnTo>
                  <a:lnTo>
                    <a:pt x="1536" y="65"/>
                  </a:lnTo>
                  <a:lnTo>
                    <a:pt x="1476" y="43"/>
                  </a:lnTo>
                  <a:lnTo>
                    <a:pt x="1422" y="27"/>
                  </a:lnTo>
                  <a:lnTo>
                    <a:pt x="1384" y="10"/>
                  </a:lnTo>
                  <a:lnTo>
                    <a:pt x="1357" y="5"/>
                  </a:lnTo>
                  <a:lnTo>
                    <a:pt x="1346" y="0"/>
                  </a:lnTo>
                  <a:lnTo>
                    <a:pt x="1498" y="54"/>
                  </a:lnTo>
                  <a:lnTo>
                    <a:pt x="1655" y="119"/>
                  </a:lnTo>
                  <a:lnTo>
                    <a:pt x="1807" y="185"/>
                  </a:lnTo>
                  <a:lnTo>
                    <a:pt x="1948" y="255"/>
                  </a:lnTo>
                  <a:lnTo>
                    <a:pt x="2013" y="288"/>
                  </a:lnTo>
                  <a:lnTo>
                    <a:pt x="2068" y="326"/>
                  </a:lnTo>
                  <a:lnTo>
                    <a:pt x="2122" y="364"/>
                  </a:lnTo>
                  <a:lnTo>
                    <a:pt x="2171" y="402"/>
                  </a:lnTo>
                  <a:lnTo>
                    <a:pt x="2209" y="440"/>
                  </a:lnTo>
                  <a:lnTo>
                    <a:pt x="2236" y="478"/>
                  </a:lnTo>
                  <a:lnTo>
                    <a:pt x="2252" y="522"/>
                  </a:lnTo>
                  <a:lnTo>
                    <a:pt x="2263" y="560"/>
                  </a:lnTo>
                  <a:lnTo>
                    <a:pt x="2258" y="598"/>
                  </a:lnTo>
                  <a:lnTo>
                    <a:pt x="2241" y="636"/>
                  </a:lnTo>
                  <a:lnTo>
                    <a:pt x="2214" y="669"/>
                  </a:lnTo>
                  <a:lnTo>
                    <a:pt x="2171" y="702"/>
                  </a:lnTo>
                  <a:lnTo>
                    <a:pt x="2122" y="729"/>
                  </a:lnTo>
                  <a:lnTo>
                    <a:pt x="2062" y="756"/>
                  </a:lnTo>
                  <a:lnTo>
                    <a:pt x="1997" y="778"/>
                  </a:lnTo>
                  <a:lnTo>
                    <a:pt x="1921" y="800"/>
                  </a:lnTo>
                  <a:lnTo>
                    <a:pt x="1834" y="821"/>
                  </a:lnTo>
                  <a:lnTo>
                    <a:pt x="1748" y="843"/>
                  </a:lnTo>
                  <a:lnTo>
                    <a:pt x="1552" y="876"/>
                  </a:lnTo>
                  <a:lnTo>
                    <a:pt x="1351" y="908"/>
                  </a:lnTo>
                  <a:lnTo>
                    <a:pt x="1134" y="941"/>
                  </a:lnTo>
                  <a:lnTo>
                    <a:pt x="923" y="968"/>
                  </a:lnTo>
                  <a:lnTo>
                    <a:pt x="716" y="995"/>
                  </a:lnTo>
                  <a:lnTo>
                    <a:pt x="521" y="1028"/>
                  </a:lnTo>
                  <a:lnTo>
                    <a:pt x="434" y="1044"/>
                  </a:lnTo>
                  <a:lnTo>
                    <a:pt x="353" y="1066"/>
                  </a:lnTo>
                  <a:lnTo>
                    <a:pt x="277" y="1082"/>
                  </a:lnTo>
                  <a:lnTo>
                    <a:pt x="206" y="1104"/>
                  </a:lnTo>
                  <a:lnTo>
                    <a:pt x="147" y="1126"/>
                  </a:lnTo>
                  <a:lnTo>
                    <a:pt x="92" y="1148"/>
                  </a:lnTo>
                  <a:lnTo>
                    <a:pt x="54" y="1175"/>
                  </a:lnTo>
                  <a:lnTo>
                    <a:pt x="22" y="1202"/>
                  </a:lnTo>
                  <a:lnTo>
                    <a:pt x="6" y="1229"/>
                  </a:lnTo>
                  <a:lnTo>
                    <a:pt x="0" y="1262"/>
                  </a:lnTo>
                  <a:lnTo>
                    <a:pt x="11" y="1295"/>
                  </a:lnTo>
                  <a:lnTo>
                    <a:pt x="27" y="1327"/>
                  </a:lnTo>
                  <a:lnTo>
                    <a:pt x="54" y="1355"/>
                  </a:lnTo>
                  <a:lnTo>
                    <a:pt x="98" y="1382"/>
                  </a:lnTo>
                  <a:lnTo>
                    <a:pt x="141" y="1404"/>
                  </a:lnTo>
                  <a:lnTo>
                    <a:pt x="196" y="1425"/>
                  </a:lnTo>
                  <a:lnTo>
                    <a:pt x="261" y="1447"/>
                  </a:lnTo>
                  <a:lnTo>
                    <a:pt x="326" y="1469"/>
                  </a:lnTo>
                  <a:lnTo>
                    <a:pt x="266" y="1442"/>
                  </a:lnTo>
                  <a:lnTo>
                    <a:pt x="217" y="1414"/>
                  </a:lnTo>
                  <a:lnTo>
                    <a:pt x="174" y="1387"/>
                  </a:lnTo>
                  <a:lnTo>
                    <a:pt x="147" y="1360"/>
                  </a:lnTo>
                  <a:lnTo>
                    <a:pt x="125" y="1333"/>
                  </a:lnTo>
                  <a:lnTo>
                    <a:pt x="120" y="1306"/>
                  </a:lnTo>
                  <a:lnTo>
                    <a:pt x="125" y="1278"/>
                  </a:lnTo>
                  <a:lnTo>
                    <a:pt x="141" y="1257"/>
                  </a:lnTo>
                  <a:lnTo>
                    <a:pt x="174" y="1229"/>
                  </a:lnTo>
                  <a:lnTo>
                    <a:pt x="212" y="1208"/>
                  </a:lnTo>
                  <a:lnTo>
                    <a:pt x="272" y="1186"/>
                  </a:lnTo>
                  <a:lnTo>
                    <a:pt x="342" y="1164"/>
                  </a:lnTo>
                  <a:lnTo>
                    <a:pt x="423" y="1142"/>
                  </a:lnTo>
                  <a:lnTo>
                    <a:pt x="527" y="1121"/>
                  </a:lnTo>
                  <a:lnTo>
                    <a:pt x="641" y="1104"/>
                  </a:lnTo>
                  <a:lnTo>
                    <a:pt x="771" y="1088"/>
                  </a:lnTo>
                  <a:lnTo>
                    <a:pt x="771" y="1088"/>
                  </a:lnTo>
                  <a:close/>
                </a:path>
              </a:pathLst>
            </a:custGeom>
            <a:gradFill rotWithShape="0">
              <a:gsLst>
                <a:gs pos="0">
                  <a:schemeClr val="bg1">
                    <a:gamma/>
                    <a:shade val="84706"/>
                    <a:invGamma/>
                  </a:schemeClr>
                </a:gs>
                <a:gs pos="100000">
                  <a:schemeClr val="bg1"/>
                </a:gs>
              </a:gsLst>
              <a:lin ang="2700000" scaled="1"/>
            </a:gradFill>
            <a:ln>
              <a:noFill/>
            </a:ln>
          </p:spPr>
          <p:txBody>
            <a:bodyPr/>
            <a:lstStyle/>
            <a:p>
              <a:pPr algn="ctr" eaLnBrk="1" hangingPunct="1">
                <a:defRPr/>
              </a:pPr>
              <a:endParaRPr lang="en-US"/>
            </a:p>
          </p:txBody>
        </p:sp>
        <p:sp>
          <p:nvSpPr>
            <p:cNvPr id="7" name="Freeform 10">
              <a:extLst>
                <a:ext uri="{FF2B5EF4-FFF2-40B4-BE49-F238E27FC236}">
                  <a16:creationId xmlns:a16="http://schemas.microsoft.com/office/drawing/2014/main" id="{A2537779-DE5F-4E37-9784-BC474B2AED49}"/>
                </a:ext>
              </a:extLst>
            </p:cNvPr>
            <p:cNvSpPr>
              <a:spLocks/>
            </p:cNvSpPr>
            <p:nvPr/>
          </p:nvSpPr>
          <p:spPr bwMode="hidden">
            <a:xfrm>
              <a:off x="0" y="0"/>
              <a:ext cx="5758" cy="1776"/>
            </a:xfrm>
            <a:custGeom>
              <a:avLst/>
              <a:gdLst>
                <a:gd name="T0" fmla="*/ 0 w 5740"/>
                <a:gd name="T1" fmla="*/ 0 h 1906"/>
                <a:gd name="T2" fmla="*/ 0 w 5740"/>
                <a:gd name="T3" fmla="*/ 1776 h 1906"/>
                <a:gd name="T4" fmla="*/ 5758 w 5740"/>
                <a:gd name="T5" fmla="*/ 1776 h 1906"/>
                <a:gd name="T6" fmla="*/ 5758 w 5740"/>
                <a:gd name="T7" fmla="*/ 0 h 1906"/>
                <a:gd name="T8" fmla="*/ 0 w 5740"/>
                <a:gd name="T9" fmla="*/ 0 h 1906"/>
                <a:gd name="T10" fmla="*/ 0 w 5740"/>
                <a:gd name="T11" fmla="*/ 0 h 190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0" h="1906">
                  <a:moveTo>
                    <a:pt x="0" y="0"/>
                  </a:moveTo>
                  <a:lnTo>
                    <a:pt x="0" y="1906"/>
                  </a:lnTo>
                  <a:lnTo>
                    <a:pt x="5740" y="1906"/>
                  </a:lnTo>
                  <a:lnTo>
                    <a:pt x="5740" y="0"/>
                  </a:lnTo>
                  <a:lnTo>
                    <a:pt x="0" y="0"/>
                  </a:lnTo>
                  <a:close/>
                </a:path>
              </a:pathLst>
            </a:custGeom>
            <a:gradFill rotWithShape="0">
              <a:gsLst>
                <a:gs pos="0">
                  <a:schemeClr val="bg2"/>
                </a:gs>
                <a:gs pos="100000">
                  <a:schemeClr val="bg1"/>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94219" name="Rectangle 11"/>
          <p:cNvSpPr>
            <a:spLocks noGrp="1" noChangeArrowheads="1"/>
          </p:cNvSpPr>
          <p:nvPr>
            <p:ph type="ctrTitle" sz="quarter"/>
          </p:nvPr>
        </p:nvSpPr>
        <p:spPr>
          <a:xfrm>
            <a:off x="685800" y="1736725"/>
            <a:ext cx="7772400" cy="1920875"/>
          </a:xfrm>
        </p:spPr>
        <p:txBody>
          <a:bodyPr/>
          <a:lstStyle>
            <a:lvl1pPr>
              <a:defRPr sz="6000"/>
            </a:lvl1pPr>
          </a:lstStyle>
          <a:p>
            <a:pPr lvl="0"/>
            <a:r>
              <a:rPr lang="en-US" altLang="en-US" noProof="0"/>
              <a:t>Click to edit Master title style</a:t>
            </a:r>
          </a:p>
        </p:txBody>
      </p:sp>
      <p:sp>
        <p:nvSpPr>
          <p:cNvPr id="94220" name="Rectangle 12"/>
          <p:cNvSpPr>
            <a:spLocks noGrp="1" noChangeArrowheads="1"/>
          </p:cNvSpPr>
          <p:nvPr>
            <p:ph type="subTitle" sz="quarter" idx="1"/>
          </p:nvPr>
        </p:nvSpPr>
        <p:spPr>
          <a:xfrm>
            <a:off x="1371600" y="3886200"/>
            <a:ext cx="6400800" cy="1752600"/>
          </a:xfrm>
        </p:spPr>
        <p:txBody>
          <a:bodyPr/>
          <a:lstStyle>
            <a:lvl1pPr marL="0" indent="0" algn="ctr">
              <a:buFont typeface="Wingdings" panose="05000000000000000000" pitchFamily="2" charset="2"/>
              <a:buNone/>
              <a:defRPr/>
            </a:lvl1pPr>
          </a:lstStyle>
          <a:p>
            <a:pPr lvl="0"/>
            <a:r>
              <a:rPr lang="en-US" altLang="en-US" noProof="0"/>
              <a:t>Click to edit Master subtitle style</a:t>
            </a:r>
          </a:p>
        </p:txBody>
      </p:sp>
      <p:sp>
        <p:nvSpPr>
          <p:cNvPr id="13" name="Rectangle 13">
            <a:extLst>
              <a:ext uri="{FF2B5EF4-FFF2-40B4-BE49-F238E27FC236}">
                <a16:creationId xmlns:a16="http://schemas.microsoft.com/office/drawing/2014/main" id="{64CDBB3D-F043-4ED3-86D4-4AD507D01C96}"/>
              </a:ext>
            </a:extLst>
          </p:cNvPr>
          <p:cNvSpPr>
            <a:spLocks noGrp="1" noChangeArrowheads="1"/>
          </p:cNvSpPr>
          <p:nvPr>
            <p:ph type="dt" sz="quarter" idx="10"/>
          </p:nvPr>
        </p:nvSpPr>
        <p:spPr>
          <a:xfrm>
            <a:off x="457200" y="6248400"/>
            <a:ext cx="2133600" cy="476250"/>
          </a:xfrm>
        </p:spPr>
        <p:txBody>
          <a:bodyPr/>
          <a:lstStyle>
            <a:lvl1pPr>
              <a:defRPr/>
            </a:lvl1pPr>
          </a:lstStyle>
          <a:p>
            <a:pPr>
              <a:defRPr/>
            </a:pPr>
            <a:endParaRPr lang="en-US" altLang="en-US"/>
          </a:p>
        </p:txBody>
      </p:sp>
      <p:sp>
        <p:nvSpPr>
          <p:cNvPr id="14" name="Rectangle 14">
            <a:extLst>
              <a:ext uri="{FF2B5EF4-FFF2-40B4-BE49-F238E27FC236}">
                <a16:creationId xmlns:a16="http://schemas.microsoft.com/office/drawing/2014/main" id="{EF3BA009-295B-42E6-A70E-7E22281E250D}"/>
              </a:ext>
            </a:extLst>
          </p:cNvPr>
          <p:cNvSpPr>
            <a:spLocks noGrp="1" noChangeArrowheads="1"/>
          </p:cNvSpPr>
          <p:nvPr>
            <p:ph type="ftr" sz="quarter" idx="11"/>
          </p:nvPr>
        </p:nvSpPr>
        <p:spPr>
          <a:xfrm>
            <a:off x="3124200" y="6251575"/>
            <a:ext cx="2895600" cy="476250"/>
          </a:xfrm>
        </p:spPr>
        <p:txBody>
          <a:bodyPr/>
          <a:lstStyle>
            <a:lvl1pPr>
              <a:defRPr/>
            </a:lvl1pPr>
          </a:lstStyle>
          <a:p>
            <a:pPr>
              <a:defRPr/>
            </a:pPr>
            <a:endParaRPr lang="en-US" altLang="en-US"/>
          </a:p>
        </p:txBody>
      </p:sp>
      <p:sp>
        <p:nvSpPr>
          <p:cNvPr id="15" name="Rectangle 15">
            <a:extLst>
              <a:ext uri="{FF2B5EF4-FFF2-40B4-BE49-F238E27FC236}">
                <a16:creationId xmlns:a16="http://schemas.microsoft.com/office/drawing/2014/main" id="{4D26AD32-650D-4CFD-B565-EC5C02EEFD67}"/>
              </a:ext>
            </a:extLst>
          </p:cNvPr>
          <p:cNvSpPr>
            <a:spLocks noGrp="1" noChangeArrowheads="1"/>
          </p:cNvSpPr>
          <p:nvPr>
            <p:ph type="sldNum" sz="quarter" idx="12"/>
          </p:nvPr>
        </p:nvSpPr>
        <p:spPr>
          <a:xfrm>
            <a:off x="6553200" y="6254750"/>
            <a:ext cx="2133600" cy="476250"/>
          </a:xfrm>
        </p:spPr>
        <p:txBody>
          <a:bodyPr/>
          <a:lstStyle>
            <a:lvl1pPr>
              <a:defRPr/>
            </a:lvl1pPr>
          </a:lstStyle>
          <a:p>
            <a:fld id="{53C50604-3BEC-4797-BC86-1A2A3BB01EB5}" type="slidenum">
              <a:rPr lang="en-US" altLang="en-US"/>
              <a:pPr/>
              <a:t>‹#›</a:t>
            </a:fld>
            <a:endParaRPr lang="en-US" altLang="en-US"/>
          </a:p>
        </p:txBody>
      </p:sp>
    </p:spTree>
    <p:extLst>
      <p:ext uri="{BB962C8B-B14F-4D97-AF65-F5344CB8AC3E}">
        <p14:creationId xmlns:p14="http://schemas.microsoft.com/office/powerpoint/2010/main" val="72048947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B80295E1-D9CD-4088-9CD2-9BE90FA1CD2A}"/>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3">
            <a:extLst>
              <a:ext uri="{FF2B5EF4-FFF2-40B4-BE49-F238E27FC236}">
                <a16:creationId xmlns:a16="http://schemas.microsoft.com/office/drawing/2014/main" id="{E5DB68FF-A202-436E-B8CB-A8E3BFF40DB3}"/>
              </a:ext>
            </a:extLst>
          </p:cNvPr>
          <p:cNvSpPr>
            <a:spLocks noGrp="1" noChangeArrowheads="1"/>
          </p:cNvSpPr>
          <p:nvPr>
            <p:ph type="sldNum" sz="quarter" idx="11"/>
          </p:nvPr>
        </p:nvSpPr>
        <p:spPr>
          <a:ln/>
        </p:spPr>
        <p:txBody>
          <a:bodyPr/>
          <a:lstStyle>
            <a:lvl1pPr>
              <a:defRPr/>
            </a:lvl1pPr>
          </a:lstStyle>
          <a:p>
            <a:fld id="{A13E18B4-A25E-4A83-976F-94F49D07F1B2}" type="slidenum">
              <a:rPr lang="en-US" altLang="en-US"/>
              <a:pPr/>
              <a:t>‹#›</a:t>
            </a:fld>
            <a:endParaRPr lang="en-US" altLang="en-US"/>
          </a:p>
        </p:txBody>
      </p:sp>
      <p:sp>
        <p:nvSpPr>
          <p:cNvPr id="6" name="Rectangle 14">
            <a:extLst>
              <a:ext uri="{FF2B5EF4-FFF2-40B4-BE49-F238E27FC236}">
                <a16:creationId xmlns:a16="http://schemas.microsoft.com/office/drawing/2014/main" id="{B7DBE206-96B9-4C75-B2D5-8E10F9D73D8D}"/>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2480785675"/>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Rectangle 2">
            <a:extLst>
              <a:ext uri="{FF2B5EF4-FFF2-40B4-BE49-F238E27FC236}">
                <a16:creationId xmlns:a16="http://schemas.microsoft.com/office/drawing/2014/main" id="{24C4B152-982E-4542-972D-746616B0FAB7}"/>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3">
            <a:extLst>
              <a:ext uri="{FF2B5EF4-FFF2-40B4-BE49-F238E27FC236}">
                <a16:creationId xmlns:a16="http://schemas.microsoft.com/office/drawing/2014/main" id="{C2ED2D8A-3CBE-404C-945C-A7E6BE68F6D6}"/>
              </a:ext>
            </a:extLst>
          </p:cNvPr>
          <p:cNvSpPr>
            <a:spLocks noGrp="1" noChangeArrowheads="1"/>
          </p:cNvSpPr>
          <p:nvPr>
            <p:ph type="sldNum" sz="quarter" idx="11"/>
          </p:nvPr>
        </p:nvSpPr>
        <p:spPr>
          <a:ln/>
        </p:spPr>
        <p:txBody>
          <a:bodyPr/>
          <a:lstStyle>
            <a:lvl1pPr>
              <a:defRPr/>
            </a:lvl1pPr>
          </a:lstStyle>
          <a:p>
            <a:fld id="{29198576-9CFB-4D02-9175-1C586B5F07EC}" type="slidenum">
              <a:rPr lang="en-US" altLang="en-US"/>
              <a:pPr/>
              <a:t>‹#›</a:t>
            </a:fld>
            <a:endParaRPr lang="en-US" altLang="en-US"/>
          </a:p>
        </p:txBody>
      </p:sp>
      <p:sp>
        <p:nvSpPr>
          <p:cNvPr id="6" name="Rectangle 14">
            <a:extLst>
              <a:ext uri="{FF2B5EF4-FFF2-40B4-BE49-F238E27FC236}">
                <a16:creationId xmlns:a16="http://schemas.microsoft.com/office/drawing/2014/main" id="{50CD56E6-9D09-495A-8DB1-791D16EDF503}"/>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291949162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2">
            <a:extLst>
              <a:ext uri="{FF2B5EF4-FFF2-40B4-BE49-F238E27FC236}">
                <a16:creationId xmlns:a16="http://schemas.microsoft.com/office/drawing/2014/main" id="{CEDE4ECB-F645-45B3-85B7-EE842F4FACC1}"/>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3">
            <a:extLst>
              <a:ext uri="{FF2B5EF4-FFF2-40B4-BE49-F238E27FC236}">
                <a16:creationId xmlns:a16="http://schemas.microsoft.com/office/drawing/2014/main" id="{0FEACB16-99CE-4F3E-AD21-CB1230AFA3C9}"/>
              </a:ext>
            </a:extLst>
          </p:cNvPr>
          <p:cNvSpPr>
            <a:spLocks noGrp="1" noChangeArrowheads="1"/>
          </p:cNvSpPr>
          <p:nvPr>
            <p:ph type="sldNum" sz="quarter" idx="11"/>
          </p:nvPr>
        </p:nvSpPr>
        <p:spPr>
          <a:ln/>
        </p:spPr>
        <p:txBody>
          <a:bodyPr/>
          <a:lstStyle>
            <a:lvl1pPr>
              <a:defRPr/>
            </a:lvl1pPr>
          </a:lstStyle>
          <a:p>
            <a:fld id="{FAA975EC-F587-4A57-A93C-8D5F03BB6042}" type="slidenum">
              <a:rPr lang="en-US" altLang="en-US"/>
              <a:pPr/>
              <a:t>‹#›</a:t>
            </a:fld>
            <a:endParaRPr lang="en-US" altLang="en-US"/>
          </a:p>
        </p:txBody>
      </p:sp>
      <p:sp>
        <p:nvSpPr>
          <p:cNvPr id="7" name="Rectangle 14">
            <a:extLst>
              <a:ext uri="{FF2B5EF4-FFF2-40B4-BE49-F238E27FC236}">
                <a16:creationId xmlns:a16="http://schemas.microsoft.com/office/drawing/2014/main" id="{FE38F442-3966-480D-A2C0-0A09A3726892}"/>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1233654799"/>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2">
            <a:extLst>
              <a:ext uri="{FF2B5EF4-FFF2-40B4-BE49-F238E27FC236}">
                <a16:creationId xmlns:a16="http://schemas.microsoft.com/office/drawing/2014/main" id="{90B69BD4-F6EC-4CF7-870A-2D5F3D14E679}"/>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8" name="Rectangle 3">
            <a:extLst>
              <a:ext uri="{FF2B5EF4-FFF2-40B4-BE49-F238E27FC236}">
                <a16:creationId xmlns:a16="http://schemas.microsoft.com/office/drawing/2014/main" id="{AF13BC43-FFC9-49EB-8FCA-8D92CC98F3A2}"/>
              </a:ext>
            </a:extLst>
          </p:cNvPr>
          <p:cNvSpPr>
            <a:spLocks noGrp="1" noChangeArrowheads="1"/>
          </p:cNvSpPr>
          <p:nvPr>
            <p:ph type="sldNum" sz="quarter" idx="11"/>
          </p:nvPr>
        </p:nvSpPr>
        <p:spPr>
          <a:ln/>
        </p:spPr>
        <p:txBody>
          <a:bodyPr/>
          <a:lstStyle>
            <a:lvl1pPr>
              <a:defRPr/>
            </a:lvl1pPr>
          </a:lstStyle>
          <a:p>
            <a:fld id="{3667962C-3829-42EF-9BE4-75FE18E45B74}" type="slidenum">
              <a:rPr lang="en-US" altLang="en-US"/>
              <a:pPr/>
              <a:t>‹#›</a:t>
            </a:fld>
            <a:endParaRPr lang="en-US" altLang="en-US"/>
          </a:p>
        </p:txBody>
      </p:sp>
      <p:sp>
        <p:nvSpPr>
          <p:cNvPr id="9" name="Rectangle 14">
            <a:extLst>
              <a:ext uri="{FF2B5EF4-FFF2-40B4-BE49-F238E27FC236}">
                <a16:creationId xmlns:a16="http://schemas.microsoft.com/office/drawing/2014/main" id="{73231125-9AAA-4FAC-8351-85A53559AEC8}"/>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2299317793"/>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2">
            <a:extLst>
              <a:ext uri="{FF2B5EF4-FFF2-40B4-BE49-F238E27FC236}">
                <a16:creationId xmlns:a16="http://schemas.microsoft.com/office/drawing/2014/main" id="{979CB4C8-8BDC-4ED0-AF49-CFDA560FC52E}"/>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4" name="Rectangle 3">
            <a:extLst>
              <a:ext uri="{FF2B5EF4-FFF2-40B4-BE49-F238E27FC236}">
                <a16:creationId xmlns:a16="http://schemas.microsoft.com/office/drawing/2014/main" id="{9419DBE3-27EF-4031-BD46-403E7F752F5C}"/>
              </a:ext>
            </a:extLst>
          </p:cNvPr>
          <p:cNvSpPr>
            <a:spLocks noGrp="1" noChangeArrowheads="1"/>
          </p:cNvSpPr>
          <p:nvPr>
            <p:ph type="sldNum" sz="quarter" idx="11"/>
          </p:nvPr>
        </p:nvSpPr>
        <p:spPr>
          <a:ln/>
        </p:spPr>
        <p:txBody>
          <a:bodyPr/>
          <a:lstStyle>
            <a:lvl1pPr>
              <a:defRPr/>
            </a:lvl1pPr>
          </a:lstStyle>
          <a:p>
            <a:fld id="{6728759E-23ED-4FEC-9255-10A51957EA69}" type="slidenum">
              <a:rPr lang="en-US" altLang="en-US"/>
              <a:pPr/>
              <a:t>‹#›</a:t>
            </a:fld>
            <a:endParaRPr lang="en-US" altLang="en-US"/>
          </a:p>
        </p:txBody>
      </p:sp>
      <p:sp>
        <p:nvSpPr>
          <p:cNvPr id="5" name="Rectangle 14">
            <a:extLst>
              <a:ext uri="{FF2B5EF4-FFF2-40B4-BE49-F238E27FC236}">
                <a16:creationId xmlns:a16="http://schemas.microsoft.com/office/drawing/2014/main" id="{5887250B-036D-420B-AF03-4B7B7243DB72}"/>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320013973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a:extLst>
              <a:ext uri="{FF2B5EF4-FFF2-40B4-BE49-F238E27FC236}">
                <a16:creationId xmlns:a16="http://schemas.microsoft.com/office/drawing/2014/main" id="{A3E8C7A3-9706-4180-B53C-52BA6E3AE3E8}"/>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3" name="Rectangle 3">
            <a:extLst>
              <a:ext uri="{FF2B5EF4-FFF2-40B4-BE49-F238E27FC236}">
                <a16:creationId xmlns:a16="http://schemas.microsoft.com/office/drawing/2014/main" id="{1022728D-B367-4D2F-B690-B18C491739E6}"/>
              </a:ext>
            </a:extLst>
          </p:cNvPr>
          <p:cNvSpPr>
            <a:spLocks noGrp="1" noChangeArrowheads="1"/>
          </p:cNvSpPr>
          <p:nvPr>
            <p:ph type="sldNum" sz="quarter" idx="11"/>
          </p:nvPr>
        </p:nvSpPr>
        <p:spPr>
          <a:ln/>
        </p:spPr>
        <p:txBody>
          <a:bodyPr/>
          <a:lstStyle>
            <a:lvl1pPr>
              <a:defRPr/>
            </a:lvl1pPr>
          </a:lstStyle>
          <a:p>
            <a:fld id="{5E00E349-DBA5-4F10-8DFC-01DB06C9DD79}" type="slidenum">
              <a:rPr lang="en-US" altLang="en-US"/>
              <a:pPr/>
              <a:t>‹#›</a:t>
            </a:fld>
            <a:endParaRPr lang="en-US" altLang="en-US"/>
          </a:p>
        </p:txBody>
      </p:sp>
      <p:sp>
        <p:nvSpPr>
          <p:cNvPr id="4" name="Rectangle 14">
            <a:extLst>
              <a:ext uri="{FF2B5EF4-FFF2-40B4-BE49-F238E27FC236}">
                <a16:creationId xmlns:a16="http://schemas.microsoft.com/office/drawing/2014/main" id="{F43B3A24-50F3-4629-8BD3-CAADF4A6FD44}"/>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364847942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2">
            <a:extLst>
              <a:ext uri="{FF2B5EF4-FFF2-40B4-BE49-F238E27FC236}">
                <a16:creationId xmlns:a16="http://schemas.microsoft.com/office/drawing/2014/main" id="{435A7203-7BE2-4F07-8D33-8958A54E7BA8}"/>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3">
            <a:extLst>
              <a:ext uri="{FF2B5EF4-FFF2-40B4-BE49-F238E27FC236}">
                <a16:creationId xmlns:a16="http://schemas.microsoft.com/office/drawing/2014/main" id="{AF17BF8A-1BE4-4929-AF92-E26E65C7261D}"/>
              </a:ext>
            </a:extLst>
          </p:cNvPr>
          <p:cNvSpPr>
            <a:spLocks noGrp="1" noChangeArrowheads="1"/>
          </p:cNvSpPr>
          <p:nvPr>
            <p:ph type="sldNum" sz="quarter" idx="11"/>
          </p:nvPr>
        </p:nvSpPr>
        <p:spPr>
          <a:ln/>
        </p:spPr>
        <p:txBody>
          <a:bodyPr/>
          <a:lstStyle>
            <a:lvl1pPr>
              <a:defRPr/>
            </a:lvl1pPr>
          </a:lstStyle>
          <a:p>
            <a:fld id="{E32ECF98-FB19-4C90-B9D0-4E91BAB2219F}" type="slidenum">
              <a:rPr lang="en-US" altLang="en-US"/>
              <a:pPr/>
              <a:t>‹#›</a:t>
            </a:fld>
            <a:endParaRPr lang="en-US" altLang="en-US"/>
          </a:p>
        </p:txBody>
      </p:sp>
      <p:sp>
        <p:nvSpPr>
          <p:cNvPr id="7" name="Rectangle 14">
            <a:extLst>
              <a:ext uri="{FF2B5EF4-FFF2-40B4-BE49-F238E27FC236}">
                <a16:creationId xmlns:a16="http://schemas.microsoft.com/office/drawing/2014/main" id="{F27FC6F9-0394-4E50-8042-7611A7398C17}"/>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2419004261"/>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2">
            <a:extLst>
              <a:ext uri="{FF2B5EF4-FFF2-40B4-BE49-F238E27FC236}">
                <a16:creationId xmlns:a16="http://schemas.microsoft.com/office/drawing/2014/main" id="{2EFAA203-7BC7-44D4-94A3-8F74F3553938}"/>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3">
            <a:extLst>
              <a:ext uri="{FF2B5EF4-FFF2-40B4-BE49-F238E27FC236}">
                <a16:creationId xmlns:a16="http://schemas.microsoft.com/office/drawing/2014/main" id="{E1483D53-789E-4007-A5B4-935AA76924F5}"/>
              </a:ext>
            </a:extLst>
          </p:cNvPr>
          <p:cNvSpPr>
            <a:spLocks noGrp="1" noChangeArrowheads="1"/>
          </p:cNvSpPr>
          <p:nvPr>
            <p:ph type="sldNum" sz="quarter" idx="11"/>
          </p:nvPr>
        </p:nvSpPr>
        <p:spPr>
          <a:ln/>
        </p:spPr>
        <p:txBody>
          <a:bodyPr/>
          <a:lstStyle>
            <a:lvl1pPr>
              <a:defRPr/>
            </a:lvl1pPr>
          </a:lstStyle>
          <a:p>
            <a:fld id="{13256CFA-A5BF-45B9-8A1C-6C702EDB4805}" type="slidenum">
              <a:rPr lang="en-US" altLang="en-US"/>
              <a:pPr/>
              <a:t>‹#›</a:t>
            </a:fld>
            <a:endParaRPr lang="en-US" altLang="en-US"/>
          </a:p>
        </p:txBody>
      </p:sp>
      <p:sp>
        <p:nvSpPr>
          <p:cNvPr id="7" name="Rectangle 14">
            <a:extLst>
              <a:ext uri="{FF2B5EF4-FFF2-40B4-BE49-F238E27FC236}">
                <a16:creationId xmlns:a16="http://schemas.microsoft.com/office/drawing/2014/main" id="{28678213-483B-45E0-9470-F03B5AC4D9AB}"/>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1383335266"/>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B5CE0ED6-2CF7-4C7B-B5E6-1D3694754BE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3">
            <a:extLst>
              <a:ext uri="{FF2B5EF4-FFF2-40B4-BE49-F238E27FC236}">
                <a16:creationId xmlns:a16="http://schemas.microsoft.com/office/drawing/2014/main" id="{E064EC6E-10DD-4CBB-A538-432CBAD1B688}"/>
              </a:ext>
            </a:extLst>
          </p:cNvPr>
          <p:cNvSpPr>
            <a:spLocks noGrp="1" noChangeArrowheads="1"/>
          </p:cNvSpPr>
          <p:nvPr>
            <p:ph type="sldNum" sz="quarter" idx="11"/>
          </p:nvPr>
        </p:nvSpPr>
        <p:spPr>
          <a:ln/>
        </p:spPr>
        <p:txBody>
          <a:bodyPr/>
          <a:lstStyle>
            <a:lvl1pPr>
              <a:defRPr/>
            </a:lvl1pPr>
          </a:lstStyle>
          <a:p>
            <a:fld id="{C18EA175-5A58-4BED-AD9F-1D953ED9D763}" type="slidenum">
              <a:rPr lang="en-US" altLang="en-US"/>
              <a:pPr/>
              <a:t>‹#›</a:t>
            </a:fld>
            <a:endParaRPr lang="en-US" altLang="en-US"/>
          </a:p>
        </p:txBody>
      </p:sp>
      <p:sp>
        <p:nvSpPr>
          <p:cNvPr id="6" name="Rectangle 14">
            <a:extLst>
              <a:ext uri="{FF2B5EF4-FFF2-40B4-BE49-F238E27FC236}">
                <a16:creationId xmlns:a16="http://schemas.microsoft.com/office/drawing/2014/main" id="{115C17A0-EA50-4DD7-8977-58485EB50351}"/>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1968816074"/>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EBB8FB11-5388-47DF-B536-754E5DD91640}"/>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3">
            <a:extLst>
              <a:ext uri="{FF2B5EF4-FFF2-40B4-BE49-F238E27FC236}">
                <a16:creationId xmlns:a16="http://schemas.microsoft.com/office/drawing/2014/main" id="{FE365E19-61F3-4D96-9425-371DAACCD5D7}"/>
              </a:ext>
            </a:extLst>
          </p:cNvPr>
          <p:cNvSpPr>
            <a:spLocks noGrp="1" noChangeArrowheads="1"/>
          </p:cNvSpPr>
          <p:nvPr>
            <p:ph type="sldNum" sz="quarter" idx="11"/>
          </p:nvPr>
        </p:nvSpPr>
        <p:spPr>
          <a:ln/>
        </p:spPr>
        <p:txBody>
          <a:bodyPr/>
          <a:lstStyle>
            <a:lvl1pPr>
              <a:defRPr/>
            </a:lvl1pPr>
          </a:lstStyle>
          <a:p>
            <a:fld id="{DE2F1184-0C6D-4F63-B6C3-B9974DB3310E}" type="slidenum">
              <a:rPr lang="en-US" altLang="en-US"/>
              <a:pPr/>
              <a:t>‹#›</a:t>
            </a:fld>
            <a:endParaRPr lang="en-US" altLang="en-US"/>
          </a:p>
        </p:txBody>
      </p:sp>
      <p:sp>
        <p:nvSpPr>
          <p:cNvPr id="6" name="Rectangle 14">
            <a:extLst>
              <a:ext uri="{FF2B5EF4-FFF2-40B4-BE49-F238E27FC236}">
                <a16:creationId xmlns:a16="http://schemas.microsoft.com/office/drawing/2014/main" id="{5E5A290D-0CBE-4BC1-B3F4-C622E4D1E80B}"/>
              </a:ext>
            </a:extLst>
          </p:cNvPr>
          <p:cNvSpPr>
            <a:spLocks noGrp="1" noChangeArrowheads="1"/>
          </p:cNvSpPr>
          <p:nvPr>
            <p:ph type="ftr" sz="quarter" idx="12"/>
          </p:nvPr>
        </p:nvSpPr>
        <p:spPr>
          <a:ln/>
        </p:spPr>
        <p:txBody>
          <a:bodyPr/>
          <a:lstStyle>
            <a:lvl1pPr>
              <a:defRPr/>
            </a:lvl1pPr>
          </a:lstStyle>
          <a:p>
            <a:pPr>
              <a:defRPr/>
            </a:pPr>
            <a:endParaRPr lang="en-US" altLang="en-US"/>
          </a:p>
        </p:txBody>
      </p:sp>
    </p:spTree>
    <p:extLst>
      <p:ext uri="{BB962C8B-B14F-4D97-AF65-F5344CB8AC3E}">
        <p14:creationId xmlns:p14="http://schemas.microsoft.com/office/powerpoint/2010/main" val="132774001"/>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Freeform 4">
            <a:extLst>
              <a:ext uri="{FF2B5EF4-FFF2-40B4-BE49-F238E27FC236}">
                <a16:creationId xmlns:a16="http://schemas.microsoft.com/office/drawing/2014/main" id="{FA721C03-6A2E-4C8F-8490-D2C40BC36F01}"/>
              </a:ext>
            </a:extLst>
          </p:cNvPr>
          <p:cNvSpPr>
            <a:spLocks/>
          </p:cNvSpPr>
          <p:nvPr/>
        </p:nvSpPr>
        <p:spPr bwMode="auto">
          <a:xfrm>
            <a:off x="285750" y="2803525"/>
            <a:ext cx="1588" cy="3035300"/>
          </a:xfrm>
          <a:custGeom>
            <a:avLst/>
            <a:gdLst>
              <a:gd name="T0" fmla="*/ 0 w 1588"/>
              <a:gd name="T1" fmla="*/ 0 h 1912"/>
              <a:gd name="T2" fmla="*/ 0 w 1588"/>
              <a:gd name="T3" fmla="*/ 9525 h 1912"/>
              <a:gd name="T4" fmla="*/ 0 w 1588"/>
              <a:gd name="T5" fmla="*/ 9525 h 1912"/>
              <a:gd name="T6" fmla="*/ 0 w 1588"/>
              <a:gd name="T7" fmla="*/ 95250 h 1912"/>
              <a:gd name="T8" fmla="*/ 0 w 1588"/>
              <a:gd name="T9" fmla="*/ 3035300 h 1912"/>
              <a:gd name="T10" fmla="*/ 0 w 1588"/>
              <a:gd name="T11" fmla="*/ 3035300 h 1912"/>
              <a:gd name="T12" fmla="*/ 0 w 1588"/>
              <a:gd name="T13" fmla="*/ 0 h 1912"/>
              <a:gd name="T14" fmla="*/ 0 w 1588"/>
              <a:gd name="T15" fmla="*/ 0 h 1912"/>
              <a:gd name="T16" fmla="*/ 0 60000 65536"/>
              <a:gd name="T17" fmla="*/ 0 60000 65536"/>
              <a:gd name="T18" fmla="*/ 0 60000 65536"/>
              <a:gd name="T19" fmla="*/ 0 60000 65536"/>
              <a:gd name="T20" fmla="*/ 0 60000 65536"/>
              <a:gd name="T21" fmla="*/ 0 60000 65536"/>
              <a:gd name="T22" fmla="*/ 0 60000 65536"/>
              <a:gd name="T23" fmla="*/ 0 60000 65536"/>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0" t="0" r="r" b="b"/>
            <a:pathLst>
              <a:path w="1588" h="1912">
                <a:moveTo>
                  <a:pt x="0" y="0"/>
                </a:moveTo>
                <a:lnTo>
                  <a:pt x="0" y="6"/>
                </a:lnTo>
                <a:lnTo>
                  <a:pt x="0" y="60"/>
                </a:lnTo>
                <a:lnTo>
                  <a:pt x="0" y="1912"/>
                </a:lnTo>
                <a:lnTo>
                  <a:pt x="0" y="0"/>
                </a:lnTo>
                <a:close/>
              </a:path>
            </a:pathLst>
          </a:custGeom>
          <a:solidFill>
            <a:srgbClr val="6BBA2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174082" name="Rectangle 2"/>
          <p:cNvSpPr>
            <a:spLocks noGrp="1" noChangeArrowheads="1"/>
          </p:cNvSpPr>
          <p:nvPr>
            <p:ph type="ctrTitle" sz="quarter"/>
          </p:nvPr>
        </p:nvSpPr>
        <p:spPr>
          <a:xfrm>
            <a:off x="685800" y="1997075"/>
            <a:ext cx="7772400" cy="1431925"/>
          </a:xfrm>
        </p:spPr>
        <p:txBody>
          <a:bodyPr anchor="b" anchorCtr="1"/>
          <a:lstStyle>
            <a:lvl1pPr algn="ctr">
              <a:defRPr/>
            </a:lvl1pPr>
          </a:lstStyle>
          <a:p>
            <a:pPr lvl="0"/>
            <a:r>
              <a:rPr lang="en-US" altLang="en-US" noProof="0"/>
              <a:t>Click to edit Master title style</a:t>
            </a:r>
          </a:p>
        </p:txBody>
      </p:sp>
      <p:sp>
        <p:nvSpPr>
          <p:cNvPr id="174083" name="Rectangle 3"/>
          <p:cNvSpPr>
            <a:spLocks noGrp="1" noChangeArrowheads="1"/>
          </p:cNvSpPr>
          <p:nvPr>
            <p:ph type="subTitle" sz="quarter" idx="1"/>
          </p:nvPr>
        </p:nvSpPr>
        <p:spPr>
          <a:xfrm>
            <a:off x="1371600" y="3886200"/>
            <a:ext cx="6400800" cy="1752600"/>
          </a:xfrm>
        </p:spPr>
        <p:txBody>
          <a:bodyPr/>
          <a:lstStyle>
            <a:lvl1pPr marL="0" indent="0" algn="ctr">
              <a:buFontTx/>
              <a:buNone/>
              <a:defRPr/>
            </a:lvl1pPr>
          </a:lstStyle>
          <a:p>
            <a:pPr lvl="0"/>
            <a:r>
              <a:rPr lang="en-US" altLang="en-US" noProof="0"/>
              <a:t>Click to edit Master subtitle style</a:t>
            </a:r>
          </a:p>
        </p:txBody>
      </p:sp>
      <p:sp>
        <p:nvSpPr>
          <p:cNvPr id="5" name="Rectangle 5">
            <a:extLst>
              <a:ext uri="{FF2B5EF4-FFF2-40B4-BE49-F238E27FC236}">
                <a16:creationId xmlns:a16="http://schemas.microsoft.com/office/drawing/2014/main" id="{7685FC52-AE9D-42B9-B0AF-77B12BD0FE1B}"/>
              </a:ext>
            </a:extLst>
          </p:cNvPr>
          <p:cNvSpPr>
            <a:spLocks noGrp="1" noChangeArrowheads="1"/>
          </p:cNvSpPr>
          <p:nvPr>
            <p:ph type="ftr" sz="quarter" idx="10"/>
          </p:nvPr>
        </p:nvSpPr>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A3D914BB-E73B-479E-95FB-2CD28F674DC4}"/>
              </a:ext>
            </a:extLst>
          </p:cNvPr>
          <p:cNvSpPr>
            <a:spLocks noGrp="1" noChangeArrowheads="1"/>
          </p:cNvSpPr>
          <p:nvPr>
            <p:ph type="sldNum" sz="quarter" idx="11"/>
          </p:nvPr>
        </p:nvSpPr>
        <p:spPr/>
        <p:txBody>
          <a:bodyPr/>
          <a:lstStyle>
            <a:lvl1pPr>
              <a:defRPr/>
            </a:lvl1pPr>
          </a:lstStyle>
          <a:p>
            <a:fld id="{73D448DC-3DEC-4620-BDB8-E41FD4BCC4D8}" type="slidenum">
              <a:rPr lang="en-US" altLang="en-US"/>
              <a:pPr/>
              <a:t>‹#›</a:t>
            </a:fld>
            <a:endParaRPr lang="en-US" altLang="en-US"/>
          </a:p>
        </p:txBody>
      </p:sp>
      <p:sp>
        <p:nvSpPr>
          <p:cNvPr id="7" name="Rectangle 7">
            <a:extLst>
              <a:ext uri="{FF2B5EF4-FFF2-40B4-BE49-F238E27FC236}">
                <a16:creationId xmlns:a16="http://schemas.microsoft.com/office/drawing/2014/main" id="{48B8D5D0-8ECA-4505-8C55-0672E8262500}"/>
              </a:ext>
            </a:extLst>
          </p:cNvPr>
          <p:cNvSpPr>
            <a:spLocks noGrp="1" noChangeArrowheads="1"/>
          </p:cNvSpPr>
          <p:nvPr>
            <p:ph type="dt" sz="quarter" idx="12"/>
          </p:nvPr>
        </p:nvSpPr>
        <p:spPr/>
        <p:txBody>
          <a:bodyPr/>
          <a:lstStyle>
            <a:lvl1pPr>
              <a:defRPr/>
            </a:lvl1pPr>
          </a:lstStyle>
          <a:p>
            <a:pPr>
              <a:defRPr/>
            </a:pPr>
            <a:endParaRPr lang="en-US" altLang="en-US"/>
          </a:p>
        </p:txBody>
      </p:sp>
    </p:spTree>
    <p:extLst>
      <p:ext uri="{BB962C8B-B14F-4D97-AF65-F5344CB8AC3E}">
        <p14:creationId xmlns:p14="http://schemas.microsoft.com/office/powerpoint/2010/main" val="1330228066"/>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AA606BD2-B491-4BF9-A0DC-C4211B44774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B749D284-4F47-413C-A8ED-5CE2207209E7}"/>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7B82D265-F4FA-46CA-B9C0-DEBAE675B4FC}"/>
              </a:ext>
            </a:extLst>
          </p:cNvPr>
          <p:cNvSpPr>
            <a:spLocks noGrp="1" noChangeArrowheads="1"/>
          </p:cNvSpPr>
          <p:nvPr>
            <p:ph type="sldNum" sz="quarter" idx="12"/>
          </p:nvPr>
        </p:nvSpPr>
        <p:spPr>
          <a:ln/>
        </p:spPr>
        <p:txBody>
          <a:bodyPr/>
          <a:lstStyle>
            <a:lvl1pPr>
              <a:defRPr/>
            </a:lvl1pPr>
          </a:lstStyle>
          <a:p>
            <a:fld id="{E6D27C77-FEEA-4492-8434-7DAEA1DF0DBA}" type="slidenum">
              <a:rPr lang="en-US" altLang="en-US"/>
              <a:pPr/>
              <a:t>‹#›</a:t>
            </a:fld>
            <a:endParaRPr lang="en-US" altLang="en-US"/>
          </a:p>
        </p:txBody>
      </p:sp>
    </p:spTree>
    <p:extLst>
      <p:ext uri="{BB962C8B-B14F-4D97-AF65-F5344CB8AC3E}">
        <p14:creationId xmlns:p14="http://schemas.microsoft.com/office/powerpoint/2010/main" val="854919729"/>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Rectangle 4">
            <a:extLst>
              <a:ext uri="{FF2B5EF4-FFF2-40B4-BE49-F238E27FC236}">
                <a16:creationId xmlns:a16="http://schemas.microsoft.com/office/drawing/2014/main" id="{D2FB7000-A86D-4ECB-BE33-3789121EBA6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99B911D5-F022-468F-B6D6-0323D42105E5}"/>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CE4B409E-8723-4836-B526-DAB60E420B27}"/>
              </a:ext>
            </a:extLst>
          </p:cNvPr>
          <p:cNvSpPr>
            <a:spLocks noGrp="1" noChangeArrowheads="1"/>
          </p:cNvSpPr>
          <p:nvPr>
            <p:ph type="sldNum" sz="quarter" idx="12"/>
          </p:nvPr>
        </p:nvSpPr>
        <p:spPr>
          <a:ln/>
        </p:spPr>
        <p:txBody>
          <a:bodyPr/>
          <a:lstStyle>
            <a:lvl1pPr>
              <a:defRPr/>
            </a:lvl1pPr>
          </a:lstStyle>
          <a:p>
            <a:fld id="{3FFBE451-C69A-4309-A0F7-59F6D071D2EC}" type="slidenum">
              <a:rPr lang="en-US" altLang="en-US"/>
              <a:pPr/>
              <a:t>‹#›</a:t>
            </a:fld>
            <a:endParaRPr lang="en-US" altLang="en-US"/>
          </a:p>
        </p:txBody>
      </p:sp>
    </p:spTree>
    <p:extLst>
      <p:ext uri="{BB962C8B-B14F-4D97-AF65-F5344CB8AC3E}">
        <p14:creationId xmlns:p14="http://schemas.microsoft.com/office/powerpoint/2010/main" val="2891204259"/>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905000"/>
            <a:ext cx="4038600" cy="4114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905000"/>
            <a:ext cx="4038600" cy="4114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8E1E71E9-5E93-4E2B-8A76-F34E72044DD4}"/>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AD699075-EA7A-434A-929B-C6ADD7111C7F}"/>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E788B36A-F8F9-4E68-AFE7-98AF859D103B}"/>
              </a:ext>
            </a:extLst>
          </p:cNvPr>
          <p:cNvSpPr>
            <a:spLocks noGrp="1" noChangeArrowheads="1"/>
          </p:cNvSpPr>
          <p:nvPr>
            <p:ph type="sldNum" sz="quarter" idx="12"/>
          </p:nvPr>
        </p:nvSpPr>
        <p:spPr>
          <a:ln/>
        </p:spPr>
        <p:txBody>
          <a:bodyPr/>
          <a:lstStyle>
            <a:lvl1pPr>
              <a:defRPr/>
            </a:lvl1pPr>
          </a:lstStyle>
          <a:p>
            <a:fld id="{9640FB64-171E-4D5A-980D-2DF7EC97D4F1}" type="slidenum">
              <a:rPr lang="en-US" altLang="en-US"/>
              <a:pPr/>
              <a:t>‹#›</a:t>
            </a:fld>
            <a:endParaRPr lang="en-US" altLang="en-US"/>
          </a:p>
        </p:txBody>
      </p:sp>
    </p:spTree>
    <p:extLst>
      <p:ext uri="{BB962C8B-B14F-4D97-AF65-F5344CB8AC3E}">
        <p14:creationId xmlns:p14="http://schemas.microsoft.com/office/powerpoint/2010/main" val="3887804884"/>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2B7065EE-5990-47A0-818A-22EBE8E17D9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8" name="Rectangle 5">
            <a:extLst>
              <a:ext uri="{FF2B5EF4-FFF2-40B4-BE49-F238E27FC236}">
                <a16:creationId xmlns:a16="http://schemas.microsoft.com/office/drawing/2014/main" id="{CCB1F8FD-0866-44B3-8389-75EE77AFD55F}"/>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9" name="Rectangle 6">
            <a:extLst>
              <a:ext uri="{FF2B5EF4-FFF2-40B4-BE49-F238E27FC236}">
                <a16:creationId xmlns:a16="http://schemas.microsoft.com/office/drawing/2014/main" id="{9416A8D2-78E7-4D99-8236-2E529568F963}"/>
              </a:ext>
            </a:extLst>
          </p:cNvPr>
          <p:cNvSpPr>
            <a:spLocks noGrp="1" noChangeArrowheads="1"/>
          </p:cNvSpPr>
          <p:nvPr>
            <p:ph type="sldNum" sz="quarter" idx="12"/>
          </p:nvPr>
        </p:nvSpPr>
        <p:spPr>
          <a:ln/>
        </p:spPr>
        <p:txBody>
          <a:bodyPr/>
          <a:lstStyle>
            <a:lvl1pPr>
              <a:defRPr/>
            </a:lvl1pPr>
          </a:lstStyle>
          <a:p>
            <a:fld id="{DE285F33-3DDC-49D7-BF2C-EE25D71BBFF3}" type="slidenum">
              <a:rPr lang="en-US" altLang="en-US"/>
              <a:pPr/>
              <a:t>‹#›</a:t>
            </a:fld>
            <a:endParaRPr lang="en-US" altLang="en-US"/>
          </a:p>
        </p:txBody>
      </p:sp>
    </p:spTree>
    <p:extLst>
      <p:ext uri="{BB962C8B-B14F-4D97-AF65-F5344CB8AC3E}">
        <p14:creationId xmlns:p14="http://schemas.microsoft.com/office/powerpoint/2010/main" val="446986844"/>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a:extLst>
              <a:ext uri="{FF2B5EF4-FFF2-40B4-BE49-F238E27FC236}">
                <a16:creationId xmlns:a16="http://schemas.microsoft.com/office/drawing/2014/main" id="{3DB4EDC0-66BB-439B-B3FA-E9C1577D4744}"/>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4" name="Rectangle 5">
            <a:extLst>
              <a:ext uri="{FF2B5EF4-FFF2-40B4-BE49-F238E27FC236}">
                <a16:creationId xmlns:a16="http://schemas.microsoft.com/office/drawing/2014/main" id="{8A3B3F6F-C7AC-4814-B1F3-5AC83D3CEFFC}"/>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5" name="Rectangle 6">
            <a:extLst>
              <a:ext uri="{FF2B5EF4-FFF2-40B4-BE49-F238E27FC236}">
                <a16:creationId xmlns:a16="http://schemas.microsoft.com/office/drawing/2014/main" id="{0DFEBE64-1946-4810-BB29-30E0A6A463FD}"/>
              </a:ext>
            </a:extLst>
          </p:cNvPr>
          <p:cNvSpPr>
            <a:spLocks noGrp="1" noChangeArrowheads="1"/>
          </p:cNvSpPr>
          <p:nvPr>
            <p:ph type="sldNum" sz="quarter" idx="12"/>
          </p:nvPr>
        </p:nvSpPr>
        <p:spPr>
          <a:ln/>
        </p:spPr>
        <p:txBody>
          <a:bodyPr/>
          <a:lstStyle>
            <a:lvl1pPr>
              <a:defRPr/>
            </a:lvl1pPr>
          </a:lstStyle>
          <a:p>
            <a:fld id="{CF600FAC-F4EC-4929-89FB-7C2A1DCC3FF9}" type="slidenum">
              <a:rPr lang="en-US" altLang="en-US"/>
              <a:pPr/>
              <a:t>‹#›</a:t>
            </a:fld>
            <a:endParaRPr lang="en-US" altLang="en-US"/>
          </a:p>
        </p:txBody>
      </p:sp>
    </p:spTree>
    <p:extLst>
      <p:ext uri="{BB962C8B-B14F-4D97-AF65-F5344CB8AC3E}">
        <p14:creationId xmlns:p14="http://schemas.microsoft.com/office/powerpoint/2010/main" val="2935482433"/>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FD9F300C-C0E2-4FE1-9054-D09A5B887E4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3" name="Rectangle 5">
            <a:extLst>
              <a:ext uri="{FF2B5EF4-FFF2-40B4-BE49-F238E27FC236}">
                <a16:creationId xmlns:a16="http://schemas.microsoft.com/office/drawing/2014/main" id="{48FD6E79-BAC3-48DC-9D20-4B51F2FFF7FB}"/>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4" name="Rectangle 6">
            <a:extLst>
              <a:ext uri="{FF2B5EF4-FFF2-40B4-BE49-F238E27FC236}">
                <a16:creationId xmlns:a16="http://schemas.microsoft.com/office/drawing/2014/main" id="{AA9263EF-C609-4941-801E-B52673A7F54A}"/>
              </a:ext>
            </a:extLst>
          </p:cNvPr>
          <p:cNvSpPr>
            <a:spLocks noGrp="1" noChangeArrowheads="1"/>
          </p:cNvSpPr>
          <p:nvPr>
            <p:ph type="sldNum" sz="quarter" idx="12"/>
          </p:nvPr>
        </p:nvSpPr>
        <p:spPr>
          <a:ln/>
        </p:spPr>
        <p:txBody>
          <a:bodyPr/>
          <a:lstStyle>
            <a:lvl1pPr>
              <a:defRPr/>
            </a:lvl1pPr>
          </a:lstStyle>
          <a:p>
            <a:fld id="{D3C48655-5EBE-4756-961B-1EE049820114}" type="slidenum">
              <a:rPr lang="en-US" altLang="en-US"/>
              <a:pPr/>
              <a:t>‹#›</a:t>
            </a:fld>
            <a:endParaRPr lang="en-US" altLang="en-US"/>
          </a:p>
        </p:txBody>
      </p:sp>
    </p:spTree>
    <p:extLst>
      <p:ext uri="{BB962C8B-B14F-4D97-AF65-F5344CB8AC3E}">
        <p14:creationId xmlns:p14="http://schemas.microsoft.com/office/powerpoint/2010/main" val="1599797941"/>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4">
            <a:extLst>
              <a:ext uri="{FF2B5EF4-FFF2-40B4-BE49-F238E27FC236}">
                <a16:creationId xmlns:a16="http://schemas.microsoft.com/office/drawing/2014/main" id="{48043B11-8AD0-4398-A2DB-19C6FFF33D1E}"/>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A5420EF2-9F01-495D-9FBF-18D55B5E1395}"/>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36380FF2-5825-4352-9251-14A465DAB1C8}"/>
              </a:ext>
            </a:extLst>
          </p:cNvPr>
          <p:cNvSpPr>
            <a:spLocks noGrp="1" noChangeArrowheads="1"/>
          </p:cNvSpPr>
          <p:nvPr>
            <p:ph type="sldNum" sz="quarter" idx="12"/>
          </p:nvPr>
        </p:nvSpPr>
        <p:spPr>
          <a:ln/>
        </p:spPr>
        <p:txBody>
          <a:bodyPr/>
          <a:lstStyle>
            <a:lvl1pPr>
              <a:defRPr/>
            </a:lvl1pPr>
          </a:lstStyle>
          <a:p>
            <a:fld id="{F74A85EB-CE9C-4396-9BBE-A4779C1D5C92}" type="slidenum">
              <a:rPr lang="en-US" altLang="en-US"/>
              <a:pPr/>
              <a:t>‹#›</a:t>
            </a:fld>
            <a:endParaRPr lang="en-US" altLang="en-US"/>
          </a:p>
        </p:txBody>
      </p:sp>
    </p:spTree>
    <p:extLst>
      <p:ext uri="{BB962C8B-B14F-4D97-AF65-F5344CB8AC3E}">
        <p14:creationId xmlns:p14="http://schemas.microsoft.com/office/powerpoint/2010/main" val="195935020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4">
            <a:extLst>
              <a:ext uri="{FF2B5EF4-FFF2-40B4-BE49-F238E27FC236}">
                <a16:creationId xmlns:a16="http://schemas.microsoft.com/office/drawing/2014/main" id="{7579CE14-B721-4A8B-B377-FA3263CFC83D}"/>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5">
            <a:extLst>
              <a:ext uri="{FF2B5EF4-FFF2-40B4-BE49-F238E27FC236}">
                <a16:creationId xmlns:a16="http://schemas.microsoft.com/office/drawing/2014/main" id="{34DCDD38-F78F-48F7-8AD9-6E48567C158E}"/>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6">
            <a:extLst>
              <a:ext uri="{FF2B5EF4-FFF2-40B4-BE49-F238E27FC236}">
                <a16:creationId xmlns:a16="http://schemas.microsoft.com/office/drawing/2014/main" id="{F1CDB585-79BA-4720-B5D4-BF676D16E5FB}"/>
              </a:ext>
            </a:extLst>
          </p:cNvPr>
          <p:cNvSpPr>
            <a:spLocks noGrp="1" noChangeArrowheads="1"/>
          </p:cNvSpPr>
          <p:nvPr>
            <p:ph type="sldNum" sz="quarter" idx="12"/>
          </p:nvPr>
        </p:nvSpPr>
        <p:spPr>
          <a:ln/>
        </p:spPr>
        <p:txBody>
          <a:bodyPr/>
          <a:lstStyle>
            <a:lvl1pPr>
              <a:defRPr/>
            </a:lvl1pPr>
          </a:lstStyle>
          <a:p>
            <a:fld id="{166BB641-A4A8-4BA4-B276-B48791923ECB}" type="slidenum">
              <a:rPr lang="en-US" altLang="en-US"/>
              <a:pPr/>
              <a:t>‹#›</a:t>
            </a:fld>
            <a:endParaRPr lang="en-US" altLang="en-US"/>
          </a:p>
        </p:txBody>
      </p:sp>
    </p:spTree>
    <p:extLst>
      <p:ext uri="{BB962C8B-B14F-4D97-AF65-F5344CB8AC3E}">
        <p14:creationId xmlns:p14="http://schemas.microsoft.com/office/powerpoint/2010/main" val="4068098834"/>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9F2A6EE9-114F-4F9F-8C6B-C321CEC5759C}"/>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9DD646FE-3CF1-4B09-BA99-478A8A5D0309}"/>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48583ED1-E33E-42A5-9BF8-BDD390F59187}"/>
              </a:ext>
            </a:extLst>
          </p:cNvPr>
          <p:cNvSpPr>
            <a:spLocks noGrp="1" noChangeArrowheads="1"/>
          </p:cNvSpPr>
          <p:nvPr>
            <p:ph type="sldNum" sz="quarter" idx="12"/>
          </p:nvPr>
        </p:nvSpPr>
        <p:spPr>
          <a:ln/>
        </p:spPr>
        <p:txBody>
          <a:bodyPr/>
          <a:lstStyle>
            <a:lvl1pPr>
              <a:defRPr/>
            </a:lvl1pPr>
          </a:lstStyle>
          <a:p>
            <a:fld id="{F283D4C8-629D-43A5-A205-5B07FFFEEE33}" type="slidenum">
              <a:rPr lang="en-US" altLang="en-US"/>
              <a:pPr/>
              <a:t>‹#›</a:t>
            </a:fld>
            <a:endParaRPr lang="en-US" altLang="en-US"/>
          </a:p>
        </p:txBody>
      </p:sp>
    </p:spTree>
    <p:extLst>
      <p:ext uri="{BB962C8B-B14F-4D97-AF65-F5344CB8AC3E}">
        <p14:creationId xmlns:p14="http://schemas.microsoft.com/office/powerpoint/2010/main" val="447797248"/>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92100"/>
            <a:ext cx="2057400" cy="57277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92100"/>
            <a:ext cx="6019800" cy="57277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53CB3590-E79E-47C8-94BA-125D3E8EB32A}"/>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5">
            <a:extLst>
              <a:ext uri="{FF2B5EF4-FFF2-40B4-BE49-F238E27FC236}">
                <a16:creationId xmlns:a16="http://schemas.microsoft.com/office/drawing/2014/main" id="{CB0B0E85-1965-4A34-B468-8D7AFA71AFC9}"/>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6">
            <a:extLst>
              <a:ext uri="{FF2B5EF4-FFF2-40B4-BE49-F238E27FC236}">
                <a16:creationId xmlns:a16="http://schemas.microsoft.com/office/drawing/2014/main" id="{CB316D13-5BF9-45CC-B295-FCD2FF6207E8}"/>
              </a:ext>
            </a:extLst>
          </p:cNvPr>
          <p:cNvSpPr>
            <a:spLocks noGrp="1" noChangeArrowheads="1"/>
          </p:cNvSpPr>
          <p:nvPr>
            <p:ph type="sldNum" sz="quarter" idx="12"/>
          </p:nvPr>
        </p:nvSpPr>
        <p:spPr>
          <a:ln/>
        </p:spPr>
        <p:txBody>
          <a:bodyPr/>
          <a:lstStyle>
            <a:lvl1pPr>
              <a:defRPr/>
            </a:lvl1pPr>
          </a:lstStyle>
          <a:p>
            <a:fld id="{023BFFA0-2D99-44D8-B933-D41E6D9FE1BA}" type="slidenum">
              <a:rPr lang="en-US" altLang="en-US"/>
              <a:pPr/>
              <a:t>‹#›</a:t>
            </a:fld>
            <a:endParaRPr lang="en-US" altLang="en-US"/>
          </a:p>
        </p:txBody>
      </p:sp>
    </p:spTree>
    <p:extLst>
      <p:ext uri="{BB962C8B-B14F-4D97-AF65-F5344CB8AC3E}">
        <p14:creationId xmlns:p14="http://schemas.microsoft.com/office/powerpoint/2010/main" val="2153995"/>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2">
            <a:extLst>
              <a:ext uri="{FF2B5EF4-FFF2-40B4-BE49-F238E27FC236}">
                <a16:creationId xmlns:a16="http://schemas.microsoft.com/office/drawing/2014/main" id="{A637B6AB-F929-4118-AE24-698062236FA0}"/>
              </a:ext>
            </a:extLst>
          </p:cNvPr>
          <p:cNvGrpSpPr>
            <a:grpSpLocks/>
          </p:cNvGrpSpPr>
          <p:nvPr/>
        </p:nvGrpSpPr>
        <p:grpSpPr bwMode="auto">
          <a:xfrm>
            <a:off x="0" y="2438400"/>
            <a:ext cx="9009063" cy="1052513"/>
            <a:chOff x="0" y="1536"/>
            <a:chExt cx="5675" cy="663"/>
          </a:xfrm>
        </p:grpSpPr>
        <p:grpSp>
          <p:nvGrpSpPr>
            <p:cNvPr id="5" name="Group 3">
              <a:extLst>
                <a:ext uri="{FF2B5EF4-FFF2-40B4-BE49-F238E27FC236}">
                  <a16:creationId xmlns:a16="http://schemas.microsoft.com/office/drawing/2014/main" id="{A5D98ECF-DBB8-411F-B79E-CB4641239BCB}"/>
                </a:ext>
              </a:extLst>
            </p:cNvPr>
            <p:cNvGrpSpPr>
              <a:grpSpLocks/>
            </p:cNvGrpSpPr>
            <p:nvPr/>
          </p:nvGrpSpPr>
          <p:grpSpPr bwMode="auto">
            <a:xfrm>
              <a:off x="183" y="1604"/>
              <a:ext cx="448" cy="299"/>
              <a:chOff x="720" y="336"/>
              <a:chExt cx="624" cy="432"/>
            </a:xfrm>
          </p:grpSpPr>
          <p:sp>
            <p:nvSpPr>
              <p:cNvPr id="12" name="Rectangle 4">
                <a:extLst>
                  <a:ext uri="{FF2B5EF4-FFF2-40B4-BE49-F238E27FC236}">
                    <a16:creationId xmlns:a16="http://schemas.microsoft.com/office/drawing/2014/main" id="{69C74D2B-FF62-4410-BD1D-61B976F8CA51}"/>
                  </a:ext>
                </a:extLst>
              </p:cNvPr>
              <p:cNvSpPr>
                <a:spLocks noChangeArrowheads="1"/>
              </p:cNvSpPr>
              <p:nvPr/>
            </p:nvSpPr>
            <p:spPr bwMode="auto">
              <a:xfrm>
                <a:off x="720" y="336"/>
                <a:ext cx="384" cy="432"/>
              </a:xfrm>
              <a:prstGeom prst="rect">
                <a:avLst/>
              </a:prstGeom>
              <a:solidFill>
                <a:schemeClr val="folHlink"/>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13" name="Rectangle 5">
                <a:extLst>
                  <a:ext uri="{FF2B5EF4-FFF2-40B4-BE49-F238E27FC236}">
                    <a16:creationId xmlns:a16="http://schemas.microsoft.com/office/drawing/2014/main" id="{D1E44F7A-E875-4804-92BC-8BF373BCD920}"/>
                  </a:ext>
                </a:extLst>
              </p:cNvPr>
              <p:cNvSpPr>
                <a:spLocks noChangeArrowheads="1"/>
              </p:cNvSpPr>
              <p:nvPr/>
            </p:nvSpPr>
            <p:spPr bwMode="auto">
              <a:xfrm>
                <a:off x="1056" y="336"/>
                <a:ext cx="288" cy="432"/>
              </a:xfrm>
              <a:prstGeom prst="rect">
                <a:avLst/>
              </a:prstGeom>
              <a:gradFill rotWithShape="0">
                <a:gsLst>
                  <a:gs pos="0">
                    <a:schemeClr val="folHlink"/>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grpSp>
        <p:grpSp>
          <p:nvGrpSpPr>
            <p:cNvPr id="6" name="Group 6">
              <a:extLst>
                <a:ext uri="{FF2B5EF4-FFF2-40B4-BE49-F238E27FC236}">
                  <a16:creationId xmlns:a16="http://schemas.microsoft.com/office/drawing/2014/main" id="{BFD6A2BE-069C-4097-A9F6-C26B699F020E}"/>
                </a:ext>
              </a:extLst>
            </p:cNvPr>
            <p:cNvGrpSpPr>
              <a:grpSpLocks/>
            </p:cNvGrpSpPr>
            <p:nvPr/>
          </p:nvGrpSpPr>
          <p:grpSpPr bwMode="auto">
            <a:xfrm>
              <a:off x="261" y="1870"/>
              <a:ext cx="465" cy="299"/>
              <a:chOff x="912" y="2640"/>
              <a:chExt cx="672" cy="432"/>
            </a:xfrm>
          </p:grpSpPr>
          <p:sp>
            <p:nvSpPr>
              <p:cNvPr id="10" name="Rectangle 7">
                <a:extLst>
                  <a:ext uri="{FF2B5EF4-FFF2-40B4-BE49-F238E27FC236}">
                    <a16:creationId xmlns:a16="http://schemas.microsoft.com/office/drawing/2014/main" id="{4D129711-512A-4974-A968-47C436B65370}"/>
                  </a:ext>
                </a:extLst>
              </p:cNvPr>
              <p:cNvSpPr>
                <a:spLocks noChangeArrowheads="1"/>
              </p:cNvSpPr>
              <p:nvPr/>
            </p:nvSpPr>
            <p:spPr bwMode="auto">
              <a:xfrm>
                <a:off x="912" y="2640"/>
                <a:ext cx="384" cy="432"/>
              </a:xfrm>
              <a:prstGeom prst="rect">
                <a:avLst/>
              </a:prstGeom>
              <a:solidFill>
                <a:schemeClr val="accent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11" name="Rectangle 8">
                <a:extLst>
                  <a:ext uri="{FF2B5EF4-FFF2-40B4-BE49-F238E27FC236}">
                    <a16:creationId xmlns:a16="http://schemas.microsoft.com/office/drawing/2014/main" id="{4149A8D0-85D1-4552-A584-EF9DE4F843FE}"/>
                  </a:ext>
                </a:extLst>
              </p:cNvPr>
              <p:cNvSpPr>
                <a:spLocks noChangeArrowheads="1"/>
              </p:cNvSpPr>
              <p:nvPr/>
            </p:nvSpPr>
            <p:spPr bwMode="auto">
              <a:xfrm>
                <a:off x="1248" y="2640"/>
                <a:ext cx="336" cy="432"/>
              </a:xfrm>
              <a:prstGeom prst="rect">
                <a:avLst/>
              </a:prstGeom>
              <a:gradFill rotWithShape="0">
                <a:gsLst>
                  <a:gs pos="0">
                    <a:schemeClr val="accent2"/>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grpSp>
        <p:sp>
          <p:nvSpPr>
            <p:cNvPr id="7" name="Rectangle 9">
              <a:extLst>
                <a:ext uri="{FF2B5EF4-FFF2-40B4-BE49-F238E27FC236}">
                  <a16:creationId xmlns:a16="http://schemas.microsoft.com/office/drawing/2014/main" id="{66A5EBE2-2727-473F-87F2-9EEF688E3219}"/>
                </a:ext>
              </a:extLst>
            </p:cNvPr>
            <p:cNvSpPr>
              <a:spLocks noChangeArrowheads="1"/>
            </p:cNvSpPr>
            <p:nvPr/>
          </p:nvSpPr>
          <p:spPr bwMode="auto">
            <a:xfrm>
              <a:off x="0" y="1824"/>
              <a:ext cx="353" cy="266"/>
            </a:xfrm>
            <a:prstGeom prst="rect">
              <a:avLst/>
            </a:prstGeom>
            <a:gradFill rotWithShape="0">
              <a:gsLst>
                <a:gs pos="0">
                  <a:schemeClr val="bg1"/>
                </a:gs>
                <a:gs pos="100000">
                  <a:schemeClr val="hlink"/>
                </a:gs>
              </a:gsLst>
              <a:lin ang="1890000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8" name="Rectangle 10">
              <a:extLst>
                <a:ext uri="{FF2B5EF4-FFF2-40B4-BE49-F238E27FC236}">
                  <a16:creationId xmlns:a16="http://schemas.microsoft.com/office/drawing/2014/main" id="{8FB94508-351C-4655-8885-94BEE89BA104}"/>
                </a:ext>
              </a:extLst>
            </p:cNvPr>
            <p:cNvSpPr>
              <a:spLocks noChangeArrowheads="1"/>
            </p:cNvSpPr>
            <p:nvPr/>
          </p:nvSpPr>
          <p:spPr bwMode="auto">
            <a:xfrm>
              <a:off x="400" y="1536"/>
              <a:ext cx="20" cy="663"/>
            </a:xfrm>
            <a:prstGeom prst="rect">
              <a:avLst/>
            </a:prstGeom>
            <a:solidFill>
              <a:schemeClr val="bg2"/>
            </a:solidFill>
            <a:ln>
              <a:noFill/>
            </a:ln>
            <a:effectLst/>
            <a:extLst>
              <a:ext uri="{91240B29-F687-4F45-9708-019B960494DF}">
                <a14:hiddenLine xmlns:a14="http://schemas.microsoft.com/office/drawing/2010/main" w="9525">
                  <a:solidFill>
                    <a:schemeClr val="bg2"/>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9" name="Rectangle 11">
              <a:extLst>
                <a:ext uri="{FF2B5EF4-FFF2-40B4-BE49-F238E27FC236}">
                  <a16:creationId xmlns:a16="http://schemas.microsoft.com/office/drawing/2014/main" id="{641B8874-FD7F-4058-9E75-80F08BE201F2}"/>
                </a:ext>
              </a:extLst>
            </p:cNvPr>
            <p:cNvSpPr>
              <a:spLocks noChangeArrowheads="1"/>
            </p:cNvSpPr>
            <p:nvPr/>
          </p:nvSpPr>
          <p:spPr bwMode="auto">
            <a:xfrm flipV="1">
              <a:off x="199" y="2054"/>
              <a:ext cx="5476" cy="35"/>
            </a:xfrm>
            <a:prstGeom prst="rect">
              <a:avLst/>
            </a:prstGeom>
            <a:gradFill rotWithShape="0">
              <a:gsLst>
                <a:gs pos="0">
                  <a:schemeClr val="bg2"/>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grpSp>
      <p:sp>
        <p:nvSpPr>
          <p:cNvPr id="208908" name="Rectangle 12"/>
          <p:cNvSpPr>
            <a:spLocks noGrp="1" noChangeArrowheads="1"/>
          </p:cNvSpPr>
          <p:nvPr>
            <p:ph type="ctrTitle"/>
          </p:nvPr>
        </p:nvSpPr>
        <p:spPr>
          <a:xfrm>
            <a:off x="990600" y="1676400"/>
            <a:ext cx="7772400" cy="1462088"/>
          </a:xfrm>
        </p:spPr>
        <p:txBody>
          <a:bodyPr/>
          <a:lstStyle>
            <a:lvl1pPr>
              <a:defRPr/>
            </a:lvl1pPr>
          </a:lstStyle>
          <a:p>
            <a:pPr lvl="0"/>
            <a:r>
              <a:rPr lang="en-US" altLang="en-US" noProof="0"/>
              <a:t>Click to edit Master title style</a:t>
            </a:r>
          </a:p>
        </p:txBody>
      </p:sp>
      <p:sp>
        <p:nvSpPr>
          <p:cNvPr id="208909" name="Rectangle 13"/>
          <p:cNvSpPr>
            <a:spLocks noGrp="1" noChangeArrowheads="1"/>
          </p:cNvSpPr>
          <p:nvPr>
            <p:ph type="subTitle" idx="1"/>
          </p:nvPr>
        </p:nvSpPr>
        <p:spPr>
          <a:xfrm>
            <a:off x="1371600" y="3886200"/>
            <a:ext cx="6400800" cy="1752600"/>
          </a:xfrm>
        </p:spPr>
        <p:txBody>
          <a:bodyPr/>
          <a:lstStyle>
            <a:lvl1pPr marL="0" indent="0" algn="ctr">
              <a:buFont typeface="Wingdings" panose="05000000000000000000" pitchFamily="2" charset="2"/>
              <a:buNone/>
              <a:defRPr/>
            </a:lvl1pPr>
          </a:lstStyle>
          <a:p>
            <a:pPr lvl="0"/>
            <a:r>
              <a:rPr lang="en-US" altLang="en-US" noProof="0"/>
              <a:t>Click to edit Master subtitle style</a:t>
            </a:r>
          </a:p>
        </p:txBody>
      </p:sp>
      <p:sp>
        <p:nvSpPr>
          <p:cNvPr id="14" name="Rectangle 14">
            <a:extLst>
              <a:ext uri="{FF2B5EF4-FFF2-40B4-BE49-F238E27FC236}">
                <a16:creationId xmlns:a16="http://schemas.microsoft.com/office/drawing/2014/main" id="{3DE8D4D4-143E-4447-BC0E-FC4A22F111AB}"/>
              </a:ext>
            </a:extLst>
          </p:cNvPr>
          <p:cNvSpPr>
            <a:spLocks noGrp="1" noChangeArrowheads="1"/>
          </p:cNvSpPr>
          <p:nvPr>
            <p:ph type="dt" sz="half" idx="10"/>
          </p:nvPr>
        </p:nvSpPr>
        <p:spPr>
          <a:xfrm>
            <a:off x="990600" y="6248400"/>
            <a:ext cx="1905000" cy="457200"/>
          </a:xfrm>
        </p:spPr>
        <p:txBody>
          <a:bodyPr/>
          <a:lstStyle>
            <a:lvl1pPr>
              <a:defRPr>
                <a:solidFill>
                  <a:schemeClr val="bg2"/>
                </a:solidFill>
              </a:defRPr>
            </a:lvl1pPr>
          </a:lstStyle>
          <a:p>
            <a:pPr>
              <a:defRPr/>
            </a:pPr>
            <a:endParaRPr lang="en-US" altLang="en-US"/>
          </a:p>
        </p:txBody>
      </p:sp>
      <p:sp>
        <p:nvSpPr>
          <p:cNvPr id="15" name="Rectangle 15">
            <a:extLst>
              <a:ext uri="{FF2B5EF4-FFF2-40B4-BE49-F238E27FC236}">
                <a16:creationId xmlns:a16="http://schemas.microsoft.com/office/drawing/2014/main" id="{EEBDA4FF-8D90-42B1-A4A2-568257167A7D}"/>
              </a:ext>
            </a:extLst>
          </p:cNvPr>
          <p:cNvSpPr>
            <a:spLocks noGrp="1" noChangeArrowheads="1"/>
          </p:cNvSpPr>
          <p:nvPr>
            <p:ph type="ftr" sz="quarter" idx="11"/>
          </p:nvPr>
        </p:nvSpPr>
        <p:spPr>
          <a:xfrm>
            <a:off x="3429000" y="6248400"/>
            <a:ext cx="2895600" cy="457200"/>
          </a:xfrm>
        </p:spPr>
        <p:txBody>
          <a:bodyPr/>
          <a:lstStyle>
            <a:lvl1pPr>
              <a:defRPr>
                <a:solidFill>
                  <a:schemeClr val="bg2"/>
                </a:solidFill>
              </a:defRPr>
            </a:lvl1pPr>
          </a:lstStyle>
          <a:p>
            <a:pPr>
              <a:defRPr/>
            </a:pPr>
            <a:endParaRPr lang="en-US" altLang="en-US"/>
          </a:p>
        </p:txBody>
      </p:sp>
      <p:sp>
        <p:nvSpPr>
          <p:cNvPr id="16" name="Rectangle 16">
            <a:extLst>
              <a:ext uri="{FF2B5EF4-FFF2-40B4-BE49-F238E27FC236}">
                <a16:creationId xmlns:a16="http://schemas.microsoft.com/office/drawing/2014/main" id="{60A30B65-6C85-409A-88EF-4955B0019CBF}"/>
              </a:ext>
            </a:extLst>
          </p:cNvPr>
          <p:cNvSpPr>
            <a:spLocks noGrp="1" noChangeArrowheads="1"/>
          </p:cNvSpPr>
          <p:nvPr>
            <p:ph type="sldNum" sz="quarter" idx="12"/>
          </p:nvPr>
        </p:nvSpPr>
        <p:spPr>
          <a:xfrm>
            <a:off x="6858000" y="6248400"/>
            <a:ext cx="1905000" cy="457200"/>
          </a:xfrm>
        </p:spPr>
        <p:txBody>
          <a:bodyPr/>
          <a:lstStyle>
            <a:lvl1pPr>
              <a:defRPr>
                <a:solidFill>
                  <a:schemeClr val="bg2"/>
                </a:solidFill>
              </a:defRPr>
            </a:lvl1pPr>
          </a:lstStyle>
          <a:p>
            <a:fld id="{22FEA958-038A-4161-933A-2CC3AE0DA715}" type="slidenum">
              <a:rPr lang="en-US" altLang="en-US"/>
              <a:pPr/>
              <a:t>‹#›</a:t>
            </a:fld>
            <a:endParaRPr lang="en-US" altLang="en-US"/>
          </a:p>
        </p:txBody>
      </p:sp>
    </p:spTree>
    <p:extLst>
      <p:ext uri="{BB962C8B-B14F-4D97-AF65-F5344CB8AC3E}">
        <p14:creationId xmlns:p14="http://schemas.microsoft.com/office/powerpoint/2010/main" val="4170229225"/>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1">
            <a:extLst>
              <a:ext uri="{FF2B5EF4-FFF2-40B4-BE49-F238E27FC236}">
                <a16:creationId xmlns:a16="http://schemas.microsoft.com/office/drawing/2014/main" id="{6FE6A6D6-C82F-4B89-89C5-7DC4500AB7A2}"/>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12">
            <a:extLst>
              <a:ext uri="{FF2B5EF4-FFF2-40B4-BE49-F238E27FC236}">
                <a16:creationId xmlns:a16="http://schemas.microsoft.com/office/drawing/2014/main" id="{5C5D2DB5-52CA-461A-88CD-F66C3511144E}"/>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13">
            <a:extLst>
              <a:ext uri="{FF2B5EF4-FFF2-40B4-BE49-F238E27FC236}">
                <a16:creationId xmlns:a16="http://schemas.microsoft.com/office/drawing/2014/main" id="{D9754414-E8B3-4B04-9FCD-7E634F0F0B8B}"/>
              </a:ext>
            </a:extLst>
          </p:cNvPr>
          <p:cNvSpPr>
            <a:spLocks noGrp="1" noChangeArrowheads="1"/>
          </p:cNvSpPr>
          <p:nvPr>
            <p:ph type="sldNum" sz="quarter" idx="12"/>
          </p:nvPr>
        </p:nvSpPr>
        <p:spPr>
          <a:ln/>
        </p:spPr>
        <p:txBody>
          <a:bodyPr/>
          <a:lstStyle>
            <a:lvl1pPr>
              <a:defRPr/>
            </a:lvl1pPr>
          </a:lstStyle>
          <a:p>
            <a:fld id="{36227B0A-4BF0-4CE4-971F-829661EF5088}" type="slidenum">
              <a:rPr lang="en-US" altLang="en-US"/>
              <a:pPr/>
              <a:t>‹#›</a:t>
            </a:fld>
            <a:endParaRPr lang="en-US" altLang="en-US"/>
          </a:p>
        </p:txBody>
      </p:sp>
    </p:spTree>
    <p:extLst>
      <p:ext uri="{BB962C8B-B14F-4D97-AF65-F5344CB8AC3E}">
        <p14:creationId xmlns:p14="http://schemas.microsoft.com/office/powerpoint/2010/main" val="1236910933"/>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Rectangle 11">
            <a:extLst>
              <a:ext uri="{FF2B5EF4-FFF2-40B4-BE49-F238E27FC236}">
                <a16:creationId xmlns:a16="http://schemas.microsoft.com/office/drawing/2014/main" id="{877B8A02-F759-40AB-9008-A6374E07EB7B}"/>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12">
            <a:extLst>
              <a:ext uri="{FF2B5EF4-FFF2-40B4-BE49-F238E27FC236}">
                <a16:creationId xmlns:a16="http://schemas.microsoft.com/office/drawing/2014/main" id="{7EE86718-03BF-4095-BA52-5CE42E30E780}"/>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13">
            <a:extLst>
              <a:ext uri="{FF2B5EF4-FFF2-40B4-BE49-F238E27FC236}">
                <a16:creationId xmlns:a16="http://schemas.microsoft.com/office/drawing/2014/main" id="{1BCB41E8-7A9B-4E79-A844-7C7937BA4231}"/>
              </a:ext>
            </a:extLst>
          </p:cNvPr>
          <p:cNvSpPr>
            <a:spLocks noGrp="1" noChangeArrowheads="1"/>
          </p:cNvSpPr>
          <p:nvPr>
            <p:ph type="sldNum" sz="quarter" idx="12"/>
          </p:nvPr>
        </p:nvSpPr>
        <p:spPr>
          <a:ln/>
        </p:spPr>
        <p:txBody>
          <a:bodyPr/>
          <a:lstStyle>
            <a:lvl1pPr>
              <a:defRPr/>
            </a:lvl1pPr>
          </a:lstStyle>
          <a:p>
            <a:fld id="{093E525D-5A09-49C8-A46F-5168F283D7AE}" type="slidenum">
              <a:rPr lang="en-US" altLang="en-US"/>
              <a:pPr/>
              <a:t>‹#›</a:t>
            </a:fld>
            <a:endParaRPr lang="en-US" altLang="en-US"/>
          </a:p>
        </p:txBody>
      </p:sp>
    </p:spTree>
    <p:extLst>
      <p:ext uri="{BB962C8B-B14F-4D97-AF65-F5344CB8AC3E}">
        <p14:creationId xmlns:p14="http://schemas.microsoft.com/office/powerpoint/2010/main" val="718563495"/>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1182688" y="2017713"/>
            <a:ext cx="3810000" cy="4114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145088" y="2017713"/>
            <a:ext cx="3810000" cy="4114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11">
            <a:extLst>
              <a:ext uri="{FF2B5EF4-FFF2-40B4-BE49-F238E27FC236}">
                <a16:creationId xmlns:a16="http://schemas.microsoft.com/office/drawing/2014/main" id="{36A6CBD6-9FEA-4591-9FCF-8230CF5714F2}"/>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12">
            <a:extLst>
              <a:ext uri="{FF2B5EF4-FFF2-40B4-BE49-F238E27FC236}">
                <a16:creationId xmlns:a16="http://schemas.microsoft.com/office/drawing/2014/main" id="{8E6C5EE9-5F7D-4659-93F4-3B2B0B031034}"/>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13">
            <a:extLst>
              <a:ext uri="{FF2B5EF4-FFF2-40B4-BE49-F238E27FC236}">
                <a16:creationId xmlns:a16="http://schemas.microsoft.com/office/drawing/2014/main" id="{F2109B1B-43C9-4F48-84F8-9AF732CCC9D5}"/>
              </a:ext>
            </a:extLst>
          </p:cNvPr>
          <p:cNvSpPr>
            <a:spLocks noGrp="1" noChangeArrowheads="1"/>
          </p:cNvSpPr>
          <p:nvPr>
            <p:ph type="sldNum" sz="quarter" idx="12"/>
          </p:nvPr>
        </p:nvSpPr>
        <p:spPr>
          <a:ln/>
        </p:spPr>
        <p:txBody>
          <a:bodyPr/>
          <a:lstStyle>
            <a:lvl1pPr>
              <a:defRPr/>
            </a:lvl1pPr>
          </a:lstStyle>
          <a:p>
            <a:fld id="{9523D51D-2390-450E-8932-1F4EA374C28B}" type="slidenum">
              <a:rPr lang="en-US" altLang="en-US"/>
              <a:pPr/>
              <a:t>‹#›</a:t>
            </a:fld>
            <a:endParaRPr lang="en-US" altLang="en-US"/>
          </a:p>
        </p:txBody>
      </p:sp>
    </p:spTree>
    <p:extLst>
      <p:ext uri="{BB962C8B-B14F-4D97-AF65-F5344CB8AC3E}">
        <p14:creationId xmlns:p14="http://schemas.microsoft.com/office/powerpoint/2010/main" val="1286696690"/>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11">
            <a:extLst>
              <a:ext uri="{FF2B5EF4-FFF2-40B4-BE49-F238E27FC236}">
                <a16:creationId xmlns:a16="http://schemas.microsoft.com/office/drawing/2014/main" id="{AAC43505-8C04-4DD5-BFCA-1658003FE73C}"/>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8" name="Rectangle 12">
            <a:extLst>
              <a:ext uri="{FF2B5EF4-FFF2-40B4-BE49-F238E27FC236}">
                <a16:creationId xmlns:a16="http://schemas.microsoft.com/office/drawing/2014/main" id="{D864E39C-79F2-4EDB-A438-26E544D5342D}"/>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9" name="Rectangle 13">
            <a:extLst>
              <a:ext uri="{FF2B5EF4-FFF2-40B4-BE49-F238E27FC236}">
                <a16:creationId xmlns:a16="http://schemas.microsoft.com/office/drawing/2014/main" id="{04E51BD0-2ABB-4CC5-84B7-0965CF5FF792}"/>
              </a:ext>
            </a:extLst>
          </p:cNvPr>
          <p:cNvSpPr>
            <a:spLocks noGrp="1" noChangeArrowheads="1"/>
          </p:cNvSpPr>
          <p:nvPr>
            <p:ph type="sldNum" sz="quarter" idx="12"/>
          </p:nvPr>
        </p:nvSpPr>
        <p:spPr>
          <a:ln/>
        </p:spPr>
        <p:txBody>
          <a:bodyPr/>
          <a:lstStyle>
            <a:lvl1pPr>
              <a:defRPr/>
            </a:lvl1pPr>
          </a:lstStyle>
          <a:p>
            <a:fld id="{FD1EEE48-30C3-4CCB-97F3-86F474119967}" type="slidenum">
              <a:rPr lang="en-US" altLang="en-US"/>
              <a:pPr/>
              <a:t>‹#›</a:t>
            </a:fld>
            <a:endParaRPr lang="en-US" altLang="en-US"/>
          </a:p>
        </p:txBody>
      </p:sp>
    </p:spTree>
    <p:extLst>
      <p:ext uri="{BB962C8B-B14F-4D97-AF65-F5344CB8AC3E}">
        <p14:creationId xmlns:p14="http://schemas.microsoft.com/office/powerpoint/2010/main" val="2169057169"/>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11">
            <a:extLst>
              <a:ext uri="{FF2B5EF4-FFF2-40B4-BE49-F238E27FC236}">
                <a16:creationId xmlns:a16="http://schemas.microsoft.com/office/drawing/2014/main" id="{FD21DE61-367C-4F50-83DA-E8059A92728C}"/>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4" name="Rectangle 12">
            <a:extLst>
              <a:ext uri="{FF2B5EF4-FFF2-40B4-BE49-F238E27FC236}">
                <a16:creationId xmlns:a16="http://schemas.microsoft.com/office/drawing/2014/main" id="{E298A409-2FC2-4405-BF7C-228A7A6C4D8D}"/>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5" name="Rectangle 13">
            <a:extLst>
              <a:ext uri="{FF2B5EF4-FFF2-40B4-BE49-F238E27FC236}">
                <a16:creationId xmlns:a16="http://schemas.microsoft.com/office/drawing/2014/main" id="{B4A80D8F-4B45-44EA-BB0A-AD2D2503F731}"/>
              </a:ext>
            </a:extLst>
          </p:cNvPr>
          <p:cNvSpPr>
            <a:spLocks noGrp="1" noChangeArrowheads="1"/>
          </p:cNvSpPr>
          <p:nvPr>
            <p:ph type="sldNum" sz="quarter" idx="12"/>
          </p:nvPr>
        </p:nvSpPr>
        <p:spPr>
          <a:ln/>
        </p:spPr>
        <p:txBody>
          <a:bodyPr/>
          <a:lstStyle>
            <a:lvl1pPr>
              <a:defRPr/>
            </a:lvl1pPr>
          </a:lstStyle>
          <a:p>
            <a:fld id="{A671D03E-2718-4296-AAA4-5FED644E4CE9}" type="slidenum">
              <a:rPr lang="en-US" altLang="en-US"/>
              <a:pPr/>
              <a:t>‹#›</a:t>
            </a:fld>
            <a:endParaRPr lang="en-US" altLang="en-US"/>
          </a:p>
        </p:txBody>
      </p:sp>
    </p:spTree>
    <p:extLst>
      <p:ext uri="{BB962C8B-B14F-4D97-AF65-F5344CB8AC3E}">
        <p14:creationId xmlns:p14="http://schemas.microsoft.com/office/powerpoint/2010/main" val="3970979345"/>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11">
            <a:extLst>
              <a:ext uri="{FF2B5EF4-FFF2-40B4-BE49-F238E27FC236}">
                <a16:creationId xmlns:a16="http://schemas.microsoft.com/office/drawing/2014/main" id="{376E238A-5018-443A-9D0B-1AE4FB8F1F80}"/>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3" name="Rectangle 12">
            <a:extLst>
              <a:ext uri="{FF2B5EF4-FFF2-40B4-BE49-F238E27FC236}">
                <a16:creationId xmlns:a16="http://schemas.microsoft.com/office/drawing/2014/main" id="{99788B27-997B-40AB-A358-1011CAB0B2E9}"/>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4" name="Rectangle 13">
            <a:extLst>
              <a:ext uri="{FF2B5EF4-FFF2-40B4-BE49-F238E27FC236}">
                <a16:creationId xmlns:a16="http://schemas.microsoft.com/office/drawing/2014/main" id="{A0CCF8F6-6DEC-46AD-8F61-7533F7F17A4B}"/>
              </a:ext>
            </a:extLst>
          </p:cNvPr>
          <p:cNvSpPr>
            <a:spLocks noGrp="1" noChangeArrowheads="1"/>
          </p:cNvSpPr>
          <p:nvPr>
            <p:ph type="sldNum" sz="quarter" idx="12"/>
          </p:nvPr>
        </p:nvSpPr>
        <p:spPr>
          <a:ln/>
        </p:spPr>
        <p:txBody>
          <a:bodyPr/>
          <a:lstStyle>
            <a:lvl1pPr>
              <a:defRPr/>
            </a:lvl1pPr>
          </a:lstStyle>
          <a:p>
            <a:fld id="{3404CAFA-80B2-4021-99FF-2630DC050674}" type="slidenum">
              <a:rPr lang="en-US" altLang="en-US"/>
              <a:pPr/>
              <a:t>‹#›</a:t>
            </a:fld>
            <a:endParaRPr lang="en-US" altLang="en-US"/>
          </a:p>
        </p:txBody>
      </p:sp>
    </p:spTree>
    <p:extLst>
      <p:ext uri="{BB962C8B-B14F-4D97-AF65-F5344CB8AC3E}">
        <p14:creationId xmlns:p14="http://schemas.microsoft.com/office/powerpoint/2010/main" val="2066292260"/>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lstStyle>
            <a:lvl1pPr>
              <a:defRPr sz="3200"/>
            </a:lvl1pPr>
          </a:lstStyle>
          <a:p>
            <a:r>
              <a:rPr lang="en-US"/>
              <a:t>Click to edit Master title style</a:t>
            </a:r>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11">
            <a:extLst>
              <a:ext uri="{FF2B5EF4-FFF2-40B4-BE49-F238E27FC236}">
                <a16:creationId xmlns:a16="http://schemas.microsoft.com/office/drawing/2014/main" id="{BBAD408C-2895-4141-91B4-BA0C271BAA15}"/>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12">
            <a:extLst>
              <a:ext uri="{FF2B5EF4-FFF2-40B4-BE49-F238E27FC236}">
                <a16:creationId xmlns:a16="http://schemas.microsoft.com/office/drawing/2014/main" id="{3E180F70-E5F6-4CA0-A1F0-DE44005251D6}"/>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13">
            <a:extLst>
              <a:ext uri="{FF2B5EF4-FFF2-40B4-BE49-F238E27FC236}">
                <a16:creationId xmlns:a16="http://schemas.microsoft.com/office/drawing/2014/main" id="{8C88686E-3570-424D-B523-24196E01D3B9}"/>
              </a:ext>
            </a:extLst>
          </p:cNvPr>
          <p:cNvSpPr>
            <a:spLocks noGrp="1" noChangeArrowheads="1"/>
          </p:cNvSpPr>
          <p:nvPr>
            <p:ph type="sldNum" sz="quarter" idx="12"/>
          </p:nvPr>
        </p:nvSpPr>
        <p:spPr>
          <a:ln/>
        </p:spPr>
        <p:txBody>
          <a:bodyPr/>
          <a:lstStyle>
            <a:lvl1pPr>
              <a:defRPr/>
            </a:lvl1pPr>
          </a:lstStyle>
          <a:p>
            <a:fld id="{BD0E0BBE-1F4C-4B33-90A6-3E8AABA5E803}" type="slidenum">
              <a:rPr lang="en-US" altLang="en-US"/>
              <a:pPr/>
              <a:t>‹#›</a:t>
            </a:fld>
            <a:endParaRPr lang="en-US" altLang="en-US"/>
          </a:p>
        </p:txBody>
      </p:sp>
    </p:spTree>
    <p:extLst>
      <p:ext uri="{BB962C8B-B14F-4D97-AF65-F5344CB8AC3E}">
        <p14:creationId xmlns:p14="http://schemas.microsoft.com/office/powerpoint/2010/main" val="2073943409"/>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lstStyle>
            <a:lvl1pPr>
              <a:defRPr sz="3200"/>
            </a:lvl1pPr>
          </a:lstStyle>
          <a:p>
            <a:r>
              <a:rPr lang="en-US"/>
              <a:t>Click to edit Master title style</a:t>
            </a:r>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Rectangle 11">
            <a:extLst>
              <a:ext uri="{FF2B5EF4-FFF2-40B4-BE49-F238E27FC236}">
                <a16:creationId xmlns:a16="http://schemas.microsoft.com/office/drawing/2014/main" id="{35D069FD-E4A4-4E40-9B9E-E2E875569C2F}"/>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6" name="Rectangle 12">
            <a:extLst>
              <a:ext uri="{FF2B5EF4-FFF2-40B4-BE49-F238E27FC236}">
                <a16:creationId xmlns:a16="http://schemas.microsoft.com/office/drawing/2014/main" id="{29CA8B36-35D6-441C-9BC3-36C7F53B682E}"/>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7" name="Rectangle 13">
            <a:extLst>
              <a:ext uri="{FF2B5EF4-FFF2-40B4-BE49-F238E27FC236}">
                <a16:creationId xmlns:a16="http://schemas.microsoft.com/office/drawing/2014/main" id="{8FE6E191-C939-4C50-9CCC-D73215D97D01}"/>
              </a:ext>
            </a:extLst>
          </p:cNvPr>
          <p:cNvSpPr>
            <a:spLocks noGrp="1" noChangeArrowheads="1"/>
          </p:cNvSpPr>
          <p:nvPr>
            <p:ph type="sldNum" sz="quarter" idx="12"/>
          </p:nvPr>
        </p:nvSpPr>
        <p:spPr>
          <a:ln/>
        </p:spPr>
        <p:txBody>
          <a:bodyPr/>
          <a:lstStyle>
            <a:lvl1pPr>
              <a:defRPr/>
            </a:lvl1pPr>
          </a:lstStyle>
          <a:p>
            <a:fld id="{96370449-1E97-4EC8-883D-6F6D5DCE8D8E}" type="slidenum">
              <a:rPr lang="en-US" altLang="en-US"/>
              <a:pPr/>
              <a:t>‹#›</a:t>
            </a:fld>
            <a:endParaRPr lang="en-US" altLang="en-US"/>
          </a:p>
        </p:txBody>
      </p:sp>
    </p:spTree>
    <p:extLst>
      <p:ext uri="{BB962C8B-B14F-4D97-AF65-F5344CB8AC3E}">
        <p14:creationId xmlns:p14="http://schemas.microsoft.com/office/powerpoint/2010/main" val="1228834109"/>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1">
            <a:extLst>
              <a:ext uri="{FF2B5EF4-FFF2-40B4-BE49-F238E27FC236}">
                <a16:creationId xmlns:a16="http://schemas.microsoft.com/office/drawing/2014/main" id="{A4301070-8072-4360-AE5F-2781BF02E8AF}"/>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12">
            <a:extLst>
              <a:ext uri="{FF2B5EF4-FFF2-40B4-BE49-F238E27FC236}">
                <a16:creationId xmlns:a16="http://schemas.microsoft.com/office/drawing/2014/main" id="{65E5BBFC-3EC1-40B6-AF35-76EDB44A94AE}"/>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13">
            <a:extLst>
              <a:ext uri="{FF2B5EF4-FFF2-40B4-BE49-F238E27FC236}">
                <a16:creationId xmlns:a16="http://schemas.microsoft.com/office/drawing/2014/main" id="{9EC3E5CA-FC49-4DC6-B24E-31303C43FEBF}"/>
              </a:ext>
            </a:extLst>
          </p:cNvPr>
          <p:cNvSpPr>
            <a:spLocks noGrp="1" noChangeArrowheads="1"/>
          </p:cNvSpPr>
          <p:nvPr>
            <p:ph type="sldNum" sz="quarter" idx="12"/>
          </p:nvPr>
        </p:nvSpPr>
        <p:spPr>
          <a:ln/>
        </p:spPr>
        <p:txBody>
          <a:bodyPr/>
          <a:lstStyle>
            <a:lvl1pPr>
              <a:defRPr/>
            </a:lvl1pPr>
          </a:lstStyle>
          <a:p>
            <a:fld id="{1D297881-E867-4A49-838E-3EA0239AFC6F}" type="slidenum">
              <a:rPr lang="en-US" altLang="en-US"/>
              <a:pPr/>
              <a:t>‹#›</a:t>
            </a:fld>
            <a:endParaRPr lang="en-US" altLang="en-US"/>
          </a:p>
        </p:txBody>
      </p:sp>
    </p:spTree>
    <p:extLst>
      <p:ext uri="{BB962C8B-B14F-4D97-AF65-F5344CB8AC3E}">
        <p14:creationId xmlns:p14="http://schemas.microsoft.com/office/powerpoint/2010/main" val="2556394710"/>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004050" y="214313"/>
            <a:ext cx="1951038" cy="59182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1150938" y="214313"/>
            <a:ext cx="5700712" cy="59182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1">
            <a:extLst>
              <a:ext uri="{FF2B5EF4-FFF2-40B4-BE49-F238E27FC236}">
                <a16:creationId xmlns:a16="http://schemas.microsoft.com/office/drawing/2014/main" id="{B6359BF5-0995-4F29-8E9B-5E52726CC736}"/>
              </a:ext>
            </a:extLst>
          </p:cNvPr>
          <p:cNvSpPr>
            <a:spLocks noGrp="1" noChangeArrowheads="1"/>
          </p:cNvSpPr>
          <p:nvPr>
            <p:ph type="dt" sz="half" idx="10"/>
          </p:nvPr>
        </p:nvSpPr>
        <p:spPr>
          <a:ln/>
        </p:spPr>
        <p:txBody>
          <a:bodyPr/>
          <a:lstStyle>
            <a:lvl1pPr>
              <a:defRPr/>
            </a:lvl1pPr>
          </a:lstStyle>
          <a:p>
            <a:pPr>
              <a:defRPr/>
            </a:pPr>
            <a:endParaRPr lang="en-US" altLang="en-US"/>
          </a:p>
        </p:txBody>
      </p:sp>
      <p:sp>
        <p:nvSpPr>
          <p:cNvPr id="5" name="Rectangle 12">
            <a:extLst>
              <a:ext uri="{FF2B5EF4-FFF2-40B4-BE49-F238E27FC236}">
                <a16:creationId xmlns:a16="http://schemas.microsoft.com/office/drawing/2014/main" id="{96A9D1DF-6DE1-4067-86C2-279DF466F08A}"/>
              </a:ext>
            </a:extLst>
          </p:cNvPr>
          <p:cNvSpPr>
            <a:spLocks noGrp="1" noChangeArrowheads="1"/>
          </p:cNvSpPr>
          <p:nvPr>
            <p:ph type="ftr" sz="quarter" idx="11"/>
          </p:nvPr>
        </p:nvSpPr>
        <p:spPr>
          <a:ln/>
        </p:spPr>
        <p:txBody>
          <a:bodyPr/>
          <a:lstStyle>
            <a:lvl1pPr>
              <a:defRPr/>
            </a:lvl1pPr>
          </a:lstStyle>
          <a:p>
            <a:pPr>
              <a:defRPr/>
            </a:pPr>
            <a:endParaRPr lang="en-US" altLang="en-US"/>
          </a:p>
        </p:txBody>
      </p:sp>
      <p:sp>
        <p:nvSpPr>
          <p:cNvPr id="6" name="Rectangle 13">
            <a:extLst>
              <a:ext uri="{FF2B5EF4-FFF2-40B4-BE49-F238E27FC236}">
                <a16:creationId xmlns:a16="http://schemas.microsoft.com/office/drawing/2014/main" id="{47D83012-2AE6-4E41-9FE0-3AFCA689912F}"/>
              </a:ext>
            </a:extLst>
          </p:cNvPr>
          <p:cNvSpPr>
            <a:spLocks noGrp="1" noChangeArrowheads="1"/>
          </p:cNvSpPr>
          <p:nvPr>
            <p:ph type="sldNum" sz="quarter" idx="12"/>
          </p:nvPr>
        </p:nvSpPr>
        <p:spPr>
          <a:ln/>
        </p:spPr>
        <p:txBody>
          <a:bodyPr/>
          <a:lstStyle>
            <a:lvl1pPr>
              <a:defRPr/>
            </a:lvl1pPr>
          </a:lstStyle>
          <a:p>
            <a:fld id="{8732949E-DDEF-4EB4-A268-7590C3E8C1A0}" type="slidenum">
              <a:rPr lang="en-US" altLang="en-US"/>
              <a:pPr/>
              <a:t>‹#›</a:t>
            </a:fld>
            <a:endParaRPr lang="en-US" altLang="en-US"/>
          </a:p>
        </p:txBody>
      </p:sp>
    </p:spTree>
    <p:extLst>
      <p:ext uri="{BB962C8B-B14F-4D97-AF65-F5344CB8AC3E}">
        <p14:creationId xmlns:p14="http://schemas.microsoft.com/office/powerpoint/2010/main" val="85140727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theme" Target="../theme/theme2.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1.xml"/><Relationship Id="rId3" Type="http://schemas.openxmlformats.org/officeDocument/2006/relationships/slideLayout" Target="../slideLayouts/slideLayout26.xml"/><Relationship Id="rId7" Type="http://schemas.openxmlformats.org/officeDocument/2006/relationships/slideLayout" Target="../slideLayouts/slideLayout30.xml"/><Relationship Id="rId12" Type="http://schemas.openxmlformats.org/officeDocument/2006/relationships/theme" Target="../theme/theme3.xml"/><Relationship Id="rId2" Type="http://schemas.openxmlformats.org/officeDocument/2006/relationships/slideLayout" Target="../slideLayouts/slideLayout25.xml"/><Relationship Id="rId1" Type="http://schemas.openxmlformats.org/officeDocument/2006/relationships/slideLayout" Target="../slideLayouts/slideLayout24.xml"/><Relationship Id="rId6" Type="http://schemas.openxmlformats.org/officeDocument/2006/relationships/slideLayout" Target="../slideLayouts/slideLayout29.xml"/><Relationship Id="rId11" Type="http://schemas.openxmlformats.org/officeDocument/2006/relationships/slideLayout" Target="../slideLayouts/slideLayout34.xml"/><Relationship Id="rId5" Type="http://schemas.openxmlformats.org/officeDocument/2006/relationships/slideLayout" Target="../slideLayouts/slideLayout28.xml"/><Relationship Id="rId10" Type="http://schemas.openxmlformats.org/officeDocument/2006/relationships/slideLayout" Target="../slideLayouts/slideLayout33.xml"/><Relationship Id="rId4" Type="http://schemas.openxmlformats.org/officeDocument/2006/relationships/slideLayout" Target="../slideLayouts/slideLayout27.xml"/><Relationship Id="rId9" Type="http://schemas.openxmlformats.org/officeDocument/2006/relationships/slideLayout" Target="../slideLayouts/slideLayout32.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2.xml"/><Relationship Id="rId13" Type="http://schemas.openxmlformats.org/officeDocument/2006/relationships/image" Target="../media/image1.jpeg"/><Relationship Id="rId3" Type="http://schemas.openxmlformats.org/officeDocument/2006/relationships/slideLayout" Target="../slideLayouts/slideLayout37.xml"/><Relationship Id="rId7" Type="http://schemas.openxmlformats.org/officeDocument/2006/relationships/slideLayout" Target="../slideLayouts/slideLayout41.xml"/><Relationship Id="rId12" Type="http://schemas.openxmlformats.org/officeDocument/2006/relationships/theme" Target="../theme/theme4.xml"/><Relationship Id="rId2" Type="http://schemas.openxmlformats.org/officeDocument/2006/relationships/slideLayout" Target="../slideLayouts/slideLayout36.xml"/><Relationship Id="rId1" Type="http://schemas.openxmlformats.org/officeDocument/2006/relationships/slideLayout" Target="../slideLayouts/slideLayout35.xml"/><Relationship Id="rId6" Type="http://schemas.openxmlformats.org/officeDocument/2006/relationships/slideLayout" Target="../slideLayouts/slideLayout40.xml"/><Relationship Id="rId11" Type="http://schemas.openxmlformats.org/officeDocument/2006/relationships/slideLayout" Target="../slideLayouts/slideLayout45.xml"/><Relationship Id="rId5" Type="http://schemas.openxmlformats.org/officeDocument/2006/relationships/slideLayout" Target="../slideLayouts/slideLayout39.xml"/><Relationship Id="rId10" Type="http://schemas.openxmlformats.org/officeDocument/2006/relationships/slideLayout" Target="../slideLayouts/slideLayout44.xml"/><Relationship Id="rId4" Type="http://schemas.openxmlformats.org/officeDocument/2006/relationships/slideLayout" Target="../slideLayouts/slideLayout38.xml"/><Relationship Id="rId9" Type="http://schemas.openxmlformats.org/officeDocument/2006/relationships/slideLayout" Target="../slideLayouts/slideLayout43.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3.xml"/><Relationship Id="rId3" Type="http://schemas.openxmlformats.org/officeDocument/2006/relationships/slideLayout" Target="../slideLayouts/slideLayout48.xml"/><Relationship Id="rId7" Type="http://schemas.openxmlformats.org/officeDocument/2006/relationships/slideLayout" Target="../slideLayouts/slideLayout52.xml"/><Relationship Id="rId12" Type="http://schemas.openxmlformats.org/officeDocument/2006/relationships/theme" Target="../theme/theme5.xml"/><Relationship Id="rId2" Type="http://schemas.openxmlformats.org/officeDocument/2006/relationships/slideLayout" Target="../slideLayouts/slideLayout47.xml"/><Relationship Id="rId1" Type="http://schemas.openxmlformats.org/officeDocument/2006/relationships/slideLayout" Target="../slideLayouts/slideLayout46.xml"/><Relationship Id="rId6" Type="http://schemas.openxmlformats.org/officeDocument/2006/relationships/slideLayout" Target="../slideLayouts/slideLayout51.xml"/><Relationship Id="rId11" Type="http://schemas.openxmlformats.org/officeDocument/2006/relationships/slideLayout" Target="../slideLayouts/slideLayout56.xml"/><Relationship Id="rId5" Type="http://schemas.openxmlformats.org/officeDocument/2006/relationships/slideLayout" Target="../slideLayouts/slideLayout50.xml"/><Relationship Id="rId10" Type="http://schemas.openxmlformats.org/officeDocument/2006/relationships/slideLayout" Target="../slideLayouts/slideLayout55.xml"/><Relationship Id="rId4" Type="http://schemas.openxmlformats.org/officeDocument/2006/relationships/slideLayout" Target="../slideLayouts/slideLayout49.xml"/><Relationship Id="rId9" Type="http://schemas.openxmlformats.org/officeDocument/2006/relationships/slideLayout" Target="../slideLayouts/slideLayout5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a:extLst>
              <a:ext uri="{FF2B5EF4-FFF2-40B4-BE49-F238E27FC236}">
                <a16:creationId xmlns:a16="http://schemas.microsoft.com/office/drawing/2014/main" id="{026AD119-2010-44E2-8E47-67B8E5EA38B8}"/>
              </a:ext>
            </a:extLst>
          </p:cNvPr>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a:extLst>
              <a:ext uri="{FF2B5EF4-FFF2-40B4-BE49-F238E27FC236}">
                <a16:creationId xmlns:a16="http://schemas.microsoft.com/office/drawing/2014/main" id="{8120E9BD-ABF4-4265-A3E7-63AE8472AB04}"/>
              </a:ext>
            </a:extLst>
          </p:cNvPr>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52228" name="Rectangle 4">
            <a:extLst>
              <a:ext uri="{FF2B5EF4-FFF2-40B4-BE49-F238E27FC236}">
                <a16:creationId xmlns:a16="http://schemas.microsoft.com/office/drawing/2014/main" id="{0257AAD2-668E-4C6A-A9E8-A1FE938B6F4F}"/>
              </a:ext>
            </a:extLst>
          </p:cNvPr>
          <p:cNvSpPr>
            <a:spLocks noGrp="1" noChangeArrowheads="1"/>
          </p:cNvSpPr>
          <p:nvPr>
            <p:ph type="dt" sz="half" idx="2"/>
          </p:nvPr>
        </p:nvSpPr>
        <p:spPr bwMode="auto">
          <a:xfrm>
            <a:off x="457200" y="6245225"/>
            <a:ext cx="2133600" cy="476250"/>
          </a:xfrm>
          <a:prstGeom prst="rect">
            <a:avLst/>
          </a:prstGeom>
          <a:noFill/>
          <a:ln>
            <a:noFill/>
          </a:ln>
          <a:effectLst/>
        </p:spPr>
        <p:txBody>
          <a:bodyPr vert="horz" wrap="square" lIns="91440" tIns="45720" rIns="91440" bIns="45720" numCol="1" anchor="t" anchorCtr="0" compatLnSpc="1">
            <a:prstTxWarp prst="textNoShape">
              <a:avLst/>
            </a:prstTxWarp>
          </a:bodyPr>
          <a:lstStyle>
            <a:lvl1pPr algn="l" eaLnBrk="1" hangingPunct="1">
              <a:defRPr sz="1400">
                <a:latin typeface="+mn-lt"/>
              </a:defRPr>
            </a:lvl1pPr>
          </a:lstStyle>
          <a:p>
            <a:pPr>
              <a:defRPr/>
            </a:pPr>
            <a:endParaRPr lang="en-US" altLang="en-US"/>
          </a:p>
        </p:txBody>
      </p:sp>
      <p:sp>
        <p:nvSpPr>
          <p:cNvPr id="52229" name="Rectangle 5">
            <a:extLst>
              <a:ext uri="{FF2B5EF4-FFF2-40B4-BE49-F238E27FC236}">
                <a16:creationId xmlns:a16="http://schemas.microsoft.com/office/drawing/2014/main" id="{10995D87-142E-430C-A8A4-190208817B52}"/>
              </a:ext>
            </a:extLst>
          </p:cNvPr>
          <p:cNvSpPr>
            <a:spLocks noGrp="1" noChangeArrowheads="1"/>
          </p:cNvSpPr>
          <p:nvPr>
            <p:ph type="ftr" sz="quarter" idx="3"/>
          </p:nvPr>
        </p:nvSpPr>
        <p:spPr bwMode="auto">
          <a:xfrm>
            <a:off x="3124200" y="6245225"/>
            <a:ext cx="2895600" cy="476250"/>
          </a:xfrm>
          <a:prstGeom prst="rect">
            <a:avLst/>
          </a:prstGeom>
          <a:noFill/>
          <a:ln>
            <a:noFill/>
          </a:ln>
          <a:effectLst/>
        </p:spPr>
        <p:txBody>
          <a:bodyPr vert="horz" wrap="square" lIns="91440" tIns="45720" rIns="91440" bIns="45720" numCol="1" anchor="t" anchorCtr="0" compatLnSpc="1">
            <a:prstTxWarp prst="textNoShape">
              <a:avLst/>
            </a:prstTxWarp>
          </a:bodyPr>
          <a:lstStyle>
            <a:lvl1pPr algn="ctr" eaLnBrk="1" hangingPunct="1">
              <a:defRPr sz="1400">
                <a:latin typeface="+mn-lt"/>
              </a:defRPr>
            </a:lvl1pPr>
          </a:lstStyle>
          <a:p>
            <a:pPr>
              <a:defRPr/>
            </a:pPr>
            <a:endParaRPr lang="en-US" altLang="en-US"/>
          </a:p>
        </p:txBody>
      </p:sp>
      <p:sp>
        <p:nvSpPr>
          <p:cNvPr id="52230" name="Rectangle 6">
            <a:extLst>
              <a:ext uri="{FF2B5EF4-FFF2-40B4-BE49-F238E27FC236}">
                <a16:creationId xmlns:a16="http://schemas.microsoft.com/office/drawing/2014/main" id="{571269E5-1E25-498B-A38A-4B50F336548C}"/>
              </a:ext>
            </a:extLst>
          </p:cNvPr>
          <p:cNvSpPr>
            <a:spLocks noGrp="1" noChangeArrowheads="1"/>
          </p:cNvSpPr>
          <p:nvPr>
            <p:ph type="sldNum" sz="quarter" idx="4"/>
          </p:nvPr>
        </p:nvSpPr>
        <p:spPr bwMode="auto">
          <a:xfrm>
            <a:off x="6553200" y="6245225"/>
            <a:ext cx="2133600" cy="476250"/>
          </a:xfrm>
          <a:prstGeom prst="rect">
            <a:avLst/>
          </a:prstGeom>
          <a:noFill/>
          <a:ln>
            <a:noFill/>
          </a:ln>
          <a:effectLst/>
        </p:spPr>
        <p:txBody>
          <a:bodyPr vert="horz" wrap="square" lIns="91440" tIns="45720" rIns="91440" bIns="45720" numCol="1" anchor="t" anchorCtr="0" compatLnSpc="1">
            <a:prstTxWarp prst="textNoShape">
              <a:avLst/>
            </a:prstTxWarp>
          </a:bodyPr>
          <a:lstStyle>
            <a:lvl1pPr algn="r" eaLnBrk="1" hangingPunct="1">
              <a:defRPr sz="1400">
                <a:latin typeface="Arial" panose="020B0604020202020204" pitchFamily="34" charset="0"/>
              </a:defRPr>
            </a:lvl1pPr>
          </a:lstStyle>
          <a:p>
            <a:fld id="{4BB83953-3183-4EB2-9C63-4D6C05648656}"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738" r:id="rId1"/>
    <p:sldLayoutId id="2147483739" r:id="rId2"/>
    <p:sldLayoutId id="2147483740" r:id="rId3"/>
    <p:sldLayoutId id="2147483741" r:id="rId4"/>
    <p:sldLayoutId id="2147483742" r:id="rId5"/>
    <p:sldLayoutId id="2147483743" r:id="rId6"/>
    <p:sldLayoutId id="2147483744" r:id="rId7"/>
    <p:sldLayoutId id="2147483745" r:id="rId8"/>
    <p:sldLayoutId id="2147483746" r:id="rId9"/>
    <p:sldLayoutId id="2147483747" r:id="rId10"/>
    <p:sldLayoutId id="2147483748" r:id="rId11"/>
    <p:sldLayoutId id="2147483749" r:id="rId12"/>
  </p:sldLayoutIdLst>
  <p:txStyles>
    <p:titleStyle>
      <a:lvl1pPr algn="ctr" rtl="0" eaLnBrk="0" fontAlgn="base" hangingPunct="0">
        <a:spcBef>
          <a:spcPct val="0"/>
        </a:spcBef>
        <a:spcAft>
          <a:spcPct val="0"/>
        </a:spcAft>
        <a:defRPr sz="4400" kern="12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anose="020B0604020202020204" pitchFamily="34" charset="0"/>
        </a:defRPr>
      </a:lvl2pPr>
      <a:lvl3pPr algn="ctr" rtl="0" eaLnBrk="0" fontAlgn="base" hangingPunct="0">
        <a:spcBef>
          <a:spcPct val="0"/>
        </a:spcBef>
        <a:spcAft>
          <a:spcPct val="0"/>
        </a:spcAft>
        <a:defRPr sz="4400">
          <a:solidFill>
            <a:schemeClr val="tx2"/>
          </a:solidFill>
          <a:latin typeface="Arial" panose="020B0604020202020204" pitchFamily="34" charset="0"/>
        </a:defRPr>
      </a:lvl3pPr>
      <a:lvl4pPr algn="ctr" rtl="0" eaLnBrk="0" fontAlgn="base" hangingPunct="0">
        <a:spcBef>
          <a:spcPct val="0"/>
        </a:spcBef>
        <a:spcAft>
          <a:spcPct val="0"/>
        </a:spcAft>
        <a:defRPr sz="4400">
          <a:solidFill>
            <a:schemeClr val="tx2"/>
          </a:solidFill>
          <a:latin typeface="Arial" panose="020B0604020202020204" pitchFamily="34" charset="0"/>
        </a:defRPr>
      </a:lvl4pPr>
      <a:lvl5pPr algn="ctr" rtl="0" eaLnBrk="0" fontAlgn="base" hangingPunct="0">
        <a:spcBef>
          <a:spcPct val="0"/>
        </a:spcBef>
        <a:spcAft>
          <a:spcPct val="0"/>
        </a:spcAft>
        <a:defRPr sz="4400">
          <a:solidFill>
            <a:schemeClr val="tx2"/>
          </a:solidFill>
          <a:latin typeface="Arial" panose="020B0604020202020204" pitchFamily="34" charset="0"/>
        </a:defRPr>
      </a:lvl5pPr>
      <a:lvl6pPr marL="457200" algn="ctr" rtl="0" fontAlgn="base">
        <a:spcBef>
          <a:spcPct val="0"/>
        </a:spcBef>
        <a:spcAft>
          <a:spcPct val="0"/>
        </a:spcAft>
        <a:defRPr sz="4400">
          <a:solidFill>
            <a:schemeClr val="tx2"/>
          </a:solidFill>
          <a:latin typeface="Arial" panose="020B0604020202020204" pitchFamily="34" charset="0"/>
        </a:defRPr>
      </a:lvl6pPr>
      <a:lvl7pPr marL="914400" algn="ctr" rtl="0" fontAlgn="base">
        <a:spcBef>
          <a:spcPct val="0"/>
        </a:spcBef>
        <a:spcAft>
          <a:spcPct val="0"/>
        </a:spcAft>
        <a:defRPr sz="4400">
          <a:solidFill>
            <a:schemeClr val="tx2"/>
          </a:solidFill>
          <a:latin typeface="Arial" panose="020B0604020202020204" pitchFamily="34" charset="0"/>
        </a:defRPr>
      </a:lvl7pPr>
      <a:lvl8pPr marL="1371600" algn="ctr" rtl="0" fontAlgn="base">
        <a:spcBef>
          <a:spcPct val="0"/>
        </a:spcBef>
        <a:spcAft>
          <a:spcPct val="0"/>
        </a:spcAft>
        <a:defRPr sz="4400">
          <a:solidFill>
            <a:schemeClr val="tx2"/>
          </a:solidFill>
          <a:latin typeface="Arial" panose="020B0604020202020204" pitchFamily="34" charset="0"/>
        </a:defRPr>
      </a:lvl8pPr>
      <a:lvl9pPr marL="1828800" algn="ctr" rtl="0" fontAlgn="base">
        <a:spcBef>
          <a:spcPct val="0"/>
        </a:spcBef>
        <a:spcAft>
          <a:spcPct val="0"/>
        </a:spcAft>
        <a:defRPr sz="4400">
          <a:solidFill>
            <a:schemeClr val="tx2"/>
          </a:solidFill>
          <a:latin typeface="Arial" panose="020B0604020202020204" pitchFamily="34" charset="0"/>
        </a:defRPr>
      </a:lvl9pPr>
    </p:titleStyle>
    <p:body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gradFill rotWithShape="0">
          <a:gsLst>
            <a:gs pos="0">
              <a:srgbClr val="001847"/>
            </a:gs>
            <a:gs pos="100000">
              <a:schemeClr val="bg1"/>
            </a:gs>
          </a:gsLst>
          <a:lin ang="5400000" scaled="1"/>
        </a:gradFill>
        <a:effectLst/>
      </p:bgPr>
    </p:bg>
    <p:spTree>
      <p:nvGrpSpPr>
        <p:cNvPr id="1" name=""/>
        <p:cNvGrpSpPr/>
        <p:nvPr/>
      </p:nvGrpSpPr>
      <p:grpSpPr>
        <a:xfrm>
          <a:off x="0" y="0"/>
          <a:ext cx="0" cy="0"/>
          <a:chOff x="0" y="0"/>
          <a:chExt cx="0" cy="0"/>
        </a:xfrm>
      </p:grpSpPr>
      <p:grpSp>
        <p:nvGrpSpPr>
          <p:cNvPr id="2050" name="Group 2">
            <a:extLst>
              <a:ext uri="{FF2B5EF4-FFF2-40B4-BE49-F238E27FC236}">
                <a16:creationId xmlns:a16="http://schemas.microsoft.com/office/drawing/2014/main" id="{F3A2410A-1D95-4F0A-9104-D253D5C6702E}"/>
              </a:ext>
            </a:extLst>
          </p:cNvPr>
          <p:cNvGrpSpPr>
            <a:grpSpLocks/>
          </p:cNvGrpSpPr>
          <p:nvPr/>
        </p:nvGrpSpPr>
        <p:grpSpPr bwMode="auto">
          <a:xfrm>
            <a:off x="0" y="0"/>
            <a:ext cx="9144000" cy="6858000"/>
            <a:chOff x="0" y="0"/>
            <a:chExt cx="5760" cy="4320"/>
          </a:xfrm>
        </p:grpSpPr>
        <p:sp>
          <p:nvSpPr>
            <p:cNvPr id="2073" name="Freeform 3">
              <a:extLst>
                <a:ext uri="{FF2B5EF4-FFF2-40B4-BE49-F238E27FC236}">
                  <a16:creationId xmlns:a16="http://schemas.microsoft.com/office/drawing/2014/main" id="{1D345D5B-6B75-4FA2-9090-251CC3EE5EE0}"/>
                </a:ext>
              </a:extLst>
            </p:cNvPr>
            <p:cNvSpPr>
              <a:spLocks/>
            </p:cNvSpPr>
            <p:nvPr/>
          </p:nvSpPr>
          <p:spPr bwMode="hidden">
            <a:xfrm>
              <a:off x="0" y="3072"/>
              <a:ext cx="5760" cy="1248"/>
            </a:xfrm>
            <a:custGeom>
              <a:avLst/>
              <a:gdLst>
                <a:gd name="T0" fmla="*/ 5760 w 6027"/>
                <a:gd name="T1" fmla="*/ 1248 h 2296"/>
                <a:gd name="T2" fmla="*/ 0 w 6027"/>
                <a:gd name="T3" fmla="*/ 1248 h 2296"/>
                <a:gd name="T4" fmla="*/ 0 w 6027"/>
                <a:gd name="T5" fmla="*/ 0 h 2296"/>
                <a:gd name="T6" fmla="*/ 5760 w 6027"/>
                <a:gd name="T7" fmla="*/ 0 h 2296"/>
                <a:gd name="T8" fmla="*/ 5760 w 6027"/>
                <a:gd name="T9" fmla="*/ 1248 h 2296"/>
                <a:gd name="T10" fmla="*/ 5760 w 6027"/>
                <a:gd name="T11" fmla="*/ 1248 h 229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6027" h="2296">
                  <a:moveTo>
                    <a:pt x="6027" y="2296"/>
                  </a:moveTo>
                  <a:lnTo>
                    <a:pt x="0" y="2296"/>
                  </a:lnTo>
                  <a:lnTo>
                    <a:pt x="0" y="0"/>
                  </a:lnTo>
                  <a:lnTo>
                    <a:pt x="6027" y="0"/>
                  </a:lnTo>
                  <a:lnTo>
                    <a:pt x="6027" y="2296"/>
                  </a:lnTo>
                  <a:close/>
                </a:path>
              </a:pathLst>
            </a:custGeom>
            <a:gradFill rotWithShape="0">
              <a:gsLst>
                <a:gs pos="0">
                  <a:schemeClr val="bg1"/>
                </a:gs>
                <a:gs pos="100000">
                  <a:schemeClr val="accent2"/>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54276" name="Freeform 4">
              <a:extLst>
                <a:ext uri="{FF2B5EF4-FFF2-40B4-BE49-F238E27FC236}">
                  <a16:creationId xmlns:a16="http://schemas.microsoft.com/office/drawing/2014/main" id="{0B0CCD4B-3022-4C8B-B122-6867070D143C}"/>
                </a:ext>
              </a:extLst>
            </p:cNvPr>
            <p:cNvSpPr>
              <a:spLocks/>
            </p:cNvSpPr>
            <p:nvPr/>
          </p:nvSpPr>
          <p:spPr bwMode="hidden">
            <a:xfrm>
              <a:off x="0" y="0"/>
              <a:ext cx="5760" cy="3072"/>
            </a:xfrm>
            <a:custGeom>
              <a:avLst/>
              <a:gdLst>
                <a:gd name="T0" fmla="*/ 6027 w 6027"/>
                <a:gd name="T1" fmla="*/ 2296 h 2296"/>
                <a:gd name="T2" fmla="*/ 0 w 6027"/>
                <a:gd name="T3" fmla="*/ 2296 h 2296"/>
                <a:gd name="T4" fmla="*/ 0 w 6027"/>
                <a:gd name="T5" fmla="*/ 0 h 2296"/>
                <a:gd name="T6" fmla="*/ 6027 w 6027"/>
                <a:gd name="T7" fmla="*/ 0 h 2296"/>
                <a:gd name="T8" fmla="*/ 6027 w 6027"/>
                <a:gd name="T9" fmla="*/ 2296 h 2296"/>
                <a:gd name="T10" fmla="*/ 6027 w 6027"/>
                <a:gd name="T11" fmla="*/ 2296 h 2296"/>
              </a:gdLst>
              <a:ahLst/>
              <a:cxnLst>
                <a:cxn ang="0">
                  <a:pos x="T0" y="T1"/>
                </a:cxn>
                <a:cxn ang="0">
                  <a:pos x="T2" y="T3"/>
                </a:cxn>
                <a:cxn ang="0">
                  <a:pos x="T4" y="T5"/>
                </a:cxn>
                <a:cxn ang="0">
                  <a:pos x="T6" y="T7"/>
                </a:cxn>
                <a:cxn ang="0">
                  <a:pos x="T8" y="T9"/>
                </a:cxn>
                <a:cxn ang="0">
                  <a:pos x="T10" y="T11"/>
                </a:cxn>
              </a:cxnLst>
              <a:rect l="0" t="0" r="r" b="b"/>
              <a:pathLst>
                <a:path w="6027" h="2296">
                  <a:moveTo>
                    <a:pt x="6027" y="2296"/>
                  </a:moveTo>
                  <a:lnTo>
                    <a:pt x="0" y="2296"/>
                  </a:lnTo>
                  <a:lnTo>
                    <a:pt x="0" y="0"/>
                  </a:lnTo>
                  <a:lnTo>
                    <a:pt x="6027" y="0"/>
                  </a:lnTo>
                  <a:lnTo>
                    <a:pt x="6027" y="2296"/>
                  </a:lnTo>
                  <a:lnTo>
                    <a:pt x="6027" y="2296"/>
                  </a:lnTo>
                  <a:close/>
                </a:path>
              </a:pathLst>
            </a:custGeom>
            <a:gradFill rotWithShape="0">
              <a:gsLst>
                <a:gs pos="0">
                  <a:schemeClr val="bg1">
                    <a:gamma/>
                    <a:shade val="46275"/>
                    <a:invGamma/>
                  </a:schemeClr>
                </a:gs>
                <a:gs pos="100000">
                  <a:schemeClr val="bg1"/>
                </a:gs>
              </a:gsLst>
              <a:lin ang="5400000" scaled="1"/>
            </a:gradFill>
            <a:ln>
              <a:noFill/>
            </a:ln>
          </p:spPr>
          <p:txBody>
            <a:bodyPr/>
            <a:lstStyle/>
            <a:p>
              <a:pPr algn="ctr" eaLnBrk="1" hangingPunct="1">
                <a:defRPr/>
              </a:pPr>
              <a:endParaRPr lang="en-US"/>
            </a:p>
          </p:txBody>
        </p:sp>
      </p:grpSp>
      <p:sp>
        <p:nvSpPr>
          <p:cNvPr id="2051" name="Freeform 5">
            <a:extLst>
              <a:ext uri="{FF2B5EF4-FFF2-40B4-BE49-F238E27FC236}">
                <a16:creationId xmlns:a16="http://schemas.microsoft.com/office/drawing/2014/main" id="{6DC02419-7B71-420A-8005-A862CDA44B13}"/>
              </a:ext>
            </a:extLst>
          </p:cNvPr>
          <p:cNvSpPr>
            <a:spLocks/>
          </p:cNvSpPr>
          <p:nvPr/>
        </p:nvSpPr>
        <p:spPr bwMode="hidden">
          <a:xfrm>
            <a:off x="6248400" y="6262688"/>
            <a:ext cx="2895600" cy="609600"/>
          </a:xfrm>
          <a:custGeom>
            <a:avLst/>
            <a:gdLst>
              <a:gd name="T0" fmla="*/ 2895600 w 5748"/>
              <a:gd name="T1" fmla="*/ 609600 h 246"/>
              <a:gd name="T2" fmla="*/ 0 w 5748"/>
              <a:gd name="T3" fmla="*/ 609600 h 246"/>
              <a:gd name="T4" fmla="*/ 0 w 5748"/>
              <a:gd name="T5" fmla="*/ 0 h 246"/>
              <a:gd name="T6" fmla="*/ 2895600 w 5748"/>
              <a:gd name="T7" fmla="*/ 0 h 246"/>
              <a:gd name="T8" fmla="*/ 2895600 w 5748"/>
              <a:gd name="T9" fmla="*/ 609600 h 246"/>
              <a:gd name="T10" fmla="*/ 2895600 w 5748"/>
              <a:gd name="T11" fmla="*/ 609600 h 24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8" h="246">
                <a:moveTo>
                  <a:pt x="5748" y="246"/>
                </a:moveTo>
                <a:lnTo>
                  <a:pt x="0" y="246"/>
                </a:lnTo>
                <a:lnTo>
                  <a:pt x="0" y="0"/>
                </a:lnTo>
                <a:lnTo>
                  <a:pt x="5748" y="0"/>
                </a:lnTo>
                <a:lnTo>
                  <a:pt x="5748" y="246"/>
                </a:lnTo>
                <a:close/>
              </a:path>
            </a:pathLst>
          </a:custGeom>
          <a:gradFill rotWithShape="0">
            <a:gsLst>
              <a:gs pos="0">
                <a:schemeClr val="bg1"/>
              </a:gs>
              <a:gs pos="100000">
                <a:schemeClr val="hlink"/>
              </a:gs>
            </a:gsLst>
            <a:lin ang="189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nvGrpSpPr>
          <p:cNvPr id="2052" name="Group 6">
            <a:extLst>
              <a:ext uri="{FF2B5EF4-FFF2-40B4-BE49-F238E27FC236}">
                <a16:creationId xmlns:a16="http://schemas.microsoft.com/office/drawing/2014/main" id="{93A8C45B-779A-40D0-938E-A050EDADBE04}"/>
              </a:ext>
            </a:extLst>
          </p:cNvPr>
          <p:cNvGrpSpPr>
            <a:grpSpLocks/>
          </p:cNvGrpSpPr>
          <p:nvPr/>
        </p:nvGrpSpPr>
        <p:grpSpPr bwMode="auto">
          <a:xfrm>
            <a:off x="0" y="6019800"/>
            <a:ext cx="7848600" cy="857250"/>
            <a:chOff x="0" y="3792"/>
            <a:chExt cx="4944" cy="540"/>
          </a:xfrm>
        </p:grpSpPr>
        <p:sp>
          <p:nvSpPr>
            <p:cNvPr id="54279" name="Freeform 7">
              <a:extLst>
                <a:ext uri="{FF2B5EF4-FFF2-40B4-BE49-F238E27FC236}">
                  <a16:creationId xmlns:a16="http://schemas.microsoft.com/office/drawing/2014/main" id="{DD8689C4-EF0B-456B-AA50-285E34639C9F}"/>
                </a:ext>
              </a:extLst>
            </p:cNvPr>
            <p:cNvSpPr>
              <a:spLocks/>
            </p:cNvSpPr>
            <p:nvPr userDrawn="1"/>
          </p:nvSpPr>
          <p:spPr bwMode="ltGray">
            <a:xfrm>
              <a:off x="1488" y="3792"/>
              <a:ext cx="3240" cy="536"/>
            </a:xfrm>
            <a:custGeom>
              <a:avLst/>
              <a:gdLst>
                <a:gd name="T0" fmla="*/ 3132 w 3240"/>
                <a:gd name="T1" fmla="*/ 469 h 536"/>
                <a:gd name="T2" fmla="*/ 2995 w 3240"/>
                <a:gd name="T3" fmla="*/ 395 h 536"/>
                <a:gd name="T4" fmla="*/ 2911 w 3240"/>
                <a:gd name="T5" fmla="*/ 375 h 536"/>
                <a:gd name="T6" fmla="*/ 2678 w 3240"/>
                <a:gd name="T7" fmla="*/ 228 h 536"/>
                <a:gd name="T8" fmla="*/ 2553 w 3240"/>
                <a:gd name="T9" fmla="*/ 74 h 536"/>
                <a:gd name="T10" fmla="*/ 2457 w 3240"/>
                <a:gd name="T11" fmla="*/ 7 h 536"/>
                <a:gd name="T12" fmla="*/ 2403 w 3240"/>
                <a:gd name="T13" fmla="*/ 47 h 536"/>
                <a:gd name="T14" fmla="*/ 2289 w 3240"/>
                <a:gd name="T15" fmla="*/ 74 h 536"/>
                <a:gd name="T16" fmla="*/ 2134 w 3240"/>
                <a:gd name="T17" fmla="*/ 74 h 536"/>
                <a:gd name="T18" fmla="*/ 2044 w 3240"/>
                <a:gd name="T19" fmla="*/ 128 h 536"/>
                <a:gd name="T20" fmla="*/ 1775 w 3240"/>
                <a:gd name="T21" fmla="*/ 222 h 536"/>
                <a:gd name="T22" fmla="*/ 1602 w 3240"/>
                <a:gd name="T23" fmla="*/ 181 h 536"/>
                <a:gd name="T24" fmla="*/ 1560 w 3240"/>
                <a:gd name="T25" fmla="*/ 101 h 536"/>
                <a:gd name="T26" fmla="*/ 1542 w 3240"/>
                <a:gd name="T27" fmla="*/ 87 h 536"/>
                <a:gd name="T28" fmla="*/ 1446 w 3240"/>
                <a:gd name="T29" fmla="*/ 60 h 536"/>
                <a:gd name="T30" fmla="*/ 1375 w 3240"/>
                <a:gd name="T31" fmla="*/ 74 h 536"/>
                <a:gd name="T32" fmla="*/ 1309 w 3240"/>
                <a:gd name="T33" fmla="*/ 87 h 536"/>
                <a:gd name="T34" fmla="*/ 1243 w 3240"/>
                <a:gd name="T35" fmla="*/ 13 h 536"/>
                <a:gd name="T36" fmla="*/ 1225 w 3240"/>
                <a:gd name="T37" fmla="*/ 0 h 536"/>
                <a:gd name="T38" fmla="*/ 1189 w 3240"/>
                <a:gd name="T39" fmla="*/ 0 h 536"/>
                <a:gd name="T40" fmla="*/ 1106 w 3240"/>
                <a:gd name="T41" fmla="*/ 34 h 536"/>
                <a:gd name="T42" fmla="*/ 1106 w 3240"/>
                <a:gd name="T43" fmla="*/ 34 h 536"/>
                <a:gd name="T44" fmla="*/ 1094 w 3240"/>
                <a:gd name="T45" fmla="*/ 40 h 536"/>
                <a:gd name="T46" fmla="*/ 1070 w 3240"/>
                <a:gd name="T47" fmla="*/ 54 h 536"/>
                <a:gd name="T48" fmla="*/ 1034 w 3240"/>
                <a:gd name="T49" fmla="*/ 74 h 536"/>
                <a:gd name="T50" fmla="*/ 1004 w 3240"/>
                <a:gd name="T51" fmla="*/ 74 h 536"/>
                <a:gd name="T52" fmla="*/ 986 w 3240"/>
                <a:gd name="T53" fmla="*/ 74 h 536"/>
                <a:gd name="T54" fmla="*/ 956 w 3240"/>
                <a:gd name="T55" fmla="*/ 81 h 536"/>
                <a:gd name="T56" fmla="*/ 920 w 3240"/>
                <a:gd name="T57" fmla="*/ 94 h 536"/>
                <a:gd name="T58" fmla="*/ 884 w 3240"/>
                <a:gd name="T59" fmla="*/ 107 h 536"/>
                <a:gd name="T60" fmla="*/ 843 w 3240"/>
                <a:gd name="T61" fmla="*/ 128 h 536"/>
                <a:gd name="T62" fmla="*/ 813 w 3240"/>
                <a:gd name="T63" fmla="*/ 141 h 536"/>
                <a:gd name="T64" fmla="*/ 789 w 3240"/>
                <a:gd name="T65" fmla="*/ 148 h 536"/>
                <a:gd name="T66" fmla="*/ 783 w 3240"/>
                <a:gd name="T67" fmla="*/ 154 h 536"/>
                <a:gd name="T68" fmla="*/ 556 w 3240"/>
                <a:gd name="T69" fmla="*/ 228 h 536"/>
                <a:gd name="T70" fmla="*/ 394 w 3240"/>
                <a:gd name="T71" fmla="*/ 294 h 536"/>
                <a:gd name="T72" fmla="*/ 107 w 3240"/>
                <a:gd name="T73" fmla="*/ 462 h 536"/>
                <a:gd name="T74" fmla="*/ 0 w 3240"/>
                <a:gd name="T75" fmla="*/ 536 h 536"/>
                <a:gd name="T76" fmla="*/ 3240 w 3240"/>
                <a:gd name="T77" fmla="*/ 536 h 536"/>
                <a:gd name="T78" fmla="*/ 3132 w 3240"/>
                <a:gd name="T79" fmla="*/ 469 h 536"/>
                <a:gd name="T80" fmla="*/ 3132 w 3240"/>
                <a:gd name="T81" fmla="*/ 469 h 5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3240" h="536">
                  <a:moveTo>
                    <a:pt x="3132" y="469"/>
                  </a:moveTo>
                  <a:lnTo>
                    <a:pt x="2995" y="395"/>
                  </a:lnTo>
                  <a:lnTo>
                    <a:pt x="2911" y="375"/>
                  </a:lnTo>
                  <a:lnTo>
                    <a:pt x="2678" y="228"/>
                  </a:lnTo>
                  <a:lnTo>
                    <a:pt x="2553" y="74"/>
                  </a:lnTo>
                  <a:lnTo>
                    <a:pt x="2457" y="7"/>
                  </a:lnTo>
                  <a:lnTo>
                    <a:pt x="2403" y="47"/>
                  </a:lnTo>
                  <a:lnTo>
                    <a:pt x="2289" y="74"/>
                  </a:lnTo>
                  <a:lnTo>
                    <a:pt x="2134" y="74"/>
                  </a:lnTo>
                  <a:lnTo>
                    <a:pt x="2044" y="128"/>
                  </a:lnTo>
                  <a:lnTo>
                    <a:pt x="1775" y="222"/>
                  </a:lnTo>
                  <a:lnTo>
                    <a:pt x="1602" y="181"/>
                  </a:lnTo>
                  <a:lnTo>
                    <a:pt x="1560" y="101"/>
                  </a:lnTo>
                  <a:lnTo>
                    <a:pt x="1542" y="87"/>
                  </a:lnTo>
                  <a:lnTo>
                    <a:pt x="1446" y="60"/>
                  </a:lnTo>
                  <a:lnTo>
                    <a:pt x="1375" y="74"/>
                  </a:lnTo>
                  <a:lnTo>
                    <a:pt x="1309" y="87"/>
                  </a:lnTo>
                  <a:lnTo>
                    <a:pt x="1243" y="13"/>
                  </a:lnTo>
                  <a:lnTo>
                    <a:pt x="1225" y="0"/>
                  </a:lnTo>
                  <a:lnTo>
                    <a:pt x="1189" y="0"/>
                  </a:lnTo>
                  <a:lnTo>
                    <a:pt x="1106" y="34"/>
                  </a:lnTo>
                  <a:lnTo>
                    <a:pt x="1106" y="34"/>
                  </a:lnTo>
                  <a:lnTo>
                    <a:pt x="1094" y="40"/>
                  </a:lnTo>
                  <a:lnTo>
                    <a:pt x="1070" y="54"/>
                  </a:lnTo>
                  <a:lnTo>
                    <a:pt x="1034" y="74"/>
                  </a:lnTo>
                  <a:lnTo>
                    <a:pt x="1004" y="74"/>
                  </a:lnTo>
                  <a:lnTo>
                    <a:pt x="986" y="74"/>
                  </a:lnTo>
                  <a:lnTo>
                    <a:pt x="956" y="81"/>
                  </a:lnTo>
                  <a:lnTo>
                    <a:pt x="920" y="94"/>
                  </a:lnTo>
                  <a:lnTo>
                    <a:pt x="884" y="107"/>
                  </a:lnTo>
                  <a:lnTo>
                    <a:pt x="843" y="128"/>
                  </a:lnTo>
                  <a:lnTo>
                    <a:pt x="813" y="141"/>
                  </a:lnTo>
                  <a:lnTo>
                    <a:pt x="789" y="148"/>
                  </a:lnTo>
                  <a:lnTo>
                    <a:pt x="783" y="154"/>
                  </a:lnTo>
                  <a:lnTo>
                    <a:pt x="556" y="228"/>
                  </a:lnTo>
                  <a:lnTo>
                    <a:pt x="394" y="294"/>
                  </a:lnTo>
                  <a:lnTo>
                    <a:pt x="107" y="462"/>
                  </a:lnTo>
                  <a:lnTo>
                    <a:pt x="0" y="536"/>
                  </a:lnTo>
                  <a:lnTo>
                    <a:pt x="3240" y="536"/>
                  </a:lnTo>
                  <a:lnTo>
                    <a:pt x="3132" y="469"/>
                  </a:lnTo>
                  <a:lnTo>
                    <a:pt x="3132" y="469"/>
                  </a:lnTo>
                  <a:close/>
                </a:path>
              </a:pathLst>
            </a:custGeom>
            <a:gradFill rotWithShape="0">
              <a:gsLst>
                <a:gs pos="0">
                  <a:schemeClr val="bg2">
                    <a:gamma/>
                    <a:tint val="66667"/>
                    <a:invGamma/>
                  </a:schemeClr>
                </a:gs>
                <a:gs pos="100000">
                  <a:schemeClr val="bg2"/>
                </a:gs>
              </a:gsLst>
              <a:lin ang="5400000" scaled="1"/>
            </a:gradFill>
            <a:ln>
              <a:noFill/>
            </a:ln>
          </p:spPr>
          <p:txBody>
            <a:bodyPr/>
            <a:lstStyle/>
            <a:p>
              <a:pPr algn="ctr" eaLnBrk="1" hangingPunct="1">
                <a:defRPr/>
              </a:pPr>
              <a:endParaRPr lang="en-US"/>
            </a:p>
          </p:txBody>
        </p:sp>
        <p:grpSp>
          <p:nvGrpSpPr>
            <p:cNvPr id="2066" name="Group 8">
              <a:extLst>
                <a:ext uri="{FF2B5EF4-FFF2-40B4-BE49-F238E27FC236}">
                  <a16:creationId xmlns:a16="http://schemas.microsoft.com/office/drawing/2014/main" id="{FFDACB2E-5281-43A9-A750-591C406182DC}"/>
                </a:ext>
              </a:extLst>
            </p:cNvPr>
            <p:cNvGrpSpPr>
              <a:grpSpLocks/>
            </p:cNvGrpSpPr>
            <p:nvPr userDrawn="1"/>
          </p:nvGrpSpPr>
          <p:grpSpPr bwMode="auto">
            <a:xfrm>
              <a:off x="2486" y="3792"/>
              <a:ext cx="2458" cy="540"/>
              <a:chOff x="2486" y="3792"/>
              <a:chExt cx="2458" cy="540"/>
            </a:xfrm>
          </p:grpSpPr>
          <p:sp>
            <p:nvSpPr>
              <p:cNvPr id="2068" name="Freeform 9">
                <a:extLst>
                  <a:ext uri="{FF2B5EF4-FFF2-40B4-BE49-F238E27FC236}">
                    <a16:creationId xmlns:a16="http://schemas.microsoft.com/office/drawing/2014/main" id="{66562ECA-143B-4EA7-AB8C-56F52269698F}"/>
                  </a:ext>
                </a:extLst>
              </p:cNvPr>
              <p:cNvSpPr>
                <a:spLocks/>
              </p:cNvSpPr>
              <p:nvPr userDrawn="1"/>
            </p:nvSpPr>
            <p:spPr bwMode="ltGray">
              <a:xfrm>
                <a:off x="3948" y="3799"/>
                <a:ext cx="996" cy="533"/>
              </a:xfrm>
              <a:custGeom>
                <a:avLst/>
                <a:gdLst>
                  <a:gd name="T0" fmla="*/ 636 w 996"/>
                  <a:gd name="T1" fmla="*/ 373 h 533"/>
                  <a:gd name="T2" fmla="*/ 495 w 996"/>
                  <a:gd name="T3" fmla="*/ 370 h 533"/>
                  <a:gd name="T4" fmla="*/ 280 w 996"/>
                  <a:gd name="T5" fmla="*/ 249 h 533"/>
                  <a:gd name="T6" fmla="*/ 127 w 996"/>
                  <a:gd name="T7" fmla="*/ 66 h 533"/>
                  <a:gd name="T8" fmla="*/ 0 w 996"/>
                  <a:gd name="T9" fmla="*/ 0 h 533"/>
                  <a:gd name="T10" fmla="*/ 22 w 996"/>
                  <a:gd name="T11" fmla="*/ 26 h 533"/>
                  <a:gd name="T12" fmla="*/ 0 w 996"/>
                  <a:gd name="T13" fmla="*/ 65 h 533"/>
                  <a:gd name="T14" fmla="*/ 30 w 996"/>
                  <a:gd name="T15" fmla="*/ 119 h 533"/>
                  <a:gd name="T16" fmla="*/ 75 w 996"/>
                  <a:gd name="T17" fmla="*/ 243 h 533"/>
                  <a:gd name="T18" fmla="*/ 45 w 996"/>
                  <a:gd name="T19" fmla="*/ 422 h 533"/>
                  <a:gd name="T20" fmla="*/ 200 w 996"/>
                  <a:gd name="T21" fmla="*/ 329 h 533"/>
                  <a:gd name="T22" fmla="*/ 612 w 996"/>
                  <a:gd name="T23" fmla="*/ 533 h 533"/>
                  <a:gd name="T24" fmla="*/ 996 w 996"/>
                  <a:gd name="T25" fmla="*/ 529 h 533"/>
                  <a:gd name="T26" fmla="*/ 828 w 996"/>
                  <a:gd name="T27" fmla="*/ 473 h 533"/>
                  <a:gd name="T28" fmla="*/ 636 w 996"/>
                  <a:gd name="T29" fmla="*/ 373 h 533"/>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0" t="0" r="r" b="b"/>
                <a:pathLst>
                  <a:path w="996" h="533">
                    <a:moveTo>
                      <a:pt x="636" y="373"/>
                    </a:moveTo>
                    <a:lnTo>
                      <a:pt x="495" y="370"/>
                    </a:lnTo>
                    <a:lnTo>
                      <a:pt x="280" y="249"/>
                    </a:lnTo>
                    <a:lnTo>
                      <a:pt x="127" y="66"/>
                    </a:lnTo>
                    <a:lnTo>
                      <a:pt x="0" y="0"/>
                    </a:lnTo>
                    <a:lnTo>
                      <a:pt x="22" y="26"/>
                    </a:lnTo>
                    <a:lnTo>
                      <a:pt x="0" y="65"/>
                    </a:lnTo>
                    <a:lnTo>
                      <a:pt x="30" y="119"/>
                    </a:lnTo>
                    <a:lnTo>
                      <a:pt x="75" y="243"/>
                    </a:lnTo>
                    <a:lnTo>
                      <a:pt x="45" y="422"/>
                    </a:lnTo>
                    <a:lnTo>
                      <a:pt x="200" y="329"/>
                    </a:lnTo>
                    <a:lnTo>
                      <a:pt x="612" y="533"/>
                    </a:lnTo>
                    <a:lnTo>
                      <a:pt x="996" y="529"/>
                    </a:lnTo>
                    <a:lnTo>
                      <a:pt x="828" y="473"/>
                    </a:lnTo>
                    <a:lnTo>
                      <a:pt x="636" y="37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9" name="Freeform 10">
                <a:extLst>
                  <a:ext uri="{FF2B5EF4-FFF2-40B4-BE49-F238E27FC236}">
                    <a16:creationId xmlns:a16="http://schemas.microsoft.com/office/drawing/2014/main" id="{A4981ACB-4F57-4766-988B-F94659CFC822}"/>
                  </a:ext>
                </a:extLst>
              </p:cNvPr>
              <p:cNvSpPr>
                <a:spLocks/>
              </p:cNvSpPr>
              <p:nvPr userDrawn="1"/>
            </p:nvSpPr>
            <p:spPr bwMode="ltGray">
              <a:xfrm>
                <a:off x="2677" y="3792"/>
                <a:ext cx="186" cy="395"/>
              </a:xfrm>
              <a:custGeom>
                <a:avLst/>
                <a:gdLst>
                  <a:gd name="T0" fmla="*/ 36 w 186"/>
                  <a:gd name="T1" fmla="*/ 0 h 353"/>
                  <a:gd name="T2" fmla="*/ 54 w 186"/>
                  <a:gd name="T3" fmla="*/ 20 h 353"/>
                  <a:gd name="T4" fmla="*/ 24 w 186"/>
                  <a:gd name="T5" fmla="*/ 34 h 353"/>
                  <a:gd name="T6" fmla="*/ 18 w 186"/>
                  <a:gd name="T7" fmla="*/ 74 h 353"/>
                  <a:gd name="T8" fmla="*/ 42 w 186"/>
                  <a:gd name="T9" fmla="*/ 128 h 353"/>
                  <a:gd name="T10" fmla="*/ 48 w 186"/>
                  <a:gd name="T11" fmla="*/ 181 h 353"/>
                  <a:gd name="T12" fmla="*/ 0 w 186"/>
                  <a:gd name="T13" fmla="*/ 395 h 353"/>
                  <a:gd name="T14" fmla="*/ 54 w 186"/>
                  <a:gd name="T15" fmla="*/ 261 h 353"/>
                  <a:gd name="T16" fmla="*/ 84 w 186"/>
                  <a:gd name="T17" fmla="*/ 242 h 353"/>
                  <a:gd name="T18" fmla="*/ 126 w 186"/>
                  <a:gd name="T19" fmla="*/ 141 h 353"/>
                  <a:gd name="T20" fmla="*/ 144 w 186"/>
                  <a:gd name="T21" fmla="*/ 134 h 353"/>
                  <a:gd name="T22" fmla="*/ 144 w 186"/>
                  <a:gd name="T23" fmla="*/ 101 h 353"/>
                  <a:gd name="T24" fmla="*/ 186 w 186"/>
                  <a:gd name="T25" fmla="*/ 74 h 353"/>
                  <a:gd name="T26" fmla="*/ 162 w 186"/>
                  <a:gd name="T27" fmla="*/ 67 h 353"/>
                  <a:gd name="T28" fmla="*/ 36 w 186"/>
                  <a:gd name="T29" fmla="*/ 0 h 353"/>
                  <a:gd name="T30" fmla="*/ 36 w 186"/>
                  <a:gd name="T31" fmla="*/ 0 h 35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6" h="353">
                    <a:moveTo>
                      <a:pt x="36" y="0"/>
                    </a:moveTo>
                    <a:lnTo>
                      <a:pt x="54" y="18"/>
                    </a:lnTo>
                    <a:lnTo>
                      <a:pt x="24" y="30"/>
                    </a:lnTo>
                    <a:lnTo>
                      <a:pt x="18" y="66"/>
                    </a:lnTo>
                    <a:lnTo>
                      <a:pt x="42" y="114"/>
                    </a:lnTo>
                    <a:lnTo>
                      <a:pt x="48" y="162"/>
                    </a:lnTo>
                    <a:lnTo>
                      <a:pt x="0" y="353"/>
                    </a:lnTo>
                    <a:lnTo>
                      <a:pt x="54" y="233"/>
                    </a:lnTo>
                    <a:lnTo>
                      <a:pt x="84" y="216"/>
                    </a:lnTo>
                    <a:lnTo>
                      <a:pt x="126" y="126"/>
                    </a:lnTo>
                    <a:lnTo>
                      <a:pt x="144" y="120"/>
                    </a:lnTo>
                    <a:lnTo>
                      <a:pt x="144" y="90"/>
                    </a:lnTo>
                    <a:lnTo>
                      <a:pt x="186" y="66"/>
                    </a:lnTo>
                    <a:lnTo>
                      <a:pt x="162" y="60"/>
                    </a:lnTo>
                    <a:lnTo>
                      <a:pt x="36"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70" name="Freeform 11">
                <a:extLst>
                  <a:ext uri="{FF2B5EF4-FFF2-40B4-BE49-F238E27FC236}">
                    <a16:creationId xmlns:a16="http://schemas.microsoft.com/office/drawing/2014/main" id="{9D032905-5A98-44C4-BDC4-8D1D6F9D6EE7}"/>
                  </a:ext>
                </a:extLst>
              </p:cNvPr>
              <p:cNvSpPr>
                <a:spLocks/>
              </p:cNvSpPr>
              <p:nvPr userDrawn="1"/>
            </p:nvSpPr>
            <p:spPr bwMode="ltGray">
              <a:xfrm>
                <a:off x="3030" y="3893"/>
                <a:ext cx="378" cy="271"/>
              </a:xfrm>
              <a:custGeom>
                <a:avLst/>
                <a:gdLst>
                  <a:gd name="T0" fmla="*/ 18 w 378"/>
                  <a:gd name="T1" fmla="*/ 0 h 271"/>
                  <a:gd name="T2" fmla="*/ 12 w 378"/>
                  <a:gd name="T3" fmla="*/ 13 h 271"/>
                  <a:gd name="T4" fmla="*/ 0 w 378"/>
                  <a:gd name="T5" fmla="*/ 40 h 271"/>
                  <a:gd name="T6" fmla="*/ 60 w 378"/>
                  <a:gd name="T7" fmla="*/ 121 h 271"/>
                  <a:gd name="T8" fmla="*/ 310 w 378"/>
                  <a:gd name="T9" fmla="*/ 271 h 271"/>
                  <a:gd name="T10" fmla="*/ 290 w 378"/>
                  <a:gd name="T11" fmla="*/ 139 h 271"/>
                  <a:gd name="T12" fmla="*/ 378 w 378"/>
                  <a:gd name="T13" fmla="*/ 76 h 271"/>
                  <a:gd name="T14" fmla="*/ 251 w 378"/>
                  <a:gd name="T15" fmla="*/ 94 h 271"/>
                  <a:gd name="T16" fmla="*/ 90 w 378"/>
                  <a:gd name="T17" fmla="*/ 54 h 271"/>
                  <a:gd name="T18" fmla="*/ 18 w 378"/>
                  <a:gd name="T19" fmla="*/ 0 h 271"/>
                  <a:gd name="T20" fmla="*/ 18 w 378"/>
                  <a:gd name="T21" fmla="*/ 0 h 27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0" t="0" r="r" b="b"/>
                <a:pathLst>
                  <a:path w="378" h="271">
                    <a:moveTo>
                      <a:pt x="18" y="0"/>
                    </a:moveTo>
                    <a:lnTo>
                      <a:pt x="12" y="13"/>
                    </a:lnTo>
                    <a:lnTo>
                      <a:pt x="0" y="40"/>
                    </a:lnTo>
                    <a:lnTo>
                      <a:pt x="60" y="121"/>
                    </a:lnTo>
                    <a:lnTo>
                      <a:pt x="310" y="271"/>
                    </a:lnTo>
                    <a:lnTo>
                      <a:pt x="290" y="139"/>
                    </a:lnTo>
                    <a:lnTo>
                      <a:pt x="378" y="76"/>
                    </a:lnTo>
                    <a:lnTo>
                      <a:pt x="251" y="94"/>
                    </a:lnTo>
                    <a:lnTo>
                      <a:pt x="90" y="54"/>
                    </a:lnTo>
                    <a:lnTo>
                      <a:pt x="18"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71" name="Freeform 12">
                <a:extLst>
                  <a:ext uri="{FF2B5EF4-FFF2-40B4-BE49-F238E27FC236}">
                    <a16:creationId xmlns:a16="http://schemas.microsoft.com/office/drawing/2014/main" id="{5D99203F-2838-4455-8417-FB9DD336A967}"/>
                  </a:ext>
                </a:extLst>
              </p:cNvPr>
              <p:cNvSpPr>
                <a:spLocks/>
              </p:cNvSpPr>
              <p:nvPr userDrawn="1"/>
            </p:nvSpPr>
            <p:spPr bwMode="ltGray">
              <a:xfrm>
                <a:off x="3628" y="3866"/>
                <a:ext cx="155" cy="74"/>
              </a:xfrm>
              <a:custGeom>
                <a:avLst/>
                <a:gdLst>
                  <a:gd name="T0" fmla="*/ 114 w 155"/>
                  <a:gd name="T1" fmla="*/ 0 h 66"/>
                  <a:gd name="T2" fmla="*/ 0 w 155"/>
                  <a:gd name="T3" fmla="*/ 0 h 66"/>
                  <a:gd name="T4" fmla="*/ 0 w 155"/>
                  <a:gd name="T5" fmla="*/ 0 h 66"/>
                  <a:gd name="T6" fmla="*/ 6 w 155"/>
                  <a:gd name="T7" fmla="*/ 7 h 66"/>
                  <a:gd name="T8" fmla="*/ 6 w 155"/>
                  <a:gd name="T9" fmla="*/ 20 h 66"/>
                  <a:gd name="T10" fmla="*/ 0 w 155"/>
                  <a:gd name="T11" fmla="*/ 27 h 66"/>
                  <a:gd name="T12" fmla="*/ 78 w 155"/>
                  <a:gd name="T13" fmla="*/ 67 h 66"/>
                  <a:gd name="T14" fmla="*/ 96 w 155"/>
                  <a:gd name="T15" fmla="*/ 47 h 66"/>
                  <a:gd name="T16" fmla="*/ 155 w 155"/>
                  <a:gd name="T17" fmla="*/ 74 h 66"/>
                  <a:gd name="T18" fmla="*/ 126 w 155"/>
                  <a:gd name="T19" fmla="*/ 27 h 66"/>
                  <a:gd name="T20" fmla="*/ 149 w 155"/>
                  <a:gd name="T21" fmla="*/ 0 h 66"/>
                  <a:gd name="T22" fmla="*/ 114 w 155"/>
                  <a:gd name="T23" fmla="*/ 0 h 66"/>
                  <a:gd name="T24" fmla="*/ 114 w 155"/>
                  <a:gd name="T25" fmla="*/ 0 h 6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155" h="66">
                    <a:moveTo>
                      <a:pt x="114" y="0"/>
                    </a:moveTo>
                    <a:lnTo>
                      <a:pt x="0" y="0"/>
                    </a:lnTo>
                    <a:lnTo>
                      <a:pt x="6" y="6"/>
                    </a:lnTo>
                    <a:lnTo>
                      <a:pt x="6" y="18"/>
                    </a:lnTo>
                    <a:lnTo>
                      <a:pt x="0" y="24"/>
                    </a:lnTo>
                    <a:lnTo>
                      <a:pt x="78" y="60"/>
                    </a:lnTo>
                    <a:lnTo>
                      <a:pt x="96" y="42"/>
                    </a:lnTo>
                    <a:lnTo>
                      <a:pt x="155" y="66"/>
                    </a:lnTo>
                    <a:lnTo>
                      <a:pt x="126" y="24"/>
                    </a:lnTo>
                    <a:lnTo>
                      <a:pt x="149" y="0"/>
                    </a:lnTo>
                    <a:lnTo>
                      <a:pt x="114"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72" name="Freeform 13">
                <a:extLst>
                  <a:ext uri="{FF2B5EF4-FFF2-40B4-BE49-F238E27FC236}">
                    <a16:creationId xmlns:a16="http://schemas.microsoft.com/office/drawing/2014/main" id="{6ADCD6E7-C7F4-487F-8AC1-528DEF23BDBA}"/>
                  </a:ext>
                </a:extLst>
              </p:cNvPr>
              <p:cNvSpPr>
                <a:spLocks/>
              </p:cNvSpPr>
              <p:nvPr userDrawn="1"/>
            </p:nvSpPr>
            <p:spPr bwMode="ltGray">
              <a:xfrm>
                <a:off x="2486" y="3859"/>
                <a:ext cx="42" cy="81"/>
              </a:xfrm>
              <a:custGeom>
                <a:avLst/>
                <a:gdLst>
                  <a:gd name="T0" fmla="*/ 6 w 42"/>
                  <a:gd name="T1" fmla="*/ 41 h 72"/>
                  <a:gd name="T2" fmla="*/ 0 w 42"/>
                  <a:gd name="T3" fmla="*/ 20 h 72"/>
                  <a:gd name="T4" fmla="*/ 12 w 42"/>
                  <a:gd name="T5" fmla="*/ 7 h 72"/>
                  <a:gd name="T6" fmla="*/ 0 w 42"/>
                  <a:gd name="T7" fmla="*/ 7 h 72"/>
                  <a:gd name="T8" fmla="*/ 12 w 42"/>
                  <a:gd name="T9" fmla="*/ 7 h 72"/>
                  <a:gd name="T10" fmla="*/ 24 w 42"/>
                  <a:gd name="T11" fmla="*/ 7 h 72"/>
                  <a:gd name="T12" fmla="*/ 36 w 42"/>
                  <a:gd name="T13" fmla="*/ 7 h 72"/>
                  <a:gd name="T14" fmla="*/ 42 w 42"/>
                  <a:gd name="T15" fmla="*/ 0 h 72"/>
                  <a:gd name="T16" fmla="*/ 30 w 42"/>
                  <a:gd name="T17" fmla="*/ 20 h 72"/>
                  <a:gd name="T18" fmla="*/ 42 w 42"/>
                  <a:gd name="T19" fmla="*/ 54 h 72"/>
                  <a:gd name="T20" fmla="*/ 12 w 42"/>
                  <a:gd name="T21" fmla="*/ 81 h 72"/>
                  <a:gd name="T22" fmla="*/ 6 w 42"/>
                  <a:gd name="T23" fmla="*/ 41 h 72"/>
                  <a:gd name="T24" fmla="*/ 6 w 42"/>
                  <a:gd name="T25" fmla="*/ 41 h 72"/>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42" h="72">
                    <a:moveTo>
                      <a:pt x="6" y="36"/>
                    </a:moveTo>
                    <a:lnTo>
                      <a:pt x="0" y="18"/>
                    </a:lnTo>
                    <a:lnTo>
                      <a:pt x="12" y="6"/>
                    </a:lnTo>
                    <a:lnTo>
                      <a:pt x="0" y="6"/>
                    </a:lnTo>
                    <a:lnTo>
                      <a:pt x="12" y="6"/>
                    </a:lnTo>
                    <a:lnTo>
                      <a:pt x="24" y="6"/>
                    </a:lnTo>
                    <a:lnTo>
                      <a:pt x="36" y="6"/>
                    </a:lnTo>
                    <a:lnTo>
                      <a:pt x="42" y="0"/>
                    </a:lnTo>
                    <a:lnTo>
                      <a:pt x="30" y="18"/>
                    </a:lnTo>
                    <a:lnTo>
                      <a:pt x="42" y="48"/>
                    </a:lnTo>
                    <a:lnTo>
                      <a:pt x="12" y="72"/>
                    </a:lnTo>
                    <a:lnTo>
                      <a:pt x="6" y="3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54286" name="Freeform 14">
              <a:extLst>
                <a:ext uri="{FF2B5EF4-FFF2-40B4-BE49-F238E27FC236}">
                  <a16:creationId xmlns:a16="http://schemas.microsoft.com/office/drawing/2014/main" id="{9C5ABB75-9E4A-40EC-A239-FF83B114BE3A}"/>
                </a:ext>
              </a:extLst>
            </p:cNvPr>
            <p:cNvSpPr>
              <a:spLocks/>
            </p:cNvSpPr>
            <p:nvPr userDrawn="1"/>
          </p:nvSpPr>
          <p:spPr bwMode="ltGray">
            <a:xfrm>
              <a:off x="0" y="3792"/>
              <a:ext cx="3976" cy="535"/>
            </a:xfrm>
            <a:custGeom>
              <a:avLst/>
              <a:gdLst>
                <a:gd name="T0" fmla="*/ 3976 w 3976"/>
                <a:gd name="T1" fmla="*/ 527 h 527"/>
                <a:gd name="T2" fmla="*/ 3970 w 3976"/>
                <a:gd name="T3" fmla="*/ 527 h 527"/>
                <a:gd name="T4" fmla="*/ 3844 w 3976"/>
                <a:gd name="T5" fmla="*/ 509 h 527"/>
                <a:gd name="T6" fmla="*/ 2487 w 3976"/>
                <a:gd name="T7" fmla="*/ 305 h 527"/>
                <a:gd name="T8" fmla="*/ 2039 w 3976"/>
                <a:gd name="T9" fmla="*/ 36 h 527"/>
                <a:gd name="T10" fmla="*/ 1907 w 3976"/>
                <a:gd name="T11" fmla="*/ 24 h 527"/>
                <a:gd name="T12" fmla="*/ 1883 w 3976"/>
                <a:gd name="T13" fmla="*/ 54 h 527"/>
                <a:gd name="T14" fmla="*/ 1859 w 3976"/>
                <a:gd name="T15" fmla="*/ 54 h 527"/>
                <a:gd name="T16" fmla="*/ 1830 w 3976"/>
                <a:gd name="T17" fmla="*/ 30 h 527"/>
                <a:gd name="T18" fmla="*/ 1704 w 3976"/>
                <a:gd name="T19" fmla="*/ 102 h 527"/>
                <a:gd name="T20" fmla="*/ 1608 w 3976"/>
                <a:gd name="T21" fmla="*/ 126 h 527"/>
                <a:gd name="T22" fmla="*/ 1561 w 3976"/>
                <a:gd name="T23" fmla="*/ 132 h 527"/>
                <a:gd name="T24" fmla="*/ 1495 w 3976"/>
                <a:gd name="T25" fmla="*/ 102 h 527"/>
                <a:gd name="T26" fmla="*/ 1357 w 3976"/>
                <a:gd name="T27" fmla="*/ 126 h 527"/>
                <a:gd name="T28" fmla="*/ 1285 w 3976"/>
                <a:gd name="T29" fmla="*/ 24 h 527"/>
                <a:gd name="T30" fmla="*/ 1280 w 3976"/>
                <a:gd name="T31" fmla="*/ 18 h 527"/>
                <a:gd name="T32" fmla="*/ 1262 w 3976"/>
                <a:gd name="T33" fmla="*/ 12 h 527"/>
                <a:gd name="T34" fmla="*/ 1238 w 3976"/>
                <a:gd name="T35" fmla="*/ 6 h 527"/>
                <a:gd name="T36" fmla="*/ 1220 w 3976"/>
                <a:gd name="T37" fmla="*/ 0 h 527"/>
                <a:gd name="T38" fmla="*/ 1196 w 3976"/>
                <a:gd name="T39" fmla="*/ 0 h 527"/>
                <a:gd name="T40" fmla="*/ 1166 w 3976"/>
                <a:gd name="T41" fmla="*/ 0 h 527"/>
                <a:gd name="T42" fmla="*/ 1142 w 3976"/>
                <a:gd name="T43" fmla="*/ 0 h 527"/>
                <a:gd name="T44" fmla="*/ 1136 w 3976"/>
                <a:gd name="T45" fmla="*/ 0 h 527"/>
                <a:gd name="T46" fmla="*/ 1130 w 3976"/>
                <a:gd name="T47" fmla="*/ 0 h 527"/>
                <a:gd name="T48" fmla="*/ 1124 w 3976"/>
                <a:gd name="T49" fmla="*/ 6 h 527"/>
                <a:gd name="T50" fmla="*/ 1118 w 3976"/>
                <a:gd name="T51" fmla="*/ 12 h 527"/>
                <a:gd name="T52" fmla="*/ 1100 w 3976"/>
                <a:gd name="T53" fmla="*/ 18 h 527"/>
                <a:gd name="T54" fmla="*/ 1088 w 3976"/>
                <a:gd name="T55" fmla="*/ 18 h 527"/>
                <a:gd name="T56" fmla="*/ 1070 w 3976"/>
                <a:gd name="T57" fmla="*/ 24 h 527"/>
                <a:gd name="T58" fmla="*/ 1052 w 3976"/>
                <a:gd name="T59" fmla="*/ 30 h 527"/>
                <a:gd name="T60" fmla="*/ 1034 w 3976"/>
                <a:gd name="T61" fmla="*/ 36 h 527"/>
                <a:gd name="T62" fmla="*/ 1028 w 3976"/>
                <a:gd name="T63" fmla="*/ 42 h 527"/>
                <a:gd name="T64" fmla="*/ 969 w 3976"/>
                <a:gd name="T65" fmla="*/ 60 h 527"/>
                <a:gd name="T66" fmla="*/ 921 w 3976"/>
                <a:gd name="T67" fmla="*/ 72 h 527"/>
                <a:gd name="T68" fmla="*/ 855 w 3976"/>
                <a:gd name="T69" fmla="*/ 48 h 527"/>
                <a:gd name="T70" fmla="*/ 825 w 3976"/>
                <a:gd name="T71" fmla="*/ 48 h 527"/>
                <a:gd name="T72" fmla="*/ 759 w 3976"/>
                <a:gd name="T73" fmla="*/ 72 h 527"/>
                <a:gd name="T74" fmla="*/ 735 w 3976"/>
                <a:gd name="T75" fmla="*/ 72 h 527"/>
                <a:gd name="T76" fmla="*/ 706 w 3976"/>
                <a:gd name="T77" fmla="*/ 60 h 527"/>
                <a:gd name="T78" fmla="*/ 640 w 3976"/>
                <a:gd name="T79" fmla="*/ 60 h 527"/>
                <a:gd name="T80" fmla="*/ 544 w 3976"/>
                <a:gd name="T81" fmla="*/ 72 h 527"/>
                <a:gd name="T82" fmla="*/ 389 w 3976"/>
                <a:gd name="T83" fmla="*/ 18 h 527"/>
                <a:gd name="T84" fmla="*/ 323 w 3976"/>
                <a:gd name="T85" fmla="*/ 60 h 527"/>
                <a:gd name="T86" fmla="*/ 317 w 3976"/>
                <a:gd name="T87" fmla="*/ 60 h 527"/>
                <a:gd name="T88" fmla="*/ 305 w 3976"/>
                <a:gd name="T89" fmla="*/ 72 h 527"/>
                <a:gd name="T90" fmla="*/ 287 w 3976"/>
                <a:gd name="T91" fmla="*/ 78 h 527"/>
                <a:gd name="T92" fmla="*/ 263 w 3976"/>
                <a:gd name="T93" fmla="*/ 90 h 527"/>
                <a:gd name="T94" fmla="*/ 203 w 3976"/>
                <a:gd name="T95" fmla="*/ 120 h 527"/>
                <a:gd name="T96" fmla="*/ 149 w 3976"/>
                <a:gd name="T97" fmla="*/ 150 h 527"/>
                <a:gd name="T98" fmla="*/ 78 w 3976"/>
                <a:gd name="T99" fmla="*/ 168 h 527"/>
                <a:gd name="T100" fmla="*/ 0 w 3976"/>
                <a:gd name="T101" fmla="*/ 180 h 527"/>
                <a:gd name="T102" fmla="*/ 0 w 3976"/>
                <a:gd name="T103" fmla="*/ 527 h 527"/>
                <a:gd name="T104" fmla="*/ 1010 w 3976"/>
                <a:gd name="T105" fmla="*/ 527 h 527"/>
                <a:gd name="T106" fmla="*/ 3725 w 3976"/>
                <a:gd name="T107" fmla="*/ 527 h 527"/>
                <a:gd name="T108" fmla="*/ 3976 w 3976"/>
                <a:gd name="T109" fmla="*/ 527 h 527"/>
                <a:gd name="T110" fmla="*/ 3976 w 3976"/>
                <a:gd name="T111" fmla="*/ 527 h 52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3976" h="527">
                  <a:moveTo>
                    <a:pt x="3976" y="527"/>
                  </a:moveTo>
                  <a:lnTo>
                    <a:pt x="3970" y="527"/>
                  </a:lnTo>
                  <a:lnTo>
                    <a:pt x="3844" y="509"/>
                  </a:lnTo>
                  <a:lnTo>
                    <a:pt x="2487" y="305"/>
                  </a:lnTo>
                  <a:lnTo>
                    <a:pt x="2039" y="36"/>
                  </a:lnTo>
                  <a:lnTo>
                    <a:pt x="1907" y="24"/>
                  </a:lnTo>
                  <a:lnTo>
                    <a:pt x="1883" y="54"/>
                  </a:lnTo>
                  <a:lnTo>
                    <a:pt x="1859" y="54"/>
                  </a:lnTo>
                  <a:lnTo>
                    <a:pt x="1830" y="30"/>
                  </a:lnTo>
                  <a:lnTo>
                    <a:pt x="1704" y="102"/>
                  </a:lnTo>
                  <a:lnTo>
                    <a:pt x="1608" y="126"/>
                  </a:lnTo>
                  <a:lnTo>
                    <a:pt x="1561" y="132"/>
                  </a:lnTo>
                  <a:lnTo>
                    <a:pt x="1495" y="102"/>
                  </a:lnTo>
                  <a:lnTo>
                    <a:pt x="1357" y="126"/>
                  </a:lnTo>
                  <a:lnTo>
                    <a:pt x="1285" y="24"/>
                  </a:lnTo>
                  <a:lnTo>
                    <a:pt x="1280" y="18"/>
                  </a:lnTo>
                  <a:lnTo>
                    <a:pt x="1262" y="12"/>
                  </a:lnTo>
                  <a:lnTo>
                    <a:pt x="1238" y="6"/>
                  </a:lnTo>
                  <a:lnTo>
                    <a:pt x="1220" y="0"/>
                  </a:lnTo>
                  <a:lnTo>
                    <a:pt x="1196" y="0"/>
                  </a:lnTo>
                  <a:lnTo>
                    <a:pt x="1166" y="0"/>
                  </a:lnTo>
                  <a:lnTo>
                    <a:pt x="1142" y="0"/>
                  </a:lnTo>
                  <a:lnTo>
                    <a:pt x="1136" y="0"/>
                  </a:lnTo>
                  <a:lnTo>
                    <a:pt x="1130" y="0"/>
                  </a:lnTo>
                  <a:lnTo>
                    <a:pt x="1124" y="6"/>
                  </a:lnTo>
                  <a:lnTo>
                    <a:pt x="1118" y="12"/>
                  </a:lnTo>
                  <a:lnTo>
                    <a:pt x="1100" y="18"/>
                  </a:lnTo>
                  <a:lnTo>
                    <a:pt x="1088" y="18"/>
                  </a:lnTo>
                  <a:lnTo>
                    <a:pt x="1070" y="24"/>
                  </a:lnTo>
                  <a:lnTo>
                    <a:pt x="1052" y="30"/>
                  </a:lnTo>
                  <a:lnTo>
                    <a:pt x="1034" y="36"/>
                  </a:lnTo>
                  <a:lnTo>
                    <a:pt x="1028" y="42"/>
                  </a:lnTo>
                  <a:lnTo>
                    <a:pt x="969" y="60"/>
                  </a:lnTo>
                  <a:lnTo>
                    <a:pt x="921" y="72"/>
                  </a:lnTo>
                  <a:lnTo>
                    <a:pt x="855" y="48"/>
                  </a:lnTo>
                  <a:lnTo>
                    <a:pt x="825" y="48"/>
                  </a:lnTo>
                  <a:lnTo>
                    <a:pt x="759" y="72"/>
                  </a:lnTo>
                  <a:lnTo>
                    <a:pt x="735" y="72"/>
                  </a:lnTo>
                  <a:lnTo>
                    <a:pt x="706" y="60"/>
                  </a:lnTo>
                  <a:lnTo>
                    <a:pt x="640" y="60"/>
                  </a:lnTo>
                  <a:lnTo>
                    <a:pt x="544" y="72"/>
                  </a:lnTo>
                  <a:lnTo>
                    <a:pt x="389" y="18"/>
                  </a:lnTo>
                  <a:lnTo>
                    <a:pt x="323" y="60"/>
                  </a:lnTo>
                  <a:lnTo>
                    <a:pt x="317" y="60"/>
                  </a:lnTo>
                  <a:lnTo>
                    <a:pt x="305" y="72"/>
                  </a:lnTo>
                  <a:lnTo>
                    <a:pt x="287" y="78"/>
                  </a:lnTo>
                  <a:lnTo>
                    <a:pt x="263" y="90"/>
                  </a:lnTo>
                  <a:lnTo>
                    <a:pt x="203" y="120"/>
                  </a:lnTo>
                  <a:lnTo>
                    <a:pt x="149" y="150"/>
                  </a:lnTo>
                  <a:lnTo>
                    <a:pt x="78" y="168"/>
                  </a:lnTo>
                  <a:lnTo>
                    <a:pt x="0" y="180"/>
                  </a:lnTo>
                  <a:lnTo>
                    <a:pt x="0" y="527"/>
                  </a:lnTo>
                  <a:lnTo>
                    <a:pt x="1010" y="527"/>
                  </a:lnTo>
                  <a:lnTo>
                    <a:pt x="3725" y="527"/>
                  </a:lnTo>
                  <a:lnTo>
                    <a:pt x="3976" y="527"/>
                  </a:lnTo>
                  <a:lnTo>
                    <a:pt x="3976" y="527"/>
                  </a:lnTo>
                  <a:close/>
                </a:path>
              </a:pathLst>
            </a:custGeom>
            <a:gradFill rotWithShape="0">
              <a:gsLst>
                <a:gs pos="0">
                  <a:schemeClr val="bg2">
                    <a:gamma/>
                    <a:tint val="75686"/>
                    <a:invGamma/>
                  </a:schemeClr>
                </a:gs>
                <a:gs pos="100000">
                  <a:schemeClr val="bg2"/>
                </a:gs>
              </a:gsLst>
              <a:lin ang="5400000" scaled="1"/>
            </a:gradFill>
            <a:ln>
              <a:noFill/>
            </a:ln>
          </p:spPr>
          <p:txBody>
            <a:bodyPr/>
            <a:lstStyle/>
            <a:p>
              <a:pPr algn="ctr" eaLnBrk="1" hangingPunct="1">
                <a:defRPr/>
              </a:pPr>
              <a:endParaRPr lang="en-US"/>
            </a:p>
          </p:txBody>
        </p:sp>
      </p:grpSp>
      <p:grpSp>
        <p:nvGrpSpPr>
          <p:cNvPr id="2053" name="Group 15">
            <a:extLst>
              <a:ext uri="{FF2B5EF4-FFF2-40B4-BE49-F238E27FC236}">
                <a16:creationId xmlns:a16="http://schemas.microsoft.com/office/drawing/2014/main" id="{37849FCC-4FC0-4A4A-9C69-317E3FF06DC7}"/>
              </a:ext>
            </a:extLst>
          </p:cNvPr>
          <p:cNvGrpSpPr>
            <a:grpSpLocks/>
          </p:cNvGrpSpPr>
          <p:nvPr/>
        </p:nvGrpSpPr>
        <p:grpSpPr bwMode="auto">
          <a:xfrm>
            <a:off x="627063" y="6021388"/>
            <a:ext cx="5684837" cy="849312"/>
            <a:chOff x="395" y="3793"/>
            <a:chExt cx="3581" cy="535"/>
          </a:xfrm>
        </p:grpSpPr>
        <p:sp>
          <p:nvSpPr>
            <p:cNvPr id="2059" name="Freeform 16">
              <a:extLst>
                <a:ext uri="{FF2B5EF4-FFF2-40B4-BE49-F238E27FC236}">
                  <a16:creationId xmlns:a16="http://schemas.microsoft.com/office/drawing/2014/main" id="{E0B24C91-A4BA-4A18-A284-43DBB6B4CA49}"/>
                </a:ext>
              </a:extLst>
            </p:cNvPr>
            <p:cNvSpPr>
              <a:spLocks/>
            </p:cNvSpPr>
            <p:nvPr/>
          </p:nvSpPr>
          <p:spPr bwMode="auto">
            <a:xfrm>
              <a:off x="1196" y="3793"/>
              <a:ext cx="365" cy="291"/>
            </a:xfrm>
            <a:custGeom>
              <a:avLst/>
              <a:gdLst>
                <a:gd name="T0" fmla="*/ 24 w 365"/>
                <a:gd name="T1" fmla="*/ 24 h 287"/>
                <a:gd name="T2" fmla="*/ 0 w 365"/>
                <a:gd name="T3" fmla="*/ 61 h 287"/>
                <a:gd name="T4" fmla="*/ 66 w 365"/>
                <a:gd name="T5" fmla="*/ 110 h 287"/>
                <a:gd name="T6" fmla="*/ 143 w 365"/>
                <a:gd name="T7" fmla="*/ 183 h 287"/>
                <a:gd name="T8" fmla="*/ 191 w 365"/>
                <a:gd name="T9" fmla="*/ 170 h 287"/>
                <a:gd name="T10" fmla="*/ 341 w 365"/>
                <a:gd name="T11" fmla="*/ 291 h 287"/>
                <a:gd name="T12" fmla="*/ 305 w 365"/>
                <a:gd name="T13" fmla="*/ 176 h 287"/>
                <a:gd name="T14" fmla="*/ 365 w 365"/>
                <a:gd name="T15" fmla="*/ 134 h 287"/>
                <a:gd name="T16" fmla="*/ 359 w 365"/>
                <a:gd name="T17" fmla="*/ 128 h 287"/>
                <a:gd name="T18" fmla="*/ 335 w 365"/>
                <a:gd name="T19" fmla="*/ 116 h 287"/>
                <a:gd name="T20" fmla="*/ 299 w 365"/>
                <a:gd name="T21" fmla="*/ 91 h 287"/>
                <a:gd name="T22" fmla="*/ 257 w 365"/>
                <a:gd name="T23" fmla="*/ 73 h 287"/>
                <a:gd name="T24" fmla="*/ 215 w 365"/>
                <a:gd name="T25" fmla="*/ 55 h 287"/>
                <a:gd name="T26" fmla="*/ 173 w 365"/>
                <a:gd name="T27" fmla="*/ 37 h 287"/>
                <a:gd name="T28" fmla="*/ 143 w 365"/>
                <a:gd name="T29" fmla="*/ 24 h 287"/>
                <a:gd name="T30" fmla="*/ 131 w 365"/>
                <a:gd name="T31" fmla="*/ 18 h 287"/>
                <a:gd name="T32" fmla="*/ 107 w 365"/>
                <a:gd name="T33" fmla="*/ 18 h 287"/>
                <a:gd name="T34" fmla="*/ 95 w 365"/>
                <a:gd name="T35" fmla="*/ 18 h 287"/>
                <a:gd name="T36" fmla="*/ 72 w 365"/>
                <a:gd name="T37" fmla="*/ 12 h 287"/>
                <a:gd name="T38" fmla="*/ 66 w 365"/>
                <a:gd name="T39" fmla="*/ 12 h 287"/>
                <a:gd name="T40" fmla="*/ 54 w 365"/>
                <a:gd name="T41" fmla="*/ 6 h 287"/>
                <a:gd name="T42" fmla="*/ 42 w 365"/>
                <a:gd name="T43" fmla="*/ 0 h 287"/>
                <a:gd name="T44" fmla="*/ 30 w 365"/>
                <a:gd name="T45" fmla="*/ 0 h 287"/>
                <a:gd name="T46" fmla="*/ 24 w 365"/>
                <a:gd name="T47" fmla="*/ 24 h 287"/>
                <a:gd name="T48" fmla="*/ 24 w 365"/>
                <a:gd name="T49" fmla="*/ 24 h 287"/>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0" t="0" r="r" b="b"/>
              <a:pathLst>
                <a:path w="365" h="287">
                  <a:moveTo>
                    <a:pt x="24" y="24"/>
                  </a:moveTo>
                  <a:lnTo>
                    <a:pt x="0" y="60"/>
                  </a:lnTo>
                  <a:lnTo>
                    <a:pt x="66" y="108"/>
                  </a:lnTo>
                  <a:lnTo>
                    <a:pt x="143" y="180"/>
                  </a:lnTo>
                  <a:lnTo>
                    <a:pt x="191" y="168"/>
                  </a:lnTo>
                  <a:lnTo>
                    <a:pt x="341" y="287"/>
                  </a:lnTo>
                  <a:lnTo>
                    <a:pt x="305" y="174"/>
                  </a:lnTo>
                  <a:lnTo>
                    <a:pt x="365" y="132"/>
                  </a:lnTo>
                  <a:lnTo>
                    <a:pt x="359" y="126"/>
                  </a:lnTo>
                  <a:lnTo>
                    <a:pt x="335" y="114"/>
                  </a:lnTo>
                  <a:lnTo>
                    <a:pt x="299" y="90"/>
                  </a:lnTo>
                  <a:lnTo>
                    <a:pt x="257" y="72"/>
                  </a:lnTo>
                  <a:lnTo>
                    <a:pt x="215" y="54"/>
                  </a:lnTo>
                  <a:lnTo>
                    <a:pt x="173" y="36"/>
                  </a:lnTo>
                  <a:lnTo>
                    <a:pt x="143" y="24"/>
                  </a:lnTo>
                  <a:lnTo>
                    <a:pt x="131" y="18"/>
                  </a:lnTo>
                  <a:lnTo>
                    <a:pt x="107" y="18"/>
                  </a:lnTo>
                  <a:lnTo>
                    <a:pt x="95" y="18"/>
                  </a:lnTo>
                  <a:lnTo>
                    <a:pt x="72" y="12"/>
                  </a:lnTo>
                  <a:lnTo>
                    <a:pt x="66" y="12"/>
                  </a:lnTo>
                  <a:lnTo>
                    <a:pt x="54" y="6"/>
                  </a:lnTo>
                  <a:lnTo>
                    <a:pt x="42" y="0"/>
                  </a:lnTo>
                  <a:lnTo>
                    <a:pt x="30" y="0"/>
                  </a:lnTo>
                  <a:lnTo>
                    <a:pt x="24" y="24"/>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0" name="Freeform 17">
              <a:extLst>
                <a:ext uri="{FF2B5EF4-FFF2-40B4-BE49-F238E27FC236}">
                  <a16:creationId xmlns:a16="http://schemas.microsoft.com/office/drawing/2014/main" id="{1833D0D9-D796-49FD-8CCB-AC030B27EF3B}"/>
                </a:ext>
              </a:extLst>
            </p:cNvPr>
            <p:cNvSpPr>
              <a:spLocks/>
            </p:cNvSpPr>
            <p:nvPr/>
          </p:nvSpPr>
          <p:spPr bwMode="auto">
            <a:xfrm>
              <a:off x="1943" y="3829"/>
              <a:ext cx="2033" cy="499"/>
            </a:xfrm>
            <a:custGeom>
              <a:avLst/>
              <a:gdLst>
                <a:gd name="T0" fmla="*/ 186 w 2033"/>
                <a:gd name="T1" fmla="*/ 18 h 499"/>
                <a:gd name="T2" fmla="*/ 138 w 2033"/>
                <a:gd name="T3" fmla="*/ 6 h 499"/>
                <a:gd name="T4" fmla="*/ 96 w 2033"/>
                <a:gd name="T5" fmla="*/ 0 h 499"/>
                <a:gd name="T6" fmla="*/ 36 w 2033"/>
                <a:gd name="T7" fmla="*/ 0 h 499"/>
                <a:gd name="T8" fmla="*/ 12 w 2033"/>
                <a:gd name="T9" fmla="*/ 25 h 499"/>
                <a:gd name="T10" fmla="*/ 0 w 2033"/>
                <a:gd name="T11" fmla="*/ 128 h 499"/>
                <a:gd name="T12" fmla="*/ 60 w 2033"/>
                <a:gd name="T13" fmla="*/ 104 h 499"/>
                <a:gd name="T14" fmla="*/ 90 w 2033"/>
                <a:gd name="T15" fmla="*/ 134 h 499"/>
                <a:gd name="T16" fmla="*/ 150 w 2033"/>
                <a:gd name="T17" fmla="*/ 153 h 499"/>
                <a:gd name="T18" fmla="*/ 209 w 2033"/>
                <a:gd name="T19" fmla="*/ 273 h 499"/>
                <a:gd name="T20" fmla="*/ 401 w 2033"/>
                <a:gd name="T21" fmla="*/ 359 h 499"/>
                <a:gd name="T22" fmla="*/ 777 w 2033"/>
                <a:gd name="T23" fmla="*/ 359 h 499"/>
                <a:gd name="T24" fmla="*/ 2033 w 2033"/>
                <a:gd name="T25" fmla="*/ 499 h 499"/>
                <a:gd name="T26" fmla="*/ 2033 w 2033"/>
                <a:gd name="T27" fmla="*/ 499 h 499"/>
                <a:gd name="T28" fmla="*/ 1991 w 2033"/>
                <a:gd name="T29" fmla="*/ 493 h 499"/>
                <a:gd name="T30" fmla="*/ 676 w 2033"/>
                <a:gd name="T31" fmla="*/ 243 h 499"/>
                <a:gd name="T32" fmla="*/ 514 w 2033"/>
                <a:gd name="T33" fmla="*/ 159 h 499"/>
                <a:gd name="T34" fmla="*/ 425 w 2033"/>
                <a:gd name="T35" fmla="*/ 110 h 499"/>
                <a:gd name="T36" fmla="*/ 365 w 2033"/>
                <a:gd name="T37" fmla="*/ 92 h 499"/>
                <a:gd name="T38" fmla="*/ 281 w 2033"/>
                <a:gd name="T39" fmla="*/ 61 h 499"/>
                <a:gd name="T40" fmla="*/ 186 w 2033"/>
                <a:gd name="T41" fmla="*/ 18 h 499"/>
                <a:gd name="T42" fmla="*/ 186 w 2033"/>
                <a:gd name="T43" fmla="*/ 18 h 499"/>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2033" h="499">
                  <a:moveTo>
                    <a:pt x="186" y="18"/>
                  </a:moveTo>
                  <a:lnTo>
                    <a:pt x="138" y="6"/>
                  </a:lnTo>
                  <a:lnTo>
                    <a:pt x="96" y="0"/>
                  </a:lnTo>
                  <a:lnTo>
                    <a:pt x="36" y="0"/>
                  </a:lnTo>
                  <a:lnTo>
                    <a:pt x="12" y="25"/>
                  </a:lnTo>
                  <a:lnTo>
                    <a:pt x="0" y="128"/>
                  </a:lnTo>
                  <a:lnTo>
                    <a:pt x="60" y="104"/>
                  </a:lnTo>
                  <a:lnTo>
                    <a:pt x="90" y="134"/>
                  </a:lnTo>
                  <a:lnTo>
                    <a:pt x="150" y="153"/>
                  </a:lnTo>
                  <a:lnTo>
                    <a:pt x="209" y="273"/>
                  </a:lnTo>
                  <a:lnTo>
                    <a:pt x="401" y="359"/>
                  </a:lnTo>
                  <a:lnTo>
                    <a:pt x="777" y="359"/>
                  </a:lnTo>
                  <a:lnTo>
                    <a:pt x="2033" y="499"/>
                  </a:lnTo>
                  <a:lnTo>
                    <a:pt x="1991" y="493"/>
                  </a:lnTo>
                  <a:lnTo>
                    <a:pt x="676" y="243"/>
                  </a:lnTo>
                  <a:lnTo>
                    <a:pt x="514" y="159"/>
                  </a:lnTo>
                  <a:lnTo>
                    <a:pt x="425" y="110"/>
                  </a:lnTo>
                  <a:lnTo>
                    <a:pt x="365" y="92"/>
                  </a:lnTo>
                  <a:lnTo>
                    <a:pt x="281" y="61"/>
                  </a:lnTo>
                  <a:lnTo>
                    <a:pt x="186" y="18"/>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1" name="Freeform 18">
              <a:extLst>
                <a:ext uri="{FF2B5EF4-FFF2-40B4-BE49-F238E27FC236}">
                  <a16:creationId xmlns:a16="http://schemas.microsoft.com/office/drawing/2014/main" id="{3768492B-17B1-4BF6-B514-E15AD2203BD7}"/>
                </a:ext>
              </a:extLst>
            </p:cNvPr>
            <p:cNvSpPr>
              <a:spLocks/>
            </p:cNvSpPr>
            <p:nvPr/>
          </p:nvSpPr>
          <p:spPr bwMode="auto">
            <a:xfrm>
              <a:off x="1830" y="3823"/>
              <a:ext cx="71" cy="61"/>
            </a:xfrm>
            <a:custGeom>
              <a:avLst/>
              <a:gdLst>
                <a:gd name="T0" fmla="*/ 0 w 71"/>
                <a:gd name="T1" fmla="*/ 18 h 60"/>
                <a:gd name="T2" fmla="*/ 6 w 71"/>
                <a:gd name="T3" fmla="*/ 18 h 60"/>
                <a:gd name="T4" fmla="*/ 12 w 71"/>
                <a:gd name="T5" fmla="*/ 12 h 60"/>
                <a:gd name="T6" fmla="*/ 6 w 71"/>
                <a:gd name="T7" fmla="*/ 6 h 60"/>
                <a:gd name="T8" fmla="*/ 0 w 71"/>
                <a:gd name="T9" fmla="*/ 0 h 60"/>
                <a:gd name="T10" fmla="*/ 29 w 71"/>
                <a:gd name="T11" fmla="*/ 18 h 60"/>
                <a:gd name="T12" fmla="*/ 53 w 71"/>
                <a:gd name="T13" fmla="*/ 18 h 60"/>
                <a:gd name="T14" fmla="*/ 59 w 71"/>
                <a:gd name="T15" fmla="*/ 31 h 60"/>
                <a:gd name="T16" fmla="*/ 65 w 71"/>
                <a:gd name="T17" fmla="*/ 43 h 60"/>
                <a:gd name="T18" fmla="*/ 71 w 71"/>
                <a:gd name="T19" fmla="*/ 55 h 60"/>
                <a:gd name="T20" fmla="*/ 71 w 71"/>
                <a:gd name="T21" fmla="*/ 61 h 60"/>
                <a:gd name="T22" fmla="*/ 59 w 71"/>
                <a:gd name="T23" fmla="*/ 55 h 60"/>
                <a:gd name="T24" fmla="*/ 47 w 71"/>
                <a:gd name="T25" fmla="*/ 43 h 60"/>
                <a:gd name="T26" fmla="*/ 23 w 71"/>
                <a:gd name="T27" fmla="*/ 31 h 60"/>
                <a:gd name="T28" fmla="*/ 23 w 71"/>
                <a:gd name="T29" fmla="*/ 37 h 60"/>
                <a:gd name="T30" fmla="*/ 18 w 71"/>
                <a:gd name="T31" fmla="*/ 43 h 60"/>
                <a:gd name="T32" fmla="*/ 12 w 71"/>
                <a:gd name="T33" fmla="*/ 49 h 60"/>
                <a:gd name="T34" fmla="*/ 6 w 71"/>
                <a:gd name="T35" fmla="*/ 49 h 60"/>
                <a:gd name="T36" fmla="*/ 6 w 71"/>
                <a:gd name="T37" fmla="*/ 49 h 60"/>
                <a:gd name="T38" fmla="*/ 6 w 71"/>
                <a:gd name="T39" fmla="*/ 37 h 60"/>
                <a:gd name="T40" fmla="*/ 0 w 71"/>
                <a:gd name="T41" fmla="*/ 18 h 60"/>
                <a:gd name="T42" fmla="*/ 0 w 71"/>
                <a:gd name="T43" fmla="*/ 18 h 60"/>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71" h="60">
                  <a:moveTo>
                    <a:pt x="0" y="18"/>
                  </a:moveTo>
                  <a:lnTo>
                    <a:pt x="6" y="18"/>
                  </a:lnTo>
                  <a:lnTo>
                    <a:pt x="12" y="12"/>
                  </a:lnTo>
                  <a:lnTo>
                    <a:pt x="6" y="6"/>
                  </a:lnTo>
                  <a:lnTo>
                    <a:pt x="0" y="0"/>
                  </a:lnTo>
                  <a:lnTo>
                    <a:pt x="29" y="18"/>
                  </a:lnTo>
                  <a:lnTo>
                    <a:pt x="53" y="18"/>
                  </a:lnTo>
                  <a:lnTo>
                    <a:pt x="59" y="30"/>
                  </a:lnTo>
                  <a:lnTo>
                    <a:pt x="65" y="42"/>
                  </a:lnTo>
                  <a:lnTo>
                    <a:pt x="71" y="54"/>
                  </a:lnTo>
                  <a:lnTo>
                    <a:pt x="71" y="60"/>
                  </a:lnTo>
                  <a:lnTo>
                    <a:pt x="59" y="54"/>
                  </a:lnTo>
                  <a:lnTo>
                    <a:pt x="47" y="42"/>
                  </a:lnTo>
                  <a:lnTo>
                    <a:pt x="23" y="30"/>
                  </a:lnTo>
                  <a:lnTo>
                    <a:pt x="23" y="36"/>
                  </a:lnTo>
                  <a:lnTo>
                    <a:pt x="18" y="42"/>
                  </a:lnTo>
                  <a:lnTo>
                    <a:pt x="12" y="48"/>
                  </a:lnTo>
                  <a:lnTo>
                    <a:pt x="6" y="48"/>
                  </a:lnTo>
                  <a:lnTo>
                    <a:pt x="6" y="36"/>
                  </a:lnTo>
                  <a:lnTo>
                    <a:pt x="0" y="18"/>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2" name="Freeform 19">
              <a:extLst>
                <a:ext uri="{FF2B5EF4-FFF2-40B4-BE49-F238E27FC236}">
                  <a16:creationId xmlns:a16="http://schemas.microsoft.com/office/drawing/2014/main" id="{72355CCD-3B96-4A19-9F38-A44FF26E5601}"/>
                </a:ext>
              </a:extLst>
            </p:cNvPr>
            <p:cNvSpPr>
              <a:spLocks/>
            </p:cNvSpPr>
            <p:nvPr/>
          </p:nvSpPr>
          <p:spPr bwMode="auto">
            <a:xfrm>
              <a:off x="855" y="3842"/>
              <a:ext cx="161" cy="164"/>
            </a:xfrm>
            <a:custGeom>
              <a:avLst/>
              <a:gdLst>
                <a:gd name="T0" fmla="*/ 30 w 161"/>
                <a:gd name="T1" fmla="*/ 0 h 162"/>
                <a:gd name="T2" fmla="*/ 48 w 161"/>
                <a:gd name="T3" fmla="*/ 6 h 162"/>
                <a:gd name="T4" fmla="*/ 72 w 161"/>
                <a:gd name="T5" fmla="*/ 6 h 162"/>
                <a:gd name="T6" fmla="*/ 114 w 161"/>
                <a:gd name="T7" fmla="*/ 12 h 162"/>
                <a:gd name="T8" fmla="*/ 96 w 161"/>
                <a:gd name="T9" fmla="*/ 55 h 162"/>
                <a:gd name="T10" fmla="*/ 96 w 161"/>
                <a:gd name="T11" fmla="*/ 61 h 162"/>
                <a:gd name="T12" fmla="*/ 102 w 161"/>
                <a:gd name="T13" fmla="*/ 73 h 162"/>
                <a:gd name="T14" fmla="*/ 108 w 161"/>
                <a:gd name="T15" fmla="*/ 85 h 162"/>
                <a:gd name="T16" fmla="*/ 120 w 161"/>
                <a:gd name="T17" fmla="*/ 97 h 162"/>
                <a:gd name="T18" fmla="*/ 143 w 161"/>
                <a:gd name="T19" fmla="*/ 115 h 162"/>
                <a:gd name="T20" fmla="*/ 155 w 161"/>
                <a:gd name="T21" fmla="*/ 140 h 162"/>
                <a:gd name="T22" fmla="*/ 161 w 161"/>
                <a:gd name="T23" fmla="*/ 158 h 162"/>
                <a:gd name="T24" fmla="*/ 161 w 161"/>
                <a:gd name="T25" fmla="*/ 164 h 162"/>
                <a:gd name="T26" fmla="*/ 96 w 161"/>
                <a:gd name="T27" fmla="*/ 103 h 162"/>
                <a:gd name="T28" fmla="*/ 30 w 161"/>
                <a:gd name="T29" fmla="*/ 55 h 162"/>
                <a:gd name="T30" fmla="*/ 0 w 161"/>
                <a:gd name="T31" fmla="*/ 0 h 162"/>
                <a:gd name="T32" fmla="*/ 30 w 161"/>
                <a:gd name="T33" fmla="*/ 0 h 162"/>
                <a:gd name="T34" fmla="*/ 30 w 161"/>
                <a:gd name="T35" fmla="*/ 0 h 16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161" h="162">
                  <a:moveTo>
                    <a:pt x="30" y="0"/>
                  </a:moveTo>
                  <a:lnTo>
                    <a:pt x="48" y="6"/>
                  </a:lnTo>
                  <a:lnTo>
                    <a:pt x="72" y="6"/>
                  </a:lnTo>
                  <a:lnTo>
                    <a:pt x="114" y="12"/>
                  </a:lnTo>
                  <a:lnTo>
                    <a:pt x="96" y="54"/>
                  </a:lnTo>
                  <a:lnTo>
                    <a:pt x="96" y="60"/>
                  </a:lnTo>
                  <a:lnTo>
                    <a:pt x="102" y="72"/>
                  </a:lnTo>
                  <a:lnTo>
                    <a:pt x="108" y="84"/>
                  </a:lnTo>
                  <a:lnTo>
                    <a:pt x="120" y="96"/>
                  </a:lnTo>
                  <a:lnTo>
                    <a:pt x="143" y="114"/>
                  </a:lnTo>
                  <a:lnTo>
                    <a:pt x="155" y="138"/>
                  </a:lnTo>
                  <a:lnTo>
                    <a:pt x="161" y="156"/>
                  </a:lnTo>
                  <a:lnTo>
                    <a:pt x="161" y="162"/>
                  </a:lnTo>
                  <a:lnTo>
                    <a:pt x="96" y="102"/>
                  </a:lnTo>
                  <a:lnTo>
                    <a:pt x="30" y="54"/>
                  </a:lnTo>
                  <a:lnTo>
                    <a:pt x="0" y="0"/>
                  </a:lnTo>
                  <a:lnTo>
                    <a:pt x="30"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3" name="Freeform 20">
              <a:extLst>
                <a:ext uri="{FF2B5EF4-FFF2-40B4-BE49-F238E27FC236}">
                  <a16:creationId xmlns:a16="http://schemas.microsoft.com/office/drawing/2014/main" id="{BE27AD86-6577-4A0B-B0A2-55F2D144656D}"/>
                </a:ext>
              </a:extLst>
            </p:cNvPr>
            <p:cNvSpPr>
              <a:spLocks/>
            </p:cNvSpPr>
            <p:nvPr/>
          </p:nvSpPr>
          <p:spPr bwMode="auto">
            <a:xfrm>
              <a:off x="706" y="3854"/>
              <a:ext cx="59" cy="61"/>
            </a:xfrm>
            <a:custGeom>
              <a:avLst/>
              <a:gdLst>
                <a:gd name="T0" fmla="*/ 59 w 59"/>
                <a:gd name="T1" fmla="*/ 6 h 60"/>
                <a:gd name="T2" fmla="*/ 41 w 59"/>
                <a:gd name="T3" fmla="*/ 31 h 60"/>
                <a:gd name="T4" fmla="*/ 41 w 59"/>
                <a:gd name="T5" fmla="*/ 37 h 60"/>
                <a:gd name="T6" fmla="*/ 47 w 59"/>
                <a:gd name="T7" fmla="*/ 43 h 60"/>
                <a:gd name="T8" fmla="*/ 53 w 59"/>
                <a:gd name="T9" fmla="*/ 55 h 60"/>
                <a:gd name="T10" fmla="*/ 53 w 59"/>
                <a:gd name="T11" fmla="*/ 61 h 60"/>
                <a:gd name="T12" fmla="*/ 47 w 59"/>
                <a:gd name="T13" fmla="*/ 55 h 60"/>
                <a:gd name="T14" fmla="*/ 35 w 59"/>
                <a:gd name="T15" fmla="*/ 49 h 60"/>
                <a:gd name="T16" fmla="*/ 23 w 59"/>
                <a:gd name="T17" fmla="*/ 37 h 60"/>
                <a:gd name="T18" fmla="*/ 17 w 59"/>
                <a:gd name="T19" fmla="*/ 31 h 60"/>
                <a:gd name="T20" fmla="*/ 0 w 59"/>
                <a:gd name="T21" fmla="*/ 0 h 60"/>
                <a:gd name="T22" fmla="*/ 59 w 59"/>
                <a:gd name="T23" fmla="*/ 6 h 60"/>
                <a:gd name="T24" fmla="*/ 59 w 59"/>
                <a:gd name="T25" fmla="*/ 6 h 60"/>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59" h="60">
                  <a:moveTo>
                    <a:pt x="59" y="6"/>
                  </a:moveTo>
                  <a:lnTo>
                    <a:pt x="41" y="30"/>
                  </a:lnTo>
                  <a:lnTo>
                    <a:pt x="41" y="36"/>
                  </a:lnTo>
                  <a:lnTo>
                    <a:pt x="47" y="42"/>
                  </a:lnTo>
                  <a:lnTo>
                    <a:pt x="53" y="54"/>
                  </a:lnTo>
                  <a:lnTo>
                    <a:pt x="53" y="60"/>
                  </a:lnTo>
                  <a:lnTo>
                    <a:pt x="47" y="54"/>
                  </a:lnTo>
                  <a:lnTo>
                    <a:pt x="35" y="48"/>
                  </a:lnTo>
                  <a:lnTo>
                    <a:pt x="23" y="36"/>
                  </a:lnTo>
                  <a:lnTo>
                    <a:pt x="17" y="30"/>
                  </a:lnTo>
                  <a:lnTo>
                    <a:pt x="0" y="0"/>
                  </a:lnTo>
                  <a:lnTo>
                    <a:pt x="59" y="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2064" name="Freeform 21">
              <a:extLst>
                <a:ext uri="{FF2B5EF4-FFF2-40B4-BE49-F238E27FC236}">
                  <a16:creationId xmlns:a16="http://schemas.microsoft.com/office/drawing/2014/main" id="{D3C5D5A6-D5F0-4C35-8D20-267ED80EFB46}"/>
                </a:ext>
              </a:extLst>
            </p:cNvPr>
            <p:cNvSpPr>
              <a:spLocks/>
            </p:cNvSpPr>
            <p:nvPr/>
          </p:nvSpPr>
          <p:spPr bwMode="auto">
            <a:xfrm>
              <a:off x="395" y="3811"/>
              <a:ext cx="245" cy="207"/>
            </a:xfrm>
            <a:custGeom>
              <a:avLst/>
              <a:gdLst>
                <a:gd name="T0" fmla="*/ 233 w 245"/>
                <a:gd name="T1" fmla="*/ 37 h 204"/>
                <a:gd name="T2" fmla="*/ 245 w 245"/>
                <a:gd name="T3" fmla="*/ 43 h 204"/>
                <a:gd name="T4" fmla="*/ 209 w 245"/>
                <a:gd name="T5" fmla="*/ 85 h 204"/>
                <a:gd name="T6" fmla="*/ 143 w 245"/>
                <a:gd name="T7" fmla="*/ 134 h 204"/>
                <a:gd name="T8" fmla="*/ 167 w 245"/>
                <a:gd name="T9" fmla="*/ 158 h 204"/>
                <a:gd name="T10" fmla="*/ 179 w 245"/>
                <a:gd name="T11" fmla="*/ 207 h 204"/>
                <a:gd name="T12" fmla="*/ 77 w 245"/>
                <a:gd name="T13" fmla="*/ 134 h 204"/>
                <a:gd name="T14" fmla="*/ 47 w 245"/>
                <a:gd name="T15" fmla="*/ 85 h 204"/>
                <a:gd name="T16" fmla="*/ 89 w 245"/>
                <a:gd name="T17" fmla="*/ 67 h 204"/>
                <a:gd name="T18" fmla="*/ 59 w 245"/>
                <a:gd name="T19" fmla="*/ 37 h 204"/>
                <a:gd name="T20" fmla="*/ 0 w 245"/>
                <a:gd name="T21" fmla="*/ 12 h 204"/>
                <a:gd name="T22" fmla="*/ 0 w 245"/>
                <a:gd name="T23" fmla="*/ 0 h 204"/>
                <a:gd name="T24" fmla="*/ 6 w 245"/>
                <a:gd name="T25" fmla="*/ 0 h 204"/>
                <a:gd name="T26" fmla="*/ 12 w 245"/>
                <a:gd name="T27" fmla="*/ 0 h 204"/>
                <a:gd name="T28" fmla="*/ 47 w 245"/>
                <a:gd name="T29" fmla="*/ 6 h 204"/>
                <a:gd name="T30" fmla="*/ 77 w 245"/>
                <a:gd name="T31" fmla="*/ 6 h 204"/>
                <a:gd name="T32" fmla="*/ 83 w 245"/>
                <a:gd name="T33" fmla="*/ 6 h 204"/>
                <a:gd name="T34" fmla="*/ 89 w 245"/>
                <a:gd name="T35" fmla="*/ 6 h 204"/>
                <a:gd name="T36" fmla="*/ 101 w 245"/>
                <a:gd name="T37" fmla="*/ 12 h 204"/>
                <a:gd name="T38" fmla="*/ 125 w 245"/>
                <a:gd name="T39" fmla="*/ 12 h 204"/>
                <a:gd name="T40" fmla="*/ 143 w 245"/>
                <a:gd name="T41" fmla="*/ 18 h 204"/>
                <a:gd name="T42" fmla="*/ 149 w 245"/>
                <a:gd name="T43" fmla="*/ 18 h 204"/>
                <a:gd name="T44" fmla="*/ 149 w 245"/>
                <a:gd name="T45" fmla="*/ 18 h 204"/>
                <a:gd name="T46" fmla="*/ 203 w 245"/>
                <a:gd name="T47" fmla="*/ 24 h 204"/>
                <a:gd name="T48" fmla="*/ 233 w 245"/>
                <a:gd name="T49" fmla="*/ 37 h 204"/>
                <a:gd name="T50" fmla="*/ 233 w 245"/>
                <a:gd name="T51" fmla="*/ 37 h 204"/>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245" h="204">
                  <a:moveTo>
                    <a:pt x="233" y="36"/>
                  </a:moveTo>
                  <a:lnTo>
                    <a:pt x="245" y="42"/>
                  </a:lnTo>
                  <a:lnTo>
                    <a:pt x="209" y="84"/>
                  </a:lnTo>
                  <a:lnTo>
                    <a:pt x="143" y="132"/>
                  </a:lnTo>
                  <a:lnTo>
                    <a:pt x="167" y="156"/>
                  </a:lnTo>
                  <a:lnTo>
                    <a:pt x="179" y="204"/>
                  </a:lnTo>
                  <a:lnTo>
                    <a:pt x="77" y="132"/>
                  </a:lnTo>
                  <a:lnTo>
                    <a:pt x="47" y="84"/>
                  </a:lnTo>
                  <a:lnTo>
                    <a:pt x="89" y="66"/>
                  </a:lnTo>
                  <a:lnTo>
                    <a:pt x="59" y="36"/>
                  </a:lnTo>
                  <a:lnTo>
                    <a:pt x="0" y="12"/>
                  </a:lnTo>
                  <a:lnTo>
                    <a:pt x="0" y="0"/>
                  </a:lnTo>
                  <a:lnTo>
                    <a:pt x="6" y="0"/>
                  </a:lnTo>
                  <a:lnTo>
                    <a:pt x="12" y="0"/>
                  </a:lnTo>
                  <a:lnTo>
                    <a:pt x="47" y="6"/>
                  </a:lnTo>
                  <a:lnTo>
                    <a:pt x="77" y="6"/>
                  </a:lnTo>
                  <a:lnTo>
                    <a:pt x="83" y="6"/>
                  </a:lnTo>
                  <a:lnTo>
                    <a:pt x="89" y="6"/>
                  </a:lnTo>
                  <a:lnTo>
                    <a:pt x="101" y="12"/>
                  </a:lnTo>
                  <a:lnTo>
                    <a:pt x="125" y="12"/>
                  </a:lnTo>
                  <a:lnTo>
                    <a:pt x="143" y="18"/>
                  </a:lnTo>
                  <a:lnTo>
                    <a:pt x="149" y="18"/>
                  </a:lnTo>
                  <a:lnTo>
                    <a:pt x="203" y="24"/>
                  </a:lnTo>
                  <a:lnTo>
                    <a:pt x="233" y="36"/>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54294" name="Rectangle 22">
            <a:extLst>
              <a:ext uri="{FF2B5EF4-FFF2-40B4-BE49-F238E27FC236}">
                <a16:creationId xmlns:a16="http://schemas.microsoft.com/office/drawing/2014/main" id="{ECB42CF3-7B4C-4456-BDC3-35C5B9052758}"/>
              </a:ext>
            </a:extLst>
          </p:cNvPr>
          <p:cNvSpPr>
            <a:spLocks noGrp="1" noChangeArrowheads="1"/>
          </p:cNvSpPr>
          <p:nvPr>
            <p:ph type="title"/>
          </p:nvPr>
        </p:nvSpPr>
        <p:spPr bwMode="auto">
          <a:xfrm>
            <a:off x="457200" y="228600"/>
            <a:ext cx="8229600" cy="1143000"/>
          </a:xfrm>
          <a:prstGeom prst="rect">
            <a:avLst/>
          </a:prstGeom>
          <a:noFill/>
          <a:ln>
            <a:noFill/>
          </a:ln>
          <a:effec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055" name="Rectangle 23">
            <a:extLst>
              <a:ext uri="{FF2B5EF4-FFF2-40B4-BE49-F238E27FC236}">
                <a16:creationId xmlns:a16="http://schemas.microsoft.com/office/drawing/2014/main" id="{78B10EC8-5F77-464F-B471-416066F4278C}"/>
              </a:ext>
            </a:extLst>
          </p:cNvPr>
          <p:cNvSpPr>
            <a:spLocks noGrp="1" noChangeArrowheads="1"/>
          </p:cNvSpPr>
          <p:nvPr>
            <p:ph type="body" idx="1"/>
          </p:nvPr>
        </p:nvSpPr>
        <p:spPr bwMode="auto">
          <a:xfrm>
            <a:off x="457200" y="1600200"/>
            <a:ext cx="8229600" cy="449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54296" name="Rectangle 24">
            <a:extLst>
              <a:ext uri="{FF2B5EF4-FFF2-40B4-BE49-F238E27FC236}">
                <a16:creationId xmlns:a16="http://schemas.microsoft.com/office/drawing/2014/main" id="{6B3F2C55-A919-442E-A26A-D9C2673D0535}"/>
              </a:ext>
            </a:extLst>
          </p:cNvPr>
          <p:cNvSpPr>
            <a:spLocks noGrp="1" noChangeArrowheads="1"/>
          </p:cNvSpPr>
          <p:nvPr>
            <p:ph type="dt" sz="half" idx="2"/>
          </p:nvPr>
        </p:nvSpPr>
        <p:spPr bwMode="auto">
          <a:xfrm>
            <a:off x="457200" y="6248400"/>
            <a:ext cx="21336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effectLst>
                  <a:outerShdw blurRad="38100" dist="38100" dir="2700000" algn="tl">
                    <a:srgbClr val="000000"/>
                  </a:outerShdw>
                </a:effectLst>
                <a:latin typeface="+mn-lt"/>
              </a:defRPr>
            </a:lvl1pPr>
          </a:lstStyle>
          <a:p>
            <a:pPr>
              <a:defRPr/>
            </a:pPr>
            <a:endParaRPr lang="en-US" altLang="en-US"/>
          </a:p>
        </p:txBody>
      </p:sp>
      <p:sp>
        <p:nvSpPr>
          <p:cNvPr id="54297" name="Rectangle 25">
            <a:extLst>
              <a:ext uri="{FF2B5EF4-FFF2-40B4-BE49-F238E27FC236}">
                <a16:creationId xmlns:a16="http://schemas.microsoft.com/office/drawing/2014/main" id="{CF4F812B-92F1-4982-8B9E-5A2766A349F7}"/>
              </a:ext>
            </a:extLst>
          </p:cNvPr>
          <p:cNvSpPr>
            <a:spLocks noGrp="1" noChangeArrowheads="1"/>
          </p:cNvSpPr>
          <p:nvPr>
            <p:ph type="ftr" sz="quarter" idx="3"/>
          </p:nvPr>
        </p:nvSpPr>
        <p:spPr bwMode="auto">
          <a:xfrm>
            <a:off x="3124200" y="6248400"/>
            <a:ext cx="28956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200">
                <a:effectLst>
                  <a:outerShdw blurRad="38100" dist="38100" dir="2700000" algn="tl">
                    <a:srgbClr val="000000"/>
                  </a:outerShdw>
                </a:effectLst>
                <a:latin typeface="+mn-lt"/>
              </a:defRPr>
            </a:lvl1pPr>
          </a:lstStyle>
          <a:p>
            <a:pPr>
              <a:defRPr/>
            </a:pPr>
            <a:endParaRPr lang="en-US" altLang="en-US"/>
          </a:p>
        </p:txBody>
      </p:sp>
      <p:sp>
        <p:nvSpPr>
          <p:cNvPr id="54298" name="Rectangle 26">
            <a:extLst>
              <a:ext uri="{FF2B5EF4-FFF2-40B4-BE49-F238E27FC236}">
                <a16:creationId xmlns:a16="http://schemas.microsoft.com/office/drawing/2014/main" id="{51CBC33D-C176-4C33-A47C-96AFFC0191CB}"/>
              </a:ext>
            </a:extLst>
          </p:cNvPr>
          <p:cNvSpPr>
            <a:spLocks noGrp="1" noChangeArrowheads="1"/>
          </p:cNvSpPr>
          <p:nvPr>
            <p:ph type="sldNum" sz="quarter" idx="4"/>
          </p:nvPr>
        </p:nvSpPr>
        <p:spPr bwMode="auto">
          <a:xfrm>
            <a:off x="6553200" y="6248400"/>
            <a:ext cx="21336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a:effectLst>
                  <a:outerShdw blurRad="38100" dist="38100" dir="2700000" algn="tl">
                    <a:srgbClr val="000000"/>
                  </a:outerShdw>
                </a:effectLst>
                <a:latin typeface="Arial" panose="020B0604020202020204" pitchFamily="34" charset="0"/>
              </a:defRPr>
            </a:lvl1pPr>
          </a:lstStyle>
          <a:p>
            <a:fld id="{C3864E8C-CD20-4677-BEAF-183C034CA9CA}" type="slidenum">
              <a:rPr lang="en-US" altLang="en-US"/>
              <a:pPr/>
              <a:t>‹#›</a:t>
            </a:fld>
            <a:endParaRPr lang="en-US" altLang="en-US"/>
          </a:p>
        </p:txBody>
      </p:sp>
    </p:spTree>
  </p:cSld>
  <p:clrMap bg1="dk2" tx1="lt1" bg2="dk1" tx2="lt2" accent1="accent1" accent2="accent2" accent3="accent3" accent4="accent4" accent5="accent5" accent6="accent6" hlink="hlink" folHlink="folHlink"/>
  <p:sldLayoutIdLst>
    <p:sldLayoutId id="2147483790" r:id="rId1"/>
    <p:sldLayoutId id="2147483750" r:id="rId2"/>
    <p:sldLayoutId id="2147483751" r:id="rId3"/>
    <p:sldLayoutId id="2147483752" r:id="rId4"/>
    <p:sldLayoutId id="2147483753" r:id="rId5"/>
    <p:sldLayoutId id="2147483754" r:id="rId6"/>
    <p:sldLayoutId id="2147483755" r:id="rId7"/>
    <p:sldLayoutId id="2147483756" r:id="rId8"/>
    <p:sldLayoutId id="2147483757" r:id="rId9"/>
    <p:sldLayoutId id="2147483758" r:id="rId10"/>
    <p:sldLayoutId id="2147483759" r:id="rId11"/>
  </p:sldLayoutIdLst>
  <p:txStyles>
    <p:titleStyle>
      <a:lvl1pPr algn="ctr" rtl="0" eaLnBrk="0" fontAlgn="base" hangingPunct="0">
        <a:spcBef>
          <a:spcPct val="0"/>
        </a:spcBef>
        <a:spcAft>
          <a:spcPct val="0"/>
        </a:spcAft>
        <a:defRPr sz="4400" kern="1200">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2pPr>
      <a:lvl3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3pPr>
      <a:lvl4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4pPr>
      <a:lvl5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5pPr>
      <a:lvl6pPr marL="457200" algn="ctr" rtl="0" fontAlgn="base">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6pPr>
      <a:lvl7pPr marL="914400" algn="ctr" rtl="0" fontAlgn="base">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7pPr>
      <a:lvl8pPr marL="1371600" algn="ctr" rtl="0" fontAlgn="base">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8pPr>
      <a:lvl9pPr marL="1828800" algn="ctr" rtl="0" fontAlgn="base">
        <a:spcBef>
          <a:spcPct val="0"/>
        </a:spcBef>
        <a:spcAft>
          <a:spcPct val="0"/>
        </a:spcAft>
        <a:defRPr sz="4400">
          <a:solidFill>
            <a:schemeClr val="tx2"/>
          </a:solidFill>
          <a:effectLst>
            <a:outerShdw blurRad="38100" dist="38100" dir="2700000" algn="tl">
              <a:srgbClr val="000000"/>
            </a:outerShdw>
          </a:effectLst>
          <a:latin typeface="Arial" panose="020B0604020202020204" pitchFamily="34" charset="0"/>
        </a:defRPr>
      </a:lvl9pPr>
    </p:titleStyle>
    <p:bodyStyle>
      <a:lvl1pPr marL="342900" indent="-342900" algn="l" rtl="0" eaLnBrk="0" fontAlgn="base" hangingPunct="0">
        <a:spcBef>
          <a:spcPct val="20000"/>
        </a:spcBef>
        <a:spcAft>
          <a:spcPct val="0"/>
        </a:spcAft>
        <a:buClr>
          <a:schemeClr val="tx2"/>
        </a:buClr>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lr>
          <a:schemeClr val="tx2"/>
        </a:buClr>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lr>
          <a:schemeClr val="tx2"/>
        </a:buClr>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3186" name="Rectangle 2">
            <a:extLst>
              <a:ext uri="{FF2B5EF4-FFF2-40B4-BE49-F238E27FC236}">
                <a16:creationId xmlns:a16="http://schemas.microsoft.com/office/drawing/2014/main" id="{0EC3258E-058F-4042-A8E1-46A440D832BA}"/>
              </a:ext>
            </a:extLst>
          </p:cNvPr>
          <p:cNvSpPr>
            <a:spLocks noGrp="1" noChangeArrowheads="1"/>
          </p:cNvSpPr>
          <p:nvPr>
            <p:ph type="dt" sz="half" idx="2"/>
          </p:nvPr>
        </p:nvSpPr>
        <p:spPr bwMode="auto">
          <a:xfrm>
            <a:off x="457200" y="6251575"/>
            <a:ext cx="2133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latin typeface="Arial" panose="020B0604020202020204" pitchFamily="34" charset="0"/>
              </a:defRPr>
            </a:lvl1pPr>
          </a:lstStyle>
          <a:p>
            <a:pPr>
              <a:defRPr/>
            </a:pPr>
            <a:endParaRPr lang="en-US" altLang="en-US"/>
          </a:p>
        </p:txBody>
      </p:sp>
      <p:sp>
        <p:nvSpPr>
          <p:cNvPr id="93187" name="Rectangle 3">
            <a:extLst>
              <a:ext uri="{FF2B5EF4-FFF2-40B4-BE49-F238E27FC236}">
                <a16:creationId xmlns:a16="http://schemas.microsoft.com/office/drawing/2014/main" id="{098C6AA7-211C-42ED-8E08-B83A2C64AA91}"/>
              </a:ext>
            </a:extLst>
          </p:cNvPr>
          <p:cNvSpPr>
            <a:spLocks noGrp="1" noChangeArrowheads="1"/>
          </p:cNvSpPr>
          <p:nvPr>
            <p:ph type="sldNum" sz="quarter" idx="4"/>
          </p:nvPr>
        </p:nvSpPr>
        <p:spPr bwMode="auto">
          <a:xfrm>
            <a:off x="6553200" y="6248400"/>
            <a:ext cx="2133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a:latin typeface="Arial" panose="020B0604020202020204" pitchFamily="34" charset="0"/>
              </a:defRPr>
            </a:lvl1pPr>
          </a:lstStyle>
          <a:p>
            <a:fld id="{186C3BDF-B24D-4ABD-B560-BDD6B5B16E25}" type="slidenum">
              <a:rPr lang="en-US" altLang="en-US"/>
              <a:pPr/>
              <a:t>‹#›</a:t>
            </a:fld>
            <a:endParaRPr lang="en-US" altLang="en-US"/>
          </a:p>
        </p:txBody>
      </p:sp>
      <p:grpSp>
        <p:nvGrpSpPr>
          <p:cNvPr id="3076" name="Group 4">
            <a:extLst>
              <a:ext uri="{FF2B5EF4-FFF2-40B4-BE49-F238E27FC236}">
                <a16:creationId xmlns:a16="http://schemas.microsoft.com/office/drawing/2014/main" id="{C45F998B-9D17-4426-B7DF-00F914C8C6B8}"/>
              </a:ext>
            </a:extLst>
          </p:cNvPr>
          <p:cNvGrpSpPr>
            <a:grpSpLocks/>
          </p:cNvGrpSpPr>
          <p:nvPr/>
        </p:nvGrpSpPr>
        <p:grpSpPr bwMode="auto">
          <a:xfrm>
            <a:off x="0" y="0"/>
            <a:ext cx="9140825" cy="6850063"/>
            <a:chOff x="0" y="0"/>
            <a:chExt cx="5758" cy="4315"/>
          </a:xfrm>
        </p:grpSpPr>
        <p:grpSp>
          <p:nvGrpSpPr>
            <p:cNvPr id="3080" name="Group 5">
              <a:extLst>
                <a:ext uri="{FF2B5EF4-FFF2-40B4-BE49-F238E27FC236}">
                  <a16:creationId xmlns:a16="http://schemas.microsoft.com/office/drawing/2014/main" id="{FBBA87DE-28AD-4CBB-B350-119BA55BD74A}"/>
                </a:ext>
              </a:extLst>
            </p:cNvPr>
            <p:cNvGrpSpPr>
              <a:grpSpLocks/>
            </p:cNvGrpSpPr>
            <p:nvPr userDrawn="1"/>
          </p:nvGrpSpPr>
          <p:grpSpPr bwMode="auto">
            <a:xfrm>
              <a:off x="1728" y="2230"/>
              <a:ext cx="4027" cy="2085"/>
              <a:chOff x="1728" y="2230"/>
              <a:chExt cx="4027" cy="2085"/>
            </a:xfrm>
          </p:grpSpPr>
          <p:sp>
            <p:nvSpPr>
              <p:cNvPr id="93190" name="Freeform 6">
                <a:extLst>
                  <a:ext uri="{FF2B5EF4-FFF2-40B4-BE49-F238E27FC236}">
                    <a16:creationId xmlns:a16="http://schemas.microsoft.com/office/drawing/2014/main" id="{61EE0F3A-D178-4842-9A52-D31B773B208E}"/>
                  </a:ext>
                </a:extLst>
              </p:cNvPr>
              <p:cNvSpPr>
                <a:spLocks/>
              </p:cNvSpPr>
              <p:nvPr/>
            </p:nvSpPr>
            <p:spPr bwMode="hidden">
              <a:xfrm>
                <a:off x="1728" y="2644"/>
                <a:ext cx="2882" cy="1671"/>
              </a:xfrm>
              <a:custGeom>
                <a:avLst/>
                <a:gdLst>
                  <a:gd name="T0" fmla="*/ 2740 w 2882"/>
                  <a:gd name="T1" fmla="*/ 528 h 1671"/>
                  <a:gd name="T2" fmla="*/ 2632 w 2882"/>
                  <a:gd name="T3" fmla="*/ 484 h 1671"/>
                  <a:gd name="T4" fmla="*/ 2480 w 2882"/>
                  <a:gd name="T5" fmla="*/ 424 h 1671"/>
                  <a:gd name="T6" fmla="*/ 2203 w 2882"/>
                  <a:gd name="T7" fmla="*/ 343 h 1671"/>
                  <a:gd name="T8" fmla="*/ 1970 w 2882"/>
                  <a:gd name="T9" fmla="*/ 277 h 1671"/>
                  <a:gd name="T10" fmla="*/ 1807 w 2882"/>
                  <a:gd name="T11" fmla="*/ 212 h 1671"/>
                  <a:gd name="T12" fmla="*/ 1693 w 2882"/>
                  <a:gd name="T13" fmla="*/ 152 h 1671"/>
                  <a:gd name="T14" fmla="*/ 1628 w 2882"/>
                  <a:gd name="T15" fmla="*/ 103 h 1671"/>
                  <a:gd name="T16" fmla="*/ 1590 w 2882"/>
                  <a:gd name="T17" fmla="*/ 60 h 1671"/>
                  <a:gd name="T18" fmla="*/ 1579 w 2882"/>
                  <a:gd name="T19" fmla="*/ 27 h 1671"/>
                  <a:gd name="T20" fmla="*/ 1585 w 2882"/>
                  <a:gd name="T21" fmla="*/ 0 h 1671"/>
                  <a:gd name="T22" fmla="*/ 1557 w 2882"/>
                  <a:gd name="T23" fmla="*/ 49 h 1671"/>
                  <a:gd name="T24" fmla="*/ 1568 w 2882"/>
                  <a:gd name="T25" fmla="*/ 98 h 1671"/>
                  <a:gd name="T26" fmla="*/ 1617 w 2882"/>
                  <a:gd name="T27" fmla="*/ 141 h 1671"/>
                  <a:gd name="T28" fmla="*/ 1688 w 2882"/>
                  <a:gd name="T29" fmla="*/ 185 h 1671"/>
                  <a:gd name="T30" fmla="*/ 1791 w 2882"/>
                  <a:gd name="T31" fmla="*/ 228 h 1671"/>
                  <a:gd name="T32" fmla="*/ 2040 w 2882"/>
                  <a:gd name="T33" fmla="*/ 310 h 1671"/>
                  <a:gd name="T34" fmla="*/ 2285 w 2882"/>
                  <a:gd name="T35" fmla="*/ 381 h 1671"/>
                  <a:gd name="T36" fmla="*/ 2464 w 2882"/>
                  <a:gd name="T37" fmla="*/ 435 h 1671"/>
                  <a:gd name="T38" fmla="*/ 2605 w 2882"/>
                  <a:gd name="T39" fmla="*/ 484 h 1671"/>
                  <a:gd name="T40" fmla="*/ 2708 w 2882"/>
                  <a:gd name="T41" fmla="*/ 528 h 1671"/>
                  <a:gd name="T42" fmla="*/ 2768 w 2882"/>
                  <a:gd name="T43" fmla="*/ 560 h 1671"/>
                  <a:gd name="T44" fmla="*/ 2795 w 2882"/>
                  <a:gd name="T45" fmla="*/ 593 h 1671"/>
                  <a:gd name="T46" fmla="*/ 2795 w 2882"/>
                  <a:gd name="T47" fmla="*/ 642 h 1671"/>
                  <a:gd name="T48" fmla="*/ 2762 w 2882"/>
                  <a:gd name="T49" fmla="*/ 691 h 1671"/>
                  <a:gd name="T50" fmla="*/ 2692 w 2882"/>
                  <a:gd name="T51" fmla="*/ 735 h 1671"/>
                  <a:gd name="T52" fmla="*/ 2589 w 2882"/>
                  <a:gd name="T53" fmla="*/ 778 h 1671"/>
                  <a:gd name="T54" fmla="*/ 2458 w 2882"/>
                  <a:gd name="T55" fmla="*/ 822 h 1671"/>
                  <a:gd name="T56" fmla="*/ 2301 w 2882"/>
                  <a:gd name="T57" fmla="*/ 865 h 1671"/>
                  <a:gd name="T58" fmla="*/ 2030 w 2882"/>
                  <a:gd name="T59" fmla="*/ 930 h 1671"/>
                  <a:gd name="T60" fmla="*/ 1606 w 2882"/>
                  <a:gd name="T61" fmla="*/ 1034 h 1671"/>
                  <a:gd name="T62" fmla="*/ 1145 w 2882"/>
                  <a:gd name="T63" fmla="*/ 1164 h 1671"/>
                  <a:gd name="T64" fmla="*/ 673 w 2882"/>
                  <a:gd name="T65" fmla="*/ 1328 h 1671"/>
                  <a:gd name="T66" fmla="*/ 217 w 2882"/>
                  <a:gd name="T67" fmla="*/ 1545 h 1671"/>
                  <a:gd name="T68" fmla="*/ 353 w 2882"/>
                  <a:gd name="T69" fmla="*/ 1671 h 1671"/>
                  <a:gd name="T70" fmla="*/ 754 w 2882"/>
                  <a:gd name="T71" fmla="*/ 1469 h 1671"/>
                  <a:gd name="T72" fmla="*/ 1145 w 2882"/>
                  <a:gd name="T73" fmla="*/ 1311 h 1671"/>
                  <a:gd name="T74" fmla="*/ 1519 w 2882"/>
                  <a:gd name="T75" fmla="*/ 1186 h 1671"/>
                  <a:gd name="T76" fmla="*/ 1861 w 2882"/>
                  <a:gd name="T77" fmla="*/ 1083 h 1671"/>
                  <a:gd name="T78" fmla="*/ 2165 w 2882"/>
                  <a:gd name="T79" fmla="*/ 1007 h 1671"/>
                  <a:gd name="T80" fmla="*/ 2426 w 2882"/>
                  <a:gd name="T81" fmla="*/ 947 h 1671"/>
                  <a:gd name="T82" fmla="*/ 2626 w 2882"/>
                  <a:gd name="T83" fmla="*/ 892 h 1671"/>
                  <a:gd name="T84" fmla="*/ 2762 w 2882"/>
                  <a:gd name="T85" fmla="*/ 838 h 1671"/>
                  <a:gd name="T86" fmla="*/ 2827 w 2882"/>
                  <a:gd name="T87" fmla="*/ 794 h 1671"/>
                  <a:gd name="T88" fmla="*/ 2865 w 2882"/>
                  <a:gd name="T89" fmla="*/ 745 h 1671"/>
                  <a:gd name="T90" fmla="*/ 2882 w 2882"/>
                  <a:gd name="T91" fmla="*/ 702 h 1671"/>
                  <a:gd name="T92" fmla="*/ 2854 w 2882"/>
                  <a:gd name="T93" fmla="*/ 620 h 1671"/>
                  <a:gd name="T94" fmla="*/ 2800 w 2882"/>
                  <a:gd name="T95" fmla="*/ 560 h 1671"/>
                  <a:gd name="T96" fmla="*/ 2773 w 2882"/>
                  <a:gd name="T97" fmla="*/ 544 h 16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2882" h="1671">
                    <a:moveTo>
                      <a:pt x="2773" y="544"/>
                    </a:moveTo>
                    <a:lnTo>
                      <a:pt x="2740" y="528"/>
                    </a:lnTo>
                    <a:lnTo>
                      <a:pt x="2692" y="506"/>
                    </a:lnTo>
                    <a:lnTo>
                      <a:pt x="2632" y="484"/>
                    </a:lnTo>
                    <a:lnTo>
                      <a:pt x="2561" y="457"/>
                    </a:lnTo>
                    <a:lnTo>
                      <a:pt x="2480" y="424"/>
                    </a:lnTo>
                    <a:lnTo>
                      <a:pt x="2388" y="397"/>
                    </a:lnTo>
                    <a:lnTo>
                      <a:pt x="2203" y="343"/>
                    </a:lnTo>
                    <a:lnTo>
                      <a:pt x="2078" y="310"/>
                    </a:lnTo>
                    <a:lnTo>
                      <a:pt x="1970" y="277"/>
                    </a:lnTo>
                    <a:lnTo>
                      <a:pt x="1878" y="245"/>
                    </a:lnTo>
                    <a:lnTo>
                      <a:pt x="1807" y="212"/>
                    </a:lnTo>
                    <a:lnTo>
                      <a:pt x="1742" y="179"/>
                    </a:lnTo>
                    <a:lnTo>
                      <a:pt x="1693" y="152"/>
                    </a:lnTo>
                    <a:lnTo>
                      <a:pt x="1655" y="125"/>
                    </a:lnTo>
                    <a:lnTo>
                      <a:pt x="1628" y="103"/>
                    </a:lnTo>
                    <a:lnTo>
                      <a:pt x="1606" y="81"/>
                    </a:lnTo>
                    <a:lnTo>
                      <a:pt x="1590" y="60"/>
                    </a:lnTo>
                    <a:lnTo>
                      <a:pt x="1585" y="43"/>
                    </a:lnTo>
                    <a:lnTo>
                      <a:pt x="1579" y="27"/>
                    </a:lnTo>
                    <a:lnTo>
                      <a:pt x="1585" y="5"/>
                    </a:lnTo>
                    <a:lnTo>
                      <a:pt x="1585" y="0"/>
                    </a:lnTo>
                    <a:lnTo>
                      <a:pt x="1568" y="27"/>
                    </a:lnTo>
                    <a:lnTo>
                      <a:pt x="1557" y="49"/>
                    </a:lnTo>
                    <a:lnTo>
                      <a:pt x="1557" y="76"/>
                    </a:lnTo>
                    <a:lnTo>
                      <a:pt x="1568" y="98"/>
                    </a:lnTo>
                    <a:lnTo>
                      <a:pt x="1590" y="120"/>
                    </a:lnTo>
                    <a:lnTo>
                      <a:pt x="1617" y="141"/>
                    </a:lnTo>
                    <a:lnTo>
                      <a:pt x="1650" y="163"/>
                    </a:lnTo>
                    <a:lnTo>
                      <a:pt x="1688" y="185"/>
                    </a:lnTo>
                    <a:lnTo>
                      <a:pt x="1737" y="207"/>
                    </a:lnTo>
                    <a:lnTo>
                      <a:pt x="1791" y="228"/>
                    </a:lnTo>
                    <a:lnTo>
                      <a:pt x="1905" y="267"/>
                    </a:lnTo>
                    <a:lnTo>
                      <a:pt x="2040" y="310"/>
                    </a:lnTo>
                    <a:lnTo>
                      <a:pt x="2182" y="348"/>
                    </a:lnTo>
                    <a:lnTo>
                      <a:pt x="2285" y="381"/>
                    </a:lnTo>
                    <a:lnTo>
                      <a:pt x="2382" y="408"/>
                    </a:lnTo>
                    <a:lnTo>
                      <a:pt x="2464" y="435"/>
                    </a:lnTo>
                    <a:lnTo>
                      <a:pt x="2540" y="462"/>
                    </a:lnTo>
                    <a:lnTo>
                      <a:pt x="2605" y="484"/>
                    </a:lnTo>
                    <a:lnTo>
                      <a:pt x="2659" y="506"/>
                    </a:lnTo>
                    <a:lnTo>
                      <a:pt x="2708" y="528"/>
                    </a:lnTo>
                    <a:lnTo>
                      <a:pt x="2740" y="544"/>
                    </a:lnTo>
                    <a:lnTo>
                      <a:pt x="2768" y="560"/>
                    </a:lnTo>
                    <a:lnTo>
                      <a:pt x="2784" y="577"/>
                    </a:lnTo>
                    <a:lnTo>
                      <a:pt x="2795" y="593"/>
                    </a:lnTo>
                    <a:lnTo>
                      <a:pt x="2800" y="615"/>
                    </a:lnTo>
                    <a:lnTo>
                      <a:pt x="2795" y="642"/>
                    </a:lnTo>
                    <a:lnTo>
                      <a:pt x="2784" y="664"/>
                    </a:lnTo>
                    <a:lnTo>
                      <a:pt x="2762" y="691"/>
                    </a:lnTo>
                    <a:lnTo>
                      <a:pt x="2730" y="713"/>
                    </a:lnTo>
                    <a:lnTo>
                      <a:pt x="2692" y="735"/>
                    </a:lnTo>
                    <a:lnTo>
                      <a:pt x="2643" y="756"/>
                    </a:lnTo>
                    <a:lnTo>
                      <a:pt x="2589" y="778"/>
                    </a:lnTo>
                    <a:lnTo>
                      <a:pt x="2529" y="800"/>
                    </a:lnTo>
                    <a:lnTo>
                      <a:pt x="2458" y="822"/>
                    </a:lnTo>
                    <a:lnTo>
                      <a:pt x="2382" y="843"/>
                    </a:lnTo>
                    <a:lnTo>
                      <a:pt x="2301" y="865"/>
                    </a:lnTo>
                    <a:lnTo>
                      <a:pt x="2214" y="887"/>
                    </a:lnTo>
                    <a:lnTo>
                      <a:pt x="2030" y="930"/>
                    </a:lnTo>
                    <a:lnTo>
                      <a:pt x="1823" y="979"/>
                    </a:lnTo>
                    <a:lnTo>
                      <a:pt x="1606" y="1034"/>
                    </a:lnTo>
                    <a:lnTo>
                      <a:pt x="1378" y="1094"/>
                    </a:lnTo>
                    <a:lnTo>
                      <a:pt x="1145" y="1164"/>
                    </a:lnTo>
                    <a:lnTo>
                      <a:pt x="912" y="1241"/>
                    </a:lnTo>
                    <a:lnTo>
                      <a:pt x="673" y="1328"/>
                    </a:lnTo>
                    <a:lnTo>
                      <a:pt x="440" y="1431"/>
                    </a:lnTo>
                    <a:lnTo>
                      <a:pt x="217" y="1545"/>
                    </a:lnTo>
                    <a:lnTo>
                      <a:pt x="0" y="1671"/>
                    </a:lnTo>
                    <a:lnTo>
                      <a:pt x="353" y="1671"/>
                    </a:lnTo>
                    <a:lnTo>
                      <a:pt x="554" y="1567"/>
                    </a:lnTo>
                    <a:lnTo>
                      <a:pt x="754" y="1469"/>
                    </a:lnTo>
                    <a:lnTo>
                      <a:pt x="955" y="1388"/>
                    </a:lnTo>
                    <a:lnTo>
                      <a:pt x="1145" y="1311"/>
                    </a:lnTo>
                    <a:lnTo>
                      <a:pt x="1335" y="1241"/>
                    </a:lnTo>
                    <a:lnTo>
                      <a:pt x="1519" y="1186"/>
                    </a:lnTo>
                    <a:lnTo>
                      <a:pt x="1693" y="1132"/>
                    </a:lnTo>
                    <a:lnTo>
                      <a:pt x="1861" y="1083"/>
                    </a:lnTo>
                    <a:lnTo>
                      <a:pt x="2019" y="1045"/>
                    </a:lnTo>
                    <a:lnTo>
                      <a:pt x="2165" y="1007"/>
                    </a:lnTo>
                    <a:lnTo>
                      <a:pt x="2301" y="974"/>
                    </a:lnTo>
                    <a:lnTo>
                      <a:pt x="2426" y="947"/>
                    </a:lnTo>
                    <a:lnTo>
                      <a:pt x="2534" y="914"/>
                    </a:lnTo>
                    <a:lnTo>
                      <a:pt x="2626" y="892"/>
                    </a:lnTo>
                    <a:lnTo>
                      <a:pt x="2702" y="865"/>
                    </a:lnTo>
                    <a:lnTo>
                      <a:pt x="2762" y="838"/>
                    </a:lnTo>
                    <a:lnTo>
                      <a:pt x="2800" y="816"/>
                    </a:lnTo>
                    <a:lnTo>
                      <a:pt x="2827" y="794"/>
                    </a:lnTo>
                    <a:lnTo>
                      <a:pt x="2849" y="767"/>
                    </a:lnTo>
                    <a:lnTo>
                      <a:pt x="2865" y="745"/>
                    </a:lnTo>
                    <a:lnTo>
                      <a:pt x="2876" y="724"/>
                    </a:lnTo>
                    <a:lnTo>
                      <a:pt x="2882" y="702"/>
                    </a:lnTo>
                    <a:lnTo>
                      <a:pt x="2876" y="658"/>
                    </a:lnTo>
                    <a:lnTo>
                      <a:pt x="2854" y="620"/>
                    </a:lnTo>
                    <a:lnTo>
                      <a:pt x="2833" y="588"/>
                    </a:lnTo>
                    <a:lnTo>
                      <a:pt x="2800" y="560"/>
                    </a:lnTo>
                    <a:lnTo>
                      <a:pt x="2773" y="544"/>
                    </a:lnTo>
                    <a:lnTo>
                      <a:pt x="2773" y="544"/>
                    </a:lnTo>
                    <a:close/>
                  </a:path>
                </a:pathLst>
              </a:custGeom>
              <a:gradFill rotWithShape="0">
                <a:gsLst>
                  <a:gs pos="0">
                    <a:schemeClr val="bg1"/>
                  </a:gs>
                  <a:gs pos="100000">
                    <a:schemeClr val="bg1">
                      <a:gamma/>
                      <a:shade val="90980"/>
                      <a:invGamma/>
                    </a:schemeClr>
                  </a:gs>
                </a:gsLst>
                <a:lin ang="0" scaled="1"/>
              </a:gradFill>
              <a:ln>
                <a:noFill/>
              </a:ln>
            </p:spPr>
            <p:txBody>
              <a:bodyPr/>
              <a:lstStyle/>
              <a:p>
                <a:pPr algn="ctr" eaLnBrk="1" hangingPunct="1">
                  <a:defRPr/>
                </a:pPr>
                <a:endParaRPr lang="en-US"/>
              </a:p>
            </p:txBody>
          </p:sp>
          <p:sp>
            <p:nvSpPr>
              <p:cNvPr id="93191" name="Freeform 7">
                <a:extLst>
                  <a:ext uri="{FF2B5EF4-FFF2-40B4-BE49-F238E27FC236}">
                    <a16:creationId xmlns:a16="http://schemas.microsoft.com/office/drawing/2014/main" id="{4A847915-9802-44E0-9C96-87CF9BC60E29}"/>
                  </a:ext>
                </a:extLst>
              </p:cNvPr>
              <p:cNvSpPr>
                <a:spLocks/>
              </p:cNvSpPr>
              <p:nvPr/>
            </p:nvSpPr>
            <p:spPr bwMode="hidden">
              <a:xfrm>
                <a:off x="4170" y="2671"/>
                <a:ext cx="1259" cy="811"/>
              </a:xfrm>
              <a:custGeom>
                <a:avLst/>
                <a:gdLst>
                  <a:gd name="T0" fmla="*/ 1259 w 1259"/>
                  <a:gd name="T1" fmla="*/ 615 h 811"/>
                  <a:gd name="T2" fmla="*/ 1248 w 1259"/>
                  <a:gd name="T3" fmla="*/ 588 h 811"/>
                  <a:gd name="T4" fmla="*/ 1237 w 1259"/>
                  <a:gd name="T5" fmla="*/ 566 h 811"/>
                  <a:gd name="T6" fmla="*/ 1216 w 1259"/>
                  <a:gd name="T7" fmla="*/ 539 h 811"/>
                  <a:gd name="T8" fmla="*/ 1188 w 1259"/>
                  <a:gd name="T9" fmla="*/ 517 h 811"/>
                  <a:gd name="T10" fmla="*/ 1123 w 1259"/>
                  <a:gd name="T11" fmla="*/ 479 h 811"/>
                  <a:gd name="T12" fmla="*/ 1042 w 1259"/>
                  <a:gd name="T13" fmla="*/ 441 h 811"/>
                  <a:gd name="T14" fmla="*/ 944 w 1259"/>
                  <a:gd name="T15" fmla="*/ 408 h 811"/>
                  <a:gd name="T16" fmla="*/ 841 w 1259"/>
                  <a:gd name="T17" fmla="*/ 381 h 811"/>
                  <a:gd name="T18" fmla="*/ 727 w 1259"/>
                  <a:gd name="T19" fmla="*/ 348 h 811"/>
                  <a:gd name="T20" fmla="*/ 613 w 1259"/>
                  <a:gd name="T21" fmla="*/ 321 h 811"/>
                  <a:gd name="T22" fmla="*/ 499 w 1259"/>
                  <a:gd name="T23" fmla="*/ 294 h 811"/>
                  <a:gd name="T24" fmla="*/ 391 w 1259"/>
                  <a:gd name="T25" fmla="*/ 261 h 811"/>
                  <a:gd name="T26" fmla="*/ 288 w 1259"/>
                  <a:gd name="T27" fmla="*/ 229 h 811"/>
                  <a:gd name="T28" fmla="*/ 195 w 1259"/>
                  <a:gd name="T29" fmla="*/ 196 h 811"/>
                  <a:gd name="T30" fmla="*/ 119 w 1259"/>
                  <a:gd name="T31" fmla="*/ 152 h 811"/>
                  <a:gd name="T32" fmla="*/ 54 w 1259"/>
                  <a:gd name="T33" fmla="*/ 109 h 811"/>
                  <a:gd name="T34" fmla="*/ 33 w 1259"/>
                  <a:gd name="T35" fmla="*/ 87 h 811"/>
                  <a:gd name="T36" fmla="*/ 16 w 1259"/>
                  <a:gd name="T37" fmla="*/ 60 h 811"/>
                  <a:gd name="T38" fmla="*/ 5 w 1259"/>
                  <a:gd name="T39" fmla="*/ 33 h 811"/>
                  <a:gd name="T40" fmla="*/ 0 w 1259"/>
                  <a:gd name="T41" fmla="*/ 0 h 811"/>
                  <a:gd name="T42" fmla="*/ 0 w 1259"/>
                  <a:gd name="T43" fmla="*/ 6 h 811"/>
                  <a:gd name="T44" fmla="*/ 0 w 1259"/>
                  <a:gd name="T45" fmla="*/ 11 h 811"/>
                  <a:gd name="T46" fmla="*/ 0 w 1259"/>
                  <a:gd name="T47" fmla="*/ 38 h 811"/>
                  <a:gd name="T48" fmla="*/ 5 w 1259"/>
                  <a:gd name="T49" fmla="*/ 60 h 811"/>
                  <a:gd name="T50" fmla="*/ 16 w 1259"/>
                  <a:gd name="T51" fmla="*/ 87 h 811"/>
                  <a:gd name="T52" fmla="*/ 33 w 1259"/>
                  <a:gd name="T53" fmla="*/ 114 h 811"/>
                  <a:gd name="T54" fmla="*/ 54 w 1259"/>
                  <a:gd name="T55" fmla="*/ 142 h 811"/>
                  <a:gd name="T56" fmla="*/ 87 w 1259"/>
                  <a:gd name="T57" fmla="*/ 174 h 811"/>
                  <a:gd name="T58" fmla="*/ 125 w 1259"/>
                  <a:gd name="T59" fmla="*/ 207 h 811"/>
                  <a:gd name="T60" fmla="*/ 179 w 1259"/>
                  <a:gd name="T61" fmla="*/ 240 h 811"/>
                  <a:gd name="T62" fmla="*/ 244 w 1259"/>
                  <a:gd name="T63" fmla="*/ 278 h 811"/>
                  <a:gd name="T64" fmla="*/ 326 w 1259"/>
                  <a:gd name="T65" fmla="*/ 310 h 811"/>
                  <a:gd name="T66" fmla="*/ 418 w 1259"/>
                  <a:gd name="T67" fmla="*/ 348 h 811"/>
                  <a:gd name="T68" fmla="*/ 526 w 1259"/>
                  <a:gd name="T69" fmla="*/ 381 h 811"/>
                  <a:gd name="T70" fmla="*/ 657 w 1259"/>
                  <a:gd name="T71" fmla="*/ 414 h 811"/>
                  <a:gd name="T72" fmla="*/ 749 w 1259"/>
                  <a:gd name="T73" fmla="*/ 435 h 811"/>
                  <a:gd name="T74" fmla="*/ 830 w 1259"/>
                  <a:gd name="T75" fmla="*/ 463 h 811"/>
                  <a:gd name="T76" fmla="*/ 901 w 1259"/>
                  <a:gd name="T77" fmla="*/ 490 h 811"/>
                  <a:gd name="T78" fmla="*/ 966 w 1259"/>
                  <a:gd name="T79" fmla="*/ 512 h 811"/>
                  <a:gd name="T80" fmla="*/ 1015 w 1259"/>
                  <a:gd name="T81" fmla="*/ 539 h 811"/>
                  <a:gd name="T82" fmla="*/ 1053 w 1259"/>
                  <a:gd name="T83" fmla="*/ 566 h 811"/>
                  <a:gd name="T84" fmla="*/ 1080 w 1259"/>
                  <a:gd name="T85" fmla="*/ 593 h 811"/>
                  <a:gd name="T86" fmla="*/ 1102 w 1259"/>
                  <a:gd name="T87" fmla="*/ 620 h 811"/>
                  <a:gd name="T88" fmla="*/ 1112 w 1259"/>
                  <a:gd name="T89" fmla="*/ 648 h 811"/>
                  <a:gd name="T90" fmla="*/ 1118 w 1259"/>
                  <a:gd name="T91" fmla="*/ 675 h 811"/>
                  <a:gd name="T92" fmla="*/ 1112 w 1259"/>
                  <a:gd name="T93" fmla="*/ 697 h 811"/>
                  <a:gd name="T94" fmla="*/ 1096 w 1259"/>
                  <a:gd name="T95" fmla="*/ 724 h 811"/>
                  <a:gd name="T96" fmla="*/ 1080 w 1259"/>
                  <a:gd name="T97" fmla="*/ 746 h 811"/>
                  <a:gd name="T98" fmla="*/ 1053 w 1259"/>
                  <a:gd name="T99" fmla="*/ 767 h 811"/>
                  <a:gd name="T100" fmla="*/ 1015 w 1259"/>
                  <a:gd name="T101" fmla="*/ 789 h 811"/>
                  <a:gd name="T102" fmla="*/ 977 w 1259"/>
                  <a:gd name="T103" fmla="*/ 811 h 811"/>
                  <a:gd name="T104" fmla="*/ 1047 w 1259"/>
                  <a:gd name="T105" fmla="*/ 789 h 811"/>
                  <a:gd name="T106" fmla="*/ 1107 w 1259"/>
                  <a:gd name="T107" fmla="*/ 767 h 811"/>
                  <a:gd name="T108" fmla="*/ 1156 w 1259"/>
                  <a:gd name="T109" fmla="*/ 746 h 811"/>
                  <a:gd name="T110" fmla="*/ 1199 w 1259"/>
                  <a:gd name="T111" fmla="*/ 724 h 811"/>
                  <a:gd name="T112" fmla="*/ 1226 w 1259"/>
                  <a:gd name="T113" fmla="*/ 702 h 811"/>
                  <a:gd name="T114" fmla="*/ 1248 w 1259"/>
                  <a:gd name="T115" fmla="*/ 675 h 811"/>
                  <a:gd name="T116" fmla="*/ 1259 w 1259"/>
                  <a:gd name="T117" fmla="*/ 648 h 811"/>
                  <a:gd name="T118" fmla="*/ 1259 w 1259"/>
                  <a:gd name="T119" fmla="*/ 615 h 811"/>
                  <a:gd name="T120" fmla="*/ 1259 w 1259"/>
                  <a:gd name="T121" fmla="*/ 615 h 8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9" h="811">
                    <a:moveTo>
                      <a:pt x="1259" y="615"/>
                    </a:moveTo>
                    <a:lnTo>
                      <a:pt x="1248" y="588"/>
                    </a:lnTo>
                    <a:lnTo>
                      <a:pt x="1237" y="566"/>
                    </a:lnTo>
                    <a:lnTo>
                      <a:pt x="1216" y="539"/>
                    </a:lnTo>
                    <a:lnTo>
                      <a:pt x="1188" y="517"/>
                    </a:lnTo>
                    <a:lnTo>
                      <a:pt x="1123" y="479"/>
                    </a:lnTo>
                    <a:lnTo>
                      <a:pt x="1042" y="441"/>
                    </a:lnTo>
                    <a:lnTo>
                      <a:pt x="944" y="408"/>
                    </a:lnTo>
                    <a:lnTo>
                      <a:pt x="841" y="381"/>
                    </a:lnTo>
                    <a:lnTo>
                      <a:pt x="727" y="348"/>
                    </a:lnTo>
                    <a:lnTo>
                      <a:pt x="613" y="321"/>
                    </a:lnTo>
                    <a:lnTo>
                      <a:pt x="499" y="294"/>
                    </a:lnTo>
                    <a:lnTo>
                      <a:pt x="391" y="261"/>
                    </a:lnTo>
                    <a:lnTo>
                      <a:pt x="288" y="229"/>
                    </a:lnTo>
                    <a:lnTo>
                      <a:pt x="195" y="196"/>
                    </a:lnTo>
                    <a:lnTo>
                      <a:pt x="119" y="152"/>
                    </a:lnTo>
                    <a:lnTo>
                      <a:pt x="54" y="109"/>
                    </a:lnTo>
                    <a:lnTo>
                      <a:pt x="33" y="87"/>
                    </a:lnTo>
                    <a:lnTo>
                      <a:pt x="16" y="60"/>
                    </a:lnTo>
                    <a:lnTo>
                      <a:pt x="5" y="33"/>
                    </a:lnTo>
                    <a:lnTo>
                      <a:pt x="0" y="0"/>
                    </a:lnTo>
                    <a:lnTo>
                      <a:pt x="0" y="6"/>
                    </a:lnTo>
                    <a:lnTo>
                      <a:pt x="0" y="11"/>
                    </a:lnTo>
                    <a:lnTo>
                      <a:pt x="0" y="38"/>
                    </a:lnTo>
                    <a:lnTo>
                      <a:pt x="5" y="60"/>
                    </a:lnTo>
                    <a:lnTo>
                      <a:pt x="16" y="87"/>
                    </a:lnTo>
                    <a:lnTo>
                      <a:pt x="33" y="114"/>
                    </a:lnTo>
                    <a:lnTo>
                      <a:pt x="54" y="142"/>
                    </a:lnTo>
                    <a:lnTo>
                      <a:pt x="87" y="174"/>
                    </a:lnTo>
                    <a:lnTo>
                      <a:pt x="125" y="207"/>
                    </a:lnTo>
                    <a:lnTo>
                      <a:pt x="179" y="240"/>
                    </a:lnTo>
                    <a:lnTo>
                      <a:pt x="244" y="278"/>
                    </a:lnTo>
                    <a:lnTo>
                      <a:pt x="326" y="310"/>
                    </a:lnTo>
                    <a:lnTo>
                      <a:pt x="418" y="348"/>
                    </a:lnTo>
                    <a:lnTo>
                      <a:pt x="526" y="381"/>
                    </a:lnTo>
                    <a:lnTo>
                      <a:pt x="657" y="414"/>
                    </a:lnTo>
                    <a:lnTo>
                      <a:pt x="749" y="435"/>
                    </a:lnTo>
                    <a:lnTo>
                      <a:pt x="830" y="463"/>
                    </a:lnTo>
                    <a:lnTo>
                      <a:pt x="901" y="490"/>
                    </a:lnTo>
                    <a:lnTo>
                      <a:pt x="966" y="512"/>
                    </a:lnTo>
                    <a:lnTo>
                      <a:pt x="1015" y="539"/>
                    </a:lnTo>
                    <a:lnTo>
                      <a:pt x="1053" y="566"/>
                    </a:lnTo>
                    <a:lnTo>
                      <a:pt x="1080" y="593"/>
                    </a:lnTo>
                    <a:lnTo>
                      <a:pt x="1102" y="620"/>
                    </a:lnTo>
                    <a:lnTo>
                      <a:pt x="1112" y="648"/>
                    </a:lnTo>
                    <a:lnTo>
                      <a:pt x="1118" y="675"/>
                    </a:lnTo>
                    <a:lnTo>
                      <a:pt x="1112" y="697"/>
                    </a:lnTo>
                    <a:lnTo>
                      <a:pt x="1096" y="724"/>
                    </a:lnTo>
                    <a:lnTo>
                      <a:pt x="1080" y="746"/>
                    </a:lnTo>
                    <a:lnTo>
                      <a:pt x="1053" y="767"/>
                    </a:lnTo>
                    <a:lnTo>
                      <a:pt x="1015" y="789"/>
                    </a:lnTo>
                    <a:lnTo>
                      <a:pt x="977" y="811"/>
                    </a:lnTo>
                    <a:lnTo>
                      <a:pt x="1047" y="789"/>
                    </a:lnTo>
                    <a:lnTo>
                      <a:pt x="1107" y="767"/>
                    </a:lnTo>
                    <a:lnTo>
                      <a:pt x="1156" y="746"/>
                    </a:lnTo>
                    <a:lnTo>
                      <a:pt x="1199" y="724"/>
                    </a:lnTo>
                    <a:lnTo>
                      <a:pt x="1226" y="702"/>
                    </a:lnTo>
                    <a:lnTo>
                      <a:pt x="1248" y="675"/>
                    </a:lnTo>
                    <a:lnTo>
                      <a:pt x="1259" y="648"/>
                    </a:lnTo>
                    <a:lnTo>
                      <a:pt x="1259" y="615"/>
                    </a:lnTo>
                    <a:lnTo>
                      <a:pt x="1259" y="615"/>
                    </a:lnTo>
                    <a:close/>
                  </a:path>
                </a:pathLst>
              </a:custGeom>
              <a:gradFill rotWithShape="0">
                <a:gsLst>
                  <a:gs pos="0">
                    <a:schemeClr val="bg1"/>
                  </a:gs>
                  <a:gs pos="100000">
                    <a:schemeClr val="bg1">
                      <a:gamma/>
                      <a:shade val="90980"/>
                      <a:invGamma/>
                    </a:schemeClr>
                  </a:gs>
                </a:gsLst>
                <a:lin ang="2700000" scaled="1"/>
              </a:gradFill>
              <a:ln>
                <a:noFill/>
              </a:ln>
            </p:spPr>
            <p:txBody>
              <a:bodyPr/>
              <a:lstStyle/>
              <a:p>
                <a:pPr algn="ctr" eaLnBrk="1" hangingPunct="1">
                  <a:defRPr/>
                </a:pPr>
                <a:endParaRPr lang="en-US"/>
              </a:p>
            </p:txBody>
          </p:sp>
          <p:sp>
            <p:nvSpPr>
              <p:cNvPr id="93192" name="Freeform 8">
                <a:extLst>
                  <a:ext uri="{FF2B5EF4-FFF2-40B4-BE49-F238E27FC236}">
                    <a16:creationId xmlns:a16="http://schemas.microsoft.com/office/drawing/2014/main" id="{7BBB04A8-5527-457F-BE85-B471887DA151}"/>
                  </a:ext>
                </a:extLst>
              </p:cNvPr>
              <p:cNvSpPr>
                <a:spLocks/>
              </p:cNvSpPr>
              <p:nvPr/>
            </p:nvSpPr>
            <p:spPr bwMode="hidden">
              <a:xfrm>
                <a:off x="2900" y="3346"/>
                <a:ext cx="2849" cy="969"/>
              </a:xfrm>
              <a:custGeom>
                <a:avLst/>
                <a:gdLst>
                  <a:gd name="T0" fmla="*/ 92 w 2849"/>
                  <a:gd name="T1" fmla="*/ 958 h 969"/>
                  <a:gd name="T2" fmla="*/ 0 w 2849"/>
                  <a:gd name="T3" fmla="*/ 969 h 969"/>
                  <a:gd name="T4" fmla="*/ 391 w 2849"/>
                  <a:gd name="T5" fmla="*/ 969 h 969"/>
                  <a:gd name="T6" fmla="*/ 434 w 2849"/>
                  <a:gd name="T7" fmla="*/ 947 h 969"/>
                  <a:gd name="T8" fmla="*/ 483 w 2849"/>
                  <a:gd name="T9" fmla="*/ 914 h 969"/>
                  <a:gd name="T10" fmla="*/ 554 w 2849"/>
                  <a:gd name="T11" fmla="*/ 876 h 969"/>
                  <a:gd name="T12" fmla="*/ 635 w 2849"/>
                  <a:gd name="T13" fmla="*/ 838 h 969"/>
                  <a:gd name="T14" fmla="*/ 727 w 2849"/>
                  <a:gd name="T15" fmla="*/ 794 h 969"/>
                  <a:gd name="T16" fmla="*/ 836 w 2849"/>
                  <a:gd name="T17" fmla="*/ 745 h 969"/>
                  <a:gd name="T18" fmla="*/ 961 w 2849"/>
                  <a:gd name="T19" fmla="*/ 696 h 969"/>
                  <a:gd name="T20" fmla="*/ 1102 w 2849"/>
                  <a:gd name="T21" fmla="*/ 642 h 969"/>
                  <a:gd name="T22" fmla="*/ 1259 w 2849"/>
                  <a:gd name="T23" fmla="*/ 582 h 969"/>
                  <a:gd name="T24" fmla="*/ 1433 w 2849"/>
                  <a:gd name="T25" fmla="*/ 522 h 969"/>
                  <a:gd name="T26" fmla="*/ 1623 w 2849"/>
                  <a:gd name="T27" fmla="*/ 462 h 969"/>
                  <a:gd name="T28" fmla="*/ 1829 w 2849"/>
                  <a:gd name="T29" fmla="*/ 403 h 969"/>
                  <a:gd name="T30" fmla="*/ 2057 w 2849"/>
                  <a:gd name="T31" fmla="*/ 343 h 969"/>
                  <a:gd name="T32" fmla="*/ 2301 w 2849"/>
                  <a:gd name="T33" fmla="*/ 283 h 969"/>
                  <a:gd name="T34" fmla="*/ 2567 w 2849"/>
                  <a:gd name="T35" fmla="*/ 223 h 969"/>
                  <a:gd name="T36" fmla="*/ 2849 w 2849"/>
                  <a:gd name="T37" fmla="*/ 163 h 969"/>
                  <a:gd name="T38" fmla="*/ 2849 w 2849"/>
                  <a:gd name="T39" fmla="*/ 0 h 969"/>
                  <a:gd name="T40" fmla="*/ 2817 w 2849"/>
                  <a:gd name="T41" fmla="*/ 16 h 969"/>
                  <a:gd name="T42" fmla="*/ 2773 w 2849"/>
                  <a:gd name="T43" fmla="*/ 33 h 969"/>
                  <a:gd name="T44" fmla="*/ 2719 w 2849"/>
                  <a:gd name="T45" fmla="*/ 54 h 969"/>
                  <a:gd name="T46" fmla="*/ 2648 w 2849"/>
                  <a:gd name="T47" fmla="*/ 76 h 969"/>
                  <a:gd name="T48" fmla="*/ 2572 w 2849"/>
                  <a:gd name="T49" fmla="*/ 98 h 969"/>
                  <a:gd name="T50" fmla="*/ 2491 w 2849"/>
                  <a:gd name="T51" fmla="*/ 120 h 969"/>
                  <a:gd name="T52" fmla="*/ 2399 w 2849"/>
                  <a:gd name="T53" fmla="*/ 147 h 969"/>
                  <a:gd name="T54" fmla="*/ 2301 w 2849"/>
                  <a:gd name="T55" fmla="*/ 169 h 969"/>
                  <a:gd name="T56" fmla="*/ 2095 w 2849"/>
                  <a:gd name="T57" fmla="*/ 223 h 969"/>
                  <a:gd name="T58" fmla="*/ 1889 w 2849"/>
                  <a:gd name="T59" fmla="*/ 277 h 969"/>
                  <a:gd name="T60" fmla="*/ 1688 w 2849"/>
                  <a:gd name="T61" fmla="*/ 326 h 969"/>
                  <a:gd name="T62" fmla="*/ 1590 w 2849"/>
                  <a:gd name="T63" fmla="*/ 354 h 969"/>
                  <a:gd name="T64" fmla="*/ 1503 w 2849"/>
                  <a:gd name="T65" fmla="*/ 381 h 969"/>
                  <a:gd name="T66" fmla="*/ 1107 w 2849"/>
                  <a:gd name="T67" fmla="*/ 506 h 969"/>
                  <a:gd name="T68" fmla="*/ 912 w 2849"/>
                  <a:gd name="T69" fmla="*/ 577 h 969"/>
                  <a:gd name="T70" fmla="*/ 727 w 2849"/>
                  <a:gd name="T71" fmla="*/ 647 h 969"/>
                  <a:gd name="T72" fmla="*/ 548 w 2849"/>
                  <a:gd name="T73" fmla="*/ 718 h 969"/>
                  <a:gd name="T74" fmla="*/ 380 w 2849"/>
                  <a:gd name="T75" fmla="*/ 794 h 969"/>
                  <a:gd name="T76" fmla="*/ 228 w 2849"/>
                  <a:gd name="T77" fmla="*/ 876 h 969"/>
                  <a:gd name="T78" fmla="*/ 92 w 2849"/>
                  <a:gd name="T79" fmla="*/ 958 h 969"/>
                  <a:gd name="T80" fmla="*/ 92 w 2849"/>
                  <a:gd name="T81" fmla="*/ 958 h 9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849" h="969">
                    <a:moveTo>
                      <a:pt x="92" y="958"/>
                    </a:moveTo>
                    <a:lnTo>
                      <a:pt x="0" y="969"/>
                    </a:lnTo>
                    <a:lnTo>
                      <a:pt x="391" y="969"/>
                    </a:lnTo>
                    <a:lnTo>
                      <a:pt x="434" y="947"/>
                    </a:lnTo>
                    <a:lnTo>
                      <a:pt x="483" y="914"/>
                    </a:lnTo>
                    <a:lnTo>
                      <a:pt x="554" y="876"/>
                    </a:lnTo>
                    <a:lnTo>
                      <a:pt x="635" y="838"/>
                    </a:lnTo>
                    <a:lnTo>
                      <a:pt x="727" y="794"/>
                    </a:lnTo>
                    <a:lnTo>
                      <a:pt x="836" y="745"/>
                    </a:lnTo>
                    <a:lnTo>
                      <a:pt x="961" y="696"/>
                    </a:lnTo>
                    <a:lnTo>
                      <a:pt x="1102" y="642"/>
                    </a:lnTo>
                    <a:lnTo>
                      <a:pt x="1259" y="582"/>
                    </a:lnTo>
                    <a:lnTo>
                      <a:pt x="1433" y="522"/>
                    </a:lnTo>
                    <a:lnTo>
                      <a:pt x="1623" y="462"/>
                    </a:lnTo>
                    <a:lnTo>
                      <a:pt x="1829" y="403"/>
                    </a:lnTo>
                    <a:lnTo>
                      <a:pt x="2057" y="343"/>
                    </a:lnTo>
                    <a:lnTo>
                      <a:pt x="2301" y="283"/>
                    </a:lnTo>
                    <a:lnTo>
                      <a:pt x="2567" y="223"/>
                    </a:lnTo>
                    <a:lnTo>
                      <a:pt x="2849" y="163"/>
                    </a:lnTo>
                    <a:lnTo>
                      <a:pt x="2849" y="0"/>
                    </a:lnTo>
                    <a:lnTo>
                      <a:pt x="2817" y="16"/>
                    </a:lnTo>
                    <a:lnTo>
                      <a:pt x="2773" y="33"/>
                    </a:lnTo>
                    <a:lnTo>
                      <a:pt x="2719" y="54"/>
                    </a:lnTo>
                    <a:lnTo>
                      <a:pt x="2648" y="76"/>
                    </a:lnTo>
                    <a:lnTo>
                      <a:pt x="2572" y="98"/>
                    </a:lnTo>
                    <a:lnTo>
                      <a:pt x="2491" y="120"/>
                    </a:lnTo>
                    <a:lnTo>
                      <a:pt x="2399" y="147"/>
                    </a:lnTo>
                    <a:lnTo>
                      <a:pt x="2301" y="169"/>
                    </a:lnTo>
                    <a:lnTo>
                      <a:pt x="2095" y="223"/>
                    </a:lnTo>
                    <a:lnTo>
                      <a:pt x="1889" y="277"/>
                    </a:lnTo>
                    <a:lnTo>
                      <a:pt x="1688" y="326"/>
                    </a:lnTo>
                    <a:lnTo>
                      <a:pt x="1590" y="354"/>
                    </a:lnTo>
                    <a:lnTo>
                      <a:pt x="1503" y="381"/>
                    </a:lnTo>
                    <a:lnTo>
                      <a:pt x="1107" y="506"/>
                    </a:lnTo>
                    <a:lnTo>
                      <a:pt x="912" y="577"/>
                    </a:lnTo>
                    <a:lnTo>
                      <a:pt x="727" y="647"/>
                    </a:lnTo>
                    <a:lnTo>
                      <a:pt x="548" y="718"/>
                    </a:lnTo>
                    <a:lnTo>
                      <a:pt x="380" y="794"/>
                    </a:lnTo>
                    <a:lnTo>
                      <a:pt x="228" y="876"/>
                    </a:lnTo>
                    <a:lnTo>
                      <a:pt x="92" y="958"/>
                    </a:lnTo>
                    <a:lnTo>
                      <a:pt x="92" y="958"/>
                    </a:lnTo>
                    <a:close/>
                  </a:path>
                </a:pathLst>
              </a:custGeom>
              <a:gradFill rotWithShape="0">
                <a:gsLst>
                  <a:gs pos="0">
                    <a:schemeClr val="bg1">
                      <a:gamma/>
                      <a:shade val="81961"/>
                      <a:invGamma/>
                    </a:schemeClr>
                  </a:gs>
                  <a:gs pos="100000">
                    <a:schemeClr val="bg1"/>
                  </a:gs>
                </a:gsLst>
                <a:lin ang="5400000" scaled="1"/>
              </a:gradFill>
              <a:ln>
                <a:noFill/>
              </a:ln>
            </p:spPr>
            <p:txBody>
              <a:bodyPr/>
              <a:lstStyle/>
              <a:p>
                <a:pPr algn="ctr" eaLnBrk="1" hangingPunct="1">
                  <a:defRPr/>
                </a:pPr>
                <a:endParaRPr lang="en-US"/>
              </a:p>
            </p:txBody>
          </p:sp>
          <p:sp>
            <p:nvSpPr>
              <p:cNvPr id="3086" name="Freeform 9">
                <a:extLst>
                  <a:ext uri="{FF2B5EF4-FFF2-40B4-BE49-F238E27FC236}">
                    <a16:creationId xmlns:a16="http://schemas.microsoft.com/office/drawing/2014/main" id="{F985433C-57B1-482F-AAF6-23AB966A56D1}"/>
                  </a:ext>
                </a:extLst>
              </p:cNvPr>
              <p:cNvSpPr>
                <a:spLocks/>
              </p:cNvSpPr>
              <p:nvPr/>
            </p:nvSpPr>
            <p:spPr bwMode="hidden">
              <a:xfrm>
                <a:off x="2748" y="2230"/>
                <a:ext cx="3007" cy="2085"/>
              </a:xfrm>
              <a:custGeom>
                <a:avLst/>
                <a:gdLst>
                  <a:gd name="T0" fmla="*/ 1433 w 3007"/>
                  <a:gd name="T1" fmla="*/ 474 h 2085"/>
                  <a:gd name="T2" fmla="*/ 1460 w 3007"/>
                  <a:gd name="T3" fmla="*/ 528 h 2085"/>
                  <a:gd name="T4" fmla="*/ 1541 w 3007"/>
                  <a:gd name="T5" fmla="*/ 593 h 2085"/>
                  <a:gd name="T6" fmla="*/ 1715 w 3007"/>
                  <a:gd name="T7" fmla="*/ 670 h 2085"/>
                  <a:gd name="T8" fmla="*/ 1927 w 3007"/>
                  <a:gd name="T9" fmla="*/ 735 h 2085"/>
                  <a:gd name="T10" fmla="*/ 2155 w 3007"/>
                  <a:gd name="T11" fmla="*/ 789 h 2085"/>
                  <a:gd name="T12" fmla="*/ 2372 w 3007"/>
                  <a:gd name="T13" fmla="*/ 849 h 2085"/>
                  <a:gd name="T14" fmla="*/ 2551 w 3007"/>
                  <a:gd name="T15" fmla="*/ 920 h 2085"/>
                  <a:gd name="T16" fmla="*/ 2638 w 3007"/>
                  <a:gd name="T17" fmla="*/ 980 h 2085"/>
                  <a:gd name="T18" fmla="*/ 2676 w 3007"/>
                  <a:gd name="T19" fmla="*/ 1029 h 2085"/>
                  <a:gd name="T20" fmla="*/ 2681 w 3007"/>
                  <a:gd name="T21" fmla="*/ 1083 h 2085"/>
                  <a:gd name="T22" fmla="*/ 2665 w 3007"/>
                  <a:gd name="T23" fmla="*/ 1127 h 2085"/>
                  <a:gd name="T24" fmla="*/ 2616 w 3007"/>
                  <a:gd name="T25" fmla="*/ 1170 h 2085"/>
                  <a:gd name="T26" fmla="*/ 2545 w 3007"/>
                  <a:gd name="T27" fmla="*/ 1208 h 2085"/>
                  <a:gd name="T28" fmla="*/ 2448 w 3007"/>
                  <a:gd name="T29" fmla="*/ 1241 h 2085"/>
                  <a:gd name="T30" fmla="*/ 2328 w 3007"/>
                  <a:gd name="T31" fmla="*/ 1274 h 2085"/>
                  <a:gd name="T32" fmla="*/ 2106 w 3007"/>
                  <a:gd name="T33" fmla="*/ 1328 h 2085"/>
                  <a:gd name="T34" fmla="*/ 1742 w 3007"/>
                  <a:gd name="T35" fmla="*/ 1421 h 2085"/>
                  <a:gd name="T36" fmla="*/ 1308 w 3007"/>
                  <a:gd name="T37" fmla="*/ 1540 h 2085"/>
                  <a:gd name="T38" fmla="*/ 820 w 3007"/>
                  <a:gd name="T39" fmla="*/ 1709 h 2085"/>
                  <a:gd name="T40" fmla="*/ 282 w 3007"/>
                  <a:gd name="T41" fmla="*/ 1943 h 2085"/>
                  <a:gd name="T42" fmla="*/ 152 w 3007"/>
                  <a:gd name="T43" fmla="*/ 2085 h 2085"/>
                  <a:gd name="T44" fmla="*/ 386 w 3007"/>
                  <a:gd name="T45" fmla="*/ 1992 h 2085"/>
                  <a:gd name="T46" fmla="*/ 700 w 3007"/>
                  <a:gd name="T47" fmla="*/ 1834 h 2085"/>
                  <a:gd name="T48" fmla="*/ 1064 w 3007"/>
                  <a:gd name="T49" fmla="*/ 1693 h 2085"/>
                  <a:gd name="T50" fmla="*/ 1661 w 3007"/>
                  <a:gd name="T51" fmla="*/ 1497 h 2085"/>
                  <a:gd name="T52" fmla="*/ 1845 w 3007"/>
                  <a:gd name="T53" fmla="*/ 1442 h 2085"/>
                  <a:gd name="T54" fmla="*/ 2252 w 3007"/>
                  <a:gd name="T55" fmla="*/ 1339 h 2085"/>
                  <a:gd name="T56" fmla="*/ 2551 w 3007"/>
                  <a:gd name="T57" fmla="*/ 1263 h 2085"/>
                  <a:gd name="T58" fmla="*/ 2730 w 3007"/>
                  <a:gd name="T59" fmla="*/ 1214 h 2085"/>
                  <a:gd name="T60" fmla="*/ 2876 w 3007"/>
                  <a:gd name="T61" fmla="*/ 1170 h 2085"/>
                  <a:gd name="T62" fmla="*/ 2974 w 3007"/>
                  <a:gd name="T63" fmla="*/ 1132 h 2085"/>
                  <a:gd name="T64" fmla="*/ 3007 w 3007"/>
                  <a:gd name="T65" fmla="*/ 871 h 2085"/>
                  <a:gd name="T66" fmla="*/ 2860 w 3007"/>
                  <a:gd name="T67" fmla="*/ 844 h 2085"/>
                  <a:gd name="T68" fmla="*/ 2670 w 3007"/>
                  <a:gd name="T69" fmla="*/ 806 h 2085"/>
                  <a:gd name="T70" fmla="*/ 2458 w 3007"/>
                  <a:gd name="T71" fmla="*/ 757 h 2085"/>
                  <a:gd name="T72" fmla="*/ 2138 w 3007"/>
                  <a:gd name="T73" fmla="*/ 670 h 2085"/>
                  <a:gd name="T74" fmla="*/ 1959 w 3007"/>
                  <a:gd name="T75" fmla="*/ 604 h 2085"/>
                  <a:gd name="T76" fmla="*/ 1824 w 3007"/>
                  <a:gd name="T77" fmla="*/ 534 h 2085"/>
                  <a:gd name="T78" fmla="*/ 1769 w 3007"/>
                  <a:gd name="T79" fmla="*/ 474 h 2085"/>
                  <a:gd name="T80" fmla="*/ 1753 w 3007"/>
                  <a:gd name="T81" fmla="*/ 436 h 2085"/>
                  <a:gd name="T82" fmla="*/ 1780 w 3007"/>
                  <a:gd name="T83" fmla="*/ 381 h 2085"/>
                  <a:gd name="T84" fmla="*/ 1862 w 3007"/>
                  <a:gd name="T85" fmla="*/ 316 h 2085"/>
                  <a:gd name="T86" fmla="*/ 1986 w 3007"/>
                  <a:gd name="T87" fmla="*/ 267 h 2085"/>
                  <a:gd name="T88" fmla="*/ 2149 w 3007"/>
                  <a:gd name="T89" fmla="*/ 229 h 2085"/>
                  <a:gd name="T90" fmla="*/ 2431 w 3007"/>
                  <a:gd name="T91" fmla="*/ 180 h 2085"/>
                  <a:gd name="T92" fmla="*/ 2827 w 3007"/>
                  <a:gd name="T93" fmla="*/ 125 h 2085"/>
                  <a:gd name="T94" fmla="*/ 3007 w 3007"/>
                  <a:gd name="T95" fmla="*/ 87 h 2085"/>
                  <a:gd name="T96" fmla="*/ 2909 w 3007"/>
                  <a:gd name="T97" fmla="*/ 22 h 2085"/>
                  <a:gd name="T98" fmla="*/ 2676 w 3007"/>
                  <a:gd name="T99" fmla="*/ 66 h 2085"/>
                  <a:gd name="T100" fmla="*/ 2285 w 3007"/>
                  <a:gd name="T101" fmla="*/ 120 h 2085"/>
                  <a:gd name="T102" fmla="*/ 2030 w 3007"/>
                  <a:gd name="T103" fmla="*/ 158 h 2085"/>
                  <a:gd name="T104" fmla="*/ 1791 w 3007"/>
                  <a:gd name="T105" fmla="*/ 202 h 2085"/>
                  <a:gd name="T106" fmla="*/ 1601 w 3007"/>
                  <a:gd name="T107" fmla="*/ 261 h 2085"/>
                  <a:gd name="T108" fmla="*/ 1471 w 3007"/>
                  <a:gd name="T109" fmla="*/ 338 h 2085"/>
                  <a:gd name="T110" fmla="*/ 1438 w 3007"/>
                  <a:gd name="T111" fmla="*/ 387 h 2085"/>
                  <a:gd name="T112" fmla="*/ 1427 w 3007"/>
                  <a:gd name="T113" fmla="*/ 441 h 2085"/>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0" t="0" r="r" b="b"/>
                <a:pathLst>
                  <a:path w="3007" h="2085">
                    <a:moveTo>
                      <a:pt x="1427" y="441"/>
                    </a:moveTo>
                    <a:lnTo>
                      <a:pt x="1433" y="474"/>
                    </a:lnTo>
                    <a:lnTo>
                      <a:pt x="1444" y="501"/>
                    </a:lnTo>
                    <a:lnTo>
                      <a:pt x="1460" y="528"/>
                    </a:lnTo>
                    <a:lnTo>
                      <a:pt x="1482" y="550"/>
                    </a:lnTo>
                    <a:lnTo>
                      <a:pt x="1541" y="593"/>
                    </a:lnTo>
                    <a:lnTo>
                      <a:pt x="1623" y="637"/>
                    </a:lnTo>
                    <a:lnTo>
                      <a:pt x="1715" y="670"/>
                    </a:lnTo>
                    <a:lnTo>
                      <a:pt x="1818" y="702"/>
                    </a:lnTo>
                    <a:lnTo>
                      <a:pt x="1927" y="735"/>
                    </a:lnTo>
                    <a:lnTo>
                      <a:pt x="2041" y="762"/>
                    </a:lnTo>
                    <a:lnTo>
                      <a:pt x="2155" y="789"/>
                    </a:lnTo>
                    <a:lnTo>
                      <a:pt x="2269" y="822"/>
                    </a:lnTo>
                    <a:lnTo>
                      <a:pt x="2372" y="849"/>
                    </a:lnTo>
                    <a:lnTo>
                      <a:pt x="2464" y="882"/>
                    </a:lnTo>
                    <a:lnTo>
                      <a:pt x="2551" y="920"/>
                    </a:lnTo>
                    <a:lnTo>
                      <a:pt x="2616" y="958"/>
                    </a:lnTo>
                    <a:lnTo>
                      <a:pt x="2638" y="980"/>
                    </a:lnTo>
                    <a:lnTo>
                      <a:pt x="2659" y="1007"/>
                    </a:lnTo>
                    <a:lnTo>
                      <a:pt x="2676" y="1029"/>
                    </a:lnTo>
                    <a:lnTo>
                      <a:pt x="2681" y="1056"/>
                    </a:lnTo>
                    <a:lnTo>
                      <a:pt x="2681" y="1083"/>
                    </a:lnTo>
                    <a:lnTo>
                      <a:pt x="2676" y="1105"/>
                    </a:lnTo>
                    <a:lnTo>
                      <a:pt x="2665" y="1127"/>
                    </a:lnTo>
                    <a:lnTo>
                      <a:pt x="2643" y="1149"/>
                    </a:lnTo>
                    <a:lnTo>
                      <a:pt x="2616" y="1170"/>
                    </a:lnTo>
                    <a:lnTo>
                      <a:pt x="2583" y="1187"/>
                    </a:lnTo>
                    <a:lnTo>
                      <a:pt x="2545" y="1208"/>
                    </a:lnTo>
                    <a:lnTo>
                      <a:pt x="2502" y="1225"/>
                    </a:lnTo>
                    <a:lnTo>
                      <a:pt x="2448" y="1241"/>
                    </a:lnTo>
                    <a:lnTo>
                      <a:pt x="2388" y="1257"/>
                    </a:lnTo>
                    <a:lnTo>
                      <a:pt x="2328" y="1274"/>
                    </a:lnTo>
                    <a:lnTo>
                      <a:pt x="2258" y="1290"/>
                    </a:lnTo>
                    <a:lnTo>
                      <a:pt x="2106" y="1328"/>
                    </a:lnTo>
                    <a:lnTo>
                      <a:pt x="1932" y="1372"/>
                    </a:lnTo>
                    <a:lnTo>
                      <a:pt x="1742" y="1421"/>
                    </a:lnTo>
                    <a:lnTo>
                      <a:pt x="1531" y="1475"/>
                    </a:lnTo>
                    <a:lnTo>
                      <a:pt x="1308" y="1540"/>
                    </a:lnTo>
                    <a:lnTo>
                      <a:pt x="1069" y="1617"/>
                    </a:lnTo>
                    <a:lnTo>
                      <a:pt x="820" y="1709"/>
                    </a:lnTo>
                    <a:lnTo>
                      <a:pt x="554" y="1818"/>
                    </a:lnTo>
                    <a:lnTo>
                      <a:pt x="282" y="1943"/>
                    </a:lnTo>
                    <a:lnTo>
                      <a:pt x="0" y="2085"/>
                    </a:lnTo>
                    <a:lnTo>
                      <a:pt x="152" y="2085"/>
                    </a:lnTo>
                    <a:lnTo>
                      <a:pt x="244" y="2074"/>
                    </a:lnTo>
                    <a:lnTo>
                      <a:pt x="386" y="1992"/>
                    </a:lnTo>
                    <a:lnTo>
                      <a:pt x="537" y="1910"/>
                    </a:lnTo>
                    <a:lnTo>
                      <a:pt x="700" y="1834"/>
                    </a:lnTo>
                    <a:lnTo>
                      <a:pt x="879" y="1763"/>
                    </a:lnTo>
                    <a:lnTo>
                      <a:pt x="1064" y="1693"/>
                    </a:lnTo>
                    <a:lnTo>
                      <a:pt x="1259" y="1622"/>
                    </a:lnTo>
                    <a:lnTo>
                      <a:pt x="1661" y="1497"/>
                    </a:lnTo>
                    <a:lnTo>
                      <a:pt x="1748" y="1470"/>
                    </a:lnTo>
                    <a:lnTo>
                      <a:pt x="1845" y="1442"/>
                    </a:lnTo>
                    <a:lnTo>
                      <a:pt x="2046" y="1393"/>
                    </a:lnTo>
                    <a:lnTo>
                      <a:pt x="2252" y="1339"/>
                    </a:lnTo>
                    <a:lnTo>
                      <a:pt x="2458" y="1285"/>
                    </a:lnTo>
                    <a:lnTo>
                      <a:pt x="2551" y="1263"/>
                    </a:lnTo>
                    <a:lnTo>
                      <a:pt x="2643" y="1236"/>
                    </a:lnTo>
                    <a:lnTo>
                      <a:pt x="2730" y="1214"/>
                    </a:lnTo>
                    <a:lnTo>
                      <a:pt x="2806" y="1192"/>
                    </a:lnTo>
                    <a:lnTo>
                      <a:pt x="2876" y="1170"/>
                    </a:lnTo>
                    <a:lnTo>
                      <a:pt x="2931" y="1149"/>
                    </a:lnTo>
                    <a:lnTo>
                      <a:pt x="2974" y="1132"/>
                    </a:lnTo>
                    <a:lnTo>
                      <a:pt x="3007" y="1116"/>
                    </a:lnTo>
                    <a:lnTo>
                      <a:pt x="3007" y="871"/>
                    </a:lnTo>
                    <a:lnTo>
                      <a:pt x="2941" y="860"/>
                    </a:lnTo>
                    <a:lnTo>
                      <a:pt x="2860" y="844"/>
                    </a:lnTo>
                    <a:lnTo>
                      <a:pt x="2773" y="827"/>
                    </a:lnTo>
                    <a:lnTo>
                      <a:pt x="2670" y="806"/>
                    </a:lnTo>
                    <a:lnTo>
                      <a:pt x="2567" y="784"/>
                    </a:lnTo>
                    <a:lnTo>
                      <a:pt x="2458" y="757"/>
                    </a:lnTo>
                    <a:lnTo>
                      <a:pt x="2241" y="702"/>
                    </a:lnTo>
                    <a:lnTo>
                      <a:pt x="2138" y="670"/>
                    </a:lnTo>
                    <a:lnTo>
                      <a:pt x="2046" y="637"/>
                    </a:lnTo>
                    <a:lnTo>
                      <a:pt x="1959" y="604"/>
                    </a:lnTo>
                    <a:lnTo>
                      <a:pt x="1883" y="566"/>
                    </a:lnTo>
                    <a:lnTo>
                      <a:pt x="1824" y="534"/>
                    </a:lnTo>
                    <a:lnTo>
                      <a:pt x="1780" y="495"/>
                    </a:lnTo>
                    <a:lnTo>
                      <a:pt x="1769" y="474"/>
                    </a:lnTo>
                    <a:lnTo>
                      <a:pt x="1758" y="457"/>
                    </a:lnTo>
                    <a:lnTo>
                      <a:pt x="1753" y="436"/>
                    </a:lnTo>
                    <a:lnTo>
                      <a:pt x="1758" y="419"/>
                    </a:lnTo>
                    <a:lnTo>
                      <a:pt x="1780" y="381"/>
                    </a:lnTo>
                    <a:lnTo>
                      <a:pt x="1813" y="343"/>
                    </a:lnTo>
                    <a:lnTo>
                      <a:pt x="1862" y="316"/>
                    </a:lnTo>
                    <a:lnTo>
                      <a:pt x="1921" y="289"/>
                    </a:lnTo>
                    <a:lnTo>
                      <a:pt x="1986" y="267"/>
                    </a:lnTo>
                    <a:lnTo>
                      <a:pt x="2062" y="245"/>
                    </a:lnTo>
                    <a:lnTo>
                      <a:pt x="2149" y="229"/>
                    </a:lnTo>
                    <a:lnTo>
                      <a:pt x="2236" y="213"/>
                    </a:lnTo>
                    <a:lnTo>
                      <a:pt x="2431" y="180"/>
                    </a:lnTo>
                    <a:lnTo>
                      <a:pt x="2627" y="158"/>
                    </a:lnTo>
                    <a:lnTo>
                      <a:pt x="2827" y="125"/>
                    </a:lnTo>
                    <a:lnTo>
                      <a:pt x="2920" y="109"/>
                    </a:lnTo>
                    <a:lnTo>
                      <a:pt x="3007" y="87"/>
                    </a:lnTo>
                    <a:lnTo>
                      <a:pt x="3007" y="0"/>
                    </a:lnTo>
                    <a:lnTo>
                      <a:pt x="2909" y="22"/>
                    </a:lnTo>
                    <a:lnTo>
                      <a:pt x="2795" y="44"/>
                    </a:lnTo>
                    <a:lnTo>
                      <a:pt x="2676" y="66"/>
                    </a:lnTo>
                    <a:lnTo>
                      <a:pt x="2551" y="82"/>
                    </a:lnTo>
                    <a:lnTo>
                      <a:pt x="2285" y="120"/>
                    </a:lnTo>
                    <a:lnTo>
                      <a:pt x="2155" y="136"/>
                    </a:lnTo>
                    <a:lnTo>
                      <a:pt x="2030" y="158"/>
                    </a:lnTo>
                    <a:lnTo>
                      <a:pt x="1905" y="174"/>
                    </a:lnTo>
                    <a:lnTo>
                      <a:pt x="1791" y="202"/>
                    </a:lnTo>
                    <a:lnTo>
                      <a:pt x="1688" y="229"/>
                    </a:lnTo>
                    <a:lnTo>
                      <a:pt x="1601" y="261"/>
                    </a:lnTo>
                    <a:lnTo>
                      <a:pt x="1525" y="300"/>
                    </a:lnTo>
                    <a:lnTo>
                      <a:pt x="1471" y="338"/>
                    </a:lnTo>
                    <a:lnTo>
                      <a:pt x="1455" y="359"/>
                    </a:lnTo>
                    <a:lnTo>
                      <a:pt x="1438" y="387"/>
                    </a:lnTo>
                    <a:lnTo>
                      <a:pt x="1427" y="414"/>
                    </a:lnTo>
                    <a:lnTo>
                      <a:pt x="1427" y="44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sp>
            <p:nvSpPr>
              <p:cNvPr id="93194" name="Freeform 10">
                <a:extLst>
                  <a:ext uri="{FF2B5EF4-FFF2-40B4-BE49-F238E27FC236}">
                    <a16:creationId xmlns:a16="http://schemas.microsoft.com/office/drawing/2014/main" id="{27787C0B-6A72-48E5-AD8E-10F974E5B1BF}"/>
                  </a:ext>
                </a:extLst>
              </p:cNvPr>
              <p:cNvSpPr>
                <a:spLocks/>
              </p:cNvSpPr>
              <p:nvPr/>
            </p:nvSpPr>
            <p:spPr bwMode="hidden">
              <a:xfrm>
                <a:off x="4501" y="2317"/>
                <a:ext cx="1248" cy="539"/>
              </a:xfrm>
              <a:custGeom>
                <a:avLst/>
                <a:gdLst>
                  <a:gd name="T0" fmla="*/ 0 w 1248"/>
                  <a:gd name="T1" fmla="*/ 332 h 539"/>
                  <a:gd name="T2" fmla="*/ 0 w 1248"/>
                  <a:gd name="T3" fmla="*/ 360 h 539"/>
                  <a:gd name="T4" fmla="*/ 5 w 1248"/>
                  <a:gd name="T5" fmla="*/ 387 h 539"/>
                  <a:gd name="T6" fmla="*/ 27 w 1248"/>
                  <a:gd name="T7" fmla="*/ 414 h 539"/>
                  <a:gd name="T8" fmla="*/ 54 w 1248"/>
                  <a:gd name="T9" fmla="*/ 436 h 539"/>
                  <a:gd name="T10" fmla="*/ 92 w 1248"/>
                  <a:gd name="T11" fmla="*/ 463 h 539"/>
                  <a:gd name="T12" fmla="*/ 141 w 1248"/>
                  <a:gd name="T13" fmla="*/ 490 h 539"/>
                  <a:gd name="T14" fmla="*/ 195 w 1248"/>
                  <a:gd name="T15" fmla="*/ 512 h 539"/>
                  <a:gd name="T16" fmla="*/ 255 w 1248"/>
                  <a:gd name="T17" fmla="*/ 539 h 539"/>
                  <a:gd name="T18" fmla="*/ 212 w 1248"/>
                  <a:gd name="T19" fmla="*/ 517 h 539"/>
                  <a:gd name="T20" fmla="*/ 179 w 1248"/>
                  <a:gd name="T21" fmla="*/ 490 h 539"/>
                  <a:gd name="T22" fmla="*/ 157 w 1248"/>
                  <a:gd name="T23" fmla="*/ 468 h 539"/>
                  <a:gd name="T24" fmla="*/ 141 w 1248"/>
                  <a:gd name="T25" fmla="*/ 447 h 539"/>
                  <a:gd name="T26" fmla="*/ 136 w 1248"/>
                  <a:gd name="T27" fmla="*/ 425 h 539"/>
                  <a:gd name="T28" fmla="*/ 136 w 1248"/>
                  <a:gd name="T29" fmla="*/ 403 h 539"/>
                  <a:gd name="T30" fmla="*/ 141 w 1248"/>
                  <a:gd name="T31" fmla="*/ 381 h 539"/>
                  <a:gd name="T32" fmla="*/ 157 w 1248"/>
                  <a:gd name="T33" fmla="*/ 365 h 539"/>
                  <a:gd name="T34" fmla="*/ 179 w 1248"/>
                  <a:gd name="T35" fmla="*/ 343 h 539"/>
                  <a:gd name="T36" fmla="*/ 201 w 1248"/>
                  <a:gd name="T37" fmla="*/ 327 h 539"/>
                  <a:gd name="T38" fmla="*/ 266 w 1248"/>
                  <a:gd name="T39" fmla="*/ 294 h 539"/>
                  <a:gd name="T40" fmla="*/ 353 w 1248"/>
                  <a:gd name="T41" fmla="*/ 262 h 539"/>
                  <a:gd name="T42" fmla="*/ 445 w 1248"/>
                  <a:gd name="T43" fmla="*/ 234 h 539"/>
                  <a:gd name="T44" fmla="*/ 554 w 1248"/>
                  <a:gd name="T45" fmla="*/ 213 h 539"/>
                  <a:gd name="T46" fmla="*/ 662 w 1248"/>
                  <a:gd name="T47" fmla="*/ 191 h 539"/>
                  <a:gd name="T48" fmla="*/ 890 w 1248"/>
                  <a:gd name="T49" fmla="*/ 153 h 539"/>
                  <a:gd name="T50" fmla="*/ 993 w 1248"/>
                  <a:gd name="T51" fmla="*/ 136 h 539"/>
                  <a:gd name="T52" fmla="*/ 1091 w 1248"/>
                  <a:gd name="T53" fmla="*/ 120 h 539"/>
                  <a:gd name="T54" fmla="*/ 1178 w 1248"/>
                  <a:gd name="T55" fmla="*/ 115 h 539"/>
                  <a:gd name="T56" fmla="*/ 1248 w 1248"/>
                  <a:gd name="T57" fmla="*/ 104 h 539"/>
                  <a:gd name="T58" fmla="*/ 1248 w 1248"/>
                  <a:gd name="T59" fmla="*/ 0 h 539"/>
                  <a:gd name="T60" fmla="*/ 1161 w 1248"/>
                  <a:gd name="T61" fmla="*/ 22 h 539"/>
                  <a:gd name="T62" fmla="*/ 1069 w 1248"/>
                  <a:gd name="T63" fmla="*/ 38 h 539"/>
                  <a:gd name="T64" fmla="*/ 874 w 1248"/>
                  <a:gd name="T65" fmla="*/ 71 h 539"/>
                  <a:gd name="T66" fmla="*/ 673 w 1248"/>
                  <a:gd name="T67" fmla="*/ 93 h 539"/>
                  <a:gd name="T68" fmla="*/ 483 w 1248"/>
                  <a:gd name="T69" fmla="*/ 126 h 539"/>
                  <a:gd name="T70" fmla="*/ 391 w 1248"/>
                  <a:gd name="T71" fmla="*/ 142 h 539"/>
                  <a:gd name="T72" fmla="*/ 309 w 1248"/>
                  <a:gd name="T73" fmla="*/ 158 h 539"/>
                  <a:gd name="T74" fmla="*/ 228 w 1248"/>
                  <a:gd name="T75" fmla="*/ 180 h 539"/>
                  <a:gd name="T76" fmla="*/ 163 w 1248"/>
                  <a:gd name="T77" fmla="*/ 202 h 539"/>
                  <a:gd name="T78" fmla="*/ 103 w 1248"/>
                  <a:gd name="T79" fmla="*/ 229 h 539"/>
                  <a:gd name="T80" fmla="*/ 54 w 1248"/>
                  <a:gd name="T81" fmla="*/ 256 h 539"/>
                  <a:gd name="T82" fmla="*/ 22 w 1248"/>
                  <a:gd name="T83" fmla="*/ 294 h 539"/>
                  <a:gd name="T84" fmla="*/ 0 w 1248"/>
                  <a:gd name="T85" fmla="*/ 332 h 539"/>
                  <a:gd name="T86" fmla="*/ 0 w 1248"/>
                  <a:gd name="T87" fmla="*/ 332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248" h="539">
                    <a:moveTo>
                      <a:pt x="0" y="332"/>
                    </a:moveTo>
                    <a:lnTo>
                      <a:pt x="0" y="360"/>
                    </a:lnTo>
                    <a:lnTo>
                      <a:pt x="5" y="387"/>
                    </a:lnTo>
                    <a:lnTo>
                      <a:pt x="27" y="414"/>
                    </a:lnTo>
                    <a:lnTo>
                      <a:pt x="54" y="436"/>
                    </a:lnTo>
                    <a:lnTo>
                      <a:pt x="92" y="463"/>
                    </a:lnTo>
                    <a:lnTo>
                      <a:pt x="141" y="490"/>
                    </a:lnTo>
                    <a:lnTo>
                      <a:pt x="195" y="512"/>
                    </a:lnTo>
                    <a:lnTo>
                      <a:pt x="255" y="539"/>
                    </a:lnTo>
                    <a:lnTo>
                      <a:pt x="212" y="517"/>
                    </a:lnTo>
                    <a:lnTo>
                      <a:pt x="179" y="490"/>
                    </a:lnTo>
                    <a:lnTo>
                      <a:pt x="157" y="468"/>
                    </a:lnTo>
                    <a:lnTo>
                      <a:pt x="141" y="447"/>
                    </a:lnTo>
                    <a:lnTo>
                      <a:pt x="136" y="425"/>
                    </a:lnTo>
                    <a:lnTo>
                      <a:pt x="136" y="403"/>
                    </a:lnTo>
                    <a:lnTo>
                      <a:pt x="141" y="381"/>
                    </a:lnTo>
                    <a:lnTo>
                      <a:pt x="157" y="365"/>
                    </a:lnTo>
                    <a:lnTo>
                      <a:pt x="179" y="343"/>
                    </a:lnTo>
                    <a:lnTo>
                      <a:pt x="201" y="327"/>
                    </a:lnTo>
                    <a:lnTo>
                      <a:pt x="266" y="294"/>
                    </a:lnTo>
                    <a:lnTo>
                      <a:pt x="353" y="262"/>
                    </a:lnTo>
                    <a:lnTo>
                      <a:pt x="445" y="234"/>
                    </a:lnTo>
                    <a:lnTo>
                      <a:pt x="554" y="213"/>
                    </a:lnTo>
                    <a:lnTo>
                      <a:pt x="662" y="191"/>
                    </a:lnTo>
                    <a:lnTo>
                      <a:pt x="890" y="153"/>
                    </a:lnTo>
                    <a:lnTo>
                      <a:pt x="993" y="136"/>
                    </a:lnTo>
                    <a:lnTo>
                      <a:pt x="1091" y="120"/>
                    </a:lnTo>
                    <a:lnTo>
                      <a:pt x="1178" y="115"/>
                    </a:lnTo>
                    <a:lnTo>
                      <a:pt x="1248" y="104"/>
                    </a:lnTo>
                    <a:lnTo>
                      <a:pt x="1248" y="0"/>
                    </a:lnTo>
                    <a:lnTo>
                      <a:pt x="1161" y="22"/>
                    </a:lnTo>
                    <a:lnTo>
                      <a:pt x="1069" y="38"/>
                    </a:lnTo>
                    <a:lnTo>
                      <a:pt x="874" y="71"/>
                    </a:lnTo>
                    <a:lnTo>
                      <a:pt x="673" y="93"/>
                    </a:lnTo>
                    <a:lnTo>
                      <a:pt x="483" y="126"/>
                    </a:lnTo>
                    <a:lnTo>
                      <a:pt x="391" y="142"/>
                    </a:lnTo>
                    <a:lnTo>
                      <a:pt x="309" y="158"/>
                    </a:lnTo>
                    <a:lnTo>
                      <a:pt x="228" y="180"/>
                    </a:lnTo>
                    <a:lnTo>
                      <a:pt x="163" y="202"/>
                    </a:lnTo>
                    <a:lnTo>
                      <a:pt x="103" y="229"/>
                    </a:lnTo>
                    <a:lnTo>
                      <a:pt x="54" y="256"/>
                    </a:lnTo>
                    <a:lnTo>
                      <a:pt x="22" y="294"/>
                    </a:lnTo>
                    <a:lnTo>
                      <a:pt x="0" y="332"/>
                    </a:lnTo>
                    <a:lnTo>
                      <a:pt x="0" y="332"/>
                    </a:lnTo>
                    <a:close/>
                  </a:path>
                </a:pathLst>
              </a:custGeom>
              <a:gradFill rotWithShape="0">
                <a:gsLst>
                  <a:gs pos="0">
                    <a:schemeClr val="bg1">
                      <a:gamma/>
                      <a:shade val="87843"/>
                      <a:invGamma/>
                    </a:schemeClr>
                  </a:gs>
                  <a:gs pos="100000">
                    <a:schemeClr val="bg1"/>
                  </a:gs>
                </a:gsLst>
                <a:lin ang="2700000" scaled="1"/>
              </a:gradFill>
              <a:ln>
                <a:noFill/>
              </a:ln>
            </p:spPr>
            <p:txBody>
              <a:bodyPr/>
              <a:lstStyle/>
              <a:p>
                <a:pPr algn="ctr" eaLnBrk="1" hangingPunct="1">
                  <a:defRPr/>
                </a:pPr>
                <a:endParaRPr lang="en-US"/>
              </a:p>
            </p:txBody>
          </p:sp>
        </p:grpSp>
        <p:sp>
          <p:nvSpPr>
            <p:cNvPr id="93195" name="Freeform 11">
              <a:extLst>
                <a:ext uri="{FF2B5EF4-FFF2-40B4-BE49-F238E27FC236}">
                  <a16:creationId xmlns:a16="http://schemas.microsoft.com/office/drawing/2014/main" id="{E951DF57-A2DC-4F2F-8A9D-7928C68AE366}"/>
                </a:ext>
              </a:extLst>
            </p:cNvPr>
            <p:cNvSpPr>
              <a:spLocks/>
            </p:cNvSpPr>
            <p:nvPr/>
          </p:nvSpPr>
          <p:spPr bwMode="hidden">
            <a:xfrm>
              <a:off x="3322" y="1341"/>
              <a:ext cx="1825" cy="1537"/>
            </a:xfrm>
            <a:custGeom>
              <a:avLst/>
              <a:gdLst>
                <a:gd name="T0" fmla="*/ 982 w 2296"/>
                <a:gd name="T1" fmla="*/ 1061 h 1469"/>
                <a:gd name="T2" fmla="*/ 1357 w 2296"/>
                <a:gd name="T3" fmla="*/ 1012 h 1469"/>
                <a:gd name="T4" fmla="*/ 1666 w 2296"/>
                <a:gd name="T5" fmla="*/ 957 h 1469"/>
                <a:gd name="T6" fmla="*/ 1916 w 2296"/>
                <a:gd name="T7" fmla="*/ 897 h 1469"/>
                <a:gd name="T8" fmla="*/ 2100 w 2296"/>
                <a:gd name="T9" fmla="*/ 832 h 1469"/>
                <a:gd name="T10" fmla="*/ 2220 w 2296"/>
                <a:gd name="T11" fmla="*/ 756 h 1469"/>
                <a:gd name="T12" fmla="*/ 2285 w 2296"/>
                <a:gd name="T13" fmla="*/ 669 h 1469"/>
                <a:gd name="T14" fmla="*/ 2290 w 2296"/>
                <a:gd name="T15" fmla="*/ 560 h 1469"/>
                <a:gd name="T16" fmla="*/ 2241 w 2296"/>
                <a:gd name="T17" fmla="*/ 457 h 1469"/>
                <a:gd name="T18" fmla="*/ 2144 w 2296"/>
                <a:gd name="T19" fmla="*/ 364 h 1469"/>
                <a:gd name="T20" fmla="*/ 2008 w 2296"/>
                <a:gd name="T21" fmla="*/ 277 h 1469"/>
                <a:gd name="T22" fmla="*/ 1769 w 2296"/>
                <a:gd name="T23" fmla="*/ 157 h 1469"/>
                <a:gd name="T24" fmla="*/ 1612 w 2296"/>
                <a:gd name="T25" fmla="*/ 92 h 1469"/>
                <a:gd name="T26" fmla="*/ 1476 w 2296"/>
                <a:gd name="T27" fmla="*/ 43 h 1469"/>
                <a:gd name="T28" fmla="*/ 1384 w 2296"/>
                <a:gd name="T29" fmla="*/ 10 h 1469"/>
                <a:gd name="T30" fmla="*/ 1346 w 2296"/>
                <a:gd name="T31" fmla="*/ 0 h 1469"/>
                <a:gd name="T32" fmla="*/ 1655 w 2296"/>
                <a:gd name="T33" fmla="*/ 119 h 1469"/>
                <a:gd name="T34" fmla="*/ 1948 w 2296"/>
                <a:gd name="T35" fmla="*/ 255 h 1469"/>
                <a:gd name="T36" fmla="*/ 2068 w 2296"/>
                <a:gd name="T37" fmla="*/ 326 h 1469"/>
                <a:gd name="T38" fmla="*/ 2171 w 2296"/>
                <a:gd name="T39" fmla="*/ 402 h 1469"/>
                <a:gd name="T40" fmla="*/ 2236 w 2296"/>
                <a:gd name="T41" fmla="*/ 478 h 1469"/>
                <a:gd name="T42" fmla="*/ 2263 w 2296"/>
                <a:gd name="T43" fmla="*/ 560 h 1469"/>
                <a:gd name="T44" fmla="*/ 2241 w 2296"/>
                <a:gd name="T45" fmla="*/ 636 h 1469"/>
                <a:gd name="T46" fmla="*/ 2171 w 2296"/>
                <a:gd name="T47" fmla="*/ 702 h 1469"/>
                <a:gd name="T48" fmla="*/ 2062 w 2296"/>
                <a:gd name="T49" fmla="*/ 756 h 1469"/>
                <a:gd name="T50" fmla="*/ 1921 w 2296"/>
                <a:gd name="T51" fmla="*/ 800 h 1469"/>
                <a:gd name="T52" fmla="*/ 1748 w 2296"/>
                <a:gd name="T53" fmla="*/ 843 h 1469"/>
                <a:gd name="T54" fmla="*/ 1351 w 2296"/>
                <a:gd name="T55" fmla="*/ 908 h 1469"/>
                <a:gd name="T56" fmla="*/ 923 w 2296"/>
                <a:gd name="T57" fmla="*/ 968 h 1469"/>
                <a:gd name="T58" fmla="*/ 521 w 2296"/>
                <a:gd name="T59" fmla="*/ 1028 h 1469"/>
                <a:gd name="T60" fmla="*/ 353 w 2296"/>
                <a:gd name="T61" fmla="*/ 1066 h 1469"/>
                <a:gd name="T62" fmla="*/ 206 w 2296"/>
                <a:gd name="T63" fmla="*/ 1104 h 1469"/>
                <a:gd name="T64" fmla="*/ 92 w 2296"/>
                <a:gd name="T65" fmla="*/ 1148 h 1469"/>
                <a:gd name="T66" fmla="*/ 22 w 2296"/>
                <a:gd name="T67" fmla="*/ 1202 h 1469"/>
                <a:gd name="T68" fmla="*/ 0 w 2296"/>
                <a:gd name="T69" fmla="*/ 1262 h 1469"/>
                <a:gd name="T70" fmla="*/ 27 w 2296"/>
                <a:gd name="T71" fmla="*/ 1327 h 1469"/>
                <a:gd name="T72" fmla="*/ 98 w 2296"/>
                <a:gd name="T73" fmla="*/ 1382 h 1469"/>
                <a:gd name="T74" fmla="*/ 196 w 2296"/>
                <a:gd name="T75" fmla="*/ 1425 h 1469"/>
                <a:gd name="T76" fmla="*/ 326 w 2296"/>
                <a:gd name="T77" fmla="*/ 1469 h 1469"/>
                <a:gd name="T78" fmla="*/ 217 w 2296"/>
                <a:gd name="T79" fmla="*/ 1414 h 1469"/>
                <a:gd name="T80" fmla="*/ 147 w 2296"/>
                <a:gd name="T81" fmla="*/ 1360 h 1469"/>
                <a:gd name="T82" fmla="*/ 120 w 2296"/>
                <a:gd name="T83" fmla="*/ 1306 h 1469"/>
                <a:gd name="T84" fmla="*/ 141 w 2296"/>
                <a:gd name="T85" fmla="*/ 1257 h 1469"/>
                <a:gd name="T86" fmla="*/ 212 w 2296"/>
                <a:gd name="T87" fmla="*/ 1208 h 1469"/>
                <a:gd name="T88" fmla="*/ 342 w 2296"/>
                <a:gd name="T89" fmla="*/ 1164 h 1469"/>
                <a:gd name="T90" fmla="*/ 527 w 2296"/>
                <a:gd name="T91" fmla="*/ 1121 h 1469"/>
                <a:gd name="T92" fmla="*/ 771 w 2296"/>
                <a:gd name="T93" fmla="*/ 1088 h 14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296" h="1469">
                  <a:moveTo>
                    <a:pt x="771" y="1088"/>
                  </a:moveTo>
                  <a:lnTo>
                    <a:pt x="982" y="1061"/>
                  </a:lnTo>
                  <a:lnTo>
                    <a:pt x="1178" y="1034"/>
                  </a:lnTo>
                  <a:lnTo>
                    <a:pt x="1357" y="1012"/>
                  </a:lnTo>
                  <a:lnTo>
                    <a:pt x="1520" y="985"/>
                  </a:lnTo>
                  <a:lnTo>
                    <a:pt x="1666" y="957"/>
                  </a:lnTo>
                  <a:lnTo>
                    <a:pt x="1796" y="930"/>
                  </a:lnTo>
                  <a:lnTo>
                    <a:pt x="1916" y="897"/>
                  </a:lnTo>
                  <a:lnTo>
                    <a:pt x="2013" y="870"/>
                  </a:lnTo>
                  <a:lnTo>
                    <a:pt x="2100" y="832"/>
                  </a:lnTo>
                  <a:lnTo>
                    <a:pt x="2171" y="800"/>
                  </a:lnTo>
                  <a:lnTo>
                    <a:pt x="2220" y="756"/>
                  </a:lnTo>
                  <a:lnTo>
                    <a:pt x="2263" y="712"/>
                  </a:lnTo>
                  <a:lnTo>
                    <a:pt x="2285" y="669"/>
                  </a:lnTo>
                  <a:lnTo>
                    <a:pt x="2296" y="614"/>
                  </a:lnTo>
                  <a:lnTo>
                    <a:pt x="2290" y="560"/>
                  </a:lnTo>
                  <a:lnTo>
                    <a:pt x="2269" y="500"/>
                  </a:lnTo>
                  <a:lnTo>
                    <a:pt x="2241" y="457"/>
                  </a:lnTo>
                  <a:lnTo>
                    <a:pt x="2198" y="408"/>
                  </a:lnTo>
                  <a:lnTo>
                    <a:pt x="2144" y="364"/>
                  </a:lnTo>
                  <a:lnTo>
                    <a:pt x="2079" y="321"/>
                  </a:lnTo>
                  <a:lnTo>
                    <a:pt x="2008" y="277"/>
                  </a:lnTo>
                  <a:lnTo>
                    <a:pt x="1927" y="234"/>
                  </a:lnTo>
                  <a:lnTo>
                    <a:pt x="1769" y="157"/>
                  </a:lnTo>
                  <a:lnTo>
                    <a:pt x="1688" y="125"/>
                  </a:lnTo>
                  <a:lnTo>
                    <a:pt x="1612" y="92"/>
                  </a:lnTo>
                  <a:lnTo>
                    <a:pt x="1536" y="65"/>
                  </a:lnTo>
                  <a:lnTo>
                    <a:pt x="1476" y="43"/>
                  </a:lnTo>
                  <a:lnTo>
                    <a:pt x="1422" y="27"/>
                  </a:lnTo>
                  <a:lnTo>
                    <a:pt x="1384" y="10"/>
                  </a:lnTo>
                  <a:lnTo>
                    <a:pt x="1357" y="5"/>
                  </a:lnTo>
                  <a:lnTo>
                    <a:pt x="1346" y="0"/>
                  </a:lnTo>
                  <a:lnTo>
                    <a:pt x="1498" y="54"/>
                  </a:lnTo>
                  <a:lnTo>
                    <a:pt x="1655" y="119"/>
                  </a:lnTo>
                  <a:lnTo>
                    <a:pt x="1807" y="185"/>
                  </a:lnTo>
                  <a:lnTo>
                    <a:pt x="1948" y="255"/>
                  </a:lnTo>
                  <a:lnTo>
                    <a:pt x="2013" y="288"/>
                  </a:lnTo>
                  <a:lnTo>
                    <a:pt x="2068" y="326"/>
                  </a:lnTo>
                  <a:lnTo>
                    <a:pt x="2122" y="364"/>
                  </a:lnTo>
                  <a:lnTo>
                    <a:pt x="2171" y="402"/>
                  </a:lnTo>
                  <a:lnTo>
                    <a:pt x="2209" y="440"/>
                  </a:lnTo>
                  <a:lnTo>
                    <a:pt x="2236" y="478"/>
                  </a:lnTo>
                  <a:lnTo>
                    <a:pt x="2252" y="522"/>
                  </a:lnTo>
                  <a:lnTo>
                    <a:pt x="2263" y="560"/>
                  </a:lnTo>
                  <a:lnTo>
                    <a:pt x="2258" y="598"/>
                  </a:lnTo>
                  <a:lnTo>
                    <a:pt x="2241" y="636"/>
                  </a:lnTo>
                  <a:lnTo>
                    <a:pt x="2214" y="669"/>
                  </a:lnTo>
                  <a:lnTo>
                    <a:pt x="2171" y="702"/>
                  </a:lnTo>
                  <a:lnTo>
                    <a:pt x="2122" y="729"/>
                  </a:lnTo>
                  <a:lnTo>
                    <a:pt x="2062" y="756"/>
                  </a:lnTo>
                  <a:lnTo>
                    <a:pt x="1997" y="778"/>
                  </a:lnTo>
                  <a:lnTo>
                    <a:pt x="1921" y="800"/>
                  </a:lnTo>
                  <a:lnTo>
                    <a:pt x="1834" y="821"/>
                  </a:lnTo>
                  <a:lnTo>
                    <a:pt x="1748" y="843"/>
                  </a:lnTo>
                  <a:lnTo>
                    <a:pt x="1552" y="876"/>
                  </a:lnTo>
                  <a:lnTo>
                    <a:pt x="1351" y="908"/>
                  </a:lnTo>
                  <a:lnTo>
                    <a:pt x="1134" y="941"/>
                  </a:lnTo>
                  <a:lnTo>
                    <a:pt x="923" y="968"/>
                  </a:lnTo>
                  <a:lnTo>
                    <a:pt x="716" y="995"/>
                  </a:lnTo>
                  <a:lnTo>
                    <a:pt x="521" y="1028"/>
                  </a:lnTo>
                  <a:lnTo>
                    <a:pt x="434" y="1044"/>
                  </a:lnTo>
                  <a:lnTo>
                    <a:pt x="353" y="1066"/>
                  </a:lnTo>
                  <a:lnTo>
                    <a:pt x="277" y="1082"/>
                  </a:lnTo>
                  <a:lnTo>
                    <a:pt x="206" y="1104"/>
                  </a:lnTo>
                  <a:lnTo>
                    <a:pt x="147" y="1126"/>
                  </a:lnTo>
                  <a:lnTo>
                    <a:pt x="92" y="1148"/>
                  </a:lnTo>
                  <a:lnTo>
                    <a:pt x="54" y="1175"/>
                  </a:lnTo>
                  <a:lnTo>
                    <a:pt x="22" y="1202"/>
                  </a:lnTo>
                  <a:lnTo>
                    <a:pt x="6" y="1229"/>
                  </a:lnTo>
                  <a:lnTo>
                    <a:pt x="0" y="1262"/>
                  </a:lnTo>
                  <a:lnTo>
                    <a:pt x="11" y="1295"/>
                  </a:lnTo>
                  <a:lnTo>
                    <a:pt x="27" y="1327"/>
                  </a:lnTo>
                  <a:lnTo>
                    <a:pt x="54" y="1355"/>
                  </a:lnTo>
                  <a:lnTo>
                    <a:pt x="98" y="1382"/>
                  </a:lnTo>
                  <a:lnTo>
                    <a:pt x="141" y="1404"/>
                  </a:lnTo>
                  <a:lnTo>
                    <a:pt x="196" y="1425"/>
                  </a:lnTo>
                  <a:lnTo>
                    <a:pt x="261" y="1447"/>
                  </a:lnTo>
                  <a:lnTo>
                    <a:pt x="326" y="1469"/>
                  </a:lnTo>
                  <a:lnTo>
                    <a:pt x="266" y="1442"/>
                  </a:lnTo>
                  <a:lnTo>
                    <a:pt x="217" y="1414"/>
                  </a:lnTo>
                  <a:lnTo>
                    <a:pt x="174" y="1387"/>
                  </a:lnTo>
                  <a:lnTo>
                    <a:pt x="147" y="1360"/>
                  </a:lnTo>
                  <a:lnTo>
                    <a:pt x="125" y="1333"/>
                  </a:lnTo>
                  <a:lnTo>
                    <a:pt x="120" y="1306"/>
                  </a:lnTo>
                  <a:lnTo>
                    <a:pt x="125" y="1278"/>
                  </a:lnTo>
                  <a:lnTo>
                    <a:pt x="141" y="1257"/>
                  </a:lnTo>
                  <a:lnTo>
                    <a:pt x="174" y="1229"/>
                  </a:lnTo>
                  <a:lnTo>
                    <a:pt x="212" y="1208"/>
                  </a:lnTo>
                  <a:lnTo>
                    <a:pt x="272" y="1186"/>
                  </a:lnTo>
                  <a:lnTo>
                    <a:pt x="342" y="1164"/>
                  </a:lnTo>
                  <a:lnTo>
                    <a:pt x="423" y="1142"/>
                  </a:lnTo>
                  <a:lnTo>
                    <a:pt x="527" y="1121"/>
                  </a:lnTo>
                  <a:lnTo>
                    <a:pt x="641" y="1104"/>
                  </a:lnTo>
                  <a:lnTo>
                    <a:pt x="771" y="1088"/>
                  </a:lnTo>
                  <a:lnTo>
                    <a:pt x="771" y="1088"/>
                  </a:lnTo>
                  <a:close/>
                </a:path>
              </a:pathLst>
            </a:custGeom>
            <a:gradFill rotWithShape="0">
              <a:gsLst>
                <a:gs pos="0">
                  <a:schemeClr val="bg1">
                    <a:gamma/>
                    <a:shade val="84706"/>
                    <a:invGamma/>
                  </a:schemeClr>
                </a:gs>
                <a:gs pos="100000">
                  <a:schemeClr val="bg1"/>
                </a:gs>
              </a:gsLst>
              <a:lin ang="2700000" scaled="1"/>
            </a:gradFill>
            <a:ln>
              <a:noFill/>
            </a:ln>
          </p:spPr>
          <p:txBody>
            <a:bodyPr/>
            <a:lstStyle/>
            <a:p>
              <a:pPr algn="ctr" eaLnBrk="1" hangingPunct="1">
                <a:defRPr/>
              </a:pPr>
              <a:endParaRPr lang="en-US"/>
            </a:p>
          </p:txBody>
        </p:sp>
        <p:sp>
          <p:nvSpPr>
            <p:cNvPr id="3082" name="Freeform 12">
              <a:extLst>
                <a:ext uri="{FF2B5EF4-FFF2-40B4-BE49-F238E27FC236}">
                  <a16:creationId xmlns:a16="http://schemas.microsoft.com/office/drawing/2014/main" id="{8693C11C-37FE-46C9-922B-71CD45B361D0}"/>
                </a:ext>
              </a:extLst>
            </p:cNvPr>
            <p:cNvSpPr>
              <a:spLocks/>
            </p:cNvSpPr>
            <p:nvPr/>
          </p:nvSpPr>
          <p:spPr bwMode="hidden">
            <a:xfrm>
              <a:off x="0" y="0"/>
              <a:ext cx="5758" cy="1776"/>
            </a:xfrm>
            <a:custGeom>
              <a:avLst/>
              <a:gdLst>
                <a:gd name="T0" fmla="*/ 0 w 5740"/>
                <a:gd name="T1" fmla="*/ 0 h 1906"/>
                <a:gd name="T2" fmla="*/ 0 w 5740"/>
                <a:gd name="T3" fmla="*/ 1776 h 1906"/>
                <a:gd name="T4" fmla="*/ 5758 w 5740"/>
                <a:gd name="T5" fmla="*/ 1776 h 1906"/>
                <a:gd name="T6" fmla="*/ 5758 w 5740"/>
                <a:gd name="T7" fmla="*/ 0 h 1906"/>
                <a:gd name="T8" fmla="*/ 0 w 5740"/>
                <a:gd name="T9" fmla="*/ 0 h 1906"/>
                <a:gd name="T10" fmla="*/ 0 w 5740"/>
                <a:gd name="T11" fmla="*/ 0 h 190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0" h="1906">
                  <a:moveTo>
                    <a:pt x="0" y="0"/>
                  </a:moveTo>
                  <a:lnTo>
                    <a:pt x="0" y="1906"/>
                  </a:lnTo>
                  <a:lnTo>
                    <a:pt x="5740" y="1906"/>
                  </a:lnTo>
                  <a:lnTo>
                    <a:pt x="5740" y="0"/>
                  </a:lnTo>
                  <a:lnTo>
                    <a:pt x="0" y="0"/>
                  </a:lnTo>
                  <a:close/>
                </a:path>
              </a:pathLst>
            </a:custGeom>
            <a:gradFill rotWithShape="0">
              <a:gsLst>
                <a:gs pos="0">
                  <a:schemeClr val="bg2"/>
                </a:gs>
                <a:gs pos="100000">
                  <a:schemeClr val="bg1"/>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grpSp>
      <p:sp>
        <p:nvSpPr>
          <p:cNvPr id="93197" name="Rectangle 13">
            <a:extLst>
              <a:ext uri="{FF2B5EF4-FFF2-40B4-BE49-F238E27FC236}">
                <a16:creationId xmlns:a16="http://schemas.microsoft.com/office/drawing/2014/main" id="{522CDB62-C5E3-4AF3-A544-6772DD9DF4A6}"/>
              </a:ext>
            </a:extLst>
          </p:cNvPr>
          <p:cNvSpPr>
            <a:spLocks noGrp="1" noRot="1" noChangeArrowheads="1"/>
          </p:cNvSpPr>
          <p:nvPr>
            <p:ph type="title"/>
          </p:nvPr>
        </p:nvSpPr>
        <p:spPr bwMode="auto">
          <a:xfrm>
            <a:off x="457200" y="274638"/>
            <a:ext cx="8229600" cy="1143000"/>
          </a:xfrm>
          <a:prstGeom prst="rect">
            <a:avLst/>
          </a:prstGeom>
          <a:noFill/>
          <a:ln>
            <a:noFill/>
          </a:ln>
          <a:effec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93198" name="Rectangle 14">
            <a:extLst>
              <a:ext uri="{FF2B5EF4-FFF2-40B4-BE49-F238E27FC236}">
                <a16:creationId xmlns:a16="http://schemas.microsoft.com/office/drawing/2014/main" id="{F3666363-B151-47AB-86FC-B5AAA19F9C56}"/>
              </a:ext>
            </a:extLst>
          </p:cNvPr>
          <p:cNvSpPr>
            <a:spLocks noGrp="1" noChangeArrowheads="1"/>
          </p:cNvSpPr>
          <p:nvPr>
            <p:ph type="ftr" sz="quarter" idx="3"/>
          </p:nvPr>
        </p:nvSpPr>
        <p:spPr bwMode="auto">
          <a:xfrm>
            <a:off x="3124200" y="6248400"/>
            <a:ext cx="2895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200">
                <a:latin typeface="Arial" panose="020B0604020202020204" pitchFamily="34" charset="0"/>
              </a:defRPr>
            </a:lvl1pPr>
          </a:lstStyle>
          <a:p>
            <a:pPr>
              <a:defRPr/>
            </a:pPr>
            <a:endParaRPr lang="en-US" altLang="en-US"/>
          </a:p>
        </p:txBody>
      </p:sp>
      <p:sp>
        <p:nvSpPr>
          <p:cNvPr id="93199" name="Rectangle 15">
            <a:extLst>
              <a:ext uri="{FF2B5EF4-FFF2-40B4-BE49-F238E27FC236}">
                <a16:creationId xmlns:a16="http://schemas.microsoft.com/office/drawing/2014/main" id="{99690C51-BD1A-428D-9D3A-048685F28E91}"/>
              </a:ext>
            </a:extLst>
          </p:cNvPr>
          <p:cNvSpPr>
            <a:spLocks noGrp="1" noChangeArrowheads="1"/>
          </p:cNvSpPr>
          <p:nvPr>
            <p:ph type="body" idx="1"/>
          </p:nvPr>
        </p:nvSpPr>
        <p:spPr bwMode="auto">
          <a:xfrm>
            <a:off x="457200" y="1600200"/>
            <a:ext cx="8229600" cy="4525963"/>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Tree>
  </p:cSld>
  <p:clrMap bg1="dk2" tx1="lt1" bg2="dk1" tx2="lt2" accent1="accent1" accent2="accent2" accent3="accent3" accent4="accent4" accent5="accent5" accent6="accent6" hlink="hlink" folHlink="folHlink"/>
  <p:sldLayoutIdLst>
    <p:sldLayoutId id="2147483791" r:id="rId1"/>
    <p:sldLayoutId id="2147483760" r:id="rId2"/>
    <p:sldLayoutId id="2147483761" r:id="rId3"/>
    <p:sldLayoutId id="2147483762" r:id="rId4"/>
    <p:sldLayoutId id="2147483763" r:id="rId5"/>
    <p:sldLayoutId id="2147483764" r:id="rId6"/>
    <p:sldLayoutId id="2147483765" r:id="rId7"/>
    <p:sldLayoutId id="2147483766" r:id="rId8"/>
    <p:sldLayoutId id="2147483767" r:id="rId9"/>
    <p:sldLayoutId id="2147483768" r:id="rId10"/>
    <p:sldLayoutId id="2147483769" r:id="rId11"/>
  </p:sldLayoutIdLst>
  <p:txStyles>
    <p:titleStyle>
      <a:lvl1pPr algn="ctr" rtl="0" eaLnBrk="0" fontAlgn="base" hangingPunct="0">
        <a:spcBef>
          <a:spcPct val="0"/>
        </a:spcBef>
        <a:spcAft>
          <a:spcPct val="0"/>
        </a:spcAft>
        <a:defRPr sz="4400" b="1" kern="1200">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5pPr>
      <a:lvl6pPr marL="457200" algn="ctr" rtl="0"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6pPr>
      <a:lvl7pPr marL="914400" algn="ctr" rtl="0"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7pPr>
      <a:lvl8pPr marL="1371600" algn="ctr" rtl="0"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8pPr>
      <a:lvl9pPr marL="1828800" algn="ctr" rtl="0"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9pPr>
    </p:titleStyle>
    <p:bodyStyle>
      <a:lvl1pPr marL="342900" indent="-342900" algn="l" rtl="0" eaLnBrk="0" fontAlgn="base" hangingPunct="0">
        <a:spcBef>
          <a:spcPct val="20000"/>
        </a:spcBef>
        <a:spcAft>
          <a:spcPct val="0"/>
        </a:spcAft>
        <a:buClr>
          <a:schemeClr val="hlink"/>
        </a:buClr>
        <a:buSzPct val="70000"/>
        <a:buFont typeface="Wingdings" panose="05000000000000000000" pitchFamily="2" charset="2"/>
        <a:buChar char="n"/>
        <a:defRPr sz="3200" kern="1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lr>
          <a:schemeClr val="accent2"/>
        </a:buClr>
        <a:buSzPct val="70000"/>
        <a:buFont typeface="Wingdings" panose="05000000000000000000" pitchFamily="2" charset="2"/>
        <a:buChar char="n"/>
        <a:defRPr sz="2800" kern="1200">
          <a:solidFill>
            <a:schemeClr val="tx1"/>
          </a:solidFill>
          <a:effectLst>
            <a:outerShdw blurRad="38100" dist="38100" dir="2700000" algn="tl">
              <a:srgbClr val="000000"/>
            </a:outerShdw>
          </a:effectLst>
          <a:latin typeface="+mn-lt"/>
          <a:ea typeface="+mn-ea"/>
          <a:cs typeface="+mn-cs"/>
        </a:defRPr>
      </a:lvl2pPr>
      <a:lvl3pPr marL="1143000" indent="-228600" algn="l" rtl="0" eaLnBrk="0" fontAlgn="base" hangingPunct="0">
        <a:spcBef>
          <a:spcPct val="20000"/>
        </a:spcBef>
        <a:spcAft>
          <a:spcPct val="0"/>
        </a:spcAft>
        <a:buClr>
          <a:schemeClr val="tx2"/>
        </a:buClr>
        <a:buSzPct val="70000"/>
        <a:buFont typeface="Wingdings" panose="05000000000000000000" pitchFamily="2" charset="2"/>
        <a:buChar char="n"/>
        <a:defRPr sz="2400" kern="1200">
          <a:solidFill>
            <a:schemeClr val="tx1"/>
          </a:solidFill>
          <a:effectLst>
            <a:outerShdw blurRad="38100" dist="38100" dir="2700000" algn="tl">
              <a:srgbClr val="000000"/>
            </a:outerShdw>
          </a:effectLst>
          <a:latin typeface="+mn-lt"/>
          <a:ea typeface="+mn-ea"/>
          <a:cs typeface="+mn-cs"/>
        </a:defRPr>
      </a:lvl3pPr>
      <a:lvl4pPr marL="1600200" indent="-228600" algn="l" rtl="0" eaLnBrk="0" fontAlgn="base" hangingPunct="0">
        <a:spcBef>
          <a:spcPct val="20000"/>
        </a:spcBef>
        <a:spcAft>
          <a:spcPct val="0"/>
        </a:spcAft>
        <a:buClr>
          <a:schemeClr val="accent2"/>
        </a:buClr>
        <a:buSzPct val="70000"/>
        <a:buFont typeface="Wingdings" panose="05000000000000000000" pitchFamily="2" charset="2"/>
        <a:buChar char="n"/>
        <a:defRPr sz="2000" kern="1200">
          <a:solidFill>
            <a:schemeClr val="tx1"/>
          </a:solidFill>
          <a:effectLst>
            <a:outerShdw blurRad="38100" dist="38100" dir="2700000" algn="tl">
              <a:srgbClr val="000000"/>
            </a:outerShdw>
          </a:effectLst>
          <a:latin typeface="+mn-lt"/>
          <a:ea typeface="+mn-ea"/>
          <a:cs typeface="+mn-cs"/>
        </a:defRPr>
      </a:lvl4pPr>
      <a:lvl5pPr marL="2057400" indent="-228600" algn="l" rtl="0" eaLnBrk="0" fontAlgn="base" hangingPunct="0">
        <a:spcBef>
          <a:spcPct val="20000"/>
        </a:spcBef>
        <a:spcAft>
          <a:spcPct val="0"/>
        </a:spcAft>
        <a:buClr>
          <a:schemeClr val="hlink"/>
        </a:buClr>
        <a:buSzPct val="70000"/>
        <a:buFont typeface="Wingdings" panose="05000000000000000000" pitchFamily="2" charset="2"/>
        <a:buChar char="n"/>
        <a:defRPr sz="2000" kern="1200">
          <a:solidFill>
            <a:schemeClr val="tx1"/>
          </a:solidFill>
          <a:effectLst>
            <a:outerShdw blurRad="38100" dist="38100" dir="2700000" algn="tl">
              <a:srgbClr val="000000"/>
            </a:outerShdw>
          </a:effectLst>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duotone>
              <a:schemeClr val="bg1"/>
              <a:srgbClr val="FFFFFF"/>
            </a:duotone>
          </a:blip>
          <a:srcRect/>
          <a:stretch>
            <a:fillRect/>
          </a:stretch>
        </a:blipFill>
        <a:effectLst/>
      </p:bgPr>
    </p:bg>
    <p:spTree>
      <p:nvGrpSpPr>
        <p:cNvPr id="1" name=""/>
        <p:cNvGrpSpPr/>
        <p:nvPr/>
      </p:nvGrpSpPr>
      <p:grpSpPr>
        <a:xfrm>
          <a:off x="0" y="0"/>
          <a:ext cx="0" cy="0"/>
          <a:chOff x="0" y="0"/>
          <a:chExt cx="0" cy="0"/>
        </a:xfrm>
      </p:grpSpPr>
      <p:sp>
        <p:nvSpPr>
          <p:cNvPr id="173058" name="Rectangle 2">
            <a:extLst>
              <a:ext uri="{FF2B5EF4-FFF2-40B4-BE49-F238E27FC236}">
                <a16:creationId xmlns:a16="http://schemas.microsoft.com/office/drawing/2014/main" id="{6B8E301D-A2D0-45FE-A24F-C7BBED94DFAF}"/>
              </a:ext>
            </a:extLst>
          </p:cNvPr>
          <p:cNvSpPr>
            <a:spLocks noGrp="1" noChangeArrowheads="1"/>
          </p:cNvSpPr>
          <p:nvPr>
            <p:ph type="title"/>
          </p:nvPr>
        </p:nvSpPr>
        <p:spPr bwMode="auto">
          <a:xfrm>
            <a:off x="457200" y="292100"/>
            <a:ext cx="8229600" cy="1384300"/>
          </a:xfrm>
          <a:prstGeom prst="rect">
            <a:avLst/>
          </a:prstGeom>
          <a:noFill/>
          <a:ln>
            <a:noFill/>
          </a:ln>
          <a:effec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73059" name="Rectangle 3">
            <a:extLst>
              <a:ext uri="{FF2B5EF4-FFF2-40B4-BE49-F238E27FC236}">
                <a16:creationId xmlns:a16="http://schemas.microsoft.com/office/drawing/2014/main" id="{8DB61275-D730-4F74-A492-539CE447294E}"/>
              </a:ext>
            </a:extLst>
          </p:cNvPr>
          <p:cNvSpPr>
            <a:spLocks noGrp="1" noChangeArrowheads="1"/>
          </p:cNvSpPr>
          <p:nvPr>
            <p:ph type="body" idx="1"/>
          </p:nvPr>
        </p:nvSpPr>
        <p:spPr bwMode="auto">
          <a:xfrm>
            <a:off x="457200" y="1905000"/>
            <a:ext cx="8229600" cy="4114800"/>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73060" name="Rectangle 4">
            <a:extLst>
              <a:ext uri="{FF2B5EF4-FFF2-40B4-BE49-F238E27FC236}">
                <a16:creationId xmlns:a16="http://schemas.microsoft.com/office/drawing/2014/main" id="{DC3BADAB-CA8A-4486-8E05-9966F524BF2A}"/>
              </a:ext>
            </a:extLst>
          </p:cNvPr>
          <p:cNvSpPr>
            <a:spLocks noGrp="1" noChangeArrowheads="1"/>
          </p:cNvSpPr>
          <p:nvPr>
            <p:ph type="dt" sz="half" idx="2"/>
          </p:nvPr>
        </p:nvSpPr>
        <p:spPr bwMode="auto">
          <a:xfrm>
            <a:off x="457200" y="6245225"/>
            <a:ext cx="2133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400">
                <a:effectLst>
                  <a:outerShdw blurRad="38100" dist="38100" dir="2700000" algn="tl">
                    <a:srgbClr val="000000"/>
                  </a:outerShdw>
                </a:effectLst>
                <a:latin typeface="Arial" panose="020B0604020202020204" pitchFamily="34" charset="0"/>
              </a:defRPr>
            </a:lvl1pPr>
          </a:lstStyle>
          <a:p>
            <a:pPr>
              <a:defRPr/>
            </a:pPr>
            <a:endParaRPr lang="en-US" altLang="en-US"/>
          </a:p>
        </p:txBody>
      </p:sp>
      <p:sp>
        <p:nvSpPr>
          <p:cNvPr id="173061" name="Rectangle 5">
            <a:extLst>
              <a:ext uri="{FF2B5EF4-FFF2-40B4-BE49-F238E27FC236}">
                <a16:creationId xmlns:a16="http://schemas.microsoft.com/office/drawing/2014/main" id="{57AFF5C6-1CCF-4FBF-97D1-6BF6B1946F33}"/>
              </a:ext>
            </a:extLst>
          </p:cNvPr>
          <p:cNvSpPr>
            <a:spLocks noGrp="1" noChangeArrowheads="1"/>
          </p:cNvSpPr>
          <p:nvPr>
            <p:ph type="ftr" sz="quarter" idx="3"/>
          </p:nvPr>
        </p:nvSpPr>
        <p:spPr bwMode="auto">
          <a:xfrm>
            <a:off x="3124200" y="6245225"/>
            <a:ext cx="2895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400">
                <a:effectLst>
                  <a:outerShdw blurRad="38100" dist="38100" dir="2700000" algn="tl">
                    <a:srgbClr val="000000"/>
                  </a:outerShdw>
                </a:effectLst>
                <a:latin typeface="Arial" panose="020B0604020202020204" pitchFamily="34" charset="0"/>
              </a:defRPr>
            </a:lvl1pPr>
          </a:lstStyle>
          <a:p>
            <a:pPr>
              <a:defRPr/>
            </a:pPr>
            <a:endParaRPr lang="en-US" altLang="en-US"/>
          </a:p>
        </p:txBody>
      </p:sp>
      <p:sp>
        <p:nvSpPr>
          <p:cNvPr id="173062" name="Rectangle 6">
            <a:extLst>
              <a:ext uri="{FF2B5EF4-FFF2-40B4-BE49-F238E27FC236}">
                <a16:creationId xmlns:a16="http://schemas.microsoft.com/office/drawing/2014/main" id="{9DDA78CD-1F7D-4244-BB3E-057246DDF5AE}"/>
              </a:ext>
            </a:extLst>
          </p:cNvPr>
          <p:cNvSpPr>
            <a:spLocks noGrp="1" noChangeArrowheads="1"/>
          </p:cNvSpPr>
          <p:nvPr>
            <p:ph type="sldNum" sz="quarter" idx="4"/>
          </p:nvPr>
        </p:nvSpPr>
        <p:spPr bwMode="auto">
          <a:xfrm>
            <a:off x="6553200" y="6245225"/>
            <a:ext cx="21336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400">
                <a:effectLst>
                  <a:outerShdw blurRad="38100" dist="38100" dir="2700000" algn="tl">
                    <a:srgbClr val="000000"/>
                  </a:outerShdw>
                </a:effectLst>
                <a:latin typeface="Arial" panose="020B0604020202020204" pitchFamily="34" charset="0"/>
              </a:defRPr>
            </a:lvl1pPr>
          </a:lstStyle>
          <a:p>
            <a:fld id="{8FA55FAB-7BFF-44B0-8974-3267C0E5D2A3}" type="slidenum">
              <a:rPr lang="en-US" altLang="en-US"/>
              <a:pPr/>
              <a:t>‹#›</a:t>
            </a:fld>
            <a:endParaRPr lang="en-US" altLang="en-US"/>
          </a:p>
        </p:txBody>
      </p:sp>
    </p:spTree>
  </p:cSld>
  <p:clrMap bg1="dk2" tx1="lt1" bg2="dk1" tx2="lt2" accent1="accent1" accent2="accent2" accent3="accent3" accent4="accent4" accent5="accent5" accent6="accent6" hlink="hlink" folHlink="folHlink"/>
  <p:sldLayoutIdLst>
    <p:sldLayoutId id="2147483792" r:id="rId1"/>
    <p:sldLayoutId id="2147483770" r:id="rId2"/>
    <p:sldLayoutId id="2147483771" r:id="rId3"/>
    <p:sldLayoutId id="2147483772" r:id="rId4"/>
    <p:sldLayoutId id="2147483773" r:id="rId5"/>
    <p:sldLayoutId id="2147483774" r:id="rId6"/>
    <p:sldLayoutId id="2147483775" r:id="rId7"/>
    <p:sldLayoutId id="2147483776" r:id="rId8"/>
    <p:sldLayoutId id="2147483777" r:id="rId9"/>
    <p:sldLayoutId id="2147483778" r:id="rId10"/>
    <p:sldLayoutId id="2147483779" r:id="rId11"/>
  </p:sldLayoutIdLst>
  <p:txStyles>
    <p:titleStyle>
      <a:lvl1pPr algn="l" rtl="0" eaLnBrk="0" fontAlgn="base" hangingPunct="0">
        <a:spcBef>
          <a:spcPct val="0"/>
        </a:spcBef>
        <a:spcAft>
          <a:spcPct val="0"/>
        </a:spcAft>
        <a:defRPr sz="4400" kern="1200">
          <a:solidFill>
            <a:schemeClr val="tx2"/>
          </a:solidFill>
          <a:effectLst>
            <a:outerShdw blurRad="38100" dist="38100" dir="2700000" algn="tl">
              <a:srgbClr val="000000"/>
            </a:outerShdw>
          </a:effectLst>
          <a:latin typeface="+mj-lt"/>
          <a:ea typeface="+mj-ea"/>
          <a:cs typeface="+mj-cs"/>
        </a:defRPr>
      </a:lvl1pPr>
      <a:lvl2pPr algn="l" rtl="0" eaLnBrk="0" fontAlgn="base" hangingPunct="0">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2pPr>
      <a:lvl3pPr algn="l" rtl="0" eaLnBrk="0" fontAlgn="base" hangingPunct="0">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3pPr>
      <a:lvl4pPr algn="l" rtl="0" eaLnBrk="0" fontAlgn="base" hangingPunct="0">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4pPr>
      <a:lvl5pPr algn="l" rtl="0" eaLnBrk="0" fontAlgn="base" hangingPunct="0">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5pPr>
      <a:lvl6pPr marL="457200" algn="l" rtl="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6pPr>
      <a:lvl7pPr marL="914400" algn="l" rtl="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7pPr>
      <a:lvl8pPr marL="1371600" algn="l" rtl="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8pPr>
      <a:lvl9pPr marL="1828800" algn="l" rtl="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9pPr>
    </p:titleStyle>
    <p:bodyStyle>
      <a:lvl1pPr marL="342900" indent="-342900" algn="l" rtl="0" eaLnBrk="0" fontAlgn="base" hangingPunct="0">
        <a:spcBef>
          <a:spcPct val="20000"/>
        </a:spcBef>
        <a:spcAft>
          <a:spcPct val="0"/>
        </a:spcAft>
        <a:buClr>
          <a:schemeClr val="hlink"/>
        </a:buClr>
        <a:buSzPct val="120000"/>
        <a:buChar char="•"/>
        <a:defRPr sz="3200" kern="1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Font typeface="Tahoma" panose="020B0604030504040204" pitchFamily="34" charset="0"/>
        <a:buChar char="–"/>
        <a:defRPr sz="2800" kern="1200">
          <a:solidFill>
            <a:schemeClr val="tx1"/>
          </a:solidFill>
          <a:effectLst>
            <a:outerShdw blurRad="38100" dist="38100" dir="2700000" algn="tl">
              <a:srgbClr val="000000"/>
            </a:outerShdw>
          </a:effectLst>
          <a:latin typeface="+mn-lt"/>
          <a:ea typeface="+mn-ea"/>
          <a:cs typeface="+mn-cs"/>
        </a:defRPr>
      </a:lvl2pPr>
      <a:lvl3pPr marL="1143000" indent="-228600" algn="l" rtl="0" eaLnBrk="0" fontAlgn="base" hangingPunct="0">
        <a:spcBef>
          <a:spcPct val="20000"/>
        </a:spcBef>
        <a:spcAft>
          <a:spcPct val="0"/>
        </a:spcAft>
        <a:buClr>
          <a:schemeClr val="hlink"/>
        </a:buClr>
        <a:buSzPct val="120000"/>
        <a:buChar char="•"/>
        <a:defRPr sz="2400" kern="1200">
          <a:solidFill>
            <a:schemeClr val="tx1"/>
          </a:solidFill>
          <a:effectLst>
            <a:outerShdw blurRad="38100" dist="38100" dir="2700000" algn="tl">
              <a:srgbClr val="000000"/>
            </a:outerShdw>
          </a:effectLst>
          <a:latin typeface="+mn-lt"/>
          <a:ea typeface="+mn-ea"/>
          <a:cs typeface="+mn-cs"/>
        </a:defRPr>
      </a:lvl3pPr>
      <a:lvl4pPr marL="1600200" indent="-228600" algn="l" rtl="0" eaLnBrk="0" fontAlgn="base" hangingPunct="0">
        <a:spcBef>
          <a:spcPct val="20000"/>
        </a:spcBef>
        <a:spcAft>
          <a:spcPct val="0"/>
        </a:spcAft>
        <a:buFont typeface="Tahoma" panose="020B0604030504040204" pitchFamily="34" charset="0"/>
        <a:buChar char="–"/>
        <a:defRPr sz="2000" kern="1200">
          <a:solidFill>
            <a:schemeClr val="tx1"/>
          </a:solidFill>
          <a:effectLst>
            <a:outerShdw blurRad="38100" dist="38100" dir="2700000" algn="tl">
              <a:srgbClr val="000000"/>
            </a:outerShdw>
          </a:effectLst>
          <a:latin typeface="+mn-lt"/>
          <a:ea typeface="+mn-ea"/>
          <a:cs typeface="+mn-cs"/>
        </a:defRPr>
      </a:lvl4pPr>
      <a:lvl5pPr marL="2057400" indent="-228600" algn="l" rtl="0" eaLnBrk="0" fontAlgn="base" hangingPunct="0">
        <a:spcBef>
          <a:spcPct val="20000"/>
        </a:spcBef>
        <a:spcAft>
          <a:spcPct val="0"/>
        </a:spcAft>
        <a:buClr>
          <a:schemeClr val="hlink"/>
        </a:buClr>
        <a:buSzPct val="80000"/>
        <a:buFont typeface="Wingdings" panose="05000000000000000000" pitchFamily="2" charset="2"/>
        <a:buChar char="v"/>
        <a:defRPr sz="2000" kern="1200">
          <a:solidFill>
            <a:schemeClr val="tx1"/>
          </a:solidFill>
          <a:effectLst>
            <a:outerShdw blurRad="38100" dist="38100" dir="2700000" algn="tl">
              <a:srgbClr val="000000"/>
            </a:outerShdw>
          </a:effectLst>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122" name="Rectangle 2">
            <a:extLst>
              <a:ext uri="{FF2B5EF4-FFF2-40B4-BE49-F238E27FC236}">
                <a16:creationId xmlns:a16="http://schemas.microsoft.com/office/drawing/2014/main" id="{0F1281F3-5E38-4A8D-A341-8E87CBA5183E}"/>
              </a:ext>
            </a:extLst>
          </p:cNvPr>
          <p:cNvSpPr>
            <a:spLocks noChangeArrowheads="1"/>
          </p:cNvSpPr>
          <p:nvPr/>
        </p:nvSpPr>
        <p:spPr bwMode="ltGray">
          <a:xfrm>
            <a:off x="417513" y="1098550"/>
            <a:ext cx="438150" cy="474663"/>
          </a:xfrm>
          <a:prstGeom prst="rect">
            <a:avLst/>
          </a:prstGeom>
          <a:solidFill>
            <a:schemeClr val="accent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3" name="Rectangle 3">
            <a:extLst>
              <a:ext uri="{FF2B5EF4-FFF2-40B4-BE49-F238E27FC236}">
                <a16:creationId xmlns:a16="http://schemas.microsoft.com/office/drawing/2014/main" id="{ACCDF4BB-CB5B-4E88-AD0D-8FF49214DBC2}"/>
              </a:ext>
            </a:extLst>
          </p:cNvPr>
          <p:cNvSpPr>
            <a:spLocks noChangeArrowheads="1"/>
          </p:cNvSpPr>
          <p:nvPr/>
        </p:nvSpPr>
        <p:spPr bwMode="ltGray">
          <a:xfrm>
            <a:off x="800100" y="1098550"/>
            <a:ext cx="328613" cy="474663"/>
          </a:xfrm>
          <a:prstGeom prst="rect">
            <a:avLst/>
          </a:prstGeom>
          <a:gradFill rotWithShape="0">
            <a:gsLst>
              <a:gs pos="0">
                <a:schemeClr val="accent2"/>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4" name="Rectangle 4">
            <a:extLst>
              <a:ext uri="{FF2B5EF4-FFF2-40B4-BE49-F238E27FC236}">
                <a16:creationId xmlns:a16="http://schemas.microsoft.com/office/drawing/2014/main" id="{1E7B82E0-62F0-49A4-AF24-1B49DC0779AB}"/>
              </a:ext>
            </a:extLst>
          </p:cNvPr>
          <p:cNvSpPr>
            <a:spLocks noChangeArrowheads="1"/>
          </p:cNvSpPr>
          <p:nvPr/>
        </p:nvSpPr>
        <p:spPr bwMode="ltGray">
          <a:xfrm>
            <a:off x="541338" y="1520825"/>
            <a:ext cx="422275" cy="474663"/>
          </a:xfrm>
          <a:prstGeom prst="rect">
            <a:avLst/>
          </a:prstGeom>
          <a:solidFill>
            <a:schemeClr val="folHlink"/>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5" name="Rectangle 5">
            <a:extLst>
              <a:ext uri="{FF2B5EF4-FFF2-40B4-BE49-F238E27FC236}">
                <a16:creationId xmlns:a16="http://schemas.microsoft.com/office/drawing/2014/main" id="{8FCC7D2A-80E0-475D-9D92-1ECFF2CDA315}"/>
              </a:ext>
            </a:extLst>
          </p:cNvPr>
          <p:cNvSpPr>
            <a:spLocks noChangeArrowheads="1"/>
          </p:cNvSpPr>
          <p:nvPr/>
        </p:nvSpPr>
        <p:spPr bwMode="ltGray">
          <a:xfrm>
            <a:off x="911225" y="1520825"/>
            <a:ext cx="368300" cy="474663"/>
          </a:xfrm>
          <a:prstGeom prst="rect">
            <a:avLst/>
          </a:prstGeom>
          <a:gradFill rotWithShape="0">
            <a:gsLst>
              <a:gs pos="0">
                <a:schemeClr val="folHlink"/>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6" name="Rectangle 6">
            <a:extLst>
              <a:ext uri="{FF2B5EF4-FFF2-40B4-BE49-F238E27FC236}">
                <a16:creationId xmlns:a16="http://schemas.microsoft.com/office/drawing/2014/main" id="{9BD19602-D8D6-4231-BDDE-C6C2684800B2}"/>
              </a:ext>
            </a:extLst>
          </p:cNvPr>
          <p:cNvSpPr>
            <a:spLocks noChangeArrowheads="1"/>
          </p:cNvSpPr>
          <p:nvPr/>
        </p:nvSpPr>
        <p:spPr bwMode="ltGray">
          <a:xfrm>
            <a:off x="127000" y="1447800"/>
            <a:ext cx="560388" cy="422275"/>
          </a:xfrm>
          <a:prstGeom prst="rect">
            <a:avLst/>
          </a:prstGeom>
          <a:gradFill rotWithShape="0">
            <a:gsLst>
              <a:gs pos="0">
                <a:schemeClr val="bg1"/>
              </a:gs>
              <a:gs pos="100000">
                <a:schemeClr val="hlink"/>
              </a:gs>
            </a:gsLst>
            <a:lin ang="1890000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7" name="Rectangle 7">
            <a:extLst>
              <a:ext uri="{FF2B5EF4-FFF2-40B4-BE49-F238E27FC236}">
                <a16:creationId xmlns:a16="http://schemas.microsoft.com/office/drawing/2014/main" id="{C45142B6-13E2-4C7A-B90F-4B90C9D74D40}"/>
              </a:ext>
            </a:extLst>
          </p:cNvPr>
          <p:cNvSpPr>
            <a:spLocks noChangeArrowheads="1"/>
          </p:cNvSpPr>
          <p:nvPr/>
        </p:nvSpPr>
        <p:spPr bwMode="gray">
          <a:xfrm>
            <a:off x="762000" y="990600"/>
            <a:ext cx="31750" cy="1052513"/>
          </a:xfrm>
          <a:prstGeom prst="rect">
            <a:avLst/>
          </a:prstGeom>
          <a:solidFill>
            <a:schemeClr val="bg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8" name="Rectangle 8">
            <a:extLst>
              <a:ext uri="{FF2B5EF4-FFF2-40B4-BE49-F238E27FC236}">
                <a16:creationId xmlns:a16="http://schemas.microsoft.com/office/drawing/2014/main" id="{C79B5A47-D458-437B-8FAF-FB919F4DECED}"/>
              </a:ext>
            </a:extLst>
          </p:cNvPr>
          <p:cNvSpPr>
            <a:spLocks noChangeArrowheads="1"/>
          </p:cNvSpPr>
          <p:nvPr/>
        </p:nvSpPr>
        <p:spPr bwMode="gray">
          <a:xfrm>
            <a:off x="442913" y="1781175"/>
            <a:ext cx="8226425" cy="31750"/>
          </a:xfrm>
          <a:prstGeom prst="rect">
            <a:avLst/>
          </a:prstGeom>
          <a:gradFill rotWithShape="0">
            <a:gsLst>
              <a:gs pos="0">
                <a:schemeClr val="bg2"/>
              </a:gs>
              <a:gs pos="100000">
                <a:schemeClr val="bg1"/>
              </a:gs>
            </a:gsLst>
            <a:lin ang="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kumimoji="1" lang="vi-VN" altLang="en-US" sz="2400">
              <a:latin typeface="Tahoma" panose="020B0604030504040204" pitchFamily="34" charset="0"/>
            </a:endParaRPr>
          </a:p>
        </p:txBody>
      </p:sp>
      <p:sp>
        <p:nvSpPr>
          <p:cNvPr id="5129" name="Rectangle 9">
            <a:extLst>
              <a:ext uri="{FF2B5EF4-FFF2-40B4-BE49-F238E27FC236}">
                <a16:creationId xmlns:a16="http://schemas.microsoft.com/office/drawing/2014/main" id="{02E10622-09AC-49C4-A75F-9BF9DD29902E}"/>
              </a:ext>
            </a:extLst>
          </p:cNvPr>
          <p:cNvSpPr>
            <a:spLocks noGrp="1" noChangeArrowheads="1"/>
          </p:cNvSpPr>
          <p:nvPr>
            <p:ph type="title"/>
          </p:nvPr>
        </p:nvSpPr>
        <p:spPr bwMode="auto">
          <a:xfrm>
            <a:off x="1150938" y="214313"/>
            <a:ext cx="7793037" cy="14620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p>
            <a:pPr lvl="0"/>
            <a:r>
              <a:rPr lang="en-US" altLang="en-US"/>
              <a:t>Click to edit Master title style</a:t>
            </a:r>
          </a:p>
        </p:txBody>
      </p:sp>
      <p:sp>
        <p:nvSpPr>
          <p:cNvPr id="5130" name="Rectangle 10">
            <a:extLst>
              <a:ext uri="{FF2B5EF4-FFF2-40B4-BE49-F238E27FC236}">
                <a16:creationId xmlns:a16="http://schemas.microsoft.com/office/drawing/2014/main" id="{C3D0BF16-FC1F-42C7-B44A-AE392096E592}"/>
              </a:ext>
            </a:extLst>
          </p:cNvPr>
          <p:cNvSpPr>
            <a:spLocks noGrp="1" noChangeArrowheads="1"/>
          </p:cNvSpPr>
          <p:nvPr>
            <p:ph type="body" idx="1"/>
          </p:nvPr>
        </p:nvSpPr>
        <p:spPr bwMode="auto">
          <a:xfrm>
            <a:off x="1182688" y="2017713"/>
            <a:ext cx="7772400" cy="411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207883" name="Rectangle 11">
            <a:extLst>
              <a:ext uri="{FF2B5EF4-FFF2-40B4-BE49-F238E27FC236}">
                <a16:creationId xmlns:a16="http://schemas.microsoft.com/office/drawing/2014/main" id="{13B3C77B-FE4A-46D9-9B73-06DA9924FF0B}"/>
              </a:ext>
            </a:extLst>
          </p:cNvPr>
          <p:cNvSpPr>
            <a:spLocks noGrp="1" noChangeArrowheads="1"/>
          </p:cNvSpPr>
          <p:nvPr>
            <p:ph type="dt" sz="half" idx="2"/>
          </p:nvPr>
        </p:nvSpPr>
        <p:spPr bwMode="auto">
          <a:xfrm>
            <a:off x="1162050" y="6243638"/>
            <a:ext cx="19050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400">
                <a:latin typeface="+mn-lt"/>
              </a:defRPr>
            </a:lvl1pPr>
          </a:lstStyle>
          <a:p>
            <a:pPr>
              <a:defRPr/>
            </a:pPr>
            <a:endParaRPr lang="en-US" altLang="en-US"/>
          </a:p>
        </p:txBody>
      </p:sp>
      <p:sp>
        <p:nvSpPr>
          <p:cNvPr id="207884" name="Rectangle 12">
            <a:extLst>
              <a:ext uri="{FF2B5EF4-FFF2-40B4-BE49-F238E27FC236}">
                <a16:creationId xmlns:a16="http://schemas.microsoft.com/office/drawing/2014/main" id="{97522089-B7C0-4314-9036-C87488F1989C}"/>
              </a:ext>
            </a:extLst>
          </p:cNvPr>
          <p:cNvSpPr>
            <a:spLocks noGrp="1" noChangeArrowheads="1"/>
          </p:cNvSpPr>
          <p:nvPr>
            <p:ph type="ftr" sz="quarter" idx="3"/>
          </p:nvPr>
        </p:nvSpPr>
        <p:spPr bwMode="auto">
          <a:xfrm>
            <a:off x="3657600" y="6243638"/>
            <a:ext cx="28956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400">
                <a:latin typeface="+mn-lt"/>
              </a:defRPr>
            </a:lvl1pPr>
          </a:lstStyle>
          <a:p>
            <a:pPr>
              <a:defRPr/>
            </a:pPr>
            <a:endParaRPr lang="en-US" altLang="en-US"/>
          </a:p>
        </p:txBody>
      </p:sp>
      <p:sp>
        <p:nvSpPr>
          <p:cNvPr id="207885" name="Rectangle 13">
            <a:extLst>
              <a:ext uri="{FF2B5EF4-FFF2-40B4-BE49-F238E27FC236}">
                <a16:creationId xmlns:a16="http://schemas.microsoft.com/office/drawing/2014/main" id="{3301C972-2255-4D9D-9F44-AF23540C5E5C}"/>
              </a:ext>
            </a:extLst>
          </p:cNvPr>
          <p:cNvSpPr>
            <a:spLocks noGrp="1" noChangeArrowheads="1"/>
          </p:cNvSpPr>
          <p:nvPr>
            <p:ph type="sldNum" sz="quarter" idx="4"/>
          </p:nvPr>
        </p:nvSpPr>
        <p:spPr bwMode="auto">
          <a:xfrm>
            <a:off x="7042150" y="6243638"/>
            <a:ext cx="19050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400">
                <a:latin typeface="Tahoma" panose="020B0604030504040204" pitchFamily="34" charset="0"/>
              </a:defRPr>
            </a:lvl1pPr>
          </a:lstStyle>
          <a:p>
            <a:fld id="{8E1C3EDF-1400-4070-8EEC-2630BE4DCDEF}"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793" r:id="rId1"/>
    <p:sldLayoutId id="2147483780" r:id="rId2"/>
    <p:sldLayoutId id="2147483781" r:id="rId3"/>
    <p:sldLayoutId id="2147483782" r:id="rId4"/>
    <p:sldLayoutId id="2147483783" r:id="rId5"/>
    <p:sldLayoutId id="2147483784" r:id="rId6"/>
    <p:sldLayoutId id="2147483785" r:id="rId7"/>
    <p:sldLayoutId id="2147483786" r:id="rId8"/>
    <p:sldLayoutId id="2147483787" r:id="rId9"/>
    <p:sldLayoutId id="2147483788" r:id="rId10"/>
    <p:sldLayoutId id="2147483789" r:id="rId11"/>
  </p:sldLayoutIdLst>
  <p:txStyles>
    <p:titleStyle>
      <a:lvl1pPr algn="l" rtl="0" eaLnBrk="0" fontAlgn="base" hangingPunct="0">
        <a:spcBef>
          <a:spcPct val="0"/>
        </a:spcBef>
        <a:spcAft>
          <a:spcPct val="0"/>
        </a:spcAft>
        <a:defRPr sz="4400" kern="1200">
          <a:solidFill>
            <a:schemeClr val="tx2"/>
          </a:solidFill>
          <a:latin typeface="+mj-lt"/>
          <a:ea typeface="+mj-ea"/>
          <a:cs typeface="+mj-cs"/>
        </a:defRPr>
      </a:lvl1pPr>
      <a:lvl2pPr algn="l" rtl="0" eaLnBrk="0" fontAlgn="base" hangingPunct="0">
        <a:spcBef>
          <a:spcPct val="0"/>
        </a:spcBef>
        <a:spcAft>
          <a:spcPct val="0"/>
        </a:spcAft>
        <a:defRPr sz="4400">
          <a:solidFill>
            <a:schemeClr val="tx2"/>
          </a:solidFill>
          <a:latin typeface="Tahoma" panose="020B0604030504040204" pitchFamily="34" charset="0"/>
        </a:defRPr>
      </a:lvl2pPr>
      <a:lvl3pPr algn="l" rtl="0" eaLnBrk="0" fontAlgn="base" hangingPunct="0">
        <a:spcBef>
          <a:spcPct val="0"/>
        </a:spcBef>
        <a:spcAft>
          <a:spcPct val="0"/>
        </a:spcAft>
        <a:defRPr sz="4400">
          <a:solidFill>
            <a:schemeClr val="tx2"/>
          </a:solidFill>
          <a:latin typeface="Tahoma" panose="020B0604030504040204" pitchFamily="34" charset="0"/>
        </a:defRPr>
      </a:lvl3pPr>
      <a:lvl4pPr algn="l" rtl="0" eaLnBrk="0" fontAlgn="base" hangingPunct="0">
        <a:spcBef>
          <a:spcPct val="0"/>
        </a:spcBef>
        <a:spcAft>
          <a:spcPct val="0"/>
        </a:spcAft>
        <a:defRPr sz="4400">
          <a:solidFill>
            <a:schemeClr val="tx2"/>
          </a:solidFill>
          <a:latin typeface="Tahoma" panose="020B0604030504040204" pitchFamily="34" charset="0"/>
        </a:defRPr>
      </a:lvl4pPr>
      <a:lvl5pPr algn="l" rtl="0" eaLnBrk="0" fontAlgn="base" hangingPunct="0">
        <a:spcBef>
          <a:spcPct val="0"/>
        </a:spcBef>
        <a:spcAft>
          <a:spcPct val="0"/>
        </a:spcAft>
        <a:defRPr sz="4400">
          <a:solidFill>
            <a:schemeClr val="tx2"/>
          </a:solidFill>
          <a:latin typeface="Tahoma" panose="020B0604030504040204" pitchFamily="34" charset="0"/>
        </a:defRPr>
      </a:lvl5pPr>
      <a:lvl6pPr marL="457200" algn="l" rtl="0" fontAlgn="base">
        <a:spcBef>
          <a:spcPct val="0"/>
        </a:spcBef>
        <a:spcAft>
          <a:spcPct val="0"/>
        </a:spcAft>
        <a:defRPr sz="4400">
          <a:solidFill>
            <a:schemeClr val="tx2"/>
          </a:solidFill>
          <a:latin typeface="Tahoma" panose="020B0604030504040204" pitchFamily="34" charset="0"/>
        </a:defRPr>
      </a:lvl6pPr>
      <a:lvl7pPr marL="914400" algn="l" rtl="0" fontAlgn="base">
        <a:spcBef>
          <a:spcPct val="0"/>
        </a:spcBef>
        <a:spcAft>
          <a:spcPct val="0"/>
        </a:spcAft>
        <a:defRPr sz="4400">
          <a:solidFill>
            <a:schemeClr val="tx2"/>
          </a:solidFill>
          <a:latin typeface="Tahoma" panose="020B0604030504040204" pitchFamily="34" charset="0"/>
        </a:defRPr>
      </a:lvl7pPr>
      <a:lvl8pPr marL="1371600" algn="l" rtl="0" fontAlgn="base">
        <a:spcBef>
          <a:spcPct val="0"/>
        </a:spcBef>
        <a:spcAft>
          <a:spcPct val="0"/>
        </a:spcAft>
        <a:defRPr sz="4400">
          <a:solidFill>
            <a:schemeClr val="tx2"/>
          </a:solidFill>
          <a:latin typeface="Tahoma" panose="020B0604030504040204" pitchFamily="34" charset="0"/>
        </a:defRPr>
      </a:lvl8pPr>
      <a:lvl9pPr marL="1828800" algn="l" rtl="0" fontAlgn="base">
        <a:spcBef>
          <a:spcPct val="0"/>
        </a:spcBef>
        <a:spcAft>
          <a:spcPct val="0"/>
        </a:spcAft>
        <a:defRPr sz="4400">
          <a:solidFill>
            <a:schemeClr val="tx2"/>
          </a:solidFill>
          <a:latin typeface="Tahoma" panose="020B0604030504040204" pitchFamily="34" charset="0"/>
        </a:defRPr>
      </a:lvl9pPr>
    </p:titleStyle>
    <p:bodyStyle>
      <a:lvl1pPr marL="342900" indent="-342900" algn="l" rtl="0" eaLnBrk="0" fontAlgn="base" hangingPunct="0">
        <a:spcBef>
          <a:spcPct val="20000"/>
        </a:spcBef>
        <a:spcAft>
          <a:spcPct val="0"/>
        </a:spcAft>
        <a:buClr>
          <a:schemeClr val="folHlink"/>
        </a:buClr>
        <a:buSzPct val="60000"/>
        <a:buFont typeface="Wingdings" panose="05000000000000000000" pitchFamily="2" charset="2"/>
        <a:buChar char="n"/>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lr>
          <a:schemeClr val="hlink"/>
        </a:buClr>
        <a:buSzPct val="55000"/>
        <a:buFont typeface="Wingdings" panose="05000000000000000000" pitchFamily="2" charset="2"/>
        <a:buChar char="n"/>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lr>
          <a:schemeClr val="folHlink"/>
        </a:buClr>
        <a:buSzPct val="50000"/>
        <a:buFont typeface="Wingdings" panose="05000000000000000000" pitchFamily="2" charset="2"/>
        <a:buChar char="n"/>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lr>
          <a:schemeClr val="accent2"/>
        </a:buClr>
        <a:buSzPct val="55000"/>
        <a:buFont typeface="Wingdings" panose="05000000000000000000" pitchFamily="2" charset="2"/>
        <a:buChar char="n"/>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lr>
          <a:schemeClr val="accent1"/>
        </a:buClr>
        <a:buSzPct val="50000"/>
        <a:buFont typeface="Wingdings" panose="05000000000000000000" pitchFamily="2" charset="2"/>
        <a:buChar char="n"/>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13.xml"/></Relationships>
</file>

<file path=ppt/slides/_rels/slide2.xml.rels><?xml version="1.0" encoding="UTF-8" standalone="yes"?>
<Relationships xmlns="http://schemas.openxmlformats.org/package/2006/relationships"><Relationship Id="rId3" Type="http://schemas.openxmlformats.org/officeDocument/2006/relationships/image" Target="../media/image4.gif"/><Relationship Id="rId2" Type="http://schemas.openxmlformats.org/officeDocument/2006/relationships/image" Target="../media/image3.jpeg"/><Relationship Id="rId1" Type="http://schemas.openxmlformats.org/officeDocument/2006/relationships/slideLayout" Target="../slideLayouts/slideLayout1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6.xml"/></Relationships>
</file>

<file path=ppt/slides/_rels/slide4.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audio" Target="../media/audio1.wav"/><Relationship Id="rId2" Type="http://schemas.openxmlformats.org/officeDocument/2006/relationships/slideLayout" Target="../slideLayouts/slideLayout7.xml"/><Relationship Id="rId1" Type="http://schemas.openxmlformats.org/officeDocument/2006/relationships/tags" Target="../tags/tag1.xml"/></Relationships>
</file>

<file path=ppt/slides/_rels/slide6.xml.rels><?xml version="1.0" encoding="UTF-8" standalone="yes"?>
<Relationships xmlns="http://schemas.openxmlformats.org/package/2006/relationships"><Relationship Id="rId8" Type="http://schemas.openxmlformats.org/officeDocument/2006/relationships/image" Target="../media/image12.jpeg"/><Relationship Id="rId3" Type="http://schemas.openxmlformats.org/officeDocument/2006/relationships/image" Target="../media/image7.jpeg"/><Relationship Id="rId7" Type="http://schemas.openxmlformats.org/officeDocument/2006/relationships/image" Target="../media/image11.jpeg"/><Relationship Id="rId2" Type="http://schemas.openxmlformats.org/officeDocument/2006/relationships/image" Target="../media/image6.jpeg"/><Relationship Id="rId1" Type="http://schemas.openxmlformats.org/officeDocument/2006/relationships/slideLayout" Target="../slideLayouts/slideLayout2.xml"/><Relationship Id="rId6" Type="http://schemas.openxmlformats.org/officeDocument/2006/relationships/image" Target="../media/image10.jpeg"/><Relationship Id="rId5" Type="http://schemas.openxmlformats.org/officeDocument/2006/relationships/image" Target="../media/image9.jpeg"/><Relationship Id="rId4" Type="http://schemas.openxmlformats.org/officeDocument/2006/relationships/image" Target="../media/image8.jpeg"/><Relationship Id="rId9" Type="http://schemas.openxmlformats.org/officeDocument/2006/relationships/image" Target="../media/image13.jpeg"/></Relationships>
</file>

<file path=ppt/slides/_rels/slide7.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image" Target="../media/image12.jpeg"/><Relationship Id="rId3" Type="http://schemas.openxmlformats.org/officeDocument/2006/relationships/image" Target="../media/image7.jpeg"/><Relationship Id="rId7" Type="http://schemas.openxmlformats.org/officeDocument/2006/relationships/image" Target="../media/image11.jpeg"/><Relationship Id="rId2" Type="http://schemas.openxmlformats.org/officeDocument/2006/relationships/image" Target="../media/image6.jpeg"/><Relationship Id="rId1" Type="http://schemas.openxmlformats.org/officeDocument/2006/relationships/slideLayout" Target="../slideLayouts/slideLayout2.xml"/><Relationship Id="rId6" Type="http://schemas.openxmlformats.org/officeDocument/2006/relationships/image" Target="../media/image10.jpeg"/><Relationship Id="rId5" Type="http://schemas.openxmlformats.org/officeDocument/2006/relationships/image" Target="../media/image9.jpeg"/><Relationship Id="rId4" Type="http://schemas.openxmlformats.org/officeDocument/2006/relationships/image" Target="../media/image8.jpeg"/><Relationship Id="rId9" Type="http://schemas.openxmlformats.org/officeDocument/2006/relationships/image" Target="../media/image13.jpe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6.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audio" Target="../media/audio2.wav"/><Relationship Id="rId1" Type="http://schemas.openxmlformats.org/officeDocument/2006/relationships/slideLayout" Target="../slideLayouts/slideLayout2.xml"/><Relationship Id="rId4" Type="http://schemas.openxmlformats.org/officeDocument/2006/relationships/image" Target="../media/image16.png"/></Relationships>
</file>

<file path=ppt/slides/_rels/slide11.xml.rels><?xml version="1.0" encoding="UTF-8" standalone="yes"?>
<Relationships xmlns="http://schemas.openxmlformats.org/package/2006/relationships"><Relationship Id="rId3" Type="http://schemas.openxmlformats.org/officeDocument/2006/relationships/audio" Target="../media/audio1.wav"/><Relationship Id="rId7" Type="http://schemas.openxmlformats.org/officeDocument/2006/relationships/image" Target="../media/image18.jpeg"/><Relationship Id="rId2" Type="http://schemas.openxmlformats.org/officeDocument/2006/relationships/audio" Target="../media/audio3.wav"/><Relationship Id="rId1" Type="http://schemas.openxmlformats.org/officeDocument/2006/relationships/slideLayout" Target="../slideLayouts/slideLayout2.xml"/><Relationship Id="rId6" Type="http://schemas.openxmlformats.org/officeDocument/2006/relationships/image" Target="../media/image17.jpeg"/><Relationship Id="rId5" Type="http://schemas.openxmlformats.org/officeDocument/2006/relationships/image" Target="../media/image13.jpeg"/><Relationship Id="rId4" Type="http://schemas.openxmlformats.org/officeDocument/2006/relationships/image" Target="../media/image12.jpeg"/></Relationships>
</file>

<file path=ppt/slides/_rels/slide12.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png"/><Relationship Id="rId1" Type="http://schemas.openxmlformats.org/officeDocument/2006/relationships/slideLayout" Target="../slideLayouts/slideLayout7.xml"/><Relationship Id="rId6" Type="http://schemas.openxmlformats.org/officeDocument/2006/relationships/image" Target="../media/image17.jpeg"/><Relationship Id="rId5" Type="http://schemas.openxmlformats.org/officeDocument/2006/relationships/image" Target="../media/image22.png"/><Relationship Id="rId4" Type="http://schemas.openxmlformats.org/officeDocument/2006/relationships/image" Target="../media/image21.jpeg"/></Relationships>
</file>

<file path=ppt/slides/_rels/slide13.xml.rels><?xml version="1.0" encoding="UTF-8" standalone="yes"?>
<Relationships xmlns="http://schemas.openxmlformats.org/package/2006/relationships"><Relationship Id="rId3" Type="http://schemas.openxmlformats.org/officeDocument/2006/relationships/audio" Target="../media/audio4.wav"/><Relationship Id="rId2" Type="http://schemas.openxmlformats.org/officeDocument/2006/relationships/slideLayout" Target="../slideLayouts/slideLayout14.xml"/><Relationship Id="rId1" Type="http://schemas.openxmlformats.org/officeDocument/2006/relationships/themeOverride" Target="../theme/themeOverride1.xml"/><Relationship Id="rId4" Type="http://schemas.openxmlformats.org/officeDocument/2006/relationships/image" Target="../media/image23.jpeg"/></Relationships>
</file>

<file path=ppt/slides/_rels/slide14.xml.rels><?xml version="1.0" encoding="UTF-8" standalone="yes"?>
<Relationships xmlns="http://schemas.openxmlformats.org/package/2006/relationships"><Relationship Id="rId2" Type="http://schemas.openxmlformats.org/officeDocument/2006/relationships/image" Target="../media/image24.gif"/><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5.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slideLayout" Target="../slideLayouts/slideLayout25.xml"/><Relationship Id="rId1" Type="http://schemas.openxmlformats.org/officeDocument/2006/relationships/audio" Target="file:///I:\a9.wav" TargetMode="Externa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47.xml"/></Relationships>
</file>

<file path=ppt/slides/_rels/slide21.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3027922-B228-4DDA-BD24-FB1DE626BDF5}"/>
              </a:ext>
            </a:extLst>
          </p:cNvPr>
          <p:cNvPicPr>
            <a:picLocks noChangeAspect="1"/>
          </p:cNvPicPr>
          <p:nvPr/>
        </p:nvPicPr>
        <p:blipFill>
          <a:blip r:embed="rId2"/>
          <a:stretch>
            <a:fillRect/>
          </a:stretch>
        </p:blipFill>
        <p:spPr>
          <a:xfrm>
            <a:off x="0" y="343949"/>
            <a:ext cx="9144000" cy="6056851"/>
          </a:xfrm>
          <a:prstGeom prst="rect">
            <a:avLst/>
          </a:prstGeom>
        </p:spPr>
      </p:pic>
      <p:sp>
        <p:nvSpPr>
          <p:cNvPr id="2" name="Title 1">
            <a:extLst>
              <a:ext uri="{FF2B5EF4-FFF2-40B4-BE49-F238E27FC236}">
                <a16:creationId xmlns:a16="http://schemas.microsoft.com/office/drawing/2014/main" id="{A8626C88-FA63-43A4-AB39-3D3179E9159A}"/>
              </a:ext>
            </a:extLst>
          </p:cNvPr>
          <p:cNvSpPr>
            <a:spLocks noGrp="1"/>
          </p:cNvSpPr>
          <p:nvPr>
            <p:ph type="ctrTitle"/>
          </p:nvPr>
        </p:nvSpPr>
        <p:spPr>
          <a:xfrm>
            <a:off x="1172977" y="3787567"/>
            <a:ext cx="6801440" cy="939797"/>
          </a:xfrm>
        </p:spPr>
        <p:txBody>
          <a:bodyPr>
            <a:normAutofit fontScale="90000"/>
          </a:bodyPr>
          <a:lstStyle/>
          <a:p>
            <a:pPr algn="ctr"/>
            <a:r>
              <a:rPr lang="en-US" sz="7200">
                <a:solidFill>
                  <a:srgbClr val="FFC000"/>
                </a:solidFill>
              </a:rPr>
              <a:t>ENGLISH 9</a:t>
            </a:r>
            <a:endParaRPr lang="en-SG" sz="7200" dirty="0">
              <a:solidFill>
                <a:srgbClr val="FFC000"/>
              </a:solidFill>
            </a:endParaRPr>
          </a:p>
        </p:txBody>
      </p:sp>
      <p:sp>
        <p:nvSpPr>
          <p:cNvPr id="3" name="Subtitle 2">
            <a:extLst>
              <a:ext uri="{FF2B5EF4-FFF2-40B4-BE49-F238E27FC236}">
                <a16:creationId xmlns:a16="http://schemas.microsoft.com/office/drawing/2014/main" id="{BBD523A6-379D-49B1-A655-7E80D0AEEAC4}"/>
              </a:ext>
            </a:extLst>
          </p:cNvPr>
          <p:cNvSpPr>
            <a:spLocks noGrp="1"/>
          </p:cNvSpPr>
          <p:nvPr>
            <p:ph type="subTitle" idx="1"/>
          </p:nvPr>
        </p:nvSpPr>
        <p:spPr>
          <a:xfrm>
            <a:off x="756766" y="343949"/>
            <a:ext cx="7630468" cy="571795"/>
          </a:xfrm>
        </p:spPr>
        <p:txBody>
          <a:bodyPr>
            <a:noAutofit/>
          </a:bodyPr>
          <a:lstStyle/>
          <a:p>
            <a:r>
              <a:rPr lang="en-US" sz="3000" b="1" dirty="0">
                <a:solidFill>
                  <a:srgbClr val="FF0000"/>
                </a:solidFill>
                <a:effectLst>
                  <a:outerShdw blurRad="38100" dist="38100" dir="2700000" algn="tl">
                    <a:srgbClr val="000000">
                      <a:alpha val="43137"/>
                    </a:srgbClr>
                  </a:outerShdw>
                </a:effectLst>
              </a:rPr>
              <a:t>BINH KHANH SECONDARY SCHOOL</a:t>
            </a:r>
            <a:endParaRPr lang="en-SG" sz="3000" b="1" dirty="0">
              <a:solidFill>
                <a:srgbClr val="FF0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528709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5" presetClass="entr" presetSubtype="0" repeatCount="indefinite"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2000"/>
                                        <p:tgtEl>
                                          <p:spTgt spid="3">
                                            <p:txEl>
                                              <p:pRg st="0" end="0"/>
                                            </p:txEl>
                                          </p:spTgt>
                                        </p:tgtEl>
                                      </p:cBhvr>
                                    </p:animEffect>
                                    <p:anim calcmode="lin" valueType="num">
                                      <p:cBhvr>
                                        <p:cTn id="8" dur="2000" fill="hold"/>
                                        <p:tgtEl>
                                          <p:spTgt spid="3">
                                            <p:txEl>
                                              <p:pRg st="0" end="0"/>
                                            </p:txEl>
                                          </p:spTgt>
                                        </p:tgtEl>
                                        <p:attrNameLst>
                                          <p:attrName>ppt_w</p:attrName>
                                        </p:attrNameLst>
                                      </p:cBhvr>
                                      <p:tavLst>
                                        <p:tav tm="0" fmla="#ppt_w*sin(2.5*pi*$)">
                                          <p:val>
                                            <p:fltVal val="0"/>
                                          </p:val>
                                        </p:tav>
                                        <p:tav tm="100000">
                                          <p:val>
                                            <p:fltVal val="1"/>
                                          </p:val>
                                        </p:tav>
                                      </p:tavLst>
                                    </p:anim>
                                    <p:anim calcmode="lin" valueType="num">
                                      <p:cBhvr>
                                        <p:cTn id="9" dur="2000" fill="hold"/>
                                        <p:tgtEl>
                                          <p:spTgt spid="3">
                                            <p:txEl>
                                              <p:pRg st="0" end="0"/>
                                            </p:txEl>
                                          </p:spTgt>
                                        </p:tgtEl>
                                        <p:attrNameLst>
                                          <p:attrName>ppt_h</p:attrName>
                                        </p:attrNameLst>
                                      </p:cBhvr>
                                      <p:tavLst>
                                        <p:tav tm="0">
                                          <p:val>
                                            <p:strVal val="#ppt_h"/>
                                          </p:val>
                                        </p:tav>
                                        <p:tav tm="100000">
                                          <p:val>
                                            <p:strVal val="#ppt_h"/>
                                          </p:val>
                                        </p:tav>
                                      </p:tavLst>
                                    </p:anim>
                                  </p:childTnLst>
                                </p:cTn>
                              </p:par>
                              <p:par>
                                <p:cTn id="10" presetID="53" presetClass="entr" presetSubtype="16" repeatCount="indefinite" fill="hold" grpId="0" nodeType="withEffect">
                                  <p:stCondLst>
                                    <p:cond delay="0"/>
                                  </p:stCondLst>
                                  <p:iterate type="lt">
                                    <p:tmPct val="10000"/>
                                  </p:iterate>
                                  <p:childTnLst>
                                    <p:set>
                                      <p:cBhvr>
                                        <p:cTn id="11" dur="1" fill="hold">
                                          <p:stCondLst>
                                            <p:cond delay="0"/>
                                          </p:stCondLst>
                                        </p:cTn>
                                        <p:tgtEl>
                                          <p:spTgt spid="2"/>
                                        </p:tgtEl>
                                        <p:attrNameLst>
                                          <p:attrName>style.visibility</p:attrName>
                                        </p:attrNameLst>
                                      </p:cBhvr>
                                      <p:to>
                                        <p:strVal val="visible"/>
                                      </p:to>
                                    </p:set>
                                    <p:anim calcmode="lin" valueType="num">
                                      <p:cBhvr>
                                        <p:cTn id="12" dur="500" fill="hold"/>
                                        <p:tgtEl>
                                          <p:spTgt spid="2"/>
                                        </p:tgtEl>
                                        <p:attrNameLst>
                                          <p:attrName>ppt_w</p:attrName>
                                        </p:attrNameLst>
                                      </p:cBhvr>
                                      <p:tavLst>
                                        <p:tav tm="0">
                                          <p:val>
                                            <p:fltVal val="0"/>
                                          </p:val>
                                        </p:tav>
                                        <p:tav tm="100000">
                                          <p:val>
                                            <p:strVal val="#ppt_w"/>
                                          </p:val>
                                        </p:tav>
                                      </p:tavLst>
                                    </p:anim>
                                    <p:anim calcmode="lin" valueType="num">
                                      <p:cBhvr>
                                        <p:cTn id="13" dur="500" fill="hold"/>
                                        <p:tgtEl>
                                          <p:spTgt spid="2"/>
                                        </p:tgtEl>
                                        <p:attrNameLst>
                                          <p:attrName>ppt_h</p:attrName>
                                        </p:attrNameLst>
                                      </p:cBhvr>
                                      <p:tavLst>
                                        <p:tav tm="0">
                                          <p:val>
                                            <p:fltVal val="0"/>
                                          </p:val>
                                        </p:tav>
                                        <p:tav tm="100000">
                                          <p:val>
                                            <p:strVal val="#ppt_h"/>
                                          </p:val>
                                        </p:tav>
                                      </p:tavLst>
                                    </p:anim>
                                    <p:animEffect transition="in" filter="fade">
                                      <p:cBhvr>
                                        <p:cTn id="14"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42" name="Picture 2">
            <a:extLst>
              <a:ext uri="{FF2B5EF4-FFF2-40B4-BE49-F238E27FC236}">
                <a16:creationId xmlns:a16="http://schemas.microsoft.com/office/drawing/2014/main" id="{3AFCE924-C881-4E1E-BC84-B47EBFF1E90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blipFill dpi="0" rotWithShape="1">
            <a:blip r:embed="rId3"/>
            <a:srcRect/>
            <a:stretch>
              <a:fillRect/>
            </a:stretch>
          </a:blipFill>
          <a:ln>
            <a:noFill/>
          </a:ln>
          <a:extLst>
            <a:ext uri="{91240B29-F687-4F45-9708-019B960494DF}">
              <a14:hiddenLine xmlns:a14="http://schemas.microsoft.com/office/drawing/2010/main" w="9525">
                <a:solidFill>
                  <a:srgbClr val="000000"/>
                </a:solidFill>
                <a:miter lim="800000"/>
                <a:headEnd/>
                <a:tailEnd/>
              </a14:hiddenLine>
            </a:ext>
          </a:extLst>
        </p:spPr>
      </p:pic>
      <p:sp>
        <p:nvSpPr>
          <p:cNvPr id="266245" name="WordArt 5">
            <a:extLst>
              <a:ext uri="{FF2B5EF4-FFF2-40B4-BE49-F238E27FC236}">
                <a16:creationId xmlns:a16="http://schemas.microsoft.com/office/drawing/2014/main" id="{159C9D8F-27F5-48F2-9C99-4AF00103EDD9}"/>
              </a:ext>
            </a:extLst>
          </p:cNvPr>
          <p:cNvSpPr>
            <a:spLocks noChangeArrowheads="1" noChangeShapeType="1" noTextEdit="1"/>
          </p:cNvSpPr>
          <p:nvPr/>
        </p:nvSpPr>
        <p:spPr bwMode="auto">
          <a:xfrm>
            <a:off x="1600200" y="533400"/>
            <a:ext cx="5943600" cy="5029200"/>
          </a:xfrm>
          <a:prstGeom prst="rect">
            <a:avLst/>
          </a:prstGeom>
        </p:spPr>
        <p:txBody>
          <a:bodyPr spcFirstLastPara="1" wrap="none" fromWordArt="1">
            <a:prstTxWarp prst="textArchUp">
              <a:avLst>
                <a:gd name="adj" fmla="val 11178155"/>
              </a:avLst>
            </a:prstTxWarp>
          </a:bodyPr>
          <a:lstStyle/>
          <a:p>
            <a:pPr algn="ctr"/>
            <a:r>
              <a:rPr lang="en-US" sz="4800" kern="10">
                <a:ln w="9525">
                  <a:solidFill>
                    <a:srgbClr val="FF00FF"/>
                  </a:solidFill>
                  <a:round/>
                  <a:headEnd/>
                  <a:tailEnd/>
                </a:ln>
                <a:solidFill>
                  <a:srgbClr val="FF00FF"/>
                </a:solidFill>
                <a:latin typeface=".Vn3DH" panose="020B7200000000000000" pitchFamily="34" charset="0"/>
              </a:rPr>
              <a:t>warmly welcome all the teachers to attend to our lesson today</a:t>
            </a:r>
            <a:endParaRPr lang="en-SG" sz="4800" kern="10">
              <a:ln w="9525">
                <a:solidFill>
                  <a:srgbClr val="FF00FF"/>
                </a:solidFill>
                <a:round/>
                <a:headEnd/>
                <a:tailEnd/>
              </a:ln>
              <a:solidFill>
                <a:srgbClr val="FF00FF"/>
              </a:solidFill>
              <a:latin typeface=".Vn3DH" panose="020B7200000000000000" pitchFamily="34" charset="0"/>
            </a:endParaRPr>
          </a:p>
        </p:txBody>
      </p:sp>
      <p:sp>
        <p:nvSpPr>
          <p:cNvPr id="10244" name="WordArt 6">
            <a:extLst>
              <a:ext uri="{FF2B5EF4-FFF2-40B4-BE49-F238E27FC236}">
                <a16:creationId xmlns:a16="http://schemas.microsoft.com/office/drawing/2014/main" id="{F4AB82D6-D509-40D0-ACC3-070EC583F5CB}"/>
              </a:ext>
            </a:extLst>
          </p:cNvPr>
          <p:cNvSpPr>
            <a:spLocks noChangeArrowheads="1" noChangeShapeType="1" noTextEdit="1"/>
          </p:cNvSpPr>
          <p:nvPr/>
        </p:nvSpPr>
        <p:spPr bwMode="auto">
          <a:xfrm>
            <a:off x="2438400" y="2438400"/>
            <a:ext cx="4448175" cy="762000"/>
          </a:xfrm>
          <a:prstGeom prst="rect">
            <a:avLst/>
          </a:prstGeom>
        </p:spPr>
        <p:txBody>
          <a:bodyPr wrap="none" fromWordArt="1">
            <a:prstTxWarp prst="textPlain">
              <a:avLst>
                <a:gd name="adj" fmla="val 50000"/>
              </a:avLst>
            </a:prstTxWarp>
          </a:bodyPr>
          <a:lstStyle/>
          <a:p>
            <a:pPr algn="ctr"/>
            <a:r>
              <a:rPr lang="en-SG" sz="3600" kern="10">
                <a:ln w="12700">
                  <a:solidFill>
                    <a:srgbClr val="EAEAEA"/>
                  </a:solidFill>
                  <a:round/>
                  <a:headEnd/>
                  <a:tailEnd/>
                </a:ln>
                <a:gradFill rotWithShape="1">
                  <a:gsLst>
                    <a:gs pos="0">
                      <a:srgbClr val="A603AB"/>
                    </a:gs>
                    <a:gs pos="12000">
                      <a:srgbClr val="E81766"/>
                    </a:gs>
                    <a:gs pos="27000">
                      <a:srgbClr val="EE3F17"/>
                    </a:gs>
                    <a:gs pos="48000">
                      <a:srgbClr val="FFFF00"/>
                    </a:gs>
                    <a:gs pos="64999">
                      <a:srgbClr val="1A8D48"/>
                    </a:gs>
                    <a:gs pos="78999">
                      <a:srgbClr val="0819FB"/>
                    </a:gs>
                    <a:gs pos="100000">
                      <a:srgbClr val="A603AB"/>
                    </a:gs>
                  </a:gsLst>
                  <a:lin ang="0" scaled="1"/>
                </a:gradFill>
                <a:effectLst>
                  <a:outerShdw dist="35921" dir="2700000" sy="50000" kx="2115830" algn="bl" rotWithShape="0">
                    <a:srgbClr val="C0C0C0">
                      <a:alpha val="79999"/>
                    </a:srgbClr>
                  </a:outerShdw>
                </a:effectLst>
                <a:latin typeface=".Vn3DH" panose="020B7200000000000000" pitchFamily="34" charset="0"/>
              </a:rPr>
              <a:t>English 9</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6" presetClass="emph" presetSubtype="0" repeatCount="indefinite" fill="hold" nodeType="clickEffect">
                                  <p:stCondLst>
                                    <p:cond delay="0"/>
                                  </p:stCondLst>
                                  <p:childTnLst>
                                    <p:animScale>
                                      <p:cBhvr>
                                        <p:cTn id="6" dur="5000" fill="hold"/>
                                        <p:tgtEl>
                                          <p:spTgt spid="266242"/>
                                        </p:tgtEl>
                                      </p:cBhvr>
                                      <p:by x="150000" y="150000"/>
                                    </p:animScale>
                                  </p:childTnLst>
                                </p:cTn>
                              </p:par>
                              <p:par>
                                <p:cTn id="7" presetID="6" presetClass="emph" presetSubtype="0" repeatCount="indefinite" fill="hold" nodeType="withEffect">
                                  <p:stCondLst>
                                    <p:cond delay="0"/>
                                  </p:stCondLst>
                                  <p:childTnLst>
                                    <p:animScale>
                                      <p:cBhvr>
                                        <p:cTn id="8" dur="5000" fill="hold"/>
                                        <p:tgtEl>
                                          <p:spTgt spid="266245"/>
                                        </p:tgtEl>
                                      </p:cBhvr>
                                      <p:by x="150000" y="15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7" name="Rectangle 3">
            <a:extLst>
              <a:ext uri="{FF2B5EF4-FFF2-40B4-BE49-F238E27FC236}">
                <a16:creationId xmlns:a16="http://schemas.microsoft.com/office/drawing/2014/main" id="{DFA161D2-56C0-4952-BFA6-C261312473C7}"/>
              </a:ext>
            </a:extLst>
          </p:cNvPr>
          <p:cNvSpPr>
            <a:spLocks noGrp="1" noChangeArrowheads="1"/>
          </p:cNvSpPr>
          <p:nvPr>
            <p:ph type="body" idx="1"/>
          </p:nvPr>
        </p:nvSpPr>
        <p:spPr>
          <a:xfrm>
            <a:off x="228600" y="1219200"/>
            <a:ext cx="8229600" cy="4495800"/>
          </a:xfrm>
        </p:spPr>
        <p:txBody>
          <a:bodyPr/>
          <a:lstStyle/>
          <a:p>
            <a:pPr eaLnBrk="1" hangingPunct="1">
              <a:buFontTx/>
              <a:buNone/>
              <a:defRPr/>
            </a:pPr>
            <a:r>
              <a:rPr lang="en-US" altLang="en-US">
                <a:solidFill>
                  <a:srgbClr val="FF3300"/>
                </a:solidFill>
                <a:latin typeface=".VnTime" panose="020B7200000000000000" pitchFamily="34" charset="0"/>
              </a:rPr>
              <a:t>I/ Speak</a:t>
            </a:r>
          </a:p>
        </p:txBody>
      </p:sp>
      <p:sp>
        <p:nvSpPr>
          <p:cNvPr id="11267" name="Text Box 4">
            <a:extLst>
              <a:ext uri="{FF2B5EF4-FFF2-40B4-BE49-F238E27FC236}">
                <a16:creationId xmlns:a16="http://schemas.microsoft.com/office/drawing/2014/main" id="{6B71AC26-4214-4E2D-9100-B33239A2FE9C}"/>
              </a:ext>
            </a:extLst>
          </p:cNvPr>
          <p:cNvSpPr txBox="1">
            <a:spLocks noChangeArrowheads="1"/>
          </p:cNvSpPr>
          <p:nvPr/>
        </p:nvSpPr>
        <p:spPr bwMode="auto">
          <a:xfrm>
            <a:off x="3276600" y="1828800"/>
            <a:ext cx="3733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VnBodoni" panose="020B7200000000000000" pitchFamily="34" charset="0"/>
            </a:endParaRPr>
          </a:p>
        </p:txBody>
      </p:sp>
      <p:sp>
        <p:nvSpPr>
          <p:cNvPr id="57350" name="Rectangle 6">
            <a:extLst>
              <a:ext uri="{FF2B5EF4-FFF2-40B4-BE49-F238E27FC236}">
                <a16:creationId xmlns:a16="http://schemas.microsoft.com/office/drawing/2014/main" id="{A40221CA-2C96-47ED-A3DC-843BC2089CA0}"/>
              </a:ext>
            </a:extLst>
          </p:cNvPr>
          <p:cNvSpPr>
            <a:spLocks noChangeArrowheads="1"/>
          </p:cNvSpPr>
          <p:nvPr/>
        </p:nvSpPr>
        <p:spPr bwMode="auto">
          <a:xfrm>
            <a:off x="533400" y="0"/>
            <a:ext cx="8229600" cy="1384300"/>
          </a:xfrm>
          <a:prstGeom prst="rect">
            <a:avLst/>
          </a:prstGeom>
          <a:noFill/>
          <a:ln>
            <a:noFill/>
          </a:ln>
          <a:effectLst/>
        </p:spPr>
        <p:txBody>
          <a:bodyPr anchor="ctr"/>
          <a:lstStyle>
            <a:lvl1pPr algn="l">
              <a:defRPr sz="4400">
                <a:solidFill>
                  <a:schemeClr val="tx2"/>
                </a:solidFill>
                <a:effectLst>
                  <a:outerShdw blurRad="38100" dist="38100" dir="2700000" algn="tl">
                    <a:srgbClr val="000000"/>
                  </a:outerShdw>
                </a:effectLst>
                <a:latin typeface="Tahoma" panose="020B0604030504040204" pitchFamily="34" charset="0"/>
              </a:defRPr>
            </a:lvl1pPr>
            <a:lvl2pPr algn="l">
              <a:defRPr sz="4400">
                <a:solidFill>
                  <a:schemeClr val="tx2"/>
                </a:solidFill>
                <a:effectLst>
                  <a:outerShdw blurRad="38100" dist="38100" dir="2700000" algn="tl">
                    <a:srgbClr val="000000"/>
                  </a:outerShdw>
                </a:effectLst>
                <a:latin typeface="Tahoma" panose="020B0604030504040204" pitchFamily="34" charset="0"/>
              </a:defRPr>
            </a:lvl2pPr>
            <a:lvl3pPr algn="l">
              <a:defRPr sz="4400">
                <a:solidFill>
                  <a:schemeClr val="tx2"/>
                </a:solidFill>
                <a:effectLst>
                  <a:outerShdw blurRad="38100" dist="38100" dir="2700000" algn="tl">
                    <a:srgbClr val="000000"/>
                  </a:outerShdw>
                </a:effectLst>
                <a:latin typeface="Tahoma" panose="020B0604030504040204" pitchFamily="34" charset="0"/>
              </a:defRPr>
            </a:lvl3pPr>
            <a:lvl4pPr algn="l">
              <a:defRPr sz="4400">
                <a:solidFill>
                  <a:schemeClr val="tx2"/>
                </a:solidFill>
                <a:effectLst>
                  <a:outerShdw blurRad="38100" dist="38100" dir="2700000" algn="tl">
                    <a:srgbClr val="000000"/>
                  </a:outerShdw>
                </a:effectLst>
                <a:latin typeface="Tahoma" panose="020B0604030504040204" pitchFamily="34" charset="0"/>
              </a:defRPr>
            </a:lvl4pPr>
            <a:lvl5pPr algn="l">
              <a:defRPr sz="4400">
                <a:solidFill>
                  <a:schemeClr val="tx2"/>
                </a:solidFill>
                <a:effectLst>
                  <a:outerShdw blurRad="38100" dist="38100" dir="2700000" algn="tl">
                    <a:srgbClr val="000000"/>
                  </a:outerShdw>
                </a:effectLst>
                <a:latin typeface="Tahoma" panose="020B0604030504040204" pitchFamily="34" charset="0"/>
              </a:defRPr>
            </a:lvl5pPr>
            <a:lvl6pPr marL="45720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6pPr>
            <a:lvl7pPr marL="91440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7pPr>
            <a:lvl8pPr marL="137160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8pPr>
            <a:lvl9pPr marL="1828800" fontAlgn="base">
              <a:spcBef>
                <a:spcPct val="0"/>
              </a:spcBef>
              <a:spcAft>
                <a:spcPct val="0"/>
              </a:spcAft>
              <a:defRPr sz="4400">
                <a:solidFill>
                  <a:schemeClr val="tx2"/>
                </a:solidFill>
                <a:effectLst>
                  <a:outerShdw blurRad="38100" dist="38100" dir="2700000" algn="tl">
                    <a:srgbClr val="000000"/>
                  </a:outerShdw>
                </a:effectLst>
                <a:latin typeface="Tahoma" panose="020B0604030504040204" pitchFamily="34" charset="0"/>
              </a:defRPr>
            </a:lvl9pPr>
          </a:lstStyle>
          <a:p>
            <a:pPr algn="ctr" eaLnBrk="1" hangingPunct="1">
              <a:defRPr/>
            </a:pPr>
            <a:r>
              <a:rPr lang="en-US" altLang="en-US" sz="3200">
                <a:solidFill>
                  <a:srgbClr val="FF3300"/>
                </a:solidFill>
                <a:latin typeface=".VnArabia" panose="020B7200000000000000" pitchFamily="34" charset="0"/>
              </a:rPr>
              <a:t>Unit 7 : Saving energy</a:t>
            </a:r>
          </a:p>
          <a:p>
            <a:pPr algn="ctr" eaLnBrk="1" hangingPunct="1">
              <a:defRPr/>
            </a:pPr>
            <a:r>
              <a:rPr lang="en-US" altLang="en-US" sz="3200">
                <a:solidFill>
                  <a:srgbClr val="FF3300"/>
                </a:solidFill>
                <a:latin typeface=".VnArabia" panose="020B7200000000000000" pitchFamily="34" charset="0"/>
              </a:rPr>
              <a:t>Lesson 2: Speak and listen</a:t>
            </a:r>
          </a:p>
        </p:txBody>
      </p:sp>
      <p:sp>
        <p:nvSpPr>
          <p:cNvPr id="11269" name="Text Box 7">
            <a:extLst>
              <a:ext uri="{FF2B5EF4-FFF2-40B4-BE49-F238E27FC236}">
                <a16:creationId xmlns:a16="http://schemas.microsoft.com/office/drawing/2014/main" id="{9EB5A5E7-25CF-4AE6-B905-38A9B84844CF}"/>
              </a:ext>
            </a:extLst>
          </p:cNvPr>
          <p:cNvSpPr txBox="1">
            <a:spLocks noChangeArrowheads="1"/>
          </p:cNvSpPr>
          <p:nvPr/>
        </p:nvSpPr>
        <p:spPr bwMode="auto">
          <a:xfrm>
            <a:off x="5638800" y="5334000"/>
            <a:ext cx="2286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4" fill="hold" grpId="0" nodeType="clickEffect">
                                  <p:stCondLst>
                                    <p:cond delay="0"/>
                                  </p:stCondLst>
                                  <p:childTnLst>
                                    <p:set>
                                      <p:cBhvr>
                                        <p:cTn id="6" dur="1" fill="hold">
                                          <p:stCondLst>
                                            <p:cond delay="0"/>
                                          </p:stCondLst>
                                        </p:cTn>
                                        <p:tgtEl>
                                          <p:spTgt spid="57347">
                                            <p:txEl>
                                              <p:pRg st="0" end="0"/>
                                            </p:txEl>
                                          </p:spTgt>
                                        </p:tgtEl>
                                        <p:attrNameLst>
                                          <p:attrName>style.visibility</p:attrName>
                                        </p:attrNameLst>
                                      </p:cBhvr>
                                      <p:to>
                                        <p:strVal val="visible"/>
                                      </p:to>
                                    </p:set>
                                    <p:animEffect transition="in" filter="wheel(4)">
                                      <p:cBhvr>
                                        <p:cTn id="7" dur="500"/>
                                        <p:tgtEl>
                                          <p:spTgt spid="5734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347" grpId="0" build="p"/>
    </p:bldLst>
  </p:timing>
</p:sld>
</file>

<file path=ppt/slides/slide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8194" name="Rectangle 2">
            <a:extLst>
              <a:ext uri="{FF2B5EF4-FFF2-40B4-BE49-F238E27FC236}">
                <a16:creationId xmlns:a16="http://schemas.microsoft.com/office/drawing/2014/main" id="{02DC6887-3082-4669-AE80-9F671ED6445F}"/>
              </a:ext>
            </a:extLst>
          </p:cNvPr>
          <p:cNvSpPr>
            <a:spLocks noGrp="1" noChangeArrowheads="1"/>
          </p:cNvSpPr>
          <p:nvPr>
            <p:ph type="title"/>
          </p:nvPr>
        </p:nvSpPr>
        <p:spPr>
          <a:xfrm>
            <a:off x="4724400" y="1447800"/>
            <a:ext cx="4419600" cy="3886200"/>
          </a:xfrm>
        </p:spPr>
        <p:txBody>
          <a:bodyPr/>
          <a:lstStyle/>
          <a:p>
            <a:pPr algn="l" eaLnBrk="1" hangingPunct="1"/>
            <a:r>
              <a:rPr lang="en-US" altLang="en-US" sz="2000">
                <a:solidFill>
                  <a:srgbClr val="3333FF"/>
                </a:solidFill>
                <a:latin typeface=".VnTime" panose="020B7200000000000000" pitchFamily="34" charset="0"/>
              </a:rPr>
              <a:t>-</a:t>
            </a:r>
            <a:r>
              <a:rPr lang="en-US" altLang="en-US" sz="2000">
                <a:solidFill>
                  <a:srgbClr val="FF0000"/>
                </a:solidFill>
                <a:latin typeface=".VnTime" panose="020B7200000000000000" pitchFamily="34" charset="0"/>
              </a:rPr>
              <a:t> I suggest</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turning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I think we should</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Why don’t we</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Shall we</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How about</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turning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What about</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turning off the faucets?</a:t>
            </a:r>
            <a:br>
              <a:rPr lang="en-US" altLang="en-US" sz="2000">
                <a:solidFill>
                  <a:srgbClr val="3333FF"/>
                </a:solidFill>
                <a:latin typeface=".VnTime" panose="020B7200000000000000" pitchFamily="34" charset="0"/>
              </a:rPr>
            </a:br>
            <a:r>
              <a:rPr lang="en-US" altLang="en-US" sz="2000">
                <a:solidFill>
                  <a:srgbClr val="3333FF"/>
                </a:solidFill>
                <a:latin typeface=".VnTime" panose="020B7200000000000000" pitchFamily="34" charset="0"/>
              </a:rPr>
              <a:t>- </a:t>
            </a:r>
            <a:r>
              <a:rPr lang="en-US" altLang="en-US" sz="2000">
                <a:solidFill>
                  <a:srgbClr val="FF0000"/>
                </a:solidFill>
                <a:latin typeface=".VnTime" panose="020B7200000000000000" pitchFamily="34" charset="0"/>
              </a:rPr>
              <a:t>Let’s</a:t>
            </a:r>
            <a:r>
              <a:rPr lang="en-US" altLang="en-US" sz="2000">
                <a:latin typeface=".VnTime" panose="020B7200000000000000" pitchFamily="34" charset="0"/>
              </a:rPr>
              <a:t> </a:t>
            </a:r>
            <a:r>
              <a:rPr lang="en-US" altLang="en-US" sz="2000">
                <a:solidFill>
                  <a:srgbClr val="3333FF"/>
                </a:solidFill>
                <a:latin typeface=".VnTime" panose="020B7200000000000000" pitchFamily="34" charset="0"/>
              </a:rPr>
              <a:t>turn off the faucets</a:t>
            </a:r>
            <a:r>
              <a:rPr lang="en-US" altLang="en-US" sz="2000">
                <a:latin typeface=".VnTime" panose="020B7200000000000000" pitchFamily="34" charset="0"/>
              </a:rPr>
              <a:t>.</a:t>
            </a:r>
            <a:br>
              <a:rPr lang="en-US" altLang="en-US" sz="2000">
                <a:latin typeface=".VnTime" panose="020B7200000000000000" pitchFamily="34" charset="0"/>
              </a:rPr>
            </a:br>
            <a:r>
              <a:rPr lang="en-US" altLang="en-US" sz="2000">
                <a:solidFill>
                  <a:srgbClr val="3333FF"/>
                </a:solidFill>
                <a:latin typeface=".VnTime" panose="020B7200000000000000" pitchFamily="34" charset="0"/>
              </a:rPr>
              <a:t>.........</a:t>
            </a:r>
            <a:br>
              <a:rPr lang="en-US" altLang="en-US" sz="2400">
                <a:solidFill>
                  <a:srgbClr val="3333FF"/>
                </a:solidFill>
                <a:latin typeface=".VnTime" panose="020B7200000000000000" pitchFamily="34" charset="0"/>
              </a:rPr>
            </a:br>
            <a:endParaRPr lang="en-US" altLang="en-US" sz="2400">
              <a:solidFill>
                <a:srgbClr val="3333FF"/>
              </a:solidFill>
              <a:latin typeface=".VnTime" panose="020B7200000000000000" pitchFamily="34" charset="0"/>
            </a:endParaRPr>
          </a:p>
        </p:txBody>
      </p:sp>
      <p:sp>
        <p:nvSpPr>
          <p:cNvPr id="8199" name="Text Box 7">
            <a:extLst>
              <a:ext uri="{FF2B5EF4-FFF2-40B4-BE49-F238E27FC236}">
                <a16:creationId xmlns:a16="http://schemas.microsoft.com/office/drawing/2014/main" id="{65DCED85-5979-480E-8CE8-49BB36BA55FE}"/>
              </a:ext>
            </a:extLst>
          </p:cNvPr>
          <p:cNvSpPr txBox="1">
            <a:spLocks noChangeArrowheads="1"/>
          </p:cNvSpPr>
          <p:nvPr/>
        </p:nvSpPr>
        <p:spPr bwMode="auto">
          <a:xfrm>
            <a:off x="304800" y="381000"/>
            <a:ext cx="84582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r>
              <a:rPr lang="en-US" altLang="en-US" sz="3200" b="1">
                <a:solidFill>
                  <a:schemeClr val="accent2"/>
                </a:solidFill>
                <a:latin typeface="Arial" panose="020B0604020202020204" pitchFamily="34" charset="0"/>
              </a:rPr>
              <a:t>What should we do to save water?</a:t>
            </a:r>
            <a:br>
              <a:rPr lang="en-US" altLang="en-US" sz="3200" b="1">
                <a:solidFill>
                  <a:schemeClr val="accent2"/>
                </a:solidFill>
                <a:latin typeface="Arial" panose="020B0604020202020204" pitchFamily="34" charset="0"/>
              </a:rPr>
            </a:br>
            <a:endParaRPr lang="en-US" altLang="en-US" sz="3200" b="1">
              <a:solidFill>
                <a:schemeClr val="accent2"/>
              </a:solidFill>
              <a:latin typeface="Arial" panose="020B0604020202020204" pitchFamily="34" charset="0"/>
            </a:endParaRPr>
          </a:p>
        </p:txBody>
      </p:sp>
      <p:sp>
        <p:nvSpPr>
          <p:cNvPr id="12292" name="Text Box 8">
            <a:extLst>
              <a:ext uri="{FF2B5EF4-FFF2-40B4-BE49-F238E27FC236}">
                <a16:creationId xmlns:a16="http://schemas.microsoft.com/office/drawing/2014/main" id="{48851A5E-B5F9-4681-A367-CD0CA71ADB7E}"/>
              </a:ext>
            </a:extLst>
          </p:cNvPr>
          <p:cNvSpPr txBox="1">
            <a:spLocks noChangeArrowheads="1"/>
          </p:cNvSpPr>
          <p:nvPr/>
        </p:nvSpPr>
        <p:spPr bwMode="auto">
          <a:xfrm>
            <a:off x="457200" y="1676400"/>
            <a:ext cx="426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pic>
        <p:nvPicPr>
          <p:cNvPr id="8201" name="Picture 9">
            <a:extLst>
              <a:ext uri="{FF2B5EF4-FFF2-40B4-BE49-F238E27FC236}">
                <a16:creationId xmlns:a16="http://schemas.microsoft.com/office/drawing/2014/main" id="{DF5215BF-1C83-4FCC-A02C-40745638A98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4800" y="1219200"/>
            <a:ext cx="4419600" cy="5059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FFFFFF"/>
                </a:solidFill>
                <a:miter lim="800000"/>
                <a:headEnd/>
                <a:tailEnd/>
              </a14:hiddenLine>
            </a:ext>
          </a:extLst>
        </p:spPr>
      </p:pic>
      <p:sp>
        <p:nvSpPr>
          <p:cNvPr id="12294" name="Text Box 11">
            <a:extLst>
              <a:ext uri="{FF2B5EF4-FFF2-40B4-BE49-F238E27FC236}">
                <a16:creationId xmlns:a16="http://schemas.microsoft.com/office/drawing/2014/main" id="{AD619C48-F073-4657-A3D0-819B2AC08832}"/>
              </a:ext>
            </a:extLst>
          </p:cNvPr>
          <p:cNvSpPr txBox="1">
            <a:spLocks noChangeArrowheads="1"/>
          </p:cNvSpPr>
          <p:nvPr/>
        </p:nvSpPr>
        <p:spPr bwMode="auto">
          <a:xfrm>
            <a:off x="5181600" y="5334000"/>
            <a:ext cx="3429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8206" name="Text Box 14">
            <a:extLst>
              <a:ext uri="{FF2B5EF4-FFF2-40B4-BE49-F238E27FC236}">
                <a16:creationId xmlns:a16="http://schemas.microsoft.com/office/drawing/2014/main" id="{85FDFD7C-13EE-4BD9-A552-12CF8012E97E}"/>
              </a:ext>
            </a:extLst>
          </p:cNvPr>
          <p:cNvSpPr txBox="1">
            <a:spLocks noChangeArrowheads="1"/>
          </p:cNvSpPr>
          <p:nvPr/>
        </p:nvSpPr>
        <p:spPr bwMode="auto">
          <a:xfrm>
            <a:off x="4800600" y="4419600"/>
            <a:ext cx="35052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000">
                <a:solidFill>
                  <a:srgbClr val="66FF33"/>
                </a:solidFill>
                <a:latin typeface=".VnVogue" panose="020B7200000000000000" pitchFamily="34" charset="0"/>
              </a:rPr>
              <a:t>OK. Let’s do that.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1" presetClass="entr" presetSubtype="4" fill="hold" nodeType="afterEffect">
                                  <p:stCondLst>
                                    <p:cond delay="0"/>
                                  </p:stCondLst>
                                  <p:childTnLst>
                                    <p:set>
                                      <p:cBhvr>
                                        <p:cTn id="6" dur="1" fill="hold">
                                          <p:stCondLst>
                                            <p:cond delay="0"/>
                                          </p:stCondLst>
                                        </p:cTn>
                                        <p:tgtEl>
                                          <p:spTgt spid="8201"/>
                                        </p:tgtEl>
                                        <p:attrNameLst>
                                          <p:attrName>style.visibility</p:attrName>
                                        </p:attrNameLst>
                                      </p:cBhvr>
                                      <p:to>
                                        <p:strVal val="visible"/>
                                      </p:to>
                                    </p:set>
                                    <p:animEffect transition="in" filter="wheel(4)">
                                      <p:cBhvr>
                                        <p:cTn id="7" dur="500"/>
                                        <p:tgtEl>
                                          <p:spTgt spid="8201"/>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7" presetClass="entr" presetSubtype="0" fill="hold" grpId="0" nodeType="clickEffect">
                                  <p:stCondLst>
                                    <p:cond delay="0"/>
                                  </p:stCondLst>
                                  <p:iterate type="lt">
                                    <p:tmPct val="50000"/>
                                  </p:iterate>
                                  <p:childTnLst>
                                    <p:set>
                                      <p:cBhvr>
                                        <p:cTn id="11" dur="1" fill="hold">
                                          <p:stCondLst>
                                            <p:cond delay="0"/>
                                          </p:stCondLst>
                                        </p:cTn>
                                        <p:tgtEl>
                                          <p:spTgt spid="8199"/>
                                        </p:tgtEl>
                                        <p:attrNameLst>
                                          <p:attrName>style.visibility</p:attrName>
                                        </p:attrNameLst>
                                      </p:cBhvr>
                                      <p:to>
                                        <p:strVal val="visible"/>
                                      </p:to>
                                    </p:set>
                                    <p:anim calcmode="discrete" valueType="clr">
                                      <p:cBhvr override="childStyle">
                                        <p:cTn id="12" dur="80"/>
                                        <p:tgtEl>
                                          <p:spTgt spid="8199"/>
                                        </p:tgtEl>
                                        <p:attrNameLst>
                                          <p:attrName>style.color</p:attrName>
                                        </p:attrNameLst>
                                      </p:cBhvr>
                                      <p:tavLst>
                                        <p:tav tm="0">
                                          <p:val>
                                            <p:clrVal>
                                              <a:schemeClr val="accent2"/>
                                            </p:clrVal>
                                          </p:val>
                                        </p:tav>
                                        <p:tav tm="50000">
                                          <p:val>
                                            <p:clrVal>
                                              <a:schemeClr val="hlink"/>
                                            </p:clrVal>
                                          </p:val>
                                        </p:tav>
                                      </p:tavLst>
                                    </p:anim>
                                    <p:anim calcmode="discrete" valueType="clr">
                                      <p:cBhvr>
                                        <p:cTn id="13" dur="80"/>
                                        <p:tgtEl>
                                          <p:spTgt spid="8199"/>
                                        </p:tgtEl>
                                        <p:attrNameLst>
                                          <p:attrName>fillcolor</p:attrName>
                                        </p:attrNameLst>
                                      </p:cBhvr>
                                      <p:tavLst>
                                        <p:tav tm="0">
                                          <p:val>
                                            <p:clrVal>
                                              <a:schemeClr val="accent2"/>
                                            </p:clrVal>
                                          </p:val>
                                        </p:tav>
                                        <p:tav tm="50000">
                                          <p:val>
                                            <p:clrVal>
                                              <a:schemeClr val="hlink"/>
                                            </p:clrVal>
                                          </p:val>
                                        </p:tav>
                                      </p:tavLst>
                                    </p:anim>
                                    <p:set>
                                      <p:cBhvr>
                                        <p:cTn id="14" dur="80"/>
                                        <p:tgtEl>
                                          <p:spTgt spid="8199"/>
                                        </p:tgtEl>
                                        <p:attrNameLst>
                                          <p:attrName>fill.type</p:attrName>
                                        </p:attrNameLst>
                                      </p:cBhvr>
                                      <p:to>
                                        <p:strVal val="solid"/>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45" presetClass="entr" presetSubtype="0" fill="hold" grpId="0" nodeType="clickEffect">
                                  <p:stCondLst>
                                    <p:cond delay="0"/>
                                  </p:stCondLst>
                                  <p:iterate type="lt">
                                    <p:tmPct val="10000"/>
                                  </p:iterate>
                                  <p:childTnLst>
                                    <p:set>
                                      <p:cBhvr>
                                        <p:cTn id="18" dur="1" fill="hold">
                                          <p:stCondLst>
                                            <p:cond delay="0"/>
                                          </p:stCondLst>
                                        </p:cTn>
                                        <p:tgtEl>
                                          <p:spTgt spid="8194"/>
                                        </p:tgtEl>
                                        <p:attrNameLst>
                                          <p:attrName>style.visibility</p:attrName>
                                        </p:attrNameLst>
                                      </p:cBhvr>
                                      <p:to>
                                        <p:strVal val="visible"/>
                                      </p:to>
                                    </p:set>
                                    <p:animEffect transition="in" filter="fade">
                                      <p:cBhvr>
                                        <p:cTn id="19" dur="500"/>
                                        <p:tgtEl>
                                          <p:spTgt spid="8194"/>
                                        </p:tgtEl>
                                      </p:cBhvr>
                                    </p:animEffect>
                                    <p:anim calcmode="lin" valueType="num">
                                      <p:cBhvr>
                                        <p:cTn id="20" dur="500" fill="hold"/>
                                        <p:tgtEl>
                                          <p:spTgt spid="8194"/>
                                        </p:tgtEl>
                                        <p:attrNameLst>
                                          <p:attrName>ppt_w</p:attrName>
                                        </p:attrNameLst>
                                      </p:cBhvr>
                                      <p:tavLst>
                                        <p:tav tm="0" fmla="#ppt_w*sin(2.5*pi*$)">
                                          <p:val>
                                            <p:fltVal val="0"/>
                                          </p:val>
                                        </p:tav>
                                        <p:tav tm="100000">
                                          <p:val>
                                            <p:fltVal val="1"/>
                                          </p:val>
                                        </p:tav>
                                      </p:tavLst>
                                    </p:anim>
                                    <p:anim calcmode="lin" valueType="num">
                                      <p:cBhvr>
                                        <p:cTn id="21" dur="500" fill="hold"/>
                                        <p:tgtEl>
                                          <p:spTgt spid="8194"/>
                                        </p:tgtEl>
                                        <p:attrNameLst>
                                          <p:attrName>ppt_h</p:attrName>
                                        </p:attrNameLst>
                                      </p:cBhvr>
                                      <p:tavLst>
                                        <p:tav tm="0">
                                          <p:val>
                                            <p:strVal val="#ppt_h"/>
                                          </p:val>
                                        </p:tav>
                                        <p:tav tm="100000">
                                          <p:val>
                                            <p:strVal val="#ppt_h"/>
                                          </p:val>
                                        </p:tav>
                                      </p:tavLst>
                                    </p:anim>
                                  </p:childTnLst>
                                </p:cTn>
                              </p:par>
                            </p:childTnLst>
                          </p:cTn>
                        </p:par>
                      </p:childTnLst>
                    </p:cTn>
                  </p:par>
                  <p:par>
                    <p:cTn id="22" fill="hold" nodeType="clickPar">
                      <p:stCondLst>
                        <p:cond delay="indefinite"/>
                      </p:stCondLst>
                      <p:childTnLst>
                        <p:par>
                          <p:cTn id="23" fill="hold" nodeType="withGroup">
                            <p:stCondLst>
                              <p:cond delay="0"/>
                            </p:stCondLst>
                            <p:childTnLst>
                              <p:par>
                                <p:cTn id="24" presetID="17" presetClass="entr" presetSubtype="10" fill="hold" grpId="0" nodeType="clickEffect">
                                  <p:stCondLst>
                                    <p:cond delay="0"/>
                                  </p:stCondLst>
                                  <p:childTnLst>
                                    <p:set>
                                      <p:cBhvr>
                                        <p:cTn id="25" dur="1" fill="hold">
                                          <p:stCondLst>
                                            <p:cond delay="0"/>
                                          </p:stCondLst>
                                        </p:cTn>
                                        <p:tgtEl>
                                          <p:spTgt spid="8206"/>
                                        </p:tgtEl>
                                        <p:attrNameLst>
                                          <p:attrName>style.visibility</p:attrName>
                                        </p:attrNameLst>
                                      </p:cBhvr>
                                      <p:to>
                                        <p:strVal val="visible"/>
                                      </p:to>
                                    </p:set>
                                    <p:anim calcmode="lin" valueType="num">
                                      <p:cBhvr>
                                        <p:cTn id="26" dur="500" fill="hold"/>
                                        <p:tgtEl>
                                          <p:spTgt spid="8206"/>
                                        </p:tgtEl>
                                        <p:attrNameLst>
                                          <p:attrName>ppt_w</p:attrName>
                                        </p:attrNameLst>
                                      </p:cBhvr>
                                      <p:tavLst>
                                        <p:tav tm="0">
                                          <p:val>
                                            <p:fltVal val="0"/>
                                          </p:val>
                                        </p:tav>
                                        <p:tav tm="100000">
                                          <p:val>
                                            <p:strVal val="#ppt_w"/>
                                          </p:val>
                                        </p:tav>
                                      </p:tavLst>
                                    </p:anim>
                                    <p:anim calcmode="lin" valueType="num">
                                      <p:cBhvr>
                                        <p:cTn id="27" dur="500" fill="hold"/>
                                        <p:tgtEl>
                                          <p:spTgt spid="8206"/>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194" grpId="0"/>
      <p:bldP spid="8199" grpId="0"/>
      <p:bldP spid="8206"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ext Box 2">
            <a:extLst>
              <a:ext uri="{FF2B5EF4-FFF2-40B4-BE49-F238E27FC236}">
                <a16:creationId xmlns:a16="http://schemas.microsoft.com/office/drawing/2014/main" id="{BC0D1336-BD6D-41AC-8601-4764873B14DF}"/>
              </a:ext>
            </a:extLst>
          </p:cNvPr>
          <p:cNvSpPr txBox="1">
            <a:spLocks noChangeArrowheads="1"/>
          </p:cNvSpPr>
          <p:nvPr/>
        </p:nvSpPr>
        <p:spPr bwMode="auto">
          <a:xfrm>
            <a:off x="1676400" y="457200"/>
            <a:ext cx="5791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sz="2400" b="1">
              <a:solidFill>
                <a:schemeClr val="accent2"/>
              </a:solidFill>
              <a:latin typeface="Arial" panose="020B0604020202020204" pitchFamily="34" charset="0"/>
            </a:endParaRPr>
          </a:p>
        </p:txBody>
      </p:sp>
      <p:sp>
        <p:nvSpPr>
          <p:cNvPr id="30723" name="Rectangle 3">
            <a:extLst>
              <a:ext uri="{FF2B5EF4-FFF2-40B4-BE49-F238E27FC236}">
                <a16:creationId xmlns:a16="http://schemas.microsoft.com/office/drawing/2014/main" id="{34BDD161-3F9D-4F9D-8215-0B7B5E67FFD2}"/>
              </a:ext>
            </a:extLst>
          </p:cNvPr>
          <p:cNvSpPr>
            <a:spLocks noChangeArrowheads="1"/>
          </p:cNvSpPr>
          <p:nvPr/>
        </p:nvSpPr>
        <p:spPr bwMode="auto">
          <a:xfrm>
            <a:off x="0" y="762000"/>
            <a:ext cx="2667000" cy="6096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2000" b="1">
                <a:solidFill>
                  <a:schemeClr val="accent2"/>
                </a:solidFill>
              </a:rPr>
              <a:t>Example:</a:t>
            </a:r>
          </a:p>
          <a:p>
            <a:pPr eaLnBrk="1" hangingPunct="1">
              <a:buFontTx/>
              <a:buNone/>
            </a:pPr>
            <a:endParaRPr lang="en-US" altLang="en-US" sz="2000" b="1">
              <a:solidFill>
                <a:schemeClr val="accent2"/>
              </a:solidFill>
            </a:endParaRPr>
          </a:p>
          <a:p>
            <a:pPr eaLnBrk="1" hangingPunct="1">
              <a:buFontTx/>
              <a:buNone/>
            </a:pPr>
            <a:r>
              <a:rPr lang="en-US" altLang="en-US" sz="2000" b="1">
                <a:solidFill>
                  <a:schemeClr val="accent2"/>
                </a:solidFill>
              </a:rPr>
              <a:t>= </a:t>
            </a:r>
            <a:r>
              <a:rPr lang="en-US" altLang="en-US" sz="1800" b="1" u="sng">
                <a:solidFill>
                  <a:srgbClr val="FF3300"/>
                </a:solidFill>
              </a:rPr>
              <a:t>I think you should</a:t>
            </a:r>
            <a:r>
              <a:rPr lang="en-US" altLang="en-US" sz="1800" b="1">
                <a:solidFill>
                  <a:schemeClr val="accent2"/>
                </a:solidFill>
              </a:rPr>
              <a:t> </a:t>
            </a:r>
          </a:p>
          <a:p>
            <a:pPr eaLnBrk="1" hangingPunct="1">
              <a:buFontTx/>
              <a:buNone/>
            </a:pPr>
            <a:r>
              <a:rPr lang="en-US" altLang="en-US" sz="1800" b="1">
                <a:solidFill>
                  <a:schemeClr val="accent2"/>
                </a:solidFill>
              </a:rPr>
              <a:t>    turn off the faucets.</a:t>
            </a:r>
          </a:p>
          <a:p>
            <a:pPr eaLnBrk="1" hangingPunct="1">
              <a:buFontTx/>
              <a:buNone/>
            </a:pPr>
            <a:r>
              <a:rPr lang="en-US" altLang="en-US" sz="1800" b="1">
                <a:solidFill>
                  <a:schemeClr val="accent2"/>
                </a:solidFill>
              </a:rPr>
              <a:t>= </a:t>
            </a:r>
            <a:r>
              <a:rPr lang="en-US" altLang="en-US" sz="1800" b="1" u="sng">
                <a:solidFill>
                  <a:srgbClr val="FF3300"/>
                </a:solidFill>
              </a:rPr>
              <a:t>Why don’t</a:t>
            </a:r>
            <a:r>
              <a:rPr lang="en-US" altLang="en-US" sz="1800" b="1">
                <a:solidFill>
                  <a:schemeClr val="accent2"/>
                </a:solidFill>
              </a:rPr>
              <a:t> you turn off the faucets ?</a:t>
            </a:r>
          </a:p>
          <a:p>
            <a:pPr eaLnBrk="1" hangingPunct="1">
              <a:buFontTx/>
              <a:buNone/>
            </a:pPr>
            <a:r>
              <a:rPr lang="en-US" altLang="en-US" sz="1800" b="1">
                <a:solidFill>
                  <a:schemeClr val="accent2"/>
                </a:solidFill>
              </a:rPr>
              <a:t>=</a:t>
            </a:r>
            <a:r>
              <a:rPr lang="en-US" altLang="en-US" sz="1800" b="1" u="sng">
                <a:solidFill>
                  <a:srgbClr val="FF3300"/>
                </a:solidFill>
              </a:rPr>
              <a:t> How about turning </a:t>
            </a:r>
            <a:r>
              <a:rPr lang="en-US" altLang="en-US" sz="1800" b="1">
                <a:solidFill>
                  <a:schemeClr val="accent2"/>
                </a:solidFill>
              </a:rPr>
              <a:t>off the faucets ?</a:t>
            </a:r>
          </a:p>
          <a:p>
            <a:pPr eaLnBrk="1" hangingPunct="1">
              <a:buFontTx/>
              <a:buNone/>
            </a:pPr>
            <a:r>
              <a:rPr lang="en-US" altLang="en-US" sz="1800" b="1">
                <a:solidFill>
                  <a:schemeClr val="accent2"/>
                </a:solidFill>
              </a:rPr>
              <a:t>= </a:t>
            </a:r>
            <a:r>
              <a:rPr lang="en-US" altLang="en-US" sz="1800" b="1" u="sng">
                <a:solidFill>
                  <a:srgbClr val="FF3300"/>
                </a:solidFill>
              </a:rPr>
              <a:t>What about turning </a:t>
            </a:r>
            <a:r>
              <a:rPr lang="en-US" altLang="en-US" sz="1800" b="1">
                <a:solidFill>
                  <a:schemeClr val="accent2"/>
                </a:solidFill>
              </a:rPr>
              <a:t>off the faucets ?</a:t>
            </a:r>
          </a:p>
          <a:p>
            <a:pPr eaLnBrk="1" hangingPunct="1">
              <a:buFontTx/>
              <a:buNone/>
            </a:pPr>
            <a:r>
              <a:rPr lang="en-US" altLang="en-US" sz="1800" b="1">
                <a:solidFill>
                  <a:schemeClr val="accent2"/>
                </a:solidFill>
              </a:rPr>
              <a:t>= </a:t>
            </a:r>
            <a:r>
              <a:rPr lang="en-US" altLang="en-US" sz="1800" b="1" u="sng">
                <a:solidFill>
                  <a:srgbClr val="FF3300"/>
                </a:solidFill>
              </a:rPr>
              <a:t>I suggest turning</a:t>
            </a:r>
          </a:p>
          <a:p>
            <a:pPr eaLnBrk="1" hangingPunct="1">
              <a:buFontTx/>
              <a:buNone/>
            </a:pPr>
            <a:r>
              <a:rPr lang="en-US" altLang="en-US" sz="1800" b="1">
                <a:solidFill>
                  <a:srgbClr val="000066"/>
                </a:solidFill>
              </a:rPr>
              <a:t>    off the faucets.</a:t>
            </a:r>
          </a:p>
          <a:p>
            <a:pPr eaLnBrk="1" hangingPunct="1">
              <a:buFontTx/>
              <a:buNone/>
            </a:pPr>
            <a:r>
              <a:rPr lang="en-US" altLang="en-US" sz="1800" b="1">
                <a:solidFill>
                  <a:srgbClr val="000066"/>
                </a:solidFill>
              </a:rPr>
              <a:t>= </a:t>
            </a:r>
            <a:r>
              <a:rPr lang="en-US" altLang="en-US" sz="1800" b="1" u="sng">
                <a:solidFill>
                  <a:srgbClr val="FF0000"/>
                </a:solidFill>
              </a:rPr>
              <a:t>Shall we</a:t>
            </a:r>
            <a:r>
              <a:rPr lang="en-US" altLang="en-US" sz="1800" b="1">
                <a:solidFill>
                  <a:srgbClr val="000066"/>
                </a:solidFill>
              </a:rPr>
              <a:t>  turn off the faucets ?</a:t>
            </a:r>
          </a:p>
          <a:p>
            <a:pPr eaLnBrk="1" hangingPunct="1">
              <a:buFontTx/>
              <a:buNone/>
            </a:pPr>
            <a:r>
              <a:rPr lang="en-US" altLang="en-US" sz="1800" b="1">
                <a:solidFill>
                  <a:srgbClr val="000066"/>
                </a:solidFill>
              </a:rPr>
              <a:t>= </a:t>
            </a:r>
            <a:r>
              <a:rPr lang="en-US" altLang="en-US" sz="1800" b="1" u="sng">
                <a:solidFill>
                  <a:srgbClr val="FF0000"/>
                </a:solidFill>
              </a:rPr>
              <a:t>Let’s</a:t>
            </a:r>
            <a:r>
              <a:rPr lang="en-US" altLang="en-US" sz="1800" b="1">
                <a:solidFill>
                  <a:srgbClr val="000066"/>
                </a:solidFill>
              </a:rPr>
              <a:t> turn off the faucets.</a:t>
            </a:r>
          </a:p>
          <a:p>
            <a:pPr eaLnBrk="1" hangingPunct="1">
              <a:buFontTx/>
              <a:buNone/>
            </a:pPr>
            <a:r>
              <a:rPr lang="en-US" altLang="en-US" sz="1800" b="1">
                <a:solidFill>
                  <a:schemeClr val="folHlink"/>
                </a:solidFill>
              </a:rPr>
              <a:t>OK. I’ll do that. </a:t>
            </a:r>
          </a:p>
          <a:p>
            <a:pPr eaLnBrk="1" hangingPunct="1">
              <a:buFontTx/>
              <a:buNone/>
            </a:pPr>
            <a:endParaRPr lang="en-US" altLang="en-US" sz="1800">
              <a:solidFill>
                <a:schemeClr val="folHlink"/>
              </a:solidFill>
            </a:endParaRPr>
          </a:p>
        </p:txBody>
      </p:sp>
      <p:sp>
        <p:nvSpPr>
          <p:cNvPr id="30724" name="Rectangle 4">
            <a:extLst>
              <a:ext uri="{FF2B5EF4-FFF2-40B4-BE49-F238E27FC236}">
                <a16:creationId xmlns:a16="http://schemas.microsoft.com/office/drawing/2014/main" id="{11F5F893-FCE8-4BC5-92C5-F4D4B41B5090}"/>
              </a:ext>
            </a:extLst>
          </p:cNvPr>
          <p:cNvSpPr>
            <a:spLocks noChangeArrowheads="1"/>
          </p:cNvSpPr>
          <p:nvPr/>
        </p:nvSpPr>
        <p:spPr bwMode="auto">
          <a:xfrm>
            <a:off x="914400" y="0"/>
            <a:ext cx="73914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sz="3200">
                <a:solidFill>
                  <a:schemeClr val="tx2"/>
                </a:solidFill>
                <a:latin typeface=".VnCooper" panose="020B7200000000000000" pitchFamily="34" charset="0"/>
              </a:rPr>
              <a:t>Give and respond to suggestions</a:t>
            </a:r>
          </a:p>
        </p:txBody>
      </p:sp>
      <p:sp>
        <p:nvSpPr>
          <p:cNvPr id="30725" name="Rectangle 5">
            <a:extLst>
              <a:ext uri="{FF2B5EF4-FFF2-40B4-BE49-F238E27FC236}">
                <a16:creationId xmlns:a16="http://schemas.microsoft.com/office/drawing/2014/main" id="{74ED25E0-0387-41BD-8BD3-2D73305A4F90}"/>
              </a:ext>
            </a:extLst>
          </p:cNvPr>
          <p:cNvSpPr>
            <a:spLocks noChangeArrowheads="1"/>
          </p:cNvSpPr>
          <p:nvPr/>
        </p:nvSpPr>
        <p:spPr bwMode="auto">
          <a:xfrm>
            <a:off x="2895600" y="685800"/>
            <a:ext cx="3048000" cy="5500688"/>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1800" b="1" i="1" u="sng"/>
              <a:t>Suggestion</a:t>
            </a:r>
          </a:p>
          <a:p>
            <a:pPr eaLnBrk="1" hangingPunct="1">
              <a:buFontTx/>
              <a:buNone/>
            </a:pPr>
            <a:endParaRPr lang="en-US" altLang="en-US" sz="1800" b="1" i="1" u="sng"/>
          </a:p>
          <a:p>
            <a:pPr eaLnBrk="1" hangingPunct="1"/>
            <a:r>
              <a:rPr lang="en-US" altLang="en-US" sz="1800"/>
              <a:t>1. I think we should...</a:t>
            </a:r>
          </a:p>
          <a:p>
            <a:pPr eaLnBrk="1" hangingPunct="1"/>
            <a:endParaRPr lang="en-US" altLang="en-US" sz="1800"/>
          </a:p>
          <a:p>
            <a:pPr eaLnBrk="1" hangingPunct="1"/>
            <a:r>
              <a:rPr lang="en-US" altLang="en-US" sz="1800"/>
              <a:t>2. Why don’t you/we ...?</a:t>
            </a:r>
          </a:p>
          <a:p>
            <a:pPr eaLnBrk="1" hangingPunct="1"/>
            <a:r>
              <a:rPr lang="en-US" altLang="en-US" sz="1800"/>
              <a:t>3. How about + V-ing..?</a:t>
            </a:r>
          </a:p>
          <a:p>
            <a:pPr eaLnBrk="1" hangingPunct="1"/>
            <a:endParaRPr lang="en-US" altLang="en-US" sz="1800"/>
          </a:p>
          <a:p>
            <a:pPr eaLnBrk="1" hangingPunct="1"/>
            <a:r>
              <a:rPr lang="en-US" altLang="en-US" sz="1800"/>
              <a:t>4 What about+ V-ing..?</a:t>
            </a:r>
          </a:p>
          <a:p>
            <a:pPr eaLnBrk="1" hangingPunct="1">
              <a:buFontTx/>
              <a:buNone/>
            </a:pPr>
            <a:r>
              <a:rPr lang="en-US" altLang="en-US" sz="1800"/>
              <a:t> </a:t>
            </a:r>
          </a:p>
          <a:p>
            <a:pPr eaLnBrk="1" hangingPunct="1"/>
            <a:r>
              <a:rPr lang="en-US" altLang="en-US" sz="1800"/>
              <a:t>5. I suggest + V-ing...</a:t>
            </a:r>
          </a:p>
          <a:p>
            <a:pPr eaLnBrk="1" hangingPunct="1">
              <a:buFontTx/>
              <a:buNone/>
            </a:pPr>
            <a:endParaRPr lang="en-US" altLang="en-US" sz="1800"/>
          </a:p>
          <a:p>
            <a:pPr eaLnBrk="1" hangingPunct="1"/>
            <a:r>
              <a:rPr lang="en-US" altLang="en-US" sz="1800"/>
              <a:t>6. Shall we ...?</a:t>
            </a:r>
          </a:p>
          <a:p>
            <a:pPr eaLnBrk="1" hangingPunct="1"/>
            <a:endParaRPr lang="en-US" altLang="en-US" sz="1800"/>
          </a:p>
          <a:p>
            <a:pPr eaLnBrk="1" hangingPunct="1"/>
            <a:r>
              <a:rPr lang="en-US" altLang="en-US" sz="1800"/>
              <a:t>7. Let’s ...</a:t>
            </a:r>
          </a:p>
        </p:txBody>
      </p:sp>
      <p:sp>
        <p:nvSpPr>
          <p:cNvPr id="30726" name="Rectangle 6">
            <a:extLst>
              <a:ext uri="{FF2B5EF4-FFF2-40B4-BE49-F238E27FC236}">
                <a16:creationId xmlns:a16="http://schemas.microsoft.com/office/drawing/2014/main" id="{611F9ABA-89B2-41A2-8A88-EC485C194827}"/>
              </a:ext>
            </a:extLst>
          </p:cNvPr>
          <p:cNvSpPr>
            <a:spLocks noChangeArrowheads="1"/>
          </p:cNvSpPr>
          <p:nvPr/>
        </p:nvSpPr>
        <p:spPr bwMode="auto">
          <a:xfrm>
            <a:off x="6172200" y="762000"/>
            <a:ext cx="2743200" cy="54864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1800" b="1" i="1" u="sng"/>
              <a:t>Response</a:t>
            </a:r>
          </a:p>
          <a:p>
            <a:pPr eaLnBrk="1" hangingPunct="1">
              <a:buFontTx/>
              <a:buNone/>
            </a:pPr>
            <a:r>
              <a:rPr lang="en-US" altLang="en-US" sz="1800" b="1" i="1"/>
              <a:t>1.Agreement</a:t>
            </a:r>
          </a:p>
          <a:p>
            <a:pPr eaLnBrk="1" hangingPunct="1"/>
            <a:r>
              <a:rPr lang="en-US" altLang="en-US" sz="1800"/>
              <a:t>- OK.</a:t>
            </a:r>
          </a:p>
          <a:p>
            <a:pPr eaLnBrk="1" hangingPunct="1"/>
            <a:endParaRPr lang="en-US" altLang="en-US" sz="1800"/>
          </a:p>
          <a:p>
            <a:pPr eaLnBrk="1" hangingPunct="1"/>
            <a:r>
              <a:rPr lang="en-US" altLang="en-US" sz="1800"/>
              <a:t>- That’s a good idea.</a:t>
            </a:r>
          </a:p>
          <a:p>
            <a:pPr eaLnBrk="1" hangingPunct="1"/>
            <a:r>
              <a:rPr lang="en-US" altLang="en-US" sz="1800"/>
              <a:t>- All right.</a:t>
            </a:r>
          </a:p>
          <a:p>
            <a:pPr eaLnBrk="1" hangingPunct="1"/>
            <a:r>
              <a:rPr lang="en-US" altLang="en-US" sz="1800"/>
              <a:t>- Let’s ...</a:t>
            </a:r>
          </a:p>
          <a:p>
            <a:pPr eaLnBrk="1" hangingPunct="1">
              <a:buFontTx/>
              <a:buNone/>
            </a:pPr>
            <a:r>
              <a:rPr lang="en-US" altLang="en-US" sz="1800" b="1" i="1"/>
              <a:t>2. Disagreement</a:t>
            </a:r>
          </a:p>
          <a:p>
            <a:pPr eaLnBrk="1" hangingPunct="1"/>
            <a:r>
              <a:rPr lang="en-US" altLang="en-US" sz="1800"/>
              <a:t>- No. I don’t want to.</a:t>
            </a:r>
          </a:p>
          <a:p>
            <a:pPr eaLnBrk="1" hangingPunct="1"/>
            <a:r>
              <a:rPr lang="en-US" altLang="en-US" sz="1800"/>
              <a:t>- I prefer to ...</a:t>
            </a:r>
          </a:p>
          <a:p>
            <a:pPr eaLnBrk="1" hangingPunct="1"/>
            <a:r>
              <a:rPr lang="en-US" altLang="en-US" sz="1800"/>
              <a:t>No. Let’s…………</a:t>
            </a:r>
          </a:p>
          <a:p>
            <a:pPr eaLnBrk="1" hangingPunct="1">
              <a:buFontTx/>
              <a:buNone/>
            </a:pPr>
            <a:endParaRPr lang="en-US" altLang="en-US" sz="1800" b="1" i="1" u="sng"/>
          </a:p>
          <a:p>
            <a:pPr eaLnBrk="1" hangingPunct="1"/>
            <a:endParaRPr lang="en-US" altLang="en-US" sz="2800" b="1" i="1" u="sng"/>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4" fill="hold" nodeType="withEffect">
                                  <p:stCondLst>
                                    <p:cond delay="0"/>
                                  </p:stCondLst>
                                  <p:childTnLst>
                                    <p:set>
                                      <p:cBhvr>
                                        <p:cTn id="6" dur="1" fill="hold">
                                          <p:stCondLst>
                                            <p:cond delay="0"/>
                                          </p:stCondLst>
                                        </p:cTn>
                                        <p:tgtEl>
                                          <p:spTgt spid="30723">
                                            <p:txEl>
                                              <p:pRg st="0" end="0"/>
                                            </p:txEl>
                                          </p:spTgt>
                                        </p:tgtEl>
                                        <p:attrNameLst>
                                          <p:attrName>style.visibility</p:attrName>
                                        </p:attrNameLst>
                                      </p:cBhvr>
                                      <p:to>
                                        <p:strVal val="visible"/>
                                      </p:to>
                                    </p:set>
                                    <p:anim calcmode="lin" valueType="num">
                                      <p:cBhvr additive="base">
                                        <p:cTn id="7" dur="500" fill="hold"/>
                                        <p:tgtEl>
                                          <p:spTgt spid="3072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0723">
                                            <p:txEl>
                                              <p:pRg st="0" end="0"/>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3" name="arrow.wav"/>
                                        </p:tgtEl>
                                      </p:cMediaNode>
                                    </p:audio>
                                  </p:subTnLst>
                                </p:cTn>
                              </p:par>
                              <p:par>
                                <p:cTn id="9" presetID="2" presetClass="entr" presetSubtype="4" fill="hold" nodeType="withEffect">
                                  <p:stCondLst>
                                    <p:cond delay="0"/>
                                  </p:stCondLst>
                                  <p:childTnLst>
                                    <p:set>
                                      <p:cBhvr>
                                        <p:cTn id="10" dur="1" fill="hold">
                                          <p:stCondLst>
                                            <p:cond delay="0"/>
                                          </p:stCondLst>
                                        </p:cTn>
                                        <p:tgtEl>
                                          <p:spTgt spid="30723">
                                            <p:txEl>
                                              <p:pRg st="2" end="2"/>
                                            </p:txEl>
                                          </p:spTgt>
                                        </p:tgtEl>
                                        <p:attrNameLst>
                                          <p:attrName>style.visibility</p:attrName>
                                        </p:attrNameLst>
                                      </p:cBhvr>
                                      <p:to>
                                        <p:strVal val="visible"/>
                                      </p:to>
                                    </p:set>
                                    <p:anim calcmode="lin" valueType="num">
                                      <p:cBhvr additive="base">
                                        <p:cTn id="11" dur="500" fill="hold"/>
                                        <p:tgtEl>
                                          <p:spTgt spid="30723">
                                            <p:txEl>
                                              <p:pRg st="2" end="2"/>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30723">
                                            <p:txEl>
                                              <p:pRg st="2" end="2"/>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9"/>
                                            </p:cond>
                                          </p:stCondLst>
                                          <p:endCondLst>
                                            <p:cond evt="onStopAudio" delay="0">
                                              <p:tgtEl>
                                                <p:sldTgt/>
                                              </p:tgtEl>
                                            </p:cond>
                                          </p:endCondLst>
                                        </p:cTn>
                                        <p:tgtEl>
                                          <p:sndTgt r:embed="rId3" name="arrow.wav"/>
                                        </p:tgtEl>
                                      </p:cMediaNode>
                                    </p:audio>
                                  </p:subTnLst>
                                </p:cTn>
                              </p:par>
                              <p:par>
                                <p:cTn id="13" presetID="2" presetClass="entr" presetSubtype="4" fill="hold" nodeType="withEffect">
                                  <p:stCondLst>
                                    <p:cond delay="0"/>
                                  </p:stCondLst>
                                  <p:childTnLst>
                                    <p:set>
                                      <p:cBhvr>
                                        <p:cTn id="14" dur="1" fill="hold">
                                          <p:stCondLst>
                                            <p:cond delay="0"/>
                                          </p:stCondLst>
                                        </p:cTn>
                                        <p:tgtEl>
                                          <p:spTgt spid="30723">
                                            <p:txEl>
                                              <p:pRg st="3" end="3"/>
                                            </p:txEl>
                                          </p:spTgt>
                                        </p:tgtEl>
                                        <p:attrNameLst>
                                          <p:attrName>style.visibility</p:attrName>
                                        </p:attrNameLst>
                                      </p:cBhvr>
                                      <p:to>
                                        <p:strVal val="visible"/>
                                      </p:to>
                                    </p:set>
                                    <p:anim calcmode="lin" valueType="num">
                                      <p:cBhvr additive="base">
                                        <p:cTn id="15" dur="500" fill="hold"/>
                                        <p:tgtEl>
                                          <p:spTgt spid="30723">
                                            <p:txEl>
                                              <p:pRg st="3" end="3"/>
                                            </p:txEl>
                                          </p:spTgt>
                                        </p:tgtEl>
                                        <p:attrNameLst>
                                          <p:attrName>ppt_x</p:attrName>
                                        </p:attrNameLst>
                                      </p:cBhvr>
                                      <p:tavLst>
                                        <p:tav tm="0">
                                          <p:val>
                                            <p:strVal val="#ppt_x"/>
                                          </p:val>
                                        </p:tav>
                                        <p:tav tm="100000">
                                          <p:val>
                                            <p:strVal val="#ppt_x"/>
                                          </p:val>
                                        </p:tav>
                                      </p:tavLst>
                                    </p:anim>
                                    <p:anim calcmode="lin" valueType="num">
                                      <p:cBhvr additive="base">
                                        <p:cTn id="16" dur="500" fill="hold"/>
                                        <p:tgtEl>
                                          <p:spTgt spid="30723">
                                            <p:txEl>
                                              <p:pRg st="3" end="3"/>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3" name="arrow.wav"/>
                                        </p:tgtEl>
                                      </p:cMediaNode>
                                    </p:audio>
                                  </p:subTnLst>
                                </p:cTn>
                              </p:par>
                              <p:par>
                                <p:cTn id="17" presetID="2" presetClass="entr" presetSubtype="4" fill="hold" nodeType="withEffect">
                                  <p:stCondLst>
                                    <p:cond delay="0"/>
                                  </p:stCondLst>
                                  <p:childTnLst>
                                    <p:set>
                                      <p:cBhvr>
                                        <p:cTn id="18" dur="1" fill="hold">
                                          <p:stCondLst>
                                            <p:cond delay="0"/>
                                          </p:stCondLst>
                                        </p:cTn>
                                        <p:tgtEl>
                                          <p:spTgt spid="30723">
                                            <p:txEl>
                                              <p:pRg st="4" end="4"/>
                                            </p:txEl>
                                          </p:spTgt>
                                        </p:tgtEl>
                                        <p:attrNameLst>
                                          <p:attrName>style.visibility</p:attrName>
                                        </p:attrNameLst>
                                      </p:cBhvr>
                                      <p:to>
                                        <p:strVal val="visible"/>
                                      </p:to>
                                    </p:set>
                                    <p:anim calcmode="lin" valueType="num">
                                      <p:cBhvr additive="base">
                                        <p:cTn id="19" dur="500" fill="hold"/>
                                        <p:tgtEl>
                                          <p:spTgt spid="30723">
                                            <p:txEl>
                                              <p:pRg st="4" end="4"/>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0723">
                                            <p:txEl>
                                              <p:pRg st="4" end="4"/>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7"/>
                                            </p:cond>
                                          </p:stCondLst>
                                          <p:endCondLst>
                                            <p:cond evt="onStopAudio" delay="0">
                                              <p:tgtEl>
                                                <p:sldTgt/>
                                              </p:tgtEl>
                                            </p:cond>
                                          </p:endCondLst>
                                        </p:cTn>
                                        <p:tgtEl>
                                          <p:sndTgt r:embed="rId3" name="arrow.wav"/>
                                        </p:tgtEl>
                                      </p:cMediaNode>
                                    </p:audio>
                                  </p:subTnLst>
                                </p:cTn>
                              </p:par>
                              <p:par>
                                <p:cTn id="21" presetID="2" presetClass="entr" presetSubtype="4" fill="hold" nodeType="withEffect">
                                  <p:stCondLst>
                                    <p:cond delay="0"/>
                                  </p:stCondLst>
                                  <p:childTnLst>
                                    <p:set>
                                      <p:cBhvr>
                                        <p:cTn id="22" dur="1" fill="hold">
                                          <p:stCondLst>
                                            <p:cond delay="0"/>
                                          </p:stCondLst>
                                        </p:cTn>
                                        <p:tgtEl>
                                          <p:spTgt spid="30723">
                                            <p:txEl>
                                              <p:pRg st="5" end="5"/>
                                            </p:txEl>
                                          </p:spTgt>
                                        </p:tgtEl>
                                        <p:attrNameLst>
                                          <p:attrName>style.visibility</p:attrName>
                                        </p:attrNameLst>
                                      </p:cBhvr>
                                      <p:to>
                                        <p:strVal val="visible"/>
                                      </p:to>
                                    </p:set>
                                    <p:anim calcmode="lin" valueType="num">
                                      <p:cBhvr additive="base">
                                        <p:cTn id="23" dur="500" fill="hold"/>
                                        <p:tgtEl>
                                          <p:spTgt spid="30723">
                                            <p:txEl>
                                              <p:pRg st="5" end="5"/>
                                            </p:txEl>
                                          </p:spTgt>
                                        </p:tgtEl>
                                        <p:attrNameLst>
                                          <p:attrName>ppt_x</p:attrName>
                                        </p:attrNameLst>
                                      </p:cBhvr>
                                      <p:tavLst>
                                        <p:tav tm="0">
                                          <p:val>
                                            <p:strVal val="#ppt_x"/>
                                          </p:val>
                                        </p:tav>
                                        <p:tav tm="100000">
                                          <p:val>
                                            <p:strVal val="#ppt_x"/>
                                          </p:val>
                                        </p:tav>
                                      </p:tavLst>
                                    </p:anim>
                                    <p:anim calcmode="lin" valueType="num">
                                      <p:cBhvr additive="base">
                                        <p:cTn id="24" dur="500" fill="hold"/>
                                        <p:tgtEl>
                                          <p:spTgt spid="30723">
                                            <p:txEl>
                                              <p:pRg st="5" end="5"/>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21"/>
                                            </p:cond>
                                          </p:stCondLst>
                                          <p:endCondLst>
                                            <p:cond evt="onStopAudio" delay="0">
                                              <p:tgtEl>
                                                <p:sldTgt/>
                                              </p:tgtEl>
                                            </p:cond>
                                          </p:endCondLst>
                                        </p:cTn>
                                        <p:tgtEl>
                                          <p:sndTgt r:embed="rId3" name="arrow.wav"/>
                                        </p:tgtEl>
                                      </p:cMediaNode>
                                    </p:audio>
                                  </p:subTnLst>
                                </p:cTn>
                              </p:par>
                              <p:par>
                                <p:cTn id="25" presetID="2" presetClass="entr" presetSubtype="4" fill="hold" nodeType="withEffect">
                                  <p:stCondLst>
                                    <p:cond delay="0"/>
                                  </p:stCondLst>
                                  <p:childTnLst>
                                    <p:set>
                                      <p:cBhvr>
                                        <p:cTn id="26" dur="1" fill="hold">
                                          <p:stCondLst>
                                            <p:cond delay="0"/>
                                          </p:stCondLst>
                                        </p:cTn>
                                        <p:tgtEl>
                                          <p:spTgt spid="30723">
                                            <p:txEl>
                                              <p:pRg st="6" end="6"/>
                                            </p:txEl>
                                          </p:spTgt>
                                        </p:tgtEl>
                                        <p:attrNameLst>
                                          <p:attrName>style.visibility</p:attrName>
                                        </p:attrNameLst>
                                      </p:cBhvr>
                                      <p:to>
                                        <p:strVal val="visible"/>
                                      </p:to>
                                    </p:set>
                                    <p:anim calcmode="lin" valueType="num">
                                      <p:cBhvr additive="base">
                                        <p:cTn id="27" dur="500" fill="hold"/>
                                        <p:tgtEl>
                                          <p:spTgt spid="30723">
                                            <p:txEl>
                                              <p:pRg st="6" end="6"/>
                                            </p:txEl>
                                          </p:spTgt>
                                        </p:tgtEl>
                                        <p:attrNameLst>
                                          <p:attrName>ppt_x</p:attrName>
                                        </p:attrNameLst>
                                      </p:cBhvr>
                                      <p:tavLst>
                                        <p:tav tm="0">
                                          <p:val>
                                            <p:strVal val="#ppt_x"/>
                                          </p:val>
                                        </p:tav>
                                        <p:tav tm="100000">
                                          <p:val>
                                            <p:strVal val="#ppt_x"/>
                                          </p:val>
                                        </p:tav>
                                      </p:tavLst>
                                    </p:anim>
                                    <p:anim calcmode="lin" valueType="num">
                                      <p:cBhvr additive="base">
                                        <p:cTn id="28" dur="500" fill="hold"/>
                                        <p:tgtEl>
                                          <p:spTgt spid="30723">
                                            <p:txEl>
                                              <p:pRg st="6" end="6"/>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25"/>
                                            </p:cond>
                                          </p:stCondLst>
                                          <p:endCondLst>
                                            <p:cond evt="onStopAudio" delay="0">
                                              <p:tgtEl>
                                                <p:sldTgt/>
                                              </p:tgtEl>
                                            </p:cond>
                                          </p:endCondLst>
                                        </p:cTn>
                                        <p:tgtEl>
                                          <p:sndTgt r:embed="rId3" name="arrow.wav"/>
                                        </p:tgtEl>
                                      </p:cMediaNode>
                                    </p:audio>
                                  </p:subTnLst>
                                </p:cTn>
                              </p:par>
                              <p:par>
                                <p:cTn id="29" presetID="2" presetClass="entr" presetSubtype="4" fill="hold" nodeType="withEffect">
                                  <p:stCondLst>
                                    <p:cond delay="0"/>
                                  </p:stCondLst>
                                  <p:childTnLst>
                                    <p:set>
                                      <p:cBhvr>
                                        <p:cTn id="30" dur="1" fill="hold">
                                          <p:stCondLst>
                                            <p:cond delay="0"/>
                                          </p:stCondLst>
                                        </p:cTn>
                                        <p:tgtEl>
                                          <p:spTgt spid="30723">
                                            <p:txEl>
                                              <p:pRg st="7" end="7"/>
                                            </p:txEl>
                                          </p:spTgt>
                                        </p:tgtEl>
                                        <p:attrNameLst>
                                          <p:attrName>style.visibility</p:attrName>
                                        </p:attrNameLst>
                                      </p:cBhvr>
                                      <p:to>
                                        <p:strVal val="visible"/>
                                      </p:to>
                                    </p:set>
                                    <p:anim calcmode="lin" valueType="num">
                                      <p:cBhvr additive="base">
                                        <p:cTn id="31" dur="500" fill="hold"/>
                                        <p:tgtEl>
                                          <p:spTgt spid="30723">
                                            <p:txEl>
                                              <p:pRg st="7" end="7"/>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0723">
                                            <p:txEl>
                                              <p:pRg st="7" end="7"/>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29"/>
                                            </p:cond>
                                          </p:stCondLst>
                                          <p:endCondLst>
                                            <p:cond evt="onStopAudio" delay="0">
                                              <p:tgtEl>
                                                <p:sldTgt/>
                                              </p:tgtEl>
                                            </p:cond>
                                          </p:endCondLst>
                                        </p:cTn>
                                        <p:tgtEl>
                                          <p:sndTgt r:embed="rId3" name="arrow.wav"/>
                                        </p:tgtEl>
                                      </p:cMediaNode>
                                    </p:audio>
                                  </p:subTnLst>
                                </p:cTn>
                              </p:par>
                              <p:par>
                                <p:cTn id="33" presetID="2" presetClass="entr" presetSubtype="4" fill="hold" nodeType="withEffect">
                                  <p:stCondLst>
                                    <p:cond delay="0"/>
                                  </p:stCondLst>
                                  <p:childTnLst>
                                    <p:set>
                                      <p:cBhvr>
                                        <p:cTn id="34" dur="1" fill="hold">
                                          <p:stCondLst>
                                            <p:cond delay="0"/>
                                          </p:stCondLst>
                                        </p:cTn>
                                        <p:tgtEl>
                                          <p:spTgt spid="30723">
                                            <p:txEl>
                                              <p:pRg st="8" end="8"/>
                                            </p:txEl>
                                          </p:spTgt>
                                        </p:tgtEl>
                                        <p:attrNameLst>
                                          <p:attrName>style.visibility</p:attrName>
                                        </p:attrNameLst>
                                      </p:cBhvr>
                                      <p:to>
                                        <p:strVal val="visible"/>
                                      </p:to>
                                    </p:set>
                                    <p:anim calcmode="lin" valueType="num">
                                      <p:cBhvr additive="base">
                                        <p:cTn id="35" dur="500" fill="hold"/>
                                        <p:tgtEl>
                                          <p:spTgt spid="30723">
                                            <p:txEl>
                                              <p:pRg st="8" end="8"/>
                                            </p:txEl>
                                          </p:spTgt>
                                        </p:tgtEl>
                                        <p:attrNameLst>
                                          <p:attrName>ppt_x</p:attrName>
                                        </p:attrNameLst>
                                      </p:cBhvr>
                                      <p:tavLst>
                                        <p:tav tm="0">
                                          <p:val>
                                            <p:strVal val="#ppt_x"/>
                                          </p:val>
                                        </p:tav>
                                        <p:tav tm="100000">
                                          <p:val>
                                            <p:strVal val="#ppt_x"/>
                                          </p:val>
                                        </p:tav>
                                      </p:tavLst>
                                    </p:anim>
                                    <p:anim calcmode="lin" valueType="num">
                                      <p:cBhvr additive="base">
                                        <p:cTn id="36" dur="500" fill="hold"/>
                                        <p:tgtEl>
                                          <p:spTgt spid="30723">
                                            <p:txEl>
                                              <p:pRg st="8" end="8"/>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33"/>
                                            </p:cond>
                                          </p:stCondLst>
                                          <p:endCondLst>
                                            <p:cond evt="onStopAudio" delay="0">
                                              <p:tgtEl>
                                                <p:sldTgt/>
                                              </p:tgtEl>
                                            </p:cond>
                                          </p:endCondLst>
                                        </p:cTn>
                                        <p:tgtEl>
                                          <p:sndTgt r:embed="rId3" name="arrow.wav"/>
                                        </p:tgtEl>
                                      </p:cMediaNode>
                                    </p:audio>
                                  </p:subTnLst>
                                </p:cTn>
                              </p:par>
                              <p:par>
                                <p:cTn id="37" presetID="2" presetClass="entr" presetSubtype="4" fill="hold" nodeType="withEffect">
                                  <p:stCondLst>
                                    <p:cond delay="0"/>
                                  </p:stCondLst>
                                  <p:childTnLst>
                                    <p:set>
                                      <p:cBhvr>
                                        <p:cTn id="38" dur="1" fill="hold">
                                          <p:stCondLst>
                                            <p:cond delay="0"/>
                                          </p:stCondLst>
                                        </p:cTn>
                                        <p:tgtEl>
                                          <p:spTgt spid="30723">
                                            <p:txEl>
                                              <p:pRg st="9" end="9"/>
                                            </p:txEl>
                                          </p:spTgt>
                                        </p:tgtEl>
                                        <p:attrNameLst>
                                          <p:attrName>style.visibility</p:attrName>
                                        </p:attrNameLst>
                                      </p:cBhvr>
                                      <p:to>
                                        <p:strVal val="visible"/>
                                      </p:to>
                                    </p:set>
                                    <p:anim calcmode="lin" valueType="num">
                                      <p:cBhvr additive="base">
                                        <p:cTn id="39" dur="500" fill="hold"/>
                                        <p:tgtEl>
                                          <p:spTgt spid="30723">
                                            <p:txEl>
                                              <p:pRg st="9" end="9"/>
                                            </p:txEl>
                                          </p:spTgt>
                                        </p:tgtEl>
                                        <p:attrNameLst>
                                          <p:attrName>ppt_x</p:attrName>
                                        </p:attrNameLst>
                                      </p:cBhvr>
                                      <p:tavLst>
                                        <p:tav tm="0">
                                          <p:val>
                                            <p:strVal val="#ppt_x"/>
                                          </p:val>
                                        </p:tav>
                                        <p:tav tm="100000">
                                          <p:val>
                                            <p:strVal val="#ppt_x"/>
                                          </p:val>
                                        </p:tav>
                                      </p:tavLst>
                                    </p:anim>
                                    <p:anim calcmode="lin" valueType="num">
                                      <p:cBhvr additive="base">
                                        <p:cTn id="40" dur="500" fill="hold"/>
                                        <p:tgtEl>
                                          <p:spTgt spid="30723">
                                            <p:txEl>
                                              <p:pRg st="9" end="9"/>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37"/>
                                            </p:cond>
                                          </p:stCondLst>
                                          <p:endCondLst>
                                            <p:cond evt="onStopAudio" delay="0">
                                              <p:tgtEl>
                                                <p:sldTgt/>
                                              </p:tgtEl>
                                            </p:cond>
                                          </p:endCondLst>
                                        </p:cTn>
                                        <p:tgtEl>
                                          <p:sndTgt r:embed="rId3" name="arrow.wav"/>
                                        </p:tgtEl>
                                      </p:cMediaNode>
                                    </p:audio>
                                  </p:subTnLst>
                                </p:cTn>
                              </p:par>
                              <p:par>
                                <p:cTn id="41" presetID="2" presetClass="entr" presetSubtype="4" fill="hold" nodeType="withEffect">
                                  <p:stCondLst>
                                    <p:cond delay="0"/>
                                  </p:stCondLst>
                                  <p:childTnLst>
                                    <p:set>
                                      <p:cBhvr>
                                        <p:cTn id="42" dur="1" fill="hold">
                                          <p:stCondLst>
                                            <p:cond delay="0"/>
                                          </p:stCondLst>
                                        </p:cTn>
                                        <p:tgtEl>
                                          <p:spTgt spid="30723">
                                            <p:txEl>
                                              <p:pRg st="10" end="10"/>
                                            </p:txEl>
                                          </p:spTgt>
                                        </p:tgtEl>
                                        <p:attrNameLst>
                                          <p:attrName>style.visibility</p:attrName>
                                        </p:attrNameLst>
                                      </p:cBhvr>
                                      <p:to>
                                        <p:strVal val="visible"/>
                                      </p:to>
                                    </p:set>
                                    <p:anim calcmode="lin" valueType="num">
                                      <p:cBhvr additive="base">
                                        <p:cTn id="43" dur="500" fill="hold"/>
                                        <p:tgtEl>
                                          <p:spTgt spid="30723">
                                            <p:txEl>
                                              <p:pRg st="10" end="10"/>
                                            </p:txEl>
                                          </p:spTgt>
                                        </p:tgtEl>
                                        <p:attrNameLst>
                                          <p:attrName>ppt_x</p:attrName>
                                        </p:attrNameLst>
                                      </p:cBhvr>
                                      <p:tavLst>
                                        <p:tav tm="0">
                                          <p:val>
                                            <p:strVal val="#ppt_x"/>
                                          </p:val>
                                        </p:tav>
                                        <p:tav tm="100000">
                                          <p:val>
                                            <p:strVal val="#ppt_x"/>
                                          </p:val>
                                        </p:tav>
                                      </p:tavLst>
                                    </p:anim>
                                    <p:anim calcmode="lin" valueType="num">
                                      <p:cBhvr additive="base">
                                        <p:cTn id="44" dur="500" fill="hold"/>
                                        <p:tgtEl>
                                          <p:spTgt spid="30723">
                                            <p:txEl>
                                              <p:pRg st="10" end="10"/>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41"/>
                                            </p:cond>
                                          </p:stCondLst>
                                          <p:endCondLst>
                                            <p:cond evt="onStopAudio" delay="0">
                                              <p:tgtEl>
                                                <p:sldTgt/>
                                              </p:tgtEl>
                                            </p:cond>
                                          </p:endCondLst>
                                        </p:cTn>
                                        <p:tgtEl>
                                          <p:sndTgt r:embed="rId3" name="arrow.wav"/>
                                        </p:tgtEl>
                                      </p:cMediaNode>
                                    </p:audio>
                                  </p:subTnLst>
                                </p:cTn>
                              </p:par>
                              <p:par>
                                <p:cTn id="45" presetID="2" presetClass="entr" presetSubtype="4" fill="hold" nodeType="withEffect">
                                  <p:stCondLst>
                                    <p:cond delay="0"/>
                                  </p:stCondLst>
                                  <p:childTnLst>
                                    <p:set>
                                      <p:cBhvr>
                                        <p:cTn id="46" dur="1" fill="hold">
                                          <p:stCondLst>
                                            <p:cond delay="0"/>
                                          </p:stCondLst>
                                        </p:cTn>
                                        <p:tgtEl>
                                          <p:spTgt spid="30723">
                                            <p:txEl>
                                              <p:pRg st="11" end="11"/>
                                            </p:txEl>
                                          </p:spTgt>
                                        </p:tgtEl>
                                        <p:attrNameLst>
                                          <p:attrName>style.visibility</p:attrName>
                                        </p:attrNameLst>
                                      </p:cBhvr>
                                      <p:to>
                                        <p:strVal val="visible"/>
                                      </p:to>
                                    </p:set>
                                    <p:anim calcmode="lin" valueType="num">
                                      <p:cBhvr additive="base">
                                        <p:cTn id="47" dur="500" fill="hold"/>
                                        <p:tgtEl>
                                          <p:spTgt spid="30723">
                                            <p:txEl>
                                              <p:pRg st="11" end="11"/>
                                            </p:txEl>
                                          </p:spTgt>
                                        </p:tgtEl>
                                        <p:attrNameLst>
                                          <p:attrName>ppt_x</p:attrName>
                                        </p:attrNameLst>
                                      </p:cBhvr>
                                      <p:tavLst>
                                        <p:tav tm="0">
                                          <p:val>
                                            <p:strVal val="#ppt_x"/>
                                          </p:val>
                                        </p:tav>
                                        <p:tav tm="100000">
                                          <p:val>
                                            <p:strVal val="#ppt_x"/>
                                          </p:val>
                                        </p:tav>
                                      </p:tavLst>
                                    </p:anim>
                                    <p:anim calcmode="lin" valueType="num">
                                      <p:cBhvr additive="base">
                                        <p:cTn id="48" dur="500" fill="hold"/>
                                        <p:tgtEl>
                                          <p:spTgt spid="30723">
                                            <p:txEl>
                                              <p:pRg st="11" end="11"/>
                                            </p:txEl>
                                          </p:spTgt>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45"/>
                                            </p:cond>
                                          </p:stCondLst>
                                          <p:endCondLst>
                                            <p:cond evt="onStopAudio" delay="0">
                                              <p:tgtEl>
                                                <p:sldTgt/>
                                              </p:tgtEl>
                                            </p:cond>
                                          </p:endCondLst>
                                        </p:cTn>
                                        <p:tgtEl>
                                          <p:sndTgt r:embed="rId3" name="arrow.wav"/>
                                        </p:tgtEl>
                                      </p:cMediaNode>
                                    </p:audio>
                                  </p:subTnLst>
                                </p:cTn>
                              </p:par>
                            </p:childTnLst>
                          </p:cTn>
                        </p:par>
                      </p:childTnLst>
                    </p:cTn>
                  </p:par>
                  <p:par>
                    <p:cTn id="49" fill="hold" nodeType="clickPar">
                      <p:stCondLst>
                        <p:cond delay="indefinite"/>
                      </p:stCondLst>
                      <p:childTnLst>
                        <p:par>
                          <p:cTn id="50" fill="hold" nodeType="withGroup">
                            <p:stCondLst>
                              <p:cond delay="0"/>
                            </p:stCondLst>
                            <p:childTnLst>
                              <p:par>
                                <p:cTn id="51" presetID="29" presetClass="entr" presetSubtype="0" fill="hold" nodeType="clickEffect">
                                  <p:stCondLst>
                                    <p:cond delay="0"/>
                                  </p:stCondLst>
                                  <p:iterate type="wd">
                                    <p:tmPct val="0"/>
                                  </p:iterate>
                                  <p:childTnLst>
                                    <p:set>
                                      <p:cBhvr>
                                        <p:cTn id="52" dur="1" fill="hold">
                                          <p:stCondLst>
                                            <p:cond delay="0"/>
                                          </p:stCondLst>
                                        </p:cTn>
                                        <p:tgtEl>
                                          <p:spTgt spid="30724">
                                            <p:txEl>
                                              <p:pRg st="0" end="0"/>
                                            </p:txEl>
                                          </p:spTgt>
                                        </p:tgtEl>
                                        <p:attrNameLst>
                                          <p:attrName>style.visibility</p:attrName>
                                        </p:attrNameLst>
                                      </p:cBhvr>
                                      <p:to>
                                        <p:strVal val="visible"/>
                                      </p:to>
                                    </p:set>
                                    <p:anim calcmode="lin" valueType="num">
                                      <p:cBhvr>
                                        <p:cTn id="53" dur="500" fill="hold"/>
                                        <p:tgtEl>
                                          <p:spTgt spid="30724">
                                            <p:txEl>
                                              <p:pRg st="0" end="0"/>
                                            </p:txEl>
                                          </p:spTgt>
                                        </p:tgtEl>
                                        <p:attrNameLst>
                                          <p:attrName>ppt_x</p:attrName>
                                        </p:attrNameLst>
                                      </p:cBhvr>
                                      <p:tavLst>
                                        <p:tav tm="0">
                                          <p:val>
                                            <p:strVal val="#ppt_x-.2"/>
                                          </p:val>
                                        </p:tav>
                                        <p:tav tm="100000">
                                          <p:val>
                                            <p:strVal val="#ppt_x"/>
                                          </p:val>
                                        </p:tav>
                                      </p:tavLst>
                                    </p:anim>
                                    <p:anim calcmode="lin" valueType="num">
                                      <p:cBhvr>
                                        <p:cTn id="54" dur="500" fill="hold"/>
                                        <p:tgtEl>
                                          <p:spTgt spid="30724">
                                            <p:txEl>
                                              <p:pRg st="0" end="0"/>
                                            </p:txEl>
                                          </p:spTgt>
                                        </p:tgtEl>
                                        <p:attrNameLst>
                                          <p:attrName>ppt_y</p:attrName>
                                        </p:attrNameLst>
                                      </p:cBhvr>
                                      <p:tavLst>
                                        <p:tav tm="0">
                                          <p:val>
                                            <p:strVal val="#ppt_y"/>
                                          </p:val>
                                        </p:tav>
                                        <p:tav tm="100000">
                                          <p:val>
                                            <p:strVal val="#ppt_y"/>
                                          </p:val>
                                        </p:tav>
                                      </p:tavLst>
                                    </p:anim>
                                    <p:animEffect transition="in" filter="wipe(right)" prLst="gradientSize: 0.1">
                                      <p:cBhvr>
                                        <p:cTn id="55" dur="500"/>
                                        <p:tgtEl>
                                          <p:spTgt spid="30724">
                                            <p:txEl>
                                              <p:pRg st="0" end="0"/>
                                            </p:txEl>
                                          </p:spTgt>
                                        </p:tgtEl>
                                      </p:cBhvr>
                                    </p:animEffect>
                                  </p:childTnLst>
                                </p:cTn>
                              </p:par>
                              <p:par>
                                <p:cTn id="56" presetID="6" presetClass="emph" presetSubtype="0" fill="hold" nodeType="withEffect">
                                  <p:stCondLst>
                                    <p:cond delay="0"/>
                                  </p:stCondLst>
                                  <p:iterate type="wd">
                                    <p:tmPct val="0"/>
                                  </p:iterate>
                                  <p:childTnLst>
                                    <p:animScale>
                                      <p:cBhvr>
                                        <p:cTn id="57" dur="2000" fill="hold"/>
                                        <p:tgtEl>
                                          <p:spTgt spid="30724">
                                            <p:txEl>
                                              <p:pRg st="0" end="0"/>
                                            </p:txEl>
                                          </p:spTgt>
                                        </p:tgtEl>
                                      </p:cBhvr>
                                      <p:by x="100000" y="150000"/>
                                    </p:animScale>
                                  </p:childTnLst>
                                </p:cTn>
                              </p:par>
                              <p:par>
                                <p:cTn id="58" presetID="3" presetClass="emph" presetSubtype="2" fill="hold" nodeType="withEffect">
                                  <p:stCondLst>
                                    <p:cond delay="0"/>
                                  </p:stCondLst>
                                  <p:iterate type="wd">
                                    <p:tmPct val="10000"/>
                                  </p:iterate>
                                  <p:childTnLst>
                                    <p:animClr clrSpc="rgb" dir="cw">
                                      <p:cBhvr override="childStyle">
                                        <p:cTn id="59" dur="2000" fill="hold"/>
                                        <p:tgtEl>
                                          <p:spTgt spid="30724">
                                            <p:txEl>
                                              <p:pRg st="0" end="0"/>
                                            </p:txEl>
                                          </p:spTgt>
                                        </p:tgtEl>
                                        <p:attrNameLst>
                                          <p:attrName>style.color</p:attrName>
                                        </p:attrNameLst>
                                      </p:cBhvr>
                                      <p:to>
                                        <a:schemeClr val="accent2"/>
                                      </p:to>
                                    </p:animClr>
                                  </p:childTnLst>
                                  <p:subTnLst>
                                    <p:animClr clrSpc="rgb" dir="cw">
                                      <p:cBhvr override="childStyle">
                                        <p:cTn dur="1" fill="hold" display="0" masterRel="nextClick" afterEffect="1"/>
                                        <p:tgtEl>
                                          <p:spTgt spid="30724">
                                            <p:txEl>
                                              <p:pRg st="0" end="0"/>
                                            </p:txEl>
                                          </p:spTgt>
                                        </p:tgtEl>
                                        <p:attrNameLst>
                                          <p:attrName>ppt_c</p:attrName>
                                        </p:attrNameLst>
                                      </p:cBhvr>
                                      <p:to>
                                        <a:schemeClr val="hlink"/>
                                      </p:to>
                                    </p:animClr>
                                  </p:subTnLst>
                                </p:cTn>
                              </p:par>
                            </p:childTnLst>
                          </p:cTn>
                        </p:par>
                      </p:childTnLst>
                    </p:cTn>
                  </p:par>
                  <p:par>
                    <p:cTn id="60" fill="hold" nodeType="clickPar">
                      <p:stCondLst>
                        <p:cond delay="indefinite"/>
                      </p:stCondLst>
                      <p:childTnLst>
                        <p:par>
                          <p:cTn id="61" fill="hold" nodeType="withGroup">
                            <p:stCondLst>
                              <p:cond delay="0"/>
                            </p:stCondLst>
                            <p:childTnLst>
                              <p:par>
                                <p:cTn id="62" presetID="9" presetClass="entr" presetSubtype="0" fill="hold" grpId="0" nodeType="clickEffect">
                                  <p:stCondLst>
                                    <p:cond delay="0"/>
                                  </p:stCondLst>
                                  <p:iterate type="wd">
                                    <p:tmPct val="10000"/>
                                  </p:iterate>
                                  <p:childTnLst>
                                    <p:set>
                                      <p:cBhvr>
                                        <p:cTn id="63" dur="1" fill="hold">
                                          <p:stCondLst>
                                            <p:cond delay="0"/>
                                          </p:stCondLst>
                                        </p:cTn>
                                        <p:tgtEl>
                                          <p:spTgt spid="30725">
                                            <p:bg/>
                                          </p:spTgt>
                                        </p:tgtEl>
                                        <p:attrNameLst>
                                          <p:attrName>style.visibility</p:attrName>
                                        </p:attrNameLst>
                                      </p:cBhvr>
                                      <p:to>
                                        <p:strVal val="visible"/>
                                      </p:to>
                                    </p:set>
                                    <p:animEffect transition="in" filter="dissolve">
                                      <p:cBhvr>
                                        <p:cTn id="64" dur="500"/>
                                        <p:tgtEl>
                                          <p:spTgt spid="30725">
                                            <p:bg/>
                                          </p:spTgt>
                                        </p:tgtEl>
                                      </p:cBhvr>
                                    </p:animEffect>
                                  </p:childTnLst>
                                </p:cTn>
                              </p:par>
                            </p:childTnLst>
                          </p:cTn>
                        </p:par>
                      </p:childTnLst>
                    </p:cTn>
                  </p:par>
                  <p:par>
                    <p:cTn id="65" fill="hold" nodeType="clickPar">
                      <p:stCondLst>
                        <p:cond delay="indefinite"/>
                      </p:stCondLst>
                      <p:childTnLst>
                        <p:par>
                          <p:cTn id="66" fill="hold" nodeType="withGroup">
                            <p:stCondLst>
                              <p:cond delay="0"/>
                            </p:stCondLst>
                            <p:childTnLst>
                              <p:par>
                                <p:cTn id="67" presetID="9" presetClass="entr" presetSubtype="0" fill="hold" grpId="0" nodeType="clickEffect">
                                  <p:stCondLst>
                                    <p:cond delay="0"/>
                                  </p:stCondLst>
                                  <p:iterate type="wd">
                                    <p:tmPct val="10000"/>
                                  </p:iterate>
                                  <p:childTnLst>
                                    <p:set>
                                      <p:cBhvr>
                                        <p:cTn id="68" dur="1" fill="hold">
                                          <p:stCondLst>
                                            <p:cond delay="0"/>
                                          </p:stCondLst>
                                        </p:cTn>
                                        <p:tgtEl>
                                          <p:spTgt spid="30725">
                                            <p:txEl>
                                              <p:pRg st="0" end="0"/>
                                            </p:txEl>
                                          </p:spTgt>
                                        </p:tgtEl>
                                        <p:attrNameLst>
                                          <p:attrName>style.visibility</p:attrName>
                                        </p:attrNameLst>
                                      </p:cBhvr>
                                      <p:to>
                                        <p:strVal val="visible"/>
                                      </p:to>
                                    </p:set>
                                    <p:animEffect transition="in" filter="dissolve">
                                      <p:cBhvr>
                                        <p:cTn id="69" dur="500"/>
                                        <p:tgtEl>
                                          <p:spTgt spid="30725">
                                            <p:txEl>
                                              <p:pRg st="0" end="0"/>
                                            </p:txEl>
                                          </p:spTgt>
                                        </p:tgtEl>
                                      </p:cBhvr>
                                    </p:animEffect>
                                  </p:childTnLst>
                                </p:cTn>
                              </p:par>
                              <p:par>
                                <p:cTn id="70" presetID="3" presetClass="emph" presetSubtype="2" fill="hold" nodeType="withEffect">
                                  <p:stCondLst>
                                    <p:cond delay="500"/>
                                  </p:stCondLst>
                                  <p:iterate type="wd">
                                    <p:tmPct val="10000"/>
                                  </p:iterate>
                                  <p:childTnLst>
                                    <p:animClr clrSpc="rgb" dir="cw">
                                      <p:cBhvr override="childStyle">
                                        <p:cTn id="71" dur="1000" fill="hold"/>
                                        <p:tgtEl>
                                          <p:spTgt spid="30725">
                                            <p:txEl>
                                              <p:pRg st="0" end="0"/>
                                            </p:txEl>
                                          </p:spTgt>
                                        </p:tgtEl>
                                        <p:attrNameLst>
                                          <p:attrName>style.color</p:attrName>
                                        </p:attrNameLst>
                                      </p:cBhvr>
                                      <p:to>
                                        <a:srgbClr val="800000"/>
                                      </p:to>
                                    </p:animClr>
                                  </p:childTnLst>
                                </p:cTn>
                              </p:par>
                            </p:childTnLst>
                          </p:cTn>
                        </p:par>
                      </p:childTnLst>
                    </p:cTn>
                  </p:par>
                  <p:par>
                    <p:cTn id="72" fill="hold" nodeType="clickPar">
                      <p:stCondLst>
                        <p:cond delay="indefinite"/>
                      </p:stCondLst>
                      <p:childTnLst>
                        <p:par>
                          <p:cTn id="73" fill="hold" nodeType="withGroup">
                            <p:stCondLst>
                              <p:cond delay="0"/>
                            </p:stCondLst>
                            <p:childTnLst>
                              <p:par>
                                <p:cTn id="74" presetID="27" presetClass="entr" presetSubtype="0" fill="hold" grpId="0" nodeType="clickEffect">
                                  <p:stCondLst>
                                    <p:cond delay="0"/>
                                  </p:stCondLst>
                                  <p:iterate type="lt">
                                    <p:tmPct val="50000"/>
                                  </p:iterate>
                                  <p:childTnLst>
                                    <p:set>
                                      <p:cBhvr>
                                        <p:cTn id="75" dur="1" fill="hold">
                                          <p:stCondLst>
                                            <p:cond delay="0"/>
                                          </p:stCondLst>
                                        </p:cTn>
                                        <p:tgtEl>
                                          <p:spTgt spid="30725">
                                            <p:txEl>
                                              <p:pRg st="2" end="2"/>
                                            </p:txEl>
                                          </p:spTgt>
                                        </p:tgtEl>
                                        <p:attrNameLst>
                                          <p:attrName>style.visibility</p:attrName>
                                        </p:attrNameLst>
                                      </p:cBhvr>
                                      <p:to>
                                        <p:strVal val="visible"/>
                                      </p:to>
                                    </p:set>
                                    <p:anim calcmode="discrete" valueType="clr">
                                      <p:cBhvr override="childStyle">
                                        <p:cTn id="76" dur="80"/>
                                        <p:tgtEl>
                                          <p:spTgt spid="30725">
                                            <p:txEl>
                                              <p:pRg st="2" end="2"/>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77" dur="80"/>
                                        <p:tgtEl>
                                          <p:spTgt spid="30725">
                                            <p:txEl>
                                              <p:pRg st="2" end="2"/>
                                            </p:txEl>
                                          </p:spTgt>
                                        </p:tgtEl>
                                        <p:attrNameLst>
                                          <p:attrName>fillcolor</p:attrName>
                                        </p:attrNameLst>
                                      </p:cBhvr>
                                      <p:tavLst>
                                        <p:tav tm="0">
                                          <p:val>
                                            <p:clrVal>
                                              <a:schemeClr val="accent2"/>
                                            </p:clrVal>
                                          </p:val>
                                        </p:tav>
                                        <p:tav tm="50000">
                                          <p:val>
                                            <p:clrVal>
                                              <a:schemeClr val="hlink"/>
                                            </p:clrVal>
                                          </p:val>
                                        </p:tav>
                                      </p:tavLst>
                                    </p:anim>
                                    <p:set>
                                      <p:cBhvr>
                                        <p:cTn id="78" dur="80"/>
                                        <p:tgtEl>
                                          <p:spTgt spid="30725">
                                            <p:txEl>
                                              <p:pRg st="2" end="2"/>
                                            </p:txEl>
                                          </p:spTgt>
                                        </p:tgtEl>
                                        <p:attrNameLst>
                                          <p:attrName>fill.type</p:attrName>
                                        </p:attrNameLst>
                                      </p:cBhvr>
                                      <p:to>
                                        <p:strVal val="solid"/>
                                      </p:to>
                                    </p:set>
                                  </p:childTnLst>
                                </p:cTn>
                              </p:par>
                            </p:childTnLst>
                          </p:cTn>
                        </p:par>
                      </p:childTnLst>
                    </p:cTn>
                  </p:par>
                  <p:par>
                    <p:cTn id="79" fill="hold" nodeType="clickPar">
                      <p:stCondLst>
                        <p:cond delay="indefinite"/>
                      </p:stCondLst>
                      <p:childTnLst>
                        <p:par>
                          <p:cTn id="80" fill="hold" nodeType="withGroup">
                            <p:stCondLst>
                              <p:cond delay="0"/>
                            </p:stCondLst>
                            <p:childTnLst>
                              <p:par>
                                <p:cTn id="81" presetID="27" presetClass="entr" presetSubtype="0" fill="hold" grpId="0" nodeType="clickEffect">
                                  <p:stCondLst>
                                    <p:cond delay="0"/>
                                  </p:stCondLst>
                                  <p:iterate type="lt">
                                    <p:tmPct val="50000"/>
                                  </p:iterate>
                                  <p:childTnLst>
                                    <p:set>
                                      <p:cBhvr>
                                        <p:cTn id="82" dur="1" fill="hold">
                                          <p:stCondLst>
                                            <p:cond delay="0"/>
                                          </p:stCondLst>
                                        </p:cTn>
                                        <p:tgtEl>
                                          <p:spTgt spid="30725">
                                            <p:txEl>
                                              <p:pRg st="4" end="4"/>
                                            </p:txEl>
                                          </p:spTgt>
                                        </p:tgtEl>
                                        <p:attrNameLst>
                                          <p:attrName>style.visibility</p:attrName>
                                        </p:attrNameLst>
                                      </p:cBhvr>
                                      <p:to>
                                        <p:strVal val="visible"/>
                                      </p:to>
                                    </p:set>
                                    <p:anim calcmode="discrete" valueType="clr">
                                      <p:cBhvr override="childStyle">
                                        <p:cTn id="83" dur="80"/>
                                        <p:tgtEl>
                                          <p:spTgt spid="30725">
                                            <p:txEl>
                                              <p:pRg st="4" end="4"/>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84" dur="80"/>
                                        <p:tgtEl>
                                          <p:spTgt spid="30725">
                                            <p:txEl>
                                              <p:pRg st="4" end="4"/>
                                            </p:txEl>
                                          </p:spTgt>
                                        </p:tgtEl>
                                        <p:attrNameLst>
                                          <p:attrName>fillcolor</p:attrName>
                                        </p:attrNameLst>
                                      </p:cBhvr>
                                      <p:tavLst>
                                        <p:tav tm="0">
                                          <p:val>
                                            <p:clrVal>
                                              <a:schemeClr val="accent2"/>
                                            </p:clrVal>
                                          </p:val>
                                        </p:tav>
                                        <p:tav tm="50000">
                                          <p:val>
                                            <p:clrVal>
                                              <a:schemeClr val="hlink"/>
                                            </p:clrVal>
                                          </p:val>
                                        </p:tav>
                                      </p:tavLst>
                                    </p:anim>
                                    <p:set>
                                      <p:cBhvr>
                                        <p:cTn id="85" dur="80"/>
                                        <p:tgtEl>
                                          <p:spTgt spid="30725">
                                            <p:txEl>
                                              <p:pRg st="4" end="4"/>
                                            </p:txEl>
                                          </p:spTgt>
                                        </p:tgtEl>
                                        <p:attrNameLst>
                                          <p:attrName>fill.type</p:attrName>
                                        </p:attrNameLst>
                                      </p:cBhvr>
                                      <p:to>
                                        <p:strVal val="solid"/>
                                      </p:to>
                                    </p:set>
                                  </p:childTnLst>
                                </p:cTn>
                              </p:par>
                            </p:childTnLst>
                          </p:cTn>
                        </p:par>
                      </p:childTnLst>
                    </p:cTn>
                  </p:par>
                  <p:par>
                    <p:cTn id="86" fill="hold" nodeType="clickPar">
                      <p:stCondLst>
                        <p:cond delay="indefinite"/>
                      </p:stCondLst>
                      <p:childTnLst>
                        <p:par>
                          <p:cTn id="87" fill="hold" nodeType="withGroup">
                            <p:stCondLst>
                              <p:cond delay="0"/>
                            </p:stCondLst>
                            <p:childTnLst>
                              <p:par>
                                <p:cTn id="88" presetID="27" presetClass="entr" presetSubtype="0" fill="hold" grpId="0" nodeType="clickEffect">
                                  <p:stCondLst>
                                    <p:cond delay="0"/>
                                  </p:stCondLst>
                                  <p:iterate type="lt">
                                    <p:tmPct val="50000"/>
                                  </p:iterate>
                                  <p:childTnLst>
                                    <p:set>
                                      <p:cBhvr>
                                        <p:cTn id="89" dur="1" fill="hold">
                                          <p:stCondLst>
                                            <p:cond delay="0"/>
                                          </p:stCondLst>
                                        </p:cTn>
                                        <p:tgtEl>
                                          <p:spTgt spid="30725">
                                            <p:txEl>
                                              <p:pRg st="5" end="5"/>
                                            </p:txEl>
                                          </p:spTgt>
                                        </p:tgtEl>
                                        <p:attrNameLst>
                                          <p:attrName>style.visibility</p:attrName>
                                        </p:attrNameLst>
                                      </p:cBhvr>
                                      <p:to>
                                        <p:strVal val="visible"/>
                                      </p:to>
                                    </p:set>
                                    <p:anim calcmode="discrete" valueType="clr">
                                      <p:cBhvr override="childStyle">
                                        <p:cTn id="90" dur="80"/>
                                        <p:tgtEl>
                                          <p:spTgt spid="30725">
                                            <p:txEl>
                                              <p:pRg st="5" end="5"/>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91" dur="80"/>
                                        <p:tgtEl>
                                          <p:spTgt spid="30725">
                                            <p:txEl>
                                              <p:pRg st="5" end="5"/>
                                            </p:txEl>
                                          </p:spTgt>
                                        </p:tgtEl>
                                        <p:attrNameLst>
                                          <p:attrName>fillcolor</p:attrName>
                                        </p:attrNameLst>
                                      </p:cBhvr>
                                      <p:tavLst>
                                        <p:tav tm="0">
                                          <p:val>
                                            <p:clrVal>
                                              <a:schemeClr val="accent2"/>
                                            </p:clrVal>
                                          </p:val>
                                        </p:tav>
                                        <p:tav tm="50000">
                                          <p:val>
                                            <p:clrVal>
                                              <a:schemeClr val="hlink"/>
                                            </p:clrVal>
                                          </p:val>
                                        </p:tav>
                                      </p:tavLst>
                                    </p:anim>
                                    <p:set>
                                      <p:cBhvr>
                                        <p:cTn id="92" dur="80"/>
                                        <p:tgtEl>
                                          <p:spTgt spid="30725">
                                            <p:txEl>
                                              <p:pRg st="5" end="5"/>
                                            </p:txEl>
                                          </p:spTgt>
                                        </p:tgtEl>
                                        <p:attrNameLst>
                                          <p:attrName>fill.type</p:attrName>
                                        </p:attrNameLst>
                                      </p:cBhvr>
                                      <p:to>
                                        <p:strVal val="solid"/>
                                      </p:to>
                                    </p:set>
                                  </p:childTnLst>
                                </p:cTn>
                              </p:par>
                            </p:childTnLst>
                          </p:cTn>
                        </p:par>
                      </p:childTnLst>
                    </p:cTn>
                  </p:par>
                  <p:par>
                    <p:cTn id="93" fill="hold" nodeType="clickPar">
                      <p:stCondLst>
                        <p:cond delay="indefinite"/>
                      </p:stCondLst>
                      <p:childTnLst>
                        <p:par>
                          <p:cTn id="94" fill="hold" nodeType="withGroup">
                            <p:stCondLst>
                              <p:cond delay="0"/>
                            </p:stCondLst>
                            <p:childTnLst>
                              <p:par>
                                <p:cTn id="95" presetID="27" presetClass="entr" presetSubtype="0" fill="hold" grpId="0" nodeType="clickEffect">
                                  <p:stCondLst>
                                    <p:cond delay="0"/>
                                  </p:stCondLst>
                                  <p:iterate type="lt">
                                    <p:tmPct val="50000"/>
                                  </p:iterate>
                                  <p:childTnLst>
                                    <p:set>
                                      <p:cBhvr>
                                        <p:cTn id="96" dur="1" fill="hold">
                                          <p:stCondLst>
                                            <p:cond delay="0"/>
                                          </p:stCondLst>
                                        </p:cTn>
                                        <p:tgtEl>
                                          <p:spTgt spid="30725">
                                            <p:txEl>
                                              <p:pRg st="7" end="7"/>
                                            </p:txEl>
                                          </p:spTgt>
                                        </p:tgtEl>
                                        <p:attrNameLst>
                                          <p:attrName>style.visibility</p:attrName>
                                        </p:attrNameLst>
                                      </p:cBhvr>
                                      <p:to>
                                        <p:strVal val="visible"/>
                                      </p:to>
                                    </p:set>
                                    <p:anim calcmode="discrete" valueType="clr">
                                      <p:cBhvr override="childStyle">
                                        <p:cTn id="97" dur="80"/>
                                        <p:tgtEl>
                                          <p:spTgt spid="30725">
                                            <p:txEl>
                                              <p:pRg st="7" end="7"/>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98" dur="80"/>
                                        <p:tgtEl>
                                          <p:spTgt spid="30725">
                                            <p:txEl>
                                              <p:pRg st="7" end="7"/>
                                            </p:txEl>
                                          </p:spTgt>
                                        </p:tgtEl>
                                        <p:attrNameLst>
                                          <p:attrName>fillcolor</p:attrName>
                                        </p:attrNameLst>
                                      </p:cBhvr>
                                      <p:tavLst>
                                        <p:tav tm="0">
                                          <p:val>
                                            <p:clrVal>
                                              <a:schemeClr val="accent2"/>
                                            </p:clrVal>
                                          </p:val>
                                        </p:tav>
                                        <p:tav tm="50000">
                                          <p:val>
                                            <p:clrVal>
                                              <a:schemeClr val="hlink"/>
                                            </p:clrVal>
                                          </p:val>
                                        </p:tav>
                                      </p:tavLst>
                                    </p:anim>
                                    <p:set>
                                      <p:cBhvr>
                                        <p:cTn id="99" dur="80"/>
                                        <p:tgtEl>
                                          <p:spTgt spid="30725">
                                            <p:txEl>
                                              <p:pRg st="7" end="7"/>
                                            </p:txEl>
                                          </p:spTgt>
                                        </p:tgtEl>
                                        <p:attrNameLst>
                                          <p:attrName>fill.type</p:attrName>
                                        </p:attrNameLst>
                                      </p:cBhvr>
                                      <p:to>
                                        <p:strVal val="solid"/>
                                      </p:to>
                                    </p:set>
                                  </p:childTnLst>
                                </p:cTn>
                              </p:par>
                            </p:childTnLst>
                          </p:cTn>
                        </p:par>
                      </p:childTnLst>
                    </p:cTn>
                  </p:par>
                  <p:par>
                    <p:cTn id="100" fill="hold" nodeType="clickPar">
                      <p:stCondLst>
                        <p:cond delay="indefinite"/>
                      </p:stCondLst>
                      <p:childTnLst>
                        <p:par>
                          <p:cTn id="101" fill="hold" nodeType="withGroup">
                            <p:stCondLst>
                              <p:cond delay="0"/>
                            </p:stCondLst>
                            <p:childTnLst>
                              <p:par>
                                <p:cTn id="102" presetID="27" presetClass="entr" presetSubtype="0" fill="hold" grpId="0" nodeType="clickEffect">
                                  <p:stCondLst>
                                    <p:cond delay="0"/>
                                  </p:stCondLst>
                                  <p:iterate type="lt">
                                    <p:tmPct val="50000"/>
                                  </p:iterate>
                                  <p:childTnLst>
                                    <p:set>
                                      <p:cBhvr>
                                        <p:cTn id="103" dur="1" fill="hold">
                                          <p:stCondLst>
                                            <p:cond delay="0"/>
                                          </p:stCondLst>
                                        </p:cTn>
                                        <p:tgtEl>
                                          <p:spTgt spid="30725">
                                            <p:txEl>
                                              <p:pRg st="8" end="8"/>
                                            </p:txEl>
                                          </p:spTgt>
                                        </p:tgtEl>
                                        <p:attrNameLst>
                                          <p:attrName>style.visibility</p:attrName>
                                        </p:attrNameLst>
                                      </p:cBhvr>
                                      <p:to>
                                        <p:strVal val="visible"/>
                                      </p:to>
                                    </p:set>
                                    <p:anim calcmode="discrete" valueType="clr">
                                      <p:cBhvr override="childStyle">
                                        <p:cTn id="104" dur="80"/>
                                        <p:tgtEl>
                                          <p:spTgt spid="30725">
                                            <p:txEl>
                                              <p:pRg st="8" end="8"/>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05" dur="80"/>
                                        <p:tgtEl>
                                          <p:spTgt spid="30725">
                                            <p:txEl>
                                              <p:pRg st="8" end="8"/>
                                            </p:txEl>
                                          </p:spTgt>
                                        </p:tgtEl>
                                        <p:attrNameLst>
                                          <p:attrName>fillcolor</p:attrName>
                                        </p:attrNameLst>
                                      </p:cBhvr>
                                      <p:tavLst>
                                        <p:tav tm="0">
                                          <p:val>
                                            <p:clrVal>
                                              <a:schemeClr val="accent2"/>
                                            </p:clrVal>
                                          </p:val>
                                        </p:tav>
                                        <p:tav tm="50000">
                                          <p:val>
                                            <p:clrVal>
                                              <a:schemeClr val="hlink"/>
                                            </p:clrVal>
                                          </p:val>
                                        </p:tav>
                                      </p:tavLst>
                                    </p:anim>
                                    <p:set>
                                      <p:cBhvr>
                                        <p:cTn id="106" dur="80"/>
                                        <p:tgtEl>
                                          <p:spTgt spid="30725">
                                            <p:txEl>
                                              <p:pRg st="8" end="8"/>
                                            </p:txEl>
                                          </p:spTgt>
                                        </p:tgtEl>
                                        <p:attrNameLst>
                                          <p:attrName>fill.type</p:attrName>
                                        </p:attrNameLst>
                                      </p:cBhvr>
                                      <p:to>
                                        <p:strVal val="solid"/>
                                      </p:to>
                                    </p:set>
                                  </p:childTnLst>
                                </p:cTn>
                              </p:par>
                            </p:childTnLst>
                          </p:cTn>
                        </p:par>
                      </p:childTnLst>
                    </p:cTn>
                  </p:par>
                  <p:par>
                    <p:cTn id="107" fill="hold" nodeType="clickPar">
                      <p:stCondLst>
                        <p:cond delay="indefinite"/>
                      </p:stCondLst>
                      <p:childTnLst>
                        <p:par>
                          <p:cTn id="108" fill="hold" nodeType="withGroup">
                            <p:stCondLst>
                              <p:cond delay="0"/>
                            </p:stCondLst>
                            <p:childTnLst>
                              <p:par>
                                <p:cTn id="109" presetID="27" presetClass="entr" presetSubtype="0" fill="hold" grpId="0" nodeType="clickEffect">
                                  <p:stCondLst>
                                    <p:cond delay="0"/>
                                  </p:stCondLst>
                                  <p:iterate type="lt">
                                    <p:tmPct val="50000"/>
                                  </p:iterate>
                                  <p:childTnLst>
                                    <p:set>
                                      <p:cBhvr>
                                        <p:cTn id="110" dur="1" fill="hold">
                                          <p:stCondLst>
                                            <p:cond delay="0"/>
                                          </p:stCondLst>
                                        </p:cTn>
                                        <p:tgtEl>
                                          <p:spTgt spid="30725">
                                            <p:txEl>
                                              <p:pRg st="9" end="9"/>
                                            </p:txEl>
                                          </p:spTgt>
                                        </p:tgtEl>
                                        <p:attrNameLst>
                                          <p:attrName>style.visibility</p:attrName>
                                        </p:attrNameLst>
                                      </p:cBhvr>
                                      <p:to>
                                        <p:strVal val="visible"/>
                                      </p:to>
                                    </p:set>
                                    <p:anim calcmode="discrete" valueType="clr">
                                      <p:cBhvr override="childStyle">
                                        <p:cTn id="111" dur="80"/>
                                        <p:tgtEl>
                                          <p:spTgt spid="30725">
                                            <p:txEl>
                                              <p:pRg st="9" end="9"/>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12" dur="80"/>
                                        <p:tgtEl>
                                          <p:spTgt spid="30725">
                                            <p:txEl>
                                              <p:pRg st="9" end="9"/>
                                            </p:txEl>
                                          </p:spTgt>
                                        </p:tgtEl>
                                        <p:attrNameLst>
                                          <p:attrName>fillcolor</p:attrName>
                                        </p:attrNameLst>
                                      </p:cBhvr>
                                      <p:tavLst>
                                        <p:tav tm="0">
                                          <p:val>
                                            <p:clrVal>
                                              <a:schemeClr val="accent2"/>
                                            </p:clrVal>
                                          </p:val>
                                        </p:tav>
                                        <p:tav tm="50000">
                                          <p:val>
                                            <p:clrVal>
                                              <a:schemeClr val="hlink"/>
                                            </p:clrVal>
                                          </p:val>
                                        </p:tav>
                                      </p:tavLst>
                                    </p:anim>
                                    <p:set>
                                      <p:cBhvr>
                                        <p:cTn id="113" dur="80"/>
                                        <p:tgtEl>
                                          <p:spTgt spid="30725">
                                            <p:txEl>
                                              <p:pRg st="9" end="9"/>
                                            </p:txEl>
                                          </p:spTgt>
                                        </p:tgtEl>
                                        <p:attrNameLst>
                                          <p:attrName>fill.type</p:attrName>
                                        </p:attrNameLst>
                                      </p:cBhvr>
                                      <p:to>
                                        <p:strVal val="solid"/>
                                      </p:to>
                                    </p:set>
                                  </p:childTnLst>
                                </p:cTn>
                              </p:par>
                            </p:childTnLst>
                          </p:cTn>
                        </p:par>
                      </p:childTnLst>
                    </p:cTn>
                  </p:par>
                  <p:par>
                    <p:cTn id="114" fill="hold" nodeType="clickPar">
                      <p:stCondLst>
                        <p:cond delay="indefinite"/>
                      </p:stCondLst>
                      <p:childTnLst>
                        <p:par>
                          <p:cTn id="115" fill="hold" nodeType="withGroup">
                            <p:stCondLst>
                              <p:cond delay="0"/>
                            </p:stCondLst>
                            <p:childTnLst>
                              <p:par>
                                <p:cTn id="116" presetID="27" presetClass="entr" presetSubtype="0" fill="hold" grpId="0" nodeType="clickEffect">
                                  <p:stCondLst>
                                    <p:cond delay="0"/>
                                  </p:stCondLst>
                                  <p:iterate type="lt">
                                    <p:tmPct val="50000"/>
                                  </p:iterate>
                                  <p:childTnLst>
                                    <p:set>
                                      <p:cBhvr>
                                        <p:cTn id="117" dur="1" fill="hold">
                                          <p:stCondLst>
                                            <p:cond delay="0"/>
                                          </p:stCondLst>
                                        </p:cTn>
                                        <p:tgtEl>
                                          <p:spTgt spid="30725">
                                            <p:txEl>
                                              <p:pRg st="11" end="11"/>
                                            </p:txEl>
                                          </p:spTgt>
                                        </p:tgtEl>
                                        <p:attrNameLst>
                                          <p:attrName>style.visibility</p:attrName>
                                        </p:attrNameLst>
                                      </p:cBhvr>
                                      <p:to>
                                        <p:strVal val="visible"/>
                                      </p:to>
                                    </p:set>
                                    <p:anim calcmode="discrete" valueType="clr">
                                      <p:cBhvr override="childStyle">
                                        <p:cTn id="118" dur="80"/>
                                        <p:tgtEl>
                                          <p:spTgt spid="30725">
                                            <p:txEl>
                                              <p:pRg st="11" end="11"/>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19" dur="80"/>
                                        <p:tgtEl>
                                          <p:spTgt spid="30725">
                                            <p:txEl>
                                              <p:pRg st="11" end="11"/>
                                            </p:txEl>
                                          </p:spTgt>
                                        </p:tgtEl>
                                        <p:attrNameLst>
                                          <p:attrName>fillcolor</p:attrName>
                                        </p:attrNameLst>
                                      </p:cBhvr>
                                      <p:tavLst>
                                        <p:tav tm="0">
                                          <p:val>
                                            <p:clrVal>
                                              <a:schemeClr val="accent2"/>
                                            </p:clrVal>
                                          </p:val>
                                        </p:tav>
                                        <p:tav tm="50000">
                                          <p:val>
                                            <p:clrVal>
                                              <a:schemeClr val="hlink"/>
                                            </p:clrVal>
                                          </p:val>
                                        </p:tav>
                                      </p:tavLst>
                                    </p:anim>
                                    <p:set>
                                      <p:cBhvr>
                                        <p:cTn id="120" dur="80"/>
                                        <p:tgtEl>
                                          <p:spTgt spid="30725">
                                            <p:txEl>
                                              <p:pRg st="11" end="11"/>
                                            </p:txEl>
                                          </p:spTgt>
                                        </p:tgtEl>
                                        <p:attrNameLst>
                                          <p:attrName>fill.type</p:attrName>
                                        </p:attrNameLst>
                                      </p:cBhvr>
                                      <p:to>
                                        <p:strVal val="solid"/>
                                      </p:to>
                                    </p:set>
                                  </p:childTnLst>
                                </p:cTn>
                              </p:par>
                            </p:childTnLst>
                          </p:cTn>
                        </p:par>
                      </p:childTnLst>
                    </p:cTn>
                  </p:par>
                  <p:par>
                    <p:cTn id="121" fill="hold" nodeType="clickPar">
                      <p:stCondLst>
                        <p:cond delay="indefinite"/>
                      </p:stCondLst>
                      <p:childTnLst>
                        <p:par>
                          <p:cTn id="122" fill="hold" nodeType="withGroup">
                            <p:stCondLst>
                              <p:cond delay="0"/>
                            </p:stCondLst>
                            <p:childTnLst>
                              <p:par>
                                <p:cTn id="123" presetID="27" presetClass="entr" presetSubtype="0" fill="hold" grpId="0" nodeType="clickEffect">
                                  <p:stCondLst>
                                    <p:cond delay="0"/>
                                  </p:stCondLst>
                                  <p:iterate type="lt">
                                    <p:tmPct val="50000"/>
                                  </p:iterate>
                                  <p:childTnLst>
                                    <p:set>
                                      <p:cBhvr>
                                        <p:cTn id="124" dur="1" fill="hold">
                                          <p:stCondLst>
                                            <p:cond delay="0"/>
                                          </p:stCondLst>
                                        </p:cTn>
                                        <p:tgtEl>
                                          <p:spTgt spid="30725">
                                            <p:txEl>
                                              <p:pRg st="13" end="13"/>
                                            </p:txEl>
                                          </p:spTgt>
                                        </p:tgtEl>
                                        <p:attrNameLst>
                                          <p:attrName>style.visibility</p:attrName>
                                        </p:attrNameLst>
                                      </p:cBhvr>
                                      <p:to>
                                        <p:strVal val="visible"/>
                                      </p:to>
                                    </p:set>
                                    <p:anim calcmode="discrete" valueType="clr">
                                      <p:cBhvr override="childStyle">
                                        <p:cTn id="125" dur="80"/>
                                        <p:tgtEl>
                                          <p:spTgt spid="30725">
                                            <p:txEl>
                                              <p:pRg st="13" end="13"/>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26" dur="80"/>
                                        <p:tgtEl>
                                          <p:spTgt spid="30725">
                                            <p:txEl>
                                              <p:pRg st="13" end="13"/>
                                            </p:txEl>
                                          </p:spTgt>
                                        </p:tgtEl>
                                        <p:attrNameLst>
                                          <p:attrName>fillcolor</p:attrName>
                                        </p:attrNameLst>
                                      </p:cBhvr>
                                      <p:tavLst>
                                        <p:tav tm="0">
                                          <p:val>
                                            <p:clrVal>
                                              <a:schemeClr val="accent2"/>
                                            </p:clrVal>
                                          </p:val>
                                        </p:tav>
                                        <p:tav tm="50000">
                                          <p:val>
                                            <p:clrVal>
                                              <a:schemeClr val="hlink"/>
                                            </p:clrVal>
                                          </p:val>
                                        </p:tav>
                                      </p:tavLst>
                                    </p:anim>
                                    <p:set>
                                      <p:cBhvr>
                                        <p:cTn id="127" dur="80"/>
                                        <p:tgtEl>
                                          <p:spTgt spid="30725">
                                            <p:txEl>
                                              <p:pRg st="13" end="13"/>
                                            </p:txEl>
                                          </p:spTgt>
                                        </p:tgtEl>
                                        <p:attrNameLst>
                                          <p:attrName>fill.type</p:attrName>
                                        </p:attrNameLst>
                                      </p:cBhvr>
                                      <p:to>
                                        <p:strVal val="solid"/>
                                      </p:to>
                                    </p:set>
                                  </p:childTnLst>
                                </p:cTn>
                              </p:par>
                            </p:childTnLst>
                          </p:cTn>
                        </p:par>
                      </p:childTnLst>
                    </p:cTn>
                  </p:par>
                  <p:par>
                    <p:cTn id="128" fill="hold" nodeType="clickPar">
                      <p:stCondLst>
                        <p:cond delay="indefinite"/>
                      </p:stCondLst>
                      <p:childTnLst>
                        <p:par>
                          <p:cTn id="129" fill="hold" nodeType="withGroup">
                            <p:stCondLst>
                              <p:cond delay="0"/>
                            </p:stCondLst>
                            <p:childTnLst>
                              <p:par>
                                <p:cTn id="130" presetID="9" presetClass="entr" presetSubtype="0" fill="hold" grpId="0" nodeType="clickEffect">
                                  <p:stCondLst>
                                    <p:cond delay="0"/>
                                  </p:stCondLst>
                                  <p:iterate type="wd">
                                    <p:tmPct val="10000"/>
                                  </p:iterate>
                                  <p:childTnLst>
                                    <p:set>
                                      <p:cBhvr>
                                        <p:cTn id="131" dur="1" fill="hold">
                                          <p:stCondLst>
                                            <p:cond delay="0"/>
                                          </p:stCondLst>
                                        </p:cTn>
                                        <p:tgtEl>
                                          <p:spTgt spid="30726">
                                            <p:bg/>
                                          </p:spTgt>
                                        </p:tgtEl>
                                        <p:attrNameLst>
                                          <p:attrName>style.visibility</p:attrName>
                                        </p:attrNameLst>
                                      </p:cBhvr>
                                      <p:to>
                                        <p:strVal val="visible"/>
                                      </p:to>
                                    </p:set>
                                    <p:animEffect transition="in" filter="dissolve">
                                      <p:cBhvr>
                                        <p:cTn id="132" dur="500"/>
                                        <p:tgtEl>
                                          <p:spTgt spid="30726">
                                            <p:bg/>
                                          </p:spTgt>
                                        </p:tgtEl>
                                      </p:cBhvr>
                                    </p:animEffect>
                                  </p:childTnLst>
                                  <p:subTnLst>
                                    <p:animClr clrSpc="rgb" dir="cw">
                                      <p:cBhvr override="childStyle">
                                        <p:cTn dur="1" fill="hold" display="0" masterRel="nextClick" afterEffect="1"/>
                                        <p:tgtEl>
                                          <p:spTgt spid="30726">
                                            <p:bg/>
                                          </p:spTgt>
                                        </p:tgtEl>
                                        <p:attrNameLst>
                                          <p:attrName>ppt_c</p:attrName>
                                        </p:attrNameLst>
                                      </p:cBhvr>
                                      <p:to>
                                        <a:srgbClr val="800000"/>
                                      </p:to>
                                    </p:animClr>
                                  </p:subTnLst>
                                </p:cTn>
                              </p:par>
                            </p:childTnLst>
                          </p:cTn>
                        </p:par>
                      </p:childTnLst>
                    </p:cTn>
                  </p:par>
                  <p:par>
                    <p:cTn id="133" fill="hold" nodeType="clickPar">
                      <p:stCondLst>
                        <p:cond delay="indefinite"/>
                      </p:stCondLst>
                      <p:childTnLst>
                        <p:par>
                          <p:cTn id="134" fill="hold" nodeType="withGroup">
                            <p:stCondLst>
                              <p:cond delay="0"/>
                            </p:stCondLst>
                            <p:childTnLst>
                              <p:par>
                                <p:cTn id="135" presetID="9" presetClass="entr" presetSubtype="0" fill="hold" grpId="0" nodeType="clickEffect">
                                  <p:stCondLst>
                                    <p:cond delay="0"/>
                                  </p:stCondLst>
                                  <p:iterate type="wd">
                                    <p:tmPct val="10000"/>
                                  </p:iterate>
                                  <p:childTnLst>
                                    <p:set>
                                      <p:cBhvr>
                                        <p:cTn id="136" dur="1" fill="hold">
                                          <p:stCondLst>
                                            <p:cond delay="0"/>
                                          </p:stCondLst>
                                        </p:cTn>
                                        <p:tgtEl>
                                          <p:spTgt spid="30726">
                                            <p:txEl>
                                              <p:pRg st="0" end="0"/>
                                            </p:txEl>
                                          </p:spTgt>
                                        </p:tgtEl>
                                        <p:attrNameLst>
                                          <p:attrName>style.visibility</p:attrName>
                                        </p:attrNameLst>
                                      </p:cBhvr>
                                      <p:to>
                                        <p:strVal val="visible"/>
                                      </p:to>
                                    </p:set>
                                    <p:animEffect transition="in" filter="dissolve">
                                      <p:cBhvr>
                                        <p:cTn id="137" dur="500"/>
                                        <p:tgtEl>
                                          <p:spTgt spid="30726">
                                            <p:txEl>
                                              <p:pRg st="0" end="0"/>
                                            </p:txEl>
                                          </p:spTgt>
                                        </p:tgtEl>
                                      </p:cBhvr>
                                    </p:animEffect>
                                  </p:childTnLst>
                                  <p:subTnLst>
                                    <p:animClr clrSpc="rgb" dir="cw">
                                      <p:cBhvr override="childStyle">
                                        <p:cTn dur="1" fill="hold" display="0" masterRel="nextClick" afterEffect="1"/>
                                        <p:tgtEl>
                                          <p:spTgt spid="30726">
                                            <p:txEl>
                                              <p:pRg st="0" end="0"/>
                                            </p:txEl>
                                          </p:spTgt>
                                        </p:tgtEl>
                                        <p:attrNameLst>
                                          <p:attrName>ppt_c</p:attrName>
                                        </p:attrNameLst>
                                      </p:cBhvr>
                                      <p:to>
                                        <a:srgbClr val="800000"/>
                                      </p:to>
                                    </p:animClr>
                                  </p:subTnLst>
                                </p:cTn>
                              </p:par>
                              <p:par>
                                <p:cTn id="138" presetID="3" presetClass="emph" presetSubtype="2" fill="hold" nodeType="withEffect">
                                  <p:stCondLst>
                                    <p:cond delay="500"/>
                                  </p:stCondLst>
                                  <p:iterate type="wd">
                                    <p:tmPct val="10000"/>
                                  </p:iterate>
                                  <p:childTnLst>
                                    <p:animClr clrSpc="rgb" dir="cw">
                                      <p:cBhvr override="childStyle">
                                        <p:cTn id="139" dur="1000" fill="hold"/>
                                        <p:tgtEl>
                                          <p:spTgt spid="30726">
                                            <p:txEl>
                                              <p:pRg st="0" end="0"/>
                                            </p:txEl>
                                          </p:spTgt>
                                        </p:tgtEl>
                                        <p:attrNameLst>
                                          <p:attrName>style.color</p:attrName>
                                        </p:attrNameLst>
                                      </p:cBhvr>
                                      <p:to>
                                        <a:srgbClr val="800000"/>
                                      </p:to>
                                    </p:animClr>
                                  </p:childTnLst>
                                </p:cTn>
                              </p:par>
                            </p:childTnLst>
                          </p:cTn>
                        </p:par>
                      </p:childTnLst>
                    </p:cTn>
                  </p:par>
                  <p:par>
                    <p:cTn id="140" fill="hold" nodeType="clickPar">
                      <p:stCondLst>
                        <p:cond delay="indefinite"/>
                      </p:stCondLst>
                      <p:childTnLst>
                        <p:par>
                          <p:cTn id="141" fill="hold" nodeType="withGroup">
                            <p:stCondLst>
                              <p:cond delay="0"/>
                            </p:stCondLst>
                            <p:childTnLst>
                              <p:par>
                                <p:cTn id="142" presetID="9" presetClass="entr" presetSubtype="0" fill="hold" grpId="0" nodeType="clickEffect">
                                  <p:stCondLst>
                                    <p:cond delay="0"/>
                                  </p:stCondLst>
                                  <p:iterate type="wd">
                                    <p:tmPct val="0"/>
                                  </p:iterate>
                                  <p:childTnLst>
                                    <p:set>
                                      <p:cBhvr>
                                        <p:cTn id="143" dur="1" fill="hold">
                                          <p:stCondLst>
                                            <p:cond delay="0"/>
                                          </p:stCondLst>
                                        </p:cTn>
                                        <p:tgtEl>
                                          <p:spTgt spid="30726">
                                            <p:txEl>
                                              <p:pRg st="1" end="1"/>
                                            </p:txEl>
                                          </p:spTgt>
                                        </p:tgtEl>
                                        <p:attrNameLst>
                                          <p:attrName>style.visibility</p:attrName>
                                        </p:attrNameLst>
                                      </p:cBhvr>
                                      <p:to>
                                        <p:strVal val="visible"/>
                                      </p:to>
                                    </p:set>
                                    <p:animEffect transition="in" filter="dissolve">
                                      <p:cBhvr>
                                        <p:cTn id="144" dur="500"/>
                                        <p:tgtEl>
                                          <p:spTgt spid="30726">
                                            <p:txEl>
                                              <p:pRg st="1" end="1"/>
                                            </p:txEl>
                                          </p:spTgt>
                                        </p:tgtEl>
                                      </p:cBhvr>
                                    </p:animEffect>
                                  </p:childTnLst>
                                  <p:subTnLst>
                                    <p:animClr clrSpc="rgb" dir="cw">
                                      <p:cBhvr override="childStyle">
                                        <p:cTn dur="1" fill="hold" display="0" masterRel="nextClick" afterEffect="1"/>
                                        <p:tgtEl>
                                          <p:spTgt spid="30726">
                                            <p:txEl>
                                              <p:pRg st="1" end="1"/>
                                            </p:txEl>
                                          </p:spTgt>
                                        </p:tgtEl>
                                        <p:attrNameLst>
                                          <p:attrName>ppt_c</p:attrName>
                                        </p:attrNameLst>
                                      </p:cBhvr>
                                      <p:to>
                                        <a:srgbClr val="FF6600"/>
                                      </p:to>
                                    </p:animClr>
                                  </p:subTnLst>
                                </p:cTn>
                              </p:par>
                              <p:par>
                                <p:cTn id="145" presetID="3" presetClass="emph" presetSubtype="2" fill="hold" nodeType="withEffect">
                                  <p:stCondLst>
                                    <p:cond delay="500"/>
                                  </p:stCondLst>
                                  <p:iterate type="wd">
                                    <p:tmPct val="10000"/>
                                  </p:iterate>
                                  <p:childTnLst>
                                    <p:animClr clrSpc="rgb" dir="cw">
                                      <p:cBhvr override="childStyle">
                                        <p:cTn id="146" dur="1000" fill="hold"/>
                                        <p:tgtEl>
                                          <p:spTgt spid="30726">
                                            <p:txEl>
                                              <p:pRg st="1" end="1"/>
                                            </p:txEl>
                                          </p:spTgt>
                                        </p:tgtEl>
                                        <p:attrNameLst>
                                          <p:attrName>style.color</p:attrName>
                                        </p:attrNameLst>
                                      </p:cBhvr>
                                      <p:to>
                                        <a:srgbClr val="FF9900"/>
                                      </p:to>
                                    </p:animClr>
                                  </p:childTnLst>
                                </p:cTn>
                              </p:par>
                            </p:childTnLst>
                          </p:cTn>
                        </p:par>
                      </p:childTnLst>
                    </p:cTn>
                  </p:par>
                  <p:par>
                    <p:cTn id="147" fill="hold" nodeType="clickPar">
                      <p:stCondLst>
                        <p:cond delay="indefinite"/>
                      </p:stCondLst>
                      <p:childTnLst>
                        <p:par>
                          <p:cTn id="148" fill="hold" nodeType="withGroup">
                            <p:stCondLst>
                              <p:cond delay="0"/>
                            </p:stCondLst>
                            <p:childTnLst>
                              <p:par>
                                <p:cTn id="149" presetID="27" presetClass="entr" presetSubtype="0" fill="hold" grpId="0" nodeType="clickEffect">
                                  <p:stCondLst>
                                    <p:cond delay="0"/>
                                  </p:stCondLst>
                                  <p:iterate type="lt">
                                    <p:tmPct val="50000"/>
                                  </p:iterate>
                                  <p:childTnLst>
                                    <p:set>
                                      <p:cBhvr>
                                        <p:cTn id="150" dur="1" fill="hold">
                                          <p:stCondLst>
                                            <p:cond delay="0"/>
                                          </p:stCondLst>
                                        </p:cTn>
                                        <p:tgtEl>
                                          <p:spTgt spid="30726">
                                            <p:txEl>
                                              <p:pRg st="2" end="2"/>
                                            </p:txEl>
                                          </p:spTgt>
                                        </p:tgtEl>
                                        <p:attrNameLst>
                                          <p:attrName>style.visibility</p:attrName>
                                        </p:attrNameLst>
                                      </p:cBhvr>
                                      <p:to>
                                        <p:strVal val="visible"/>
                                      </p:to>
                                    </p:set>
                                    <p:anim calcmode="discrete" valueType="clr">
                                      <p:cBhvr override="childStyle">
                                        <p:cTn id="151" dur="80"/>
                                        <p:tgtEl>
                                          <p:spTgt spid="30726">
                                            <p:txEl>
                                              <p:pRg st="2" end="2"/>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52" dur="80"/>
                                        <p:tgtEl>
                                          <p:spTgt spid="30726">
                                            <p:txEl>
                                              <p:pRg st="2" end="2"/>
                                            </p:txEl>
                                          </p:spTgt>
                                        </p:tgtEl>
                                        <p:attrNameLst>
                                          <p:attrName>fillcolor</p:attrName>
                                        </p:attrNameLst>
                                      </p:cBhvr>
                                      <p:tavLst>
                                        <p:tav tm="0">
                                          <p:val>
                                            <p:clrVal>
                                              <a:schemeClr val="accent2"/>
                                            </p:clrVal>
                                          </p:val>
                                        </p:tav>
                                        <p:tav tm="50000">
                                          <p:val>
                                            <p:clrVal>
                                              <a:schemeClr val="hlink"/>
                                            </p:clrVal>
                                          </p:val>
                                        </p:tav>
                                      </p:tavLst>
                                    </p:anim>
                                    <p:set>
                                      <p:cBhvr>
                                        <p:cTn id="153" dur="80"/>
                                        <p:tgtEl>
                                          <p:spTgt spid="30726">
                                            <p:txEl>
                                              <p:pRg st="2" end="2"/>
                                            </p:txEl>
                                          </p:spTgt>
                                        </p:tgtEl>
                                        <p:attrNameLst>
                                          <p:attrName>fill.type</p:attrName>
                                        </p:attrNameLst>
                                      </p:cBhvr>
                                      <p:to>
                                        <p:strVal val="solid"/>
                                      </p:to>
                                    </p:set>
                                  </p:childTnLst>
                                </p:cTn>
                              </p:par>
                            </p:childTnLst>
                          </p:cTn>
                        </p:par>
                        <p:par>
                          <p:cTn id="154" fill="hold" nodeType="afterGroup">
                            <p:stCondLst>
                              <p:cond delay="200"/>
                            </p:stCondLst>
                            <p:childTnLst>
                              <p:par>
                                <p:cTn id="155" presetID="27" presetClass="entr" presetSubtype="0" fill="hold" grpId="0" nodeType="afterEffect">
                                  <p:stCondLst>
                                    <p:cond delay="0"/>
                                  </p:stCondLst>
                                  <p:iterate type="lt">
                                    <p:tmPct val="50000"/>
                                  </p:iterate>
                                  <p:childTnLst>
                                    <p:set>
                                      <p:cBhvr>
                                        <p:cTn id="156" dur="1" fill="hold">
                                          <p:stCondLst>
                                            <p:cond delay="0"/>
                                          </p:stCondLst>
                                        </p:cTn>
                                        <p:tgtEl>
                                          <p:spTgt spid="30726">
                                            <p:txEl>
                                              <p:pRg st="4" end="4"/>
                                            </p:txEl>
                                          </p:spTgt>
                                        </p:tgtEl>
                                        <p:attrNameLst>
                                          <p:attrName>style.visibility</p:attrName>
                                        </p:attrNameLst>
                                      </p:cBhvr>
                                      <p:to>
                                        <p:strVal val="visible"/>
                                      </p:to>
                                    </p:set>
                                    <p:anim calcmode="discrete" valueType="clr">
                                      <p:cBhvr override="childStyle">
                                        <p:cTn id="157" dur="80"/>
                                        <p:tgtEl>
                                          <p:spTgt spid="30726">
                                            <p:txEl>
                                              <p:pRg st="4" end="4"/>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58" dur="80"/>
                                        <p:tgtEl>
                                          <p:spTgt spid="30726">
                                            <p:txEl>
                                              <p:pRg st="4" end="4"/>
                                            </p:txEl>
                                          </p:spTgt>
                                        </p:tgtEl>
                                        <p:attrNameLst>
                                          <p:attrName>fillcolor</p:attrName>
                                        </p:attrNameLst>
                                      </p:cBhvr>
                                      <p:tavLst>
                                        <p:tav tm="0">
                                          <p:val>
                                            <p:clrVal>
                                              <a:schemeClr val="accent2"/>
                                            </p:clrVal>
                                          </p:val>
                                        </p:tav>
                                        <p:tav tm="50000">
                                          <p:val>
                                            <p:clrVal>
                                              <a:schemeClr val="hlink"/>
                                            </p:clrVal>
                                          </p:val>
                                        </p:tav>
                                      </p:tavLst>
                                    </p:anim>
                                    <p:set>
                                      <p:cBhvr>
                                        <p:cTn id="159" dur="80"/>
                                        <p:tgtEl>
                                          <p:spTgt spid="30726">
                                            <p:txEl>
                                              <p:pRg st="4" end="4"/>
                                            </p:txEl>
                                          </p:spTgt>
                                        </p:tgtEl>
                                        <p:attrNameLst>
                                          <p:attrName>fill.type</p:attrName>
                                        </p:attrNameLst>
                                      </p:cBhvr>
                                      <p:to>
                                        <p:strVal val="solid"/>
                                      </p:to>
                                    </p:set>
                                  </p:childTnLst>
                                </p:cTn>
                              </p:par>
                            </p:childTnLst>
                          </p:cTn>
                        </p:par>
                        <p:par>
                          <p:cTn id="160" fill="hold" nodeType="afterGroup">
                            <p:stCondLst>
                              <p:cond delay="920"/>
                            </p:stCondLst>
                            <p:childTnLst>
                              <p:par>
                                <p:cTn id="161" presetID="27" presetClass="entr" presetSubtype="0" fill="hold" grpId="0" nodeType="afterEffect">
                                  <p:stCondLst>
                                    <p:cond delay="0"/>
                                  </p:stCondLst>
                                  <p:iterate type="lt">
                                    <p:tmPct val="50000"/>
                                  </p:iterate>
                                  <p:childTnLst>
                                    <p:set>
                                      <p:cBhvr>
                                        <p:cTn id="162" dur="1" fill="hold">
                                          <p:stCondLst>
                                            <p:cond delay="0"/>
                                          </p:stCondLst>
                                        </p:cTn>
                                        <p:tgtEl>
                                          <p:spTgt spid="30726">
                                            <p:txEl>
                                              <p:pRg st="5" end="5"/>
                                            </p:txEl>
                                          </p:spTgt>
                                        </p:tgtEl>
                                        <p:attrNameLst>
                                          <p:attrName>style.visibility</p:attrName>
                                        </p:attrNameLst>
                                      </p:cBhvr>
                                      <p:to>
                                        <p:strVal val="visible"/>
                                      </p:to>
                                    </p:set>
                                    <p:anim calcmode="discrete" valueType="clr">
                                      <p:cBhvr override="childStyle">
                                        <p:cTn id="163" dur="80"/>
                                        <p:tgtEl>
                                          <p:spTgt spid="30726">
                                            <p:txEl>
                                              <p:pRg st="5" end="5"/>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64" dur="80"/>
                                        <p:tgtEl>
                                          <p:spTgt spid="30726">
                                            <p:txEl>
                                              <p:pRg st="5" end="5"/>
                                            </p:txEl>
                                          </p:spTgt>
                                        </p:tgtEl>
                                        <p:attrNameLst>
                                          <p:attrName>fillcolor</p:attrName>
                                        </p:attrNameLst>
                                      </p:cBhvr>
                                      <p:tavLst>
                                        <p:tav tm="0">
                                          <p:val>
                                            <p:clrVal>
                                              <a:schemeClr val="accent2"/>
                                            </p:clrVal>
                                          </p:val>
                                        </p:tav>
                                        <p:tav tm="50000">
                                          <p:val>
                                            <p:clrVal>
                                              <a:schemeClr val="hlink"/>
                                            </p:clrVal>
                                          </p:val>
                                        </p:tav>
                                      </p:tavLst>
                                    </p:anim>
                                    <p:set>
                                      <p:cBhvr>
                                        <p:cTn id="165" dur="80"/>
                                        <p:tgtEl>
                                          <p:spTgt spid="30726">
                                            <p:txEl>
                                              <p:pRg st="5" end="5"/>
                                            </p:txEl>
                                          </p:spTgt>
                                        </p:tgtEl>
                                        <p:attrNameLst>
                                          <p:attrName>fill.type</p:attrName>
                                        </p:attrNameLst>
                                      </p:cBhvr>
                                      <p:to>
                                        <p:strVal val="solid"/>
                                      </p:to>
                                    </p:set>
                                  </p:childTnLst>
                                </p:cTn>
                              </p:par>
                            </p:childTnLst>
                          </p:cTn>
                        </p:par>
                        <p:par>
                          <p:cTn id="166" fill="hold" nodeType="afterGroup">
                            <p:stCondLst>
                              <p:cond delay="1360"/>
                            </p:stCondLst>
                            <p:childTnLst>
                              <p:par>
                                <p:cTn id="167" presetID="27" presetClass="entr" presetSubtype="0" fill="hold" grpId="0" nodeType="afterEffect">
                                  <p:stCondLst>
                                    <p:cond delay="0"/>
                                  </p:stCondLst>
                                  <p:iterate type="lt">
                                    <p:tmPct val="50000"/>
                                  </p:iterate>
                                  <p:childTnLst>
                                    <p:set>
                                      <p:cBhvr>
                                        <p:cTn id="168" dur="1" fill="hold">
                                          <p:stCondLst>
                                            <p:cond delay="0"/>
                                          </p:stCondLst>
                                        </p:cTn>
                                        <p:tgtEl>
                                          <p:spTgt spid="30726">
                                            <p:txEl>
                                              <p:pRg st="6" end="6"/>
                                            </p:txEl>
                                          </p:spTgt>
                                        </p:tgtEl>
                                        <p:attrNameLst>
                                          <p:attrName>style.visibility</p:attrName>
                                        </p:attrNameLst>
                                      </p:cBhvr>
                                      <p:to>
                                        <p:strVal val="visible"/>
                                      </p:to>
                                    </p:set>
                                    <p:anim calcmode="discrete" valueType="clr">
                                      <p:cBhvr override="childStyle">
                                        <p:cTn id="169" dur="80"/>
                                        <p:tgtEl>
                                          <p:spTgt spid="30726">
                                            <p:txEl>
                                              <p:pRg st="6" end="6"/>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70" dur="80"/>
                                        <p:tgtEl>
                                          <p:spTgt spid="30726">
                                            <p:txEl>
                                              <p:pRg st="6" end="6"/>
                                            </p:txEl>
                                          </p:spTgt>
                                        </p:tgtEl>
                                        <p:attrNameLst>
                                          <p:attrName>fillcolor</p:attrName>
                                        </p:attrNameLst>
                                      </p:cBhvr>
                                      <p:tavLst>
                                        <p:tav tm="0">
                                          <p:val>
                                            <p:clrVal>
                                              <a:schemeClr val="accent2"/>
                                            </p:clrVal>
                                          </p:val>
                                        </p:tav>
                                        <p:tav tm="50000">
                                          <p:val>
                                            <p:clrVal>
                                              <a:schemeClr val="hlink"/>
                                            </p:clrVal>
                                          </p:val>
                                        </p:tav>
                                      </p:tavLst>
                                    </p:anim>
                                    <p:set>
                                      <p:cBhvr>
                                        <p:cTn id="171" dur="80"/>
                                        <p:tgtEl>
                                          <p:spTgt spid="30726">
                                            <p:txEl>
                                              <p:pRg st="6" end="6"/>
                                            </p:txEl>
                                          </p:spTgt>
                                        </p:tgtEl>
                                        <p:attrNameLst>
                                          <p:attrName>fill.type</p:attrName>
                                        </p:attrNameLst>
                                      </p:cBhvr>
                                      <p:to>
                                        <p:strVal val="solid"/>
                                      </p:to>
                                    </p:set>
                                  </p:childTnLst>
                                </p:cTn>
                              </p:par>
                            </p:childTnLst>
                          </p:cTn>
                        </p:par>
                      </p:childTnLst>
                    </p:cTn>
                  </p:par>
                  <p:par>
                    <p:cTn id="172" fill="hold" nodeType="clickPar">
                      <p:stCondLst>
                        <p:cond delay="indefinite"/>
                      </p:stCondLst>
                      <p:childTnLst>
                        <p:par>
                          <p:cTn id="173" fill="hold" nodeType="withGroup">
                            <p:stCondLst>
                              <p:cond delay="0"/>
                            </p:stCondLst>
                            <p:childTnLst>
                              <p:par>
                                <p:cTn id="174" presetID="27" presetClass="entr" presetSubtype="0" fill="hold" grpId="0" nodeType="clickEffect">
                                  <p:stCondLst>
                                    <p:cond delay="0"/>
                                  </p:stCondLst>
                                  <p:iterate type="wd">
                                    <p:tmPct val="50000"/>
                                  </p:iterate>
                                  <p:childTnLst>
                                    <p:set>
                                      <p:cBhvr>
                                        <p:cTn id="175" dur="1" fill="hold">
                                          <p:stCondLst>
                                            <p:cond delay="0"/>
                                          </p:stCondLst>
                                        </p:cTn>
                                        <p:tgtEl>
                                          <p:spTgt spid="30726">
                                            <p:txEl>
                                              <p:pRg st="7" end="7"/>
                                            </p:txEl>
                                          </p:spTgt>
                                        </p:tgtEl>
                                        <p:attrNameLst>
                                          <p:attrName>style.visibility</p:attrName>
                                        </p:attrNameLst>
                                      </p:cBhvr>
                                      <p:to>
                                        <p:strVal val="visible"/>
                                      </p:to>
                                    </p:set>
                                    <p:anim calcmode="discrete" valueType="clr">
                                      <p:cBhvr override="childStyle">
                                        <p:cTn id="176" dur="80"/>
                                        <p:tgtEl>
                                          <p:spTgt spid="30726">
                                            <p:txEl>
                                              <p:pRg st="7" end="7"/>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77" dur="80"/>
                                        <p:tgtEl>
                                          <p:spTgt spid="30726">
                                            <p:txEl>
                                              <p:pRg st="7" end="7"/>
                                            </p:txEl>
                                          </p:spTgt>
                                        </p:tgtEl>
                                        <p:attrNameLst>
                                          <p:attrName>fillcolor</p:attrName>
                                        </p:attrNameLst>
                                      </p:cBhvr>
                                      <p:tavLst>
                                        <p:tav tm="0">
                                          <p:val>
                                            <p:clrVal>
                                              <a:schemeClr val="accent2"/>
                                            </p:clrVal>
                                          </p:val>
                                        </p:tav>
                                        <p:tav tm="50000">
                                          <p:val>
                                            <p:clrVal>
                                              <a:schemeClr val="hlink"/>
                                            </p:clrVal>
                                          </p:val>
                                        </p:tav>
                                      </p:tavLst>
                                    </p:anim>
                                    <p:set>
                                      <p:cBhvr>
                                        <p:cTn id="178" dur="80"/>
                                        <p:tgtEl>
                                          <p:spTgt spid="30726">
                                            <p:txEl>
                                              <p:pRg st="7" end="7"/>
                                            </p:txEl>
                                          </p:spTgt>
                                        </p:tgtEl>
                                        <p:attrNameLst>
                                          <p:attrName>fill.type</p:attrName>
                                        </p:attrNameLst>
                                      </p:cBhvr>
                                      <p:to>
                                        <p:strVal val="solid"/>
                                      </p:to>
                                    </p:set>
                                  </p:childTnLst>
                                  <p:subTnLst>
                                    <p:animClr clrSpc="rgb" dir="cw">
                                      <p:cBhvr override="childStyle">
                                        <p:cTn dur="1" fill="hold" display="0" masterRel="nextClick" afterEffect="1"/>
                                        <p:tgtEl>
                                          <p:spTgt spid="30726">
                                            <p:txEl>
                                              <p:pRg st="7" end="7"/>
                                            </p:txEl>
                                          </p:spTgt>
                                        </p:tgtEl>
                                        <p:attrNameLst>
                                          <p:attrName>ppt_c</p:attrName>
                                        </p:attrNameLst>
                                      </p:cBhvr>
                                      <p:to>
                                        <a:srgbClr val="FF6600"/>
                                      </p:to>
                                    </p:animClr>
                                  </p:subTnLst>
                                </p:cTn>
                              </p:par>
                              <p:par>
                                <p:cTn id="179" presetID="3" presetClass="emph" presetSubtype="2" fill="hold" nodeType="withEffect">
                                  <p:stCondLst>
                                    <p:cond delay="500"/>
                                  </p:stCondLst>
                                  <p:iterate type="wd">
                                    <p:tmPct val="10000"/>
                                  </p:iterate>
                                  <p:childTnLst>
                                    <p:animClr clrSpc="rgb" dir="cw">
                                      <p:cBhvr override="childStyle">
                                        <p:cTn id="180" dur="1000" fill="hold"/>
                                        <p:tgtEl>
                                          <p:spTgt spid="30726">
                                            <p:txEl>
                                              <p:pRg st="7" end="7"/>
                                            </p:txEl>
                                          </p:spTgt>
                                        </p:tgtEl>
                                        <p:attrNameLst>
                                          <p:attrName>style.color</p:attrName>
                                        </p:attrNameLst>
                                      </p:cBhvr>
                                      <p:to>
                                        <a:srgbClr val="FF6600"/>
                                      </p:to>
                                    </p:animClr>
                                  </p:childTnLst>
                                </p:cTn>
                              </p:par>
                            </p:childTnLst>
                          </p:cTn>
                        </p:par>
                      </p:childTnLst>
                    </p:cTn>
                  </p:par>
                  <p:par>
                    <p:cTn id="181" fill="hold" nodeType="clickPar">
                      <p:stCondLst>
                        <p:cond delay="indefinite"/>
                      </p:stCondLst>
                      <p:childTnLst>
                        <p:par>
                          <p:cTn id="182" fill="hold" nodeType="withGroup">
                            <p:stCondLst>
                              <p:cond delay="0"/>
                            </p:stCondLst>
                            <p:childTnLst>
                              <p:par>
                                <p:cTn id="183" presetID="27" presetClass="entr" presetSubtype="0" fill="hold" grpId="0" nodeType="clickEffect">
                                  <p:stCondLst>
                                    <p:cond delay="0"/>
                                  </p:stCondLst>
                                  <p:iterate type="lt">
                                    <p:tmPct val="50000"/>
                                  </p:iterate>
                                  <p:childTnLst>
                                    <p:set>
                                      <p:cBhvr>
                                        <p:cTn id="184" dur="1" fill="hold">
                                          <p:stCondLst>
                                            <p:cond delay="0"/>
                                          </p:stCondLst>
                                        </p:cTn>
                                        <p:tgtEl>
                                          <p:spTgt spid="30726">
                                            <p:txEl>
                                              <p:pRg st="8" end="8"/>
                                            </p:txEl>
                                          </p:spTgt>
                                        </p:tgtEl>
                                        <p:attrNameLst>
                                          <p:attrName>style.visibility</p:attrName>
                                        </p:attrNameLst>
                                      </p:cBhvr>
                                      <p:to>
                                        <p:strVal val="visible"/>
                                      </p:to>
                                    </p:set>
                                    <p:anim calcmode="discrete" valueType="clr">
                                      <p:cBhvr override="childStyle">
                                        <p:cTn id="185" dur="80"/>
                                        <p:tgtEl>
                                          <p:spTgt spid="30726">
                                            <p:txEl>
                                              <p:pRg st="8" end="8"/>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86" dur="80"/>
                                        <p:tgtEl>
                                          <p:spTgt spid="30726">
                                            <p:txEl>
                                              <p:pRg st="8" end="8"/>
                                            </p:txEl>
                                          </p:spTgt>
                                        </p:tgtEl>
                                        <p:attrNameLst>
                                          <p:attrName>fillcolor</p:attrName>
                                        </p:attrNameLst>
                                      </p:cBhvr>
                                      <p:tavLst>
                                        <p:tav tm="0">
                                          <p:val>
                                            <p:clrVal>
                                              <a:schemeClr val="accent2"/>
                                            </p:clrVal>
                                          </p:val>
                                        </p:tav>
                                        <p:tav tm="50000">
                                          <p:val>
                                            <p:clrVal>
                                              <a:schemeClr val="hlink"/>
                                            </p:clrVal>
                                          </p:val>
                                        </p:tav>
                                      </p:tavLst>
                                    </p:anim>
                                    <p:set>
                                      <p:cBhvr>
                                        <p:cTn id="187" dur="80"/>
                                        <p:tgtEl>
                                          <p:spTgt spid="30726">
                                            <p:txEl>
                                              <p:pRg st="8" end="8"/>
                                            </p:txEl>
                                          </p:spTgt>
                                        </p:tgtEl>
                                        <p:attrNameLst>
                                          <p:attrName>fill.type</p:attrName>
                                        </p:attrNameLst>
                                      </p:cBhvr>
                                      <p:to>
                                        <p:strVal val="solid"/>
                                      </p:to>
                                    </p:set>
                                  </p:childTnLst>
                                </p:cTn>
                              </p:par>
                            </p:childTnLst>
                          </p:cTn>
                        </p:par>
                        <p:par>
                          <p:cTn id="188" fill="hold" nodeType="afterGroup">
                            <p:stCondLst>
                              <p:cond delay="720"/>
                            </p:stCondLst>
                            <p:childTnLst>
                              <p:par>
                                <p:cTn id="189" presetID="27" presetClass="entr" presetSubtype="0" fill="hold" grpId="0" nodeType="afterEffect">
                                  <p:stCondLst>
                                    <p:cond delay="0"/>
                                  </p:stCondLst>
                                  <p:iterate type="lt">
                                    <p:tmPct val="50000"/>
                                  </p:iterate>
                                  <p:childTnLst>
                                    <p:set>
                                      <p:cBhvr>
                                        <p:cTn id="190" dur="1" fill="hold">
                                          <p:stCondLst>
                                            <p:cond delay="0"/>
                                          </p:stCondLst>
                                        </p:cTn>
                                        <p:tgtEl>
                                          <p:spTgt spid="30726">
                                            <p:txEl>
                                              <p:pRg st="9" end="9"/>
                                            </p:txEl>
                                          </p:spTgt>
                                        </p:tgtEl>
                                        <p:attrNameLst>
                                          <p:attrName>style.visibility</p:attrName>
                                        </p:attrNameLst>
                                      </p:cBhvr>
                                      <p:to>
                                        <p:strVal val="visible"/>
                                      </p:to>
                                    </p:set>
                                    <p:anim calcmode="discrete" valueType="clr">
                                      <p:cBhvr override="childStyle">
                                        <p:cTn id="191" dur="80"/>
                                        <p:tgtEl>
                                          <p:spTgt spid="30726">
                                            <p:txEl>
                                              <p:pRg st="9" end="9"/>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92" dur="80"/>
                                        <p:tgtEl>
                                          <p:spTgt spid="30726">
                                            <p:txEl>
                                              <p:pRg st="9" end="9"/>
                                            </p:txEl>
                                          </p:spTgt>
                                        </p:tgtEl>
                                        <p:attrNameLst>
                                          <p:attrName>fillcolor</p:attrName>
                                        </p:attrNameLst>
                                      </p:cBhvr>
                                      <p:tavLst>
                                        <p:tav tm="0">
                                          <p:val>
                                            <p:clrVal>
                                              <a:schemeClr val="accent2"/>
                                            </p:clrVal>
                                          </p:val>
                                        </p:tav>
                                        <p:tav tm="50000">
                                          <p:val>
                                            <p:clrVal>
                                              <a:schemeClr val="hlink"/>
                                            </p:clrVal>
                                          </p:val>
                                        </p:tav>
                                      </p:tavLst>
                                    </p:anim>
                                    <p:set>
                                      <p:cBhvr>
                                        <p:cTn id="193" dur="80"/>
                                        <p:tgtEl>
                                          <p:spTgt spid="30726">
                                            <p:txEl>
                                              <p:pRg st="9" end="9"/>
                                            </p:txEl>
                                          </p:spTgt>
                                        </p:tgtEl>
                                        <p:attrNameLst>
                                          <p:attrName>fill.type</p:attrName>
                                        </p:attrNameLst>
                                      </p:cBhvr>
                                      <p:to>
                                        <p:strVal val="solid"/>
                                      </p:to>
                                    </p:set>
                                  </p:childTnLst>
                                </p:cTn>
                              </p:par>
                            </p:childTnLst>
                          </p:cTn>
                        </p:par>
                      </p:childTnLst>
                    </p:cTn>
                  </p:par>
                  <p:par>
                    <p:cTn id="194" fill="hold" nodeType="clickPar">
                      <p:stCondLst>
                        <p:cond delay="indefinite"/>
                      </p:stCondLst>
                      <p:childTnLst>
                        <p:par>
                          <p:cTn id="195" fill="hold" nodeType="withGroup">
                            <p:stCondLst>
                              <p:cond delay="0"/>
                            </p:stCondLst>
                            <p:childTnLst>
                              <p:par>
                                <p:cTn id="196" presetID="27" presetClass="entr" presetSubtype="0" fill="hold" grpId="0" nodeType="clickEffect">
                                  <p:stCondLst>
                                    <p:cond delay="0"/>
                                  </p:stCondLst>
                                  <p:iterate type="lt">
                                    <p:tmPct val="50000"/>
                                  </p:iterate>
                                  <p:childTnLst>
                                    <p:set>
                                      <p:cBhvr>
                                        <p:cTn id="197" dur="1" fill="hold">
                                          <p:stCondLst>
                                            <p:cond delay="0"/>
                                          </p:stCondLst>
                                        </p:cTn>
                                        <p:tgtEl>
                                          <p:spTgt spid="30726">
                                            <p:txEl>
                                              <p:pRg st="10" end="10"/>
                                            </p:txEl>
                                          </p:spTgt>
                                        </p:tgtEl>
                                        <p:attrNameLst>
                                          <p:attrName>style.visibility</p:attrName>
                                        </p:attrNameLst>
                                      </p:cBhvr>
                                      <p:to>
                                        <p:strVal val="visible"/>
                                      </p:to>
                                    </p:set>
                                    <p:anim calcmode="discrete" valueType="clr">
                                      <p:cBhvr override="childStyle">
                                        <p:cTn id="198" dur="80"/>
                                        <p:tgtEl>
                                          <p:spTgt spid="30726">
                                            <p:txEl>
                                              <p:pRg st="10" end="10"/>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199" dur="80"/>
                                        <p:tgtEl>
                                          <p:spTgt spid="30726">
                                            <p:txEl>
                                              <p:pRg st="10" end="10"/>
                                            </p:txEl>
                                          </p:spTgt>
                                        </p:tgtEl>
                                        <p:attrNameLst>
                                          <p:attrName>fillcolor</p:attrName>
                                        </p:attrNameLst>
                                      </p:cBhvr>
                                      <p:tavLst>
                                        <p:tav tm="0">
                                          <p:val>
                                            <p:clrVal>
                                              <a:schemeClr val="accent2"/>
                                            </p:clrVal>
                                          </p:val>
                                        </p:tav>
                                        <p:tav tm="50000">
                                          <p:val>
                                            <p:clrVal>
                                              <a:schemeClr val="hlink"/>
                                            </p:clrVal>
                                          </p:val>
                                        </p:tav>
                                      </p:tavLst>
                                    </p:anim>
                                    <p:set>
                                      <p:cBhvr>
                                        <p:cTn id="200" dur="80"/>
                                        <p:tgtEl>
                                          <p:spTgt spid="30726">
                                            <p:txEl>
                                              <p:pRg st="10" end="10"/>
                                            </p:txEl>
                                          </p:spTgt>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725" grpId="0" build="p" animBg="1"/>
      <p:bldP spid="30726" grpId="0" build="p"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a:extLst>
              <a:ext uri="{FF2B5EF4-FFF2-40B4-BE49-F238E27FC236}">
                <a16:creationId xmlns:a16="http://schemas.microsoft.com/office/drawing/2014/main" id="{CAEF6D29-7D76-419A-8A97-141F259B9C23}"/>
              </a:ext>
            </a:extLst>
          </p:cNvPr>
          <p:cNvSpPr>
            <a:spLocks noGrp="1" noChangeArrowheads="1"/>
          </p:cNvSpPr>
          <p:nvPr>
            <p:ph type="title"/>
          </p:nvPr>
        </p:nvSpPr>
        <p:spPr>
          <a:xfrm>
            <a:off x="457200" y="-228600"/>
            <a:ext cx="8229600" cy="838200"/>
          </a:xfrm>
        </p:spPr>
        <p:txBody>
          <a:bodyPr/>
          <a:lstStyle/>
          <a:p>
            <a:pPr eaLnBrk="1" hangingPunct="1"/>
            <a:r>
              <a:rPr lang="en-US" altLang="en-US" sz="2800">
                <a:solidFill>
                  <a:srgbClr val="0000FF"/>
                </a:solidFill>
              </a:rPr>
              <a:t>Describe the pictures</a:t>
            </a:r>
            <a:r>
              <a:rPr lang="en-US" altLang="en-US" sz="3200"/>
              <a:t>.</a:t>
            </a:r>
          </a:p>
        </p:txBody>
      </p:sp>
      <p:pic>
        <p:nvPicPr>
          <p:cNvPr id="32771" name="Picture 3">
            <a:extLst>
              <a:ext uri="{FF2B5EF4-FFF2-40B4-BE49-F238E27FC236}">
                <a16:creationId xmlns:a16="http://schemas.microsoft.com/office/drawing/2014/main" id="{B6EEE160-838E-432E-A0BA-F52C79E97B8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21053"/>
          <a:stretch>
            <a:fillRect/>
          </a:stretch>
        </p:blipFill>
        <p:spPr bwMode="auto">
          <a:xfrm>
            <a:off x="152400" y="457200"/>
            <a:ext cx="26670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2" name="Picture 4">
            <a:extLst>
              <a:ext uri="{FF2B5EF4-FFF2-40B4-BE49-F238E27FC236}">
                <a16:creationId xmlns:a16="http://schemas.microsoft.com/office/drawing/2014/main" id="{470382AE-2985-4AAA-B20A-344B7BD6780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24883"/>
          <a:stretch>
            <a:fillRect/>
          </a:stretch>
        </p:blipFill>
        <p:spPr bwMode="auto">
          <a:xfrm>
            <a:off x="2986088" y="457200"/>
            <a:ext cx="3109912"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3" name="Picture 5">
            <a:extLst>
              <a:ext uri="{FF2B5EF4-FFF2-40B4-BE49-F238E27FC236}">
                <a16:creationId xmlns:a16="http://schemas.microsoft.com/office/drawing/2014/main" id="{934F180C-65C7-4CB6-9468-F292260E209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b="23756"/>
          <a:stretch>
            <a:fillRect/>
          </a:stretch>
        </p:blipFill>
        <p:spPr bwMode="auto">
          <a:xfrm>
            <a:off x="6248400" y="457200"/>
            <a:ext cx="2743200" cy="153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4" name="Picture 6">
            <a:extLst>
              <a:ext uri="{FF2B5EF4-FFF2-40B4-BE49-F238E27FC236}">
                <a16:creationId xmlns:a16="http://schemas.microsoft.com/office/drawing/2014/main" id="{25F0851F-C8A8-4BDD-BBAC-B76F1FCFE53D}"/>
              </a:ext>
            </a:extLst>
          </p:cNvPr>
          <p:cNvPicPr>
            <a:picLocks noChangeAspect="1" noChangeArrowheads="1"/>
          </p:cNvPicPr>
          <p:nvPr/>
        </p:nvPicPr>
        <p:blipFill>
          <a:blip r:embed="rId5">
            <a:extLst>
              <a:ext uri="{28A0092B-C50C-407E-A947-70E740481C1C}">
                <a14:useLocalDpi xmlns:a14="http://schemas.microsoft.com/office/drawing/2010/main" val="0"/>
              </a:ext>
            </a:extLst>
          </a:blip>
          <a:srcRect t="7576" b="13637"/>
          <a:stretch>
            <a:fillRect/>
          </a:stretch>
        </p:blipFill>
        <p:spPr bwMode="auto">
          <a:xfrm>
            <a:off x="152400" y="2590800"/>
            <a:ext cx="26670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5" name="Picture 7">
            <a:extLst>
              <a:ext uri="{FF2B5EF4-FFF2-40B4-BE49-F238E27FC236}">
                <a16:creationId xmlns:a16="http://schemas.microsoft.com/office/drawing/2014/main" id="{8C1628CC-4AF3-4B52-96FB-AE9EAA8FC7A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t="15584"/>
          <a:stretch>
            <a:fillRect/>
          </a:stretch>
        </p:blipFill>
        <p:spPr bwMode="auto">
          <a:xfrm>
            <a:off x="3048000" y="2590800"/>
            <a:ext cx="30480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6" name="Text Box 8">
            <a:extLst>
              <a:ext uri="{FF2B5EF4-FFF2-40B4-BE49-F238E27FC236}">
                <a16:creationId xmlns:a16="http://schemas.microsoft.com/office/drawing/2014/main" id="{9510BF60-47AA-4F81-9873-9ACE85ED2DD9}"/>
              </a:ext>
            </a:extLst>
          </p:cNvPr>
          <p:cNvSpPr txBox="1">
            <a:spLocks noChangeArrowheads="1"/>
          </p:cNvSpPr>
          <p:nvPr/>
        </p:nvSpPr>
        <p:spPr bwMode="auto">
          <a:xfrm>
            <a:off x="152400" y="533400"/>
            <a:ext cx="533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A</a:t>
            </a:r>
          </a:p>
        </p:txBody>
      </p:sp>
      <p:sp>
        <p:nvSpPr>
          <p:cNvPr id="32777" name="Text Box 9">
            <a:extLst>
              <a:ext uri="{FF2B5EF4-FFF2-40B4-BE49-F238E27FC236}">
                <a16:creationId xmlns:a16="http://schemas.microsoft.com/office/drawing/2014/main" id="{5BAE0BBA-DD4D-406C-9B2A-09F2A45ECD00}"/>
              </a:ext>
            </a:extLst>
          </p:cNvPr>
          <p:cNvSpPr txBox="1">
            <a:spLocks noChangeArrowheads="1"/>
          </p:cNvSpPr>
          <p:nvPr/>
        </p:nvSpPr>
        <p:spPr bwMode="auto">
          <a:xfrm>
            <a:off x="3048000" y="457200"/>
            <a:ext cx="533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B</a:t>
            </a:r>
          </a:p>
        </p:txBody>
      </p:sp>
      <p:sp>
        <p:nvSpPr>
          <p:cNvPr id="32778" name="Text Box 10">
            <a:extLst>
              <a:ext uri="{FF2B5EF4-FFF2-40B4-BE49-F238E27FC236}">
                <a16:creationId xmlns:a16="http://schemas.microsoft.com/office/drawing/2014/main" id="{41BC689E-2F70-445B-BC41-E53581C0A57D}"/>
              </a:ext>
            </a:extLst>
          </p:cNvPr>
          <p:cNvSpPr txBox="1">
            <a:spLocks noChangeArrowheads="1"/>
          </p:cNvSpPr>
          <p:nvPr/>
        </p:nvSpPr>
        <p:spPr bwMode="auto">
          <a:xfrm>
            <a:off x="6248400" y="457200"/>
            <a:ext cx="403225"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C</a:t>
            </a:r>
          </a:p>
        </p:txBody>
      </p:sp>
      <p:sp>
        <p:nvSpPr>
          <p:cNvPr id="32779" name="Text Box 11">
            <a:extLst>
              <a:ext uri="{FF2B5EF4-FFF2-40B4-BE49-F238E27FC236}">
                <a16:creationId xmlns:a16="http://schemas.microsoft.com/office/drawing/2014/main" id="{1D62D071-B00A-4EAD-AC65-56384B4F4885}"/>
              </a:ext>
            </a:extLst>
          </p:cNvPr>
          <p:cNvSpPr txBox="1">
            <a:spLocks noChangeArrowheads="1"/>
          </p:cNvSpPr>
          <p:nvPr/>
        </p:nvSpPr>
        <p:spPr bwMode="auto">
          <a:xfrm>
            <a:off x="152400" y="2590800"/>
            <a:ext cx="457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D</a:t>
            </a:r>
          </a:p>
        </p:txBody>
      </p:sp>
      <p:sp>
        <p:nvSpPr>
          <p:cNvPr id="32780" name="Text Box 12">
            <a:extLst>
              <a:ext uri="{FF2B5EF4-FFF2-40B4-BE49-F238E27FC236}">
                <a16:creationId xmlns:a16="http://schemas.microsoft.com/office/drawing/2014/main" id="{4F94FF0C-0495-44EE-A964-A6151BE2ECB3}"/>
              </a:ext>
            </a:extLst>
          </p:cNvPr>
          <p:cNvSpPr txBox="1">
            <a:spLocks noChangeArrowheads="1"/>
          </p:cNvSpPr>
          <p:nvPr/>
        </p:nvSpPr>
        <p:spPr bwMode="auto">
          <a:xfrm>
            <a:off x="3048000" y="2590800"/>
            <a:ext cx="3048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E</a:t>
            </a:r>
          </a:p>
        </p:txBody>
      </p:sp>
      <p:sp>
        <p:nvSpPr>
          <p:cNvPr id="14349" name="Text Box 13">
            <a:extLst>
              <a:ext uri="{FF2B5EF4-FFF2-40B4-BE49-F238E27FC236}">
                <a16:creationId xmlns:a16="http://schemas.microsoft.com/office/drawing/2014/main" id="{42292D5A-BB25-4BE8-8AB6-A10DAB87D866}"/>
              </a:ext>
            </a:extLst>
          </p:cNvPr>
          <p:cNvSpPr txBox="1">
            <a:spLocks noChangeArrowheads="1"/>
          </p:cNvSpPr>
          <p:nvPr/>
        </p:nvSpPr>
        <p:spPr bwMode="auto">
          <a:xfrm>
            <a:off x="6781800" y="3657600"/>
            <a:ext cx="1752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pic>
        <p:nvPicPr>
          <p:cNvPr id="32782" name="Picture 14">
            <a:extLst>
              <a:ext uri="{FF2B5EF4-FFF2-40B4-BE49-F238E27FC236}">
                <a16:creationId xmlns:a16="http://schemas.microsoft.com/office/drawing/2014/main" id="{C5078398-8AC7-47BD-A389-F646B9487D0C}"/>
              </a:ext>
            </a:extLst>
          </p:cNvPr>
          <p:cNvPicPr>
            <a:picLocks noChangeAspect="1" noChangeArrowheads="1"/>
          </p:cNvPicPr>
          <p:nvPr/>
        </p:nvPicPr>
        <p:blipFill>
          <a:blip r:embed="rId7">
            <a:extLst>
              <a:ext uri="{28A0092B-C50C-407E-A947-70E740481C1C}">
                <a14:useLocalDpi xmlns:a14="http://schemas.microsoft.com/office/drawing/2010/main" val="0"/>
              </a:ext>
            </a:extLst>
          </a:blip>
          <a:srcRect t="22580"/>
          <a:stretch>
            <a:fillRect/>
          </a:stretch>
        </p:blipFill>
        <p:spPr bwMode="auto">
          <a:xfrm>
            <a:off x="6248400" y="2590800"/>
            <a:ext cx="27432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51" name="Text Box 15">
            <a:extLst>
              <a:ext uri="{FF2B5EF4-FFF2-40B4-BE49-F238E27FC236}">
                <a16:creationId xmlns:a16="http://schemas.microsoft.com/office/drawing/2014/main" id="{7967022F-467D-48C3-8C9A-5CCE4120904F}"/>
              </a:ext>
            </a:extLst>
          </p:cNvPr>
          <p:cNvSpPr txBox="1">
            <a:spLocks noChangeArrowheads="1"/>
          </p:cNvSpPr>
          <p:nvPr/>
        </p:nvSpPr>
        <p:spPr bwMode="auto">
          <a:xfrm>
            <a:off x="762000" y="55626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pic>
        <p:nvPicPr>
          <p:cNvPr id="32784" name="Picture 16">
            <a:extLst>
              <a:ext uri="{FF2B5EF4-FFF2-40B4-BE49-F238E27FC236}">
                <a16:creationId xmlns:a16="http://schemas.microsoft.com/office/drawing/2014/main" id="{2B89E68F-5354-4EEF-9FC7-C0AC29E30178}"/>
              </a:ext>
            </a:extLst>
          </p:cNvPr>
          <p:cNvPicPr>
            <a:picLocks noChangeAspect="1" noChangeArrowheads="1"/>
          </p:cNvPicPr>
          <p:nvPr/>
        </p:nvPicPr>
        <p:blipFill>
          <a:blip r:embed="rId8">
            <a:extLst>
              <a:ext uri="{28A0092B-C50C-407E-A947-70E740481C1C}">
                <a14:useLocalDpi xmlns:a14="http://schemas.microsoft.com/office/drawing/2010/main" val="0"/>
              </a:ext>
            </a:extLst>
          </a:blip>
          <a:srcRect b="17708"/>
          <a:stretch>
            <a:fillRect/>
          </a:stretch>
        </p:blipFill>
        <p:spPr bwMode="auto">
          <a:xfrm>
            <a:off x="152400" y="4648200"/>
            <a:ext cx="39624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53" name="Text Box 17">
            <a:extLst>
              <a:ext uri="{FF2B5EF4-FFF2-40B4-BE49-F238E27FC236}">
                <a16:creationId xmlns:a16="http://schemas.microsoft.com/office/drawing/2014/main" id="{32A5BB0E-7DBC-4514-BEF5-2D424D8C8B68}"/>
              </a:ext>
            </a:extLst>
          </p:cNvPr>
          <p:cNvSpPr txBox="1">
            <a:spLocks noChangeArrowheads="1"/>
          </p:cNvSpPr>
          <p:nvPr/>
        </p:nvSpPr>
        <p:spPr bwMode="auto">
          <a:xfrm>
            <a:off x="5257800" y="5410200"/>
            <a:ext cx="3352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pic>
        <p:nvPicPr>
          <p:cNvPr id="32786" name="Picture 18">
            <a:extLst>
              <a:ext uri="{FF2B5EF4-FFF2-40B4-BE49-F238E27FC236}">
                <a16:creationId xmlns:a16="http://schemas.microsoft.com/office/drawing/2014/main" id="{5C7FFD8E-45EC-4BFF-83E6-AC1723907021}"/>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953000" y="4648200"/>
            <a:ext cx="40386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55" name="Text Box 19">
            <a:extLst>
              <a:ext uri="{FF2B5EF4-FFF2-40B4-BE49-F238E27FC236}">
                <a16:creationId xmlns:a16="http://schemas.microsoft.com/office/drawing/2014/main" id="{97B18D3C-909F-4F8D-B550-A287F491C6D5}"/>
              </a:ext>
            </a:extLst>
          </p:cNvPr>
          <p:cNvSpPr txBox="1">
            <a:spLocks noChangeArrowheads="1"/>
          </p:cNvSpPr>
          <p:nvPr/>
        </p:nvSpPr>
        <p:spPr bwMode="auto">
          <a:xfrm>
            <a:off x="8686800" y="3124200"/>
            <a:ext cx="1841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F</a:t>
            </a:r>
          </a:p>
        </p:txBody>
      </p:sp>
      <p:sp>
        <p:nvSpPr>
          <p:cNvPr id="14356" name="Text Box 20">
            <a:extLst>
              <a:ext uri="{FF2B5EF4-FFF2-40B4-BE49-F238E27FC236}">
                <a16:creationId xmlns:a16="http://schemas.microsoft.com/office/drawing/2014/main" id="{45D8310B-E8E7-42FC-8022-E622D98FE1BE}"/>
              </a:ext>
            </a:extLst>
          </p:cNvPr>
          <p:cNvSpPr txBox="1">
            <a:spLocks noChangeArrowheads="1"/>
          </p:cNvSpPr>
          <p:nvPr/>
        </p:nvSpPr>
        <p:spPr bwMode="auto">
          <a:xfrm>
            <a:off x="6248400" y="2514600"/>
            <a:ext cx="381000" cy="390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lnSpc>
                <a:spcPct val="70000"/>
              </a:lnSpc>
              <a:spcBef>
                <a:spcPct val="50000"/>
              </a:spcBef>
            </a:pPr>
            <a:r>
              <a:rPr lang="en-US" altLang="en-US" sz="1400" b="1">
                <a:latin typeface="Arial" panose="020B0604020202020204" pitchFamily="34" charset="0"/>
              </a:rPr>
              <a:t>                F</a:t>
            </a:r>
          </a:p>
        </p:txBody>
      </p:sp>
      <p:sp>
        <p:nvSpPr>
          <p:cNvPr id="32789" name="Text Box 21">
            <a:extLst>
              <a:ext uri="{FF2B5EF4-FFF2-40B4-BE49-F238E27FC236}">
                <a16:creationId xmlns:a16="http://schemas.microsoft.com/office/drawing/2014/main" id="{98106F2A-9298-46FB-9D78-044399211AFD}"/>
              </a:ext>
            </a:extLst>
          </p:cNvPr>
          <p:cNvSpPr txBox="1">
            <a:spLocks noChangeArrowheads="1"/>
          </p:cNvSpPr>
          <p:nvPr/>
        </p:nvSpPr>
        <p:spPr bwMode="auto">
          <a:xfrm>
            <a:off x="152400" y="4648200"/>
            <a:ext cx="457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G</a:t>
            </a:r>
          </a:p>
        </p:txBody>
      </p:sp>
      <p:sp>
        <p:nvSpPr>
          <p:cNvPr id="14358" name="Text Box 22">
            <a:extLst>
              <a:ext uri="{FF2B5EF4-FFF2-40B4-BE49-F238E27FC236}">
                <a16:creationId xmlns:a16="http://schemas.microsoft.com/office/drawing/2014/main" id="{89E6934C-C78D-459A-9F1F-F6FD7D6EFCE6}"/>
              </a:ext>
            </a:extLst>
          </p:cNvPr>
          <p:cNvSpPr txBox="1">
            <a:spLocks noChangeArrowheads="1"/>
          </p:cNvSpPr>
          <p:nvPr/>
        </p:nvSpPr>
        <p:spPr bwMode="auto">
          <a:xfrm>
            <a:off x="5486400" y="4876800"/>
            <a:ext cx="685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32791" name="Text Box 23">
            <a:extLst>
              <a:ext uri="{FF2B5EF4-FFF2-40B4-BE49-F238E27FC236}">
                <a16:creationId xmlns:a16="http://schemas.microsoft.com/office/drawing/2014/main" id="{3B2F0A75-231A-46C6-B7F1-50D0CE87403D}"/>
              </a:ext>
            </a:extLst>
          </p:cNvPr>
          <p:cNvSpPr txBox="1">
            <a:spLocks noChangeArrowheads="1"/>
          </p:cNvSpPr>
          <p:nvPr/>
        </p:nvSpPr>
        <p:spPr bwMode="auto">
          <a:xfrm>
            <a:off x="4953000" y="4648200"/>
            <a:ext cx="792163"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H</a:t>
            </a:r>
          </a:p>
        </p:txBody>
      </p:sp>
      <p:sp>
        <p:nvSpPr>
          <p:cNvPr id="32792" name="Rectangle 24">
            <a:extLst>
              <a:ext uri="{FF2B5EF4-FFF2-40B4-BE49-F238E27FC236}">
                <a16:creationId xmlns:a16="http://schemas.microsoft.com/office/drawing/2014/main" id="{2E6D38EA-0C59-48B6-8BC8-FDFC8241F41F}"/>
              </a:ext>
            </a:extLst>
          </p:cNvPr>
          <p:cNvSpPr>
            <a:spLocks noGrp="1" noChangeArrowheads="1"/>
          </p:cNvSpPr>
          <p:nvPr>
            <p:ph type="body" idx="1"/>
          </p:nvPr>
        </p:nvSpPr>
        <p:spPr>
          <a:xfrm>
            <a:off x="0" y="2057400"/>
            <a:ext cx="2819400" cy="457200"/>
          </a:xfrm>
          <a:noFill/>
        </p:spPr>
        <p:txBody>
          <a:bodyPr/>
          <a:lstStyle/>
          <a:p>
            <a:pPr eaLnBrk="1" hangingPunct="1">
              <a:lnSpc>
                <a:spcPct val="80000"/>
              </a:lnSpc>
              <a:buFontTx/>
              <a:buNone/>
            </a:pPr>
            <a:r>
              <a:rPr lang="en-US" altLang="en-US" sz="1400" b="1"/>
              <a:t>The faucet is on but nobody  .</a:t>
            </a:r>
          </a:p>
        </p:txBody>
      </p:sp>
      <p:sp>
        <p:nvSpPr>
          <p:cNvPr id="32793" name="Rectangle 25">
            <a:extLst>
              <a:ext uri="{FF2B5EF4-FFF2-40B4-BE49-F238E27FC236}">
                <a16:creationId xmlns:a16="http://schemas.microsoft.com/office/drawing/2014/main" id="{98D7727B-D97A-4137-BF8B-8A80822075A2}"/>
              </a:ext>
            </a:extLst>
          </p:cNvPr>
          <p:cNvSpPr>
            <a:spLocks noChangeArrowheads="1"/>
          </p:cNvSpPr>
          <p:nvPr/>
        </p:nvSpPr>
        <p:spPr bwMode="auto">
          <a:xfrm>
            <a:off x="2971800" y="2057400"/>
            <a:ext cx="3124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1" hangingPunct="1">
              <a:buFontTx/>
              <a:buNone/>
            </a:pPr>
            <a:r>
              <a:rPr lang="en-US" altLang="en-US" sz="1400" b="1">
                <a:latin typeface=".VnArial" panose="020B7200000000000000" pitchFamily="34" charset="0"/>
              </a:rPr>
              <a:t>Too much gas is used.</a:t>
            </a:r>
          </a:p>
        </p:txBody>
      </p:sp>
      <p:sp>
        <p:nvSpPr>
          <p:cNvPr id="32794" name="Rectangle 26">
            <a:extLst>
              <a:ext uri="{FF2B5EF4-FFF2-40B4-BE49-F238E27FC236}">
                <a16:creationId xmlns:a16="http://schemas.microsoft.com/office/drawing/2014/main" id="{2EF96C23-5DB6-45C5-ACCA-F1D6547141EA}"/>
              </a:ext>
            </a:extLst>
          </p:cNvPr>
          <p:cNvSpPr>
            <a:spLocks noChangeArrowheads="1"/>
          </p:cNvSpPr>
          <p:nvPr/>
        </p:nvSpPr>
        <p:spPr bwMode="auto">
          <a:xfrm>
            <a:off x="6248400" y="2057400"/>
            <a:ext cx="2743200" cy="53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1400" b="1"/>
              <a:t>The fan is on but nobody is in the room.</a:t>
            </a:r>
          </a:p>
        </p:txBody>
      </p:sp>
      <p:sp>
        <p:nvSpPr>
          <p:cNvPr id="32795" name="Rectangle 27">
            <a:extLst>
              <a:ext uri="{FF2B5EF4-FFF2-40B4-BE49-F238E27FC236}">
                <a16:creationId xmlns:a16="http://schemas.microsoft.com/office/drawing/2014/main" id="{7E72614E-8188-4C1E-A960-DEEAACFB7959}"/>
              </a:ext>
            </a:extLst>
          </p:cNvPr>
          <p:cNvSpPr>
            <a:spLocks noChangeArrowheads="1"/>
          </p:cNvSpPr>
          <p:nvPr/>
        </p:nvSpPr>
        <p:spPr bwMode="auto">
          <a:xfrm>
            <a:off x="-152400" y="4114800"/>
            <a:ext cx="3429000" cy="53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90000"/>
              </a:lnSpc>
              <a:buFontTx/>
              <a:buNone/>
            </a:pPr>
            <a:r>
              <a:rPr lang="en-US" altLang="en-US" sz="1800" b="1"/>
              <a:t>      </a:t>
            </a:r>
            <a:r>
              <a:rPr lang="en-US" altLang="en-US" sz="1400" b="1"/>
              <a:t>The air- conditioner is on but nobody is in the room.</a:t>
            </a:r>
          </a:p>
        </p:txBody>
      </p:sp>
      <p:sp>
        <p:nvSpPr>
          <p:cNvPr id="32796" name="Rectangle 28">
            <a:extLst>
              <a:ext uri="{FF2B5EF4-FFF2-40B4-BE49-F238E27FC236}">
                <a16:creationId xmlns:a16="http://schemas.microsoft.com/office/drawing/2014/main" id="{D5D796BD-C980-43AB-A4AD-413170205924}"/>
              </a:ext>
            </a:extLst>
          </p:cNvPr>
          <p:cNvSpPr>
            <a:spLocks noChangeArrowheads="1"/>
          </p:cNvSpPr>
          <p:nvPr/>
        </p:nvSpPr>
        <p:spPr bwMode="auto">
          <a:xfrm>
            <a:off x="3048000" y="4191000"/>
            <a:ext cx="3124200" cy="381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80000"/>
              </a:lnSpc>
              <a:buFontTx/>
              <a:buNone/>
            </a:pPr>
            <a:r>
              <a:rPr lang="en-US" altLang="en-US" sz="1400" b="1"/>
              <a:t>The lights are on but nobody is in </a:t>
            </a:r>
          </a:p>
          <a:p>
            <a:pPr eaLnBrk="1" hangingPunct="1">
              <a:lnSpc>
                <a:spcPct val="80000"/>
              </a:lnSpc>
              <a:buFontTx/>
              <a:buNone/>
            </a:pPr>
            <a:r>
              <a:rPr lang="en-US" altLang="en-US" sz="1400" b="1"/>
              <a:t>the room.</a:t>
            </a:r>
          </a:p>
        </p:txBody>
      </p:sp>
      <p:sp>
        <p:nvSpPr>
          <p:cNvPr id="32797" name="Rectangle 29">
            <a:extLst>
              <a:ext uri="{FF2B5EF4-FFF2-40B4-BE49-F238E27FC236}">
                <a16:creationId xmlns:a16="http://schemas.microsoft.com/office/drawing/2014/main" id="{2F85E1C7-8B88-49CF-A828-F1D8B01C40E0}"/>
              </a:ext>
            </a:extLst>
          </p:cNvPr>
          <p:cNvSpPr>
            <a:spLocks noChangeArrowheads="1"/>
          </p:cNvSpPr>
          <p:nvPr/>
        </p:nvSpPr>
        <p:spPr bwMode="auto">
          <a:xfrm>
            <a:off x="5867400" y="4114800"/>
            <a:ext cx="3276600" cy="381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1" hangingPunct="1">
              <a:buFontTx/>
              <a:buNone/>
            </a:pPr>
            <a:r>
              <a:rPr lang="en-US" altLang="en-US" sz="1400" b="1"/>
              <a:t>The bath is overflowing</a:t>
            </a:r>
          </a:p>
        </p:txBody>
      </p:sp>
      <p:sp>
        <p:nvSpPr>
          <p:cNvPr id="32798" name="Rectangle 30">
            <a:extLst>
              <a:ext uri="{FF2B5EF4-FFF2-40B4-BE49-F238E27FC236}">
                <a16:creationId xmlns:a16="http://schemas.microsoft.com/office/drawing/2014/main" id="{4C016692-AFE3-42E6-87AD-9CA8555AA60B}"/>
              </a:ext>
            </a:extLst>
          </p:cNvPr>
          <p:cNvSpPr>
            <a:spLocks noChangeArrowheads="1"/>
          </p:cNvSpPr>
          <p:nvPr/>
        </p:nvSpPr>
        <p:spPr bwMode="auto">
          <a:xfrm>
            <a:off x="228600" y="6248400"/>
            <a:ext cx="4114800" cy="266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90000"/>
              </a:lnSpc>
              <a:buFontTx/>
              <a:buNone/>
            </a:pPr>
            <a:r>
              <a:rPr lang="en-US" altLang="en-US" sz="1400" b="1"/>
              <a:t>They shouldn’t go to work by motorbike. </a:t>
            </a:r>
          </a:p>
        </p:txBody>
      </p:sp>
      <p:sp>
        <p:nvSpPr>
          <p:cNvPr id="32799" name="Rectangle 31">
            <a:extLst>
              <a:ext uri="{FF2B5EF4-FFF2-40B4-BE49-F238E27FC236}">
                <a16:creationId xmlns:a16="http://schemas.microsoft.com/office/drawing/2014/main" id="{4AB93D3F-073B-4EC7-A4F1-6FB3DE512380}"/>
              </a:ext>
            </a:extLst>
          </p:cNvPr>
          <p:cNvSpPr>
            <a:spLocks noChangeArrowheads="1"/>
          </p:cNvSpPr>
          <p:nvPr/>
        </p:nvSpPr>
        <p:spPr bwMode="auto">
          <a:xfrm>
            <a:off x="4876800" y="6172200"/>
            <a:ext cx="36576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1" hangingPunct="1">
              <a:buFontTx/>
              <a:buNone/>
            </a:pPr>
            <a:r>
              <a:rPr lang="en-US" altLang="en-US" sz="1400" b="1"/>
              <a:t>They should go to school by bus.</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3" presetClass="entr" presetSubtype="16" fill="hold" grpId="0" nodeType="afterEffect">
                                  <p:stCondLst>
                                    <p:cond delay="0"/>
                                  </p:stCondLst>
                                  <p:childTnLst>
                                    <p:set>
                                      <p:cBhvr>
                                        <p:cTn id="6" dur="1" fill="hold">
                                          <p:stCondLst>
                                            <p:cond delay="0"/>
                                          </p:stCondLst>
                                        </p:cTn>
                                        <p:tgtEl>
                                          <p:spTgt spid="32770"/>
                                        </p:tgtEl>
                                        <p:attrNameLst>
                                          <p:attrName>style.visibility</p:attrName>
                                        </p:attrNameLst>
                                      </p:cBhvr>
                                      <p:to>
                                        <p:strVal val="visible"/>
                                      </p:to>
                                    </p:set>
                                    <p:anim calcmode="lin" valueType="num">
                                      <p:cBhvr>
                                        <p:cTn id="7" dur="500" fill="hold"/>
                                        <p:tgtEl>
                                          <p:spTgt spid="32770"/>
                                        </p:tgtEl>
                                        <p:attrNameLst>
                                          <p:attrName>ppt_w</p:attrName>
                                        </p:attrNameLst>
                                      </p:cBhvr>
                                      <p:tavLst>
                                        <p:tav tm="0">
                                          <p:val>
                                            <p:fltVal val="0"/>
                                          </p:val>
                                        </p:tav>
                                        <p:tav tm="100000">
                                          <p:val>
                                            <p:strVal val="#ppt_w"/>
                                          </p:val>
                                        </p:tav>
                                      </p:tavLst>
                                    </p:anim>
                                    <p:anim calcmode="lin" valueType="num">
                                      <p:cBhvr>
                                        <p:cTn id="8" dur="500" fill="hold"/>
                                        <p:tgtEl>
                                          <p:spTgt spid="32770"/>
                                        </p:tgtEl>
                                        <p:attrNameLst>
                                          <p:attrName>ppt_h</p:attrName>
                                        </p:attrNameLst>
                                      </p:cBhvr>
                                      <p:tavLst>
                                        <p:tav tm="0">
                                          <p:val>
                                            <p:fltVal val="0"/>
                                          </p:val>
                                        </p:tav>
                                        <p:tav tm="100000">
                                          <p:val>
                                            <p:strVal val="#ppt_h"/>
                                          </p:val>
                                        </p:tav>
                                      </p:tavLst>
                                    </p:anim>
                                  </p:childTnLst>
                                </p:cTn>
                              </p:par>
                              <p:par>
                                <p:cTn id="9" presetID="21" presetClass="entr" presetSubtype="4" fill="hold" nodeType="withEffect">
                                  <p:stCondLst>
                                    <p:cond delay="0"/>
                                  </p:stCondLst>
                                  <p:childTnLst>
                                    <p:set>
                                      <p:cBhvr>
                                        <p:cTn id="10" dur="1" fill="hold">
                                          <p:stCondLst>
                                            <p:cond delay="0"/>
                                          </p:stCondLst>
                                        </p:cTn>
                                        <p:tgtEl>
                                          <p:spTgt spid="32771"/>
                                        </p:tgtEl>
                                        <p:attrNameLst>
                                          <p:attrName>style.visibility</p:attrName>
                                        </p:attrNameLst>
                                      </p:cBhvr>
                                      <p:to>
                                        <p:strVal val="visible"/>
                                      </p:to>
                                    </p:set>
                                    <p:animEffect transition="in" filter="wheel(4)">
                                      <p:cBhvr>
                                        <p:cTn id="11" dur="500"/>
                                        <p:tgtEl>
                                          <p:spTgt spid="32771"/>
                                        </p:tgtEl>
                                      </p:cBhvr>
                                    </p:animEffect>
                                  </p:childTnLst>
                                </p:cTn>
                              </p:par>
                              <p:par>
                                <p:cTn id="12" presetID="21" presetClass="entr" presetSubtype="4" fill="hold" nodeType="withEffect">
                                  <p:stCondLst>
                                    <p:cond delay="0"/>
                                  </p:stCondLst>
                                  <p:childTnLst>
                                    <p:set>
                                      <p:cBhvr>
                                        <p:cTn id="13" dur="1" fill="hold">
                                          <p:stCondLst>
                                            <p:cond delay="0"/>
                                          </p:stCondLst>
                                        </p:cTn>
                                        <p:tgtEl>
                                          <p:spTgt spid="32772"/>
                                        </p:tgtEl>
                                        <p:attrNameLst>
                                          <p:attrName>style.visibility</p:attrName>
                                        </p:attrNameLst>
                                      </p:cBhvr>
                                      <p:to>
                                        <p:strVal val="visible"/>
                                      </p:to>
                                    </p:set>
                                    <p:animEffect transition="in" filter="wheel(4)">
                                      <p:cBhvr>
                                        <p:cTn id="14" dur="500"/>
                                        <p:tgtEl>
                                          <p:spTgt spid="32772"/>
                                        </p:tgtEl>
                                      </p:cBhvr>
                                    </p:animEffect>
                                  </p:childTnLst>
                                </p:cTn>
                              </p:par>
                              <p:par>
                                <p:cTn id="15" presetID="21" presetClass="entr" presetSubtype="4" fill="hold" nodeType="withEffect">
                                  <p:stCondLst>
                                    <p:cond delay="0"/>
                                  </p:stCondLst>
                                  <p:childTnLst>
                                    <p:set>
                                      <p:cBhvr>
                                        <p:cTn id="16" dur="1" fill="hold">
                                          <p:stCondLst>
                                            <p:cond delay="0"/>
                                          </p:stCondLst>
                                        </p:cTn>
                                        <p:tgtEl>
                                          <p:spTgt spid="32773"/>
                                        </p:tgtEl>
                                        <p:attrNameLst>
                                          <p:attrName>style.visibility</p:attrName>
                                        </p:attrNameLst>
                                      </p:cBhvr>
                                      <p:to>
                                        <p:strVal val="visible"/>
                                      </p:to>
                                    </p:set>
                                    <p:animEffect transition="in" filter="wheel(4)">
                                      <p:cBhvr>
                                        <p:cTn id="17" dur="500"/>
                                        <p:tgtEl>
                                          <p:spTgt spid="32773"/>
                                        </p:tgtEl>
                                      </p:cBhvr>
                                    </p:animEffect>
                                  </p:childTnLst>
                                </p:cTn>
                              </p:par>
                              <p:par>
                                <p:cTn id="18" presetID="55" presetClass="entr" presetSubtype="0" fill="hold" nodeType="withEffect">
                                  <p:stCondLst>
                                    <p:cond delay="0"/>
                                  </p:stCondLst>
                                  <p:childTnLst>
                                    <p:set>
                                      <p:cBhvr>
                                        <p:cTn id="19" dur="1" fill="hold">
                                          <p:stCondLst>
                                            <p:cond delay="0"/>
                                          </p:stCondLst>
                                        </p:cTn>
                                        <p:tgtEl>
                                          <p:spTgt spid="32774"/>
                                        </p:tgtEl>
                                        <p:attrNameLst>
                                          <p:attrName>style.visibility</p:attrName>
                                        </p:attrNameLst>
                                      </p:cBhvr>
                                      <p:to>
                                        <p:strVal val="visible"/>
                                      </p:to>
                                    </p:set>
                                    <p:anim calcmode="lin" valueType="num">
                                      <p:cBhvr>
                                        <p:cTn id="20" dur="500" fill="hold"/>
                                        <p:tgtEl>
                                          <p:spTgt spid="32774"/>
                                        </p:tgtEl>
                                        <p:attrNameLst>
                                          <p:attrName>ppt_w</p:attrName>
                                        </p:attrNameLst>
                                      </p:cBhvr>
                                      <p:tavLst>
                                        <p:tav tm="0">
                                          <p:val>
                                            <p:strVal val="#ppt_w*0.70"/>
                                          </p:val>
                                        </p:tav>
                                        <p:tav tm="100000">
                                          <p:val>
                                            <p:strVal val="#ppt_w"/>
                                          </p:val>
                                        </p:tav>
                                      </p:tavLst>
                                    </p:anim>
                                    <p:anim calcmode="lin" valueType="num">
                                      <p:cBhvr>
                                        <p:cTn id="21" dur="500" fill="hold"/>
                                        <p:tgtEl>
                                          <p:spTgt spid="32774"/>
                                        </p:tgtEl>
                                        <p:attrNameLst>
                                          <p:attrName>ppt_h</p:attrName>
                                        </p:attrNameLst>
                                      </p:cBhvr>
                                      <p:tavLst>
                                        <p:tav tm="0">
                                          <p:val>
                                            <p:strVal val="#ppt_h"/>
                                          </p:val>
                                        </p:tav>
                                        <p:tav tm="100000">
                                          <p:val>
                                            <p:strVal val="#ppt_h"/>
                                          </p:val>
                                        </p:tav>
                                      </p:tavLst>
                                    </p:anim>
                                    <p:animEffect transition="in" filter="fade">
                                      <p:cBhvr>
                                        <p:cTn id="22" dur="500"/>
                                        <p:tgtEl>
                                          <p:spTgt spid="32774"/>
                                        </p:tgtEl>
                                      </p:cBhvr>
                                    </p:animEffect>
                                  </p:childTnLst>
                                </p:cTn>
                              </p:par>
                              <p:par>
                                <p:cTn id="23" presetID="55" presetClass="entr" presetSubtype="0" fill="hold" nodeType="withEffect">
                                  <p:stCondLst>
                                    <p:cond delay="0"/>
                                  </p:stCondLst>
                                  <p:childTnLst>
                                    <p:set>
                                      <p:cBhvr>
                                        <p:cTn id="24" dur="1" fill="hold">
                                          <p:stCondLst>
                                            <p:cond delay="0"/>
                                          </p:stCondLst>
                                        </p:cTn>
                                        <p:tgtEl>
                                          <p:spTgt spid="32775"/>
                                        </p:tgtEl>
                                        <p:attrNameLst>
                                          <p:attrName>style.visibility</p:attrName>
                                        </p:attrNameLst>
                                      </p:cBhvr>
                                      <p:to>
                                        <p:strVal val="visible"/>
                                      </p:to>
                                    </p:set>
                                    <p:anim calcmode="lin" valueType="num">
                                      <p:cBhvr>
                                        <p:cTn id="25" dur="500" fill="hold"/>
                                        <p:tgtEl>
                                          <p:spTgt spid="32775"/>
                                        </p:tgtEl>
                                        <p:attrNameLst>
                                          <p:attrName>ppt_w</p:attrName>
                                        </p:attrNameLst>
                                      </p:cBhvr>
                                      <p:tavLst>
                                        <p:tav tm="0">
                                          <p:val>
                                            <p:strVal val="#ppt_w*0.70"/>
                                          </p:val>
                                        </p:tav>
                                        <p:tav tm="100000">
                                          <p:val>
                                            <p:strVal val="#ppt_w"/>
                                          </p:val>
                                        </p:tav>
                                      </p:tavLst>
                                    </p:anim>
                                    <p:anim calcmode="lin" valueType="num">
                                      <p:cBhvr>
                                        <p:cTn id="26" dur="500" fill="hold"/>
                                        <p:tgtEl>
                                          <p:spTgt spid="32775"/>
                                        </p:tgtEl>
                                        <p:attrNameLst>
                                          <p:attrName>ppt_h</p:attrName>
                                        </p:attrNameLst>
                                      </p:cBhvr>
                                      <p:tavLst>
                                        <p:tav tm="0">
                                          <p:val>
                                            <p:strVal val="#ppt_h"/>
                                          </p:val>
                                        </p:tav>
                                        <p:tav tm="100000">
                                          <p:val>
                                            <p:strVal val="#ppt_h"/>
                                          </p:val>
                                        </p:tav>
                                      </p:tavLst>
                                    </p:anim>
                                    <p:animEffect transition="in" filter="fade">
                                      <p:cBhvr>
                                        <p:cTn id="27" dur="500"/>
                                        <p:tgtEl>
                                          <p:spTgt spid="32775"/>
                                        </p:tgtEl>
                                      </p:cBhvr>
                                    </p:animEffect>
                                  </p:childTnLst>
                                </p:cTn>
                              </p:par>
                              <p:par>
                                <p:cTn id="28" presetID="53" presetClass="entr" presetSubtype="0" fill="hold" grpId="0" nodeType="withEffect">
                                  <p:stCondLst>
                                    <p:cond delay="0"/>
                                  </p:stCondLst>
                                  <p:childTnLst>
                                    <p:set>
                                      <p:cBhvr>
                                        <p:cTn id="29" dur="1" fill="hold">
                                          <p:stCondLst>
                                            <p:cond delay="0"/>
                                          </p:stCondLst>
                                        </p:cTn>
                                        <p:tgtEl>
                                          <p:spTgt spid="32776"/>
                                        </p:tgtEl>
                                        <p:attrNameLst>
                                          <p:attrName>style.visibility</p:attrName>
                                        </p:attrNameLst>
                                      </p:cBhvr>
                                      <p:to>
                                        <p:strVal val="visible"/>
                                      </p:to>
                                    </p:set>
                                    <p:anim calcmode="lin" valueType="num">
                                      <p:cBhvr>
                                        <p:cTn id="30" dur="500" fill="hold"/>
                                        <p:tgtEl>
                                          <p:spTgt spid="32776"/>
                                        </p:tgtEl>
                                        <p:attrNameLst>
                                          <p:attrName>ppt_w</p:attrName>
                                        </p:attrNameLst>
                                      </p:cBhvr>
                                      <p:tavLst>
                                        <p:tav tm="0">
                                          <p:val>
                                            <p:fltVal val="0"/>
                                          </p:val>
                                        </p:tav>
                                        <p:tav tm="100000">
                                          <p:val>
                                            <p:strVal val="#ppt_w"/>
                                          </p:val>
                                        </p:tav>
                                      </p:tavLst>
                                    </p:anim>
                                    <p:anim calcmode="lin" valueType="num">
                                      <p:cBhvr>
                                        <p:cTn id="31" dur="500" fill="hold"/>
                                        <p:tgtEl>
                                          <p:spTgt spid="32776"/>
                                        </p:tgtEl>
                                        <p:attrNameLst>
                                          <p:attrName>ppt_h</p:attrName>
                                        </p:attrNameLst>
                                      </p:cBhvr>
                                      <p:tavLst>
                                        <p:tav tm="0">
                                          <p:val>
                                            <p:fltVal val="0"/>
                                          </p:val>
                                        </p:tav>
                                        <p:tav tm="100000">
                                          <p:val>
                                            <p:strVal val="#ppt_h"/>
                                          </p:val>
                                        </p:tav>
                                      </p:tavLst>
                                    </p:anim>
                                    <p:animEffect transition="in" filter="fade">
                                      <p:cBhvr>
                                        <p:cTn id="32" dur="500"/>
                                        <p:tgtEl>
                                          <p:spTgt spid="32776"/>
                                        </p:tgtEl>
                                      </p:cBhvr>
                                    </p:animEffect>
                                  </p:childTnLst>
                                </p:cTn>
                              </p:par>
                              <p:par>
                                <p:cTn id="33" presetID="23" presetClass="entr" presetSubtype="16" fill="hold" grpId="0" nodeType="withEffect">
                                  <p:stCondLst>
                                    <p:cond delay="0"/>
                                  </p:stCondLst>
                                  <p:childTnLst>
                                    <p:set>
                                      <p:cBhvr>
                                        <p:cTn id="34" dur="1" fill="hold">
                                          <p:stCondLst>
                                            <p:cond delay="0"/>
                                          </p:stCondLst>
                                        </p:cTn>
                                        <p:tgtEl>
                                          <p:spTgt spid="32777"/>
                                        </p:tgtEl>
                                        <p:attrNameLst>
                                          <p:attrName>style.visibility</p:attrName>
                                        </p:attrNameLst>
                                      </p:cBhvr>
                                      <p:to>
                                        <p:strVal val="visible"/>
                                      </p:to>
                                    </p:set>
                                    <p:anim calcmode="lin" valueType="num">
                                      <p:cBhvr>
                                        <p:cTn id="35" dur="500" fill="hold"/>
                                        <p:tgtEl>
                                          <p:spTgt spid="32777"/>
                                        </p:tgtEl>
                                        <p:attrNameLst>
                                          <p:attrName>ppt_w</p:attrName>
                                        </p:attrNameLst>
                                      </p:cBhvr>
                                      <p:tavLst>
                                        <p:tav tm="0">
                                          <p:val>
                                            <p:fltVal val="0"/>
                                          </p:val>
                                        </p:tav>
                                        <p:tav tm="100000">
                                          <p:val>
                                            <p:strVal val="#ppt_w"/>
                                          </p:val>
                                        </p:tav>
                                      </p:tavLst>
                                    </p:anim>
                                    <p:anim calcmode="lin" valueType="num">
                                      <p:cBhvr>
                                        <p:cTn id="36" dur="500" fill="hold"/>
                                        <p:tgtEl>
                                          <p:spTgt spid="32777"/>
                                        </p:tgtEl>
                                        <p:attrNameLst>
                                          <p:attrName>ppt_h</p:attrName>
                                        </p:attrNameLst>
                                      </p:cBhvr>
                                      <p:tavLst>
                                        <p:tav tm="0">
                                          <p:val>
                                            <p:fltVal val="0"/>
                                          </p:val>
                                        </p:tav>
                                        <p:tav tm="100000">
                                          <p:val>
                                            <p:strVal val="#ppt_h"/>
                                          </p:val>
                                        </p:tav>
                                      </p:tavLst>
                                    </p:anim>
                                  </p:childTnLst>
                                </p:cTn>
                              </p:par>
                              <p:par>
                                <p:cTn id="37" presetID="23" presetClass="entr" presetSubtype="16" fill="hold" grpId="0" nodeType="withEffect">
                                  <p:stCondLst>
                                    <p:cond delay="0"/>
                                  </p:stCondLst>
                                  <p:childTnLst>
                                    <p:set>
                                      <p:cBhvr>
                                        <p:cTn id="38" dur="1" fill="hold">
                                          <p:stCondLst>
                                            <p:cond delay="0"/>
                                          </p:stCondLst>
                                        </p:cTn>
                                        <p:tgtEl>
                                          <p:spTgt spid="32778"/>
                                        </p:tgtEl>
                                        <p:attrNameLst>
                                          <p:attrName>style.visibility</p:attrName>
                                        </p:attrNameLst>
                                      </p:cBhvr>
                                      <p:to>
                                        <p:strVal val="visible"/>
                                      </p:to>
                                    </p:set>
                                    <p:anim calcmode="lin" valueType="num">
                                      <p:cBhvr>
                                        <p:cTn id="39" dur="500" fill="hold"/>
                                        <p:tgtEl>
                                          <p:spTgt spid="32778"/>
                                        </p:tgtEl>
                                        <p:attrNameLst>
                                          <p:attrName>ppt_w</p:attrName>
                                        </p:attrNameLst>
                                      </p:cBhvr>
                                      <p:tavLst>
                                        <p:tav tm="0">
                                          <p:val>
                                            <p:fltVal val="0"/>
                                          </p:val>
                                        </p:tav>
                                        <p:tav tm="100000">
                                          <p:val>
                                            <p:strVal val="#ppt_w"/>
                                          </p:val>
                                        </p:tav>
                                      </p:tavLst>
                                    </p:anim>
                                    <p:anim calcmode="lin" valueType="num">
                                      <p:cBhvr>
                                        <p:cTn id="40" dur="500" fill="hold"/>
                                        <p:tgtEl>
                                          <p:spTgt spid="32778"/>
                                        </p:tgtEl>
                                        <p:attrNameLst>
                                          <p:attrName>ppt_h</p:attrName>
                                        </p:attrNameLst>
                                      </p:cBhvr>
                                      <p:tavLst>
                                        <p:tav tm="0">
                                          <p:val>
                                            <p:fltVal val="0"/>
                                          </p:val>
                                        </p:tav>
                                        <p:tav tm="100000">
                                          <p:val>
                                            <p:strVal val="#ppt_h"/>
                                          </p:val>
                                        </p:tav>
                                      </p:tavLst>
                                    </p:anim>
                                  </p:childTnLst>
                                </p:cTn>
                              </p:par>
                              <p:par>
                                <p:cTn id="41" presetID="23" presetClass="entr" presetSubtype="16" fill="hold" grpId="0" nodeType="withEffect">
                                  <p:stCondLst>
                                    <p:cond delay="0"/>
                                  </p:stCondLst>
                                  <p:childTnLst>
                                    <p:set>
                                      <p:cBhvr>
                                        <p:cTn id="42" dur="1" fill="hold">
                                          <p:stCondLst>
                                            <p:cond delay="0"/>
                                          </p:stCondLst>
                                        </p:cTn>
                                        <p:tgtEl>
                                          <p:spTgt spid="32779"/>
                                        </p:tgtEl>
                                        <p:attrNameLst>
                                          <p:attrName>style.visibility</p:attrName>
                                        </p:attrNameLst>
                                      </p:cBhvr>
                                      <p:to>
                                        <p:strVal val="visible"/>
                                      </p:to>
                                    </p:set>
                                    <p:anim calcmode="lin" valueType="num">
                                      <p:cBhvr>
                                        <p:cTn id="43" dur="500" fill="hold"/>
                                        <p:tgtEl>
                                          <p:spTgt spid="32779"/>
                                        </p:tgtEl>
                                        <p:attrNameLst>
                                          <p:attrName>ppt_w</p:attrName>
                                        </p:attrNameLst>
                                      </p:cBhvr>
                                      <p:tavLst>
                                        <p:tav tm="0">
                                          <p:val>
                                            <p:fltVal val="0"/>
                                          </p:val>
                                        </p:tav>
                                        <p:tav tm="100000">
                                          <p:val>
                                            <p:strVal val="#ppt_w"/>
                                          </p:val>
                                        </p:tav>
                                      </p:tavLst>
                                    </p:anim>
                                    <p:anim calcmode="lin" valueType="num">
                                      <p:cBhvr>
                                        <p:cTn id="44" dur="500" fill="hold"/>
                                        <p:tgtEl>
                                          <p:spTgt spid="32779"/>
                                        </p:tgtEl>
                                        <p:attrNameLst>
                                          <p:attrName>ppt_h</p:attrName>
                                        </p:attrNameLst>
                                      </p:cBhvr>
                                      <p:tavLst>
                                        <p:tav tm="0">
                                          <p:val>
                                            <p:fltVal val="0"/>
                                          </p:val>
                                        </p:tav>
                                        <p:tav tm="100000">
                                          <p:val>
                                            <p:strVal val="#ppt_h"/>
                                          </p:val>
                                        </p:tav>
                                      </p:tavLst>
                                    </p:anim>
                                  </p:childTnLst>
                                </p:cTn>
                              </p:par>
                              <p:par>
                                <p:cTn id="45" presetID="23" presetClass="entr" presetSubtype="16" fill="hold" grpId="0" nodeType="withEffect">
                                  <p:stCondLst>
                                    <p:cond delay="0"/>
                                  </p:stCondLst>
                                  <p:childTnLst>
                                    <p:set>
                                      <p:cBhvr>
                                        <p:cTn id="46" dur="1" fill="hold">
                                          <p:stCondLst>
                                            <p:cond delay="0"/>
                                          </p:stCondLst>
                                        </p:cTn>
                                        <p:tgtEl>
                                          <p:spTgt spid="32780"/>
                                        </p:tgtEl>
                                        <p:attrNameLst>
                                          <p:attrName>style.visibility</p:attrName>
                                        </p:attrNameLst>
                                      </p:cBhvr>
                                      <p:to>
                                        <p:strVal val="visible"/>
                                      </p:to>
                                    </p:set>
                                    <p:anim calcmode="lin" valueType="num">
                                      <p:cBhvr>
                                        <p:cTn id="47" dur="500" fill="hold"/>
                                        <p:tgtEl>
                                          <p:spTgt spid="32780"/>
                                        </p:tgtEl>
                                        <p:attrNameLst>
                                          <p:attrName>ppt_w</p:attrName>
                                        </p:attrNameLst>
                                      </p:cBhvr>
                                      <p:tavLst>
                                        <p:tav tm="0">
                                          <p:val>
                                            <p:fltVal val="0"/>
                                          </p:val>
                                        </p:tav>
                                        <p:tav tm="100000">
                                          <p:val>
                                            <p:strVal val="#ppt_w"/>
                                          </p:val>
                                        </p:tav>
                                      </p:tavLst>
                                    </p:anim>
                                    <p:anim calcmode="lin" valueType="num">
                                      <p:cBhvr>
                                        <p:cTn id="48" dur="500" fill="hold"/>
                                        <p:tgtEl>
                                          <p:spTgt spid="32780"/>
                                        </p:tgtEl>
                                        <p:attrNameLst>
                                          <p:attrName>ppt_h</p:attrName>
                                        </p:attrNameLst>
                                      </p:cBhvr>
                                      <p:tavLst>
                                        <p:tav tm="0">
                                          <p:val>
                                            <p:fltVal val="0"/>
                                          </p:val>
                                        </p:tav>
                                        <p:tav tm="100000">
                                          <p:val>
                                            <p:strVal val="#ppt_h"/>
                                          </p:val>
                                        </p:tav>
                                      </p:tavLst>
                                    </p:anim>
                                  </p:childTnLst>
                                </p:cTn>
                              </p:par>
                            </p:childTnLst>
                          </p:cTn>
                        </p:par>
                        <p:par>
                          <p:cTn id="49" fill="hold" nodeType="afterGroup">
                            <p:stCondLst>
                              <p:cond delay="500"/>
                            </p:stCondLst>
                            <p:childTnLst>
                              <p:par>
                                <p:cTn id="50" presetID="29" presetClass="entr" presetSubtype="0" fill="hold" nodeType="afterEffect">
                                  <p:stCondLst>
                                    <p:cond delay="0"/>
                                  </p:stCondLst>
                                  <p:childTnLst>
                                    <p:set>
                                      <p:cBhvr>
                                        <p:cTn id="51" dur="1" fill="hold">
                                          <p:stCondLst>
                                            <p:cond delay="0"/>
                                          </p:stCondLst>
                                        </p:cTn>
                                        <p:tgtEl>
                                          <p:spTgt spid="32782"/>
                                        </p:tgtEl>
                                        <p:attrNameLst>
                                          <p:attrName>style.visibility</p:attrName>
                                        </p:attrNameLst>
                                      </p:cBhvr>
                                      <p:to>
                                        <p:strVal val="visible"/>
                                      </p:to>
                                    </p:set>
                                    <p:anim calcmode="lin" valueType="num">
                                      <p:cBhvr>
                                        <p:cTn id="52" dur="500" fill="hold"/>
                                        <p:tgtEl>
                                          <p:spTgt spid="32782"/>
                                        </p:tgtEl>
                                        <p:attrNameLst>
                                          <p:attrName>ppt_x</p:attrName>
                                        </p:attrNameLst>
                                      </p:cBhvr>
                                      <p:tavLst>
                                        <p:tav tm="0">
                                          <p:val>
                                            <p:strVal val="#ppt_x-.2"/>
                                          </p:val>
                                        </p:tav>
                                        <p:tav tm="100000">
                                          <p:val>
                                            <p:strVal val="#ppt_x"/>
                                          </p:val>
                                        </p:tav>
                                      </p:tavLst>
                                    </p:anim>
                                    <p:anim calcmode="lin" valueType="num">
                                      <p:cBhvr>
                                        <p:cTn id="53" dur="500" fill="hold"/>
                                        <p:tgtEl>
                                          <p:spTgt spid="32782"/>
                                        </p:tgtEl>
                                        <p:attrNameLst>
                                          <p:attrName>ppt_y</p:attrName>
                                        </p:attrNameLst>
                                      </p:cBhvr>
                                      <p:tavLst>
                                        <p:tav tm="0">
                                          <p:val>
                                            <p:strVal val="#ppt_y"/>
                                          </p:val>
                                        </p:tav>
                                        <p:tav tm="100000">
                                          <p:val>
                                            <p:strVal val="#ppt_y"/>
                                          </p:val>
                                        </p:tav>
                                      </p:tavLst>
                                    </p:anim>
                                    <p:animEffect transition="in" filter="wipe(right)" prLst="gradientSize: 0.1">
                                      <p:cBhvr>
                                        <p:cTn id="54" dur="500"/>
                                        <p:tgtEl>
                                          <p:spTgt spid="32782"/>
                                        </p:tgtEl>
                                      </p:cBhvr>
                                    </p:animEffect>
                                  </p:childTnLst>
                                </p:cTn>
                              </p:par>
                            </p:childTnLst>
                          </p:cTn>
                        </p:par>
                        <p:par>
                          <p:cTn id="55" fill="hold" nodeType="afterGroup">
                            <p:stCondLst>
                              <p:cond delay="1000"/>
                            </p:stCondLst>
                            <p:childTnLst>
                              <p:par>
                                <p:cTn id="56" presetID="4" presetClass="entr" presetSubtype="16" fill="hold" grpId="0" nodeType="afterEffect">
                                  <p:stCondLst>
                                    <p:cond delay="0"/>
                                  </p:stCondLst>
                                  <p:childTnLst>
                                    <p:set>
                                      <p:cBhvr>
                                        <p:cTn id="57" dur="1" fill="hold">
                                          <p:stCondLst>
                                            <p:cond delay="0"/>
                                          </p:stCondLst>
                                        </p:cTn>
                                        <p:tgtEl>
                                          <p:spTgt spid="32789"/>
                                        </p:tgtEl>
                                        <p:attrNameLst>
                                          <p:attrName>style.visibility</p:attrName>
                                        </p:attrNameLst>
                                      </p:cBhvr>
                                      <p:to>
                                        <p:strVal val="visible"/>
                                      </p:to>
                                    </p:set>
                                    <p:animEffect transition="in" filter="box(in)">
                                      <p:cBhvr>
                                        <p:cTn id="58" dur="500"/>
                                        <p:tgtEl>
                                          <p:spTgt spid="32789"/>
                                        </p:tgtEl>
                                      </p:cBhvr>
                                    </p:animEffect>
                                  </p:childTnLst>
                                </p:cTn>
                              </p:par>
                            </p:childTnLst>
                          </p:cTn>
                        </p:par>
                        <p:par>
                          <p:cTn id="59" fill="hold" nodeType="afterGroup">
                            <p:stCondLst>
                              <p:cond delay="1500"/>
                            </p:stCondLst>
                            <p:childTnLst>
                              <p:par>
                                <p:cTn id="60" presetID="5" presetClass="entr" presetSubtype="10" fill="hold" nodeType="afterEffect">
                                  <p:stCondLst>
                                    <p:cond delay="0"/>
                                  </p:stCondLst>
                                  <p:childTnLst>
                                    <p:set>
                                      <p:cBhvr>
                                        <p:cTn id="61" dur="1" fill="hold">
                                          <p:stCondLst>
                                            <p:cond delay="0"/>
                                          </p:stCondLst>
                                        </p:cTn>
                                        <p:tgtEl>
                                          <p:spTgt spid="32784"/>
                                        </p:tgtEl>
                                        <p:attrNameLst>
                                          <p:attrName>style.visibility</p:attrName>
                                        </p:attrNameLst>
                                      </p:cBhvr>
                                      <p:to>
                                        <p:strVal val="visible"/>
                                      </p:to>
                                    </p:set>
                                    <p:animEffect transition="in" filter="checkerboard(across)">
                                      <p:cBhvr>
                                        <p:cTn id="62" dur="500"/>
                                        <p:tgtEl>
                                          <p:spTgt spid="32784"/>
                                        </p:tgtEl>
                                      </p:cBhvr>
                                    </p:animEffect>
                                  </p:childTnLst>
                                </p:cTn>
                              </p:par>
                            </p:childTnLst>
                          </p:cTn>
                        </p:par>
                        <p:par>
                          <p:cTn id="63" fill="hold" nodeType="afterGroup">
                            <p:stCondLst>
                              <p:cond delay="2000"/>
                            </p:stCondLst>
                            <p:childTnLst>
                              <p:par>
                                <p:cTn id="64" presetID="2" presetClass="entr" presetSubtype="4" fill="hold" nodeType="afterEffect">
                                  <p:stCondLst>
                                    <p:cond delay="0"/>
                                  </p:stCondLst>
                                  <p:childTnLst>
                                    <p:set>
                                      <p:cBhvr>
                                        <p:cTn id="65" dur="1" fill="hold">
                                          <p:stCondLst>
                                            <p:cond delay="0"/>
                                          </p:stCondLst>
                                        </p:cTn>
                                        <p:tgtEl>
                                          <p:spTgt spid="32786"/>
                                        </p:tgtEl>
                                        <p:attrNameLst>
                                          <p:attrName>style.visibility</p:attrName>
                                        </p:attrNameLst>
                                      </p:cBhvr>
                                      <p:to>
                                        <p:strVal val="visible"/>
                                      </p:to>
                                    </p:set>
                                    <p:anim calcmode="lin" valueType="num">
                                      <p:cBhvr additive="base">
                                        <p:cTn id="66" dur="500" fill="hold"/>
                                        <p:tgtEl>
                                          <p:spTgt spid="32786"/>
                                        </p:tgtEl>
                                        <p:attrNameLst>
                                          <p:attrName>ppt_x</p:attrName>
                                        </p:attrNameLst>
                                      </p:cBhvr>
                                      <p:tavLst>
                                        <p:tav tm="0">
                                          <p:val>
                                            <p:strVal val="#ppt_x"/>
                                          </p:val>
                                        </p:tav>
                                        <p:tav tm="100000">
                                          <p:val>
                                            <p:strVal val="#ppt_x"/>
                                          </p:val>
                                        </p:tav>
                                      </p:tavLst>
                                    </p:anim>
                                    <p:anim calcmode="lin" valueType="num">
                                      <p:cBhvr additive="base">
                                        <p:cTn id="67" dur="500" fill="hold"/>
                                        <p:tgtEl>
                                          <p:spTgt spid="32786"/>
                                        </p:tgtEl>
                                        <p:attrNameLst>
                                          <p:attrName>ppt_y</p:attrName>
                                        </p:attrNameLst>
                                      </p:cBhvr>
                                      <p:tavLst>
                                        <p:tav tm="0">
                                          <p:val>
                                            <p:strVal val="1+#ppt_h/2"/>
                                          </p:val>
                                        </p:tav>
                                        <p:tav tm="100000">
                                          <p:val>
                                            <p:strVal val="#ppt_y"/>
                                          </p:val>
                                        </p:tav>
                                      </p:tavLst>
                                    </p:anim>
                                  </p:childTnLst>
                                </p:cTn>
                              </p:par>
                            </p:childTnLst>
                          </p:cTn>
                        </p:par>
                        <p:par>
                          <p:cTn id="68" fill="hold" nodeType="afterGroup">
                            <p:stCondLst>
                              <p:cond delay="2500"/>
                            </p:stCondLst>
                            <p:childTnLst>
                              <p:par>
                                <p:cTn id="69" presetID="3" presetClass="entr" presetSubtype="10" fill="hold" grpId="0" nodeType="afterEffect">
                                  <p:stCondLst>
                                    <p:cond delay="0"/>
                                  </p:stCondLst>
                                  <p:childTnLst>
                                    <p:set>
                                      <p:cBhvr>
                                        <p:cTn id="70" dur="1" fill="hold">
                                          <p:stCondLst>
                                            <p:cond delay="0"/>
                                          </p:stCondLst>
                                        </p:cTn>
                                        <p:tgtEl>
                                          <p:spTgt spid="32791"/>
                                        </p:tgtEl>
                                        <p:attrNameLst>
                                          <p:attrName>style.visibility</p:attrName>
                                        </p:attrNameLst>
                                      </p:cBhvr>
                                      <p:to>
                                        <p:strVal val="visible"/>
                                      </p:to>
                                    </p:set>
                                    <p:animEffect transition="in" filter="blinds(horizontal)">
                                      <p:cBhvr>
                                        <p:cTn id="71" dur="500"/>
                                        <p:tgtEl>
                                          <p:spTgt spid="32791"/>
                                        </p:tgtEl>
                                      </p:cBhvr>
                                    </p:animEffect>
                                  </p:childTnLst>
                                </p:cTn>
                              </p:par>
                            </p:childTnLst>
                          </p:cTn>
                        </p:par>
                      </p:childTnLst>
                    </p:cTn>
                  </p:par>
                  <p:par>
                    <p:cTn id="72" fill="hold" nodeType="clickPar">
                      <p:stCondLst>
                        <p:cond delay="indefinite"/>
                      </p:stCondLst>
                      <p:childTnLst>
                        <p:par>
                          <p:cTn id="73" fill="hold" nodeType="withGroup">
                            <p:stCondLst>
                              <p:cond delay="0"/>
                            </p:stCondLst>
                            <p:childTnLst>
                              <p:par>
                                <p:cTn id="74" presetID="2" presetClass="entr" presetSubtype="4" fill="hold" grpId="0" nodeType="clickEffect">
                                  <p:stCondLst>
                                    <p:cond delay="0"/>
                                  </p:stCondLst>
                                  <p:childTnLst>
                                    <p:set>
                                      <p:cBhvr>
                                        <p:cTn id="75" dur="1" fill="hold">
                                          <p:stCondLst>
                                            <p:cond delay="0"/>
                                          </p:stCondLst>
                                        </p:cTn>
                                        <p:tgtEl>
                                          <p:spTgt spid="32792">
                                            <p:txEl>
                                              <p:pRg st="0" end="0"/>
                                            </p:txEl>
                                          </p:spTgt>
                                        </p:tgtEl>
                                        <p:attrNameLst>
                                          <p:attrName>style.visibility</p:attrName>
                                        </p:attrNameLst>
                                      </p:cBhvr>
                                      <p:to>
                                        <p:strVal val="visible"/>
                                      </p:to>
                                    </p:set>
                                    <p:anim calcmode="lin" valueType="num">
                                      <p:cBhvr additive="base">
                                        <p:cTn id="76" dur="500" fill="hold"/>
                                        <p:tgtEl>
                                          <p:spTgt spid="32792">
                                            <p:txEl>
                                              <p:pRg st="0" end="0"/>
                                            </p:txEl>
                                          </p:spTgt>
                                        </p:tgtEl>
                                        <p:attrNameLst>
                                          <p:attrName>ppt_x</p:attrName>
                                        </p:attrNameLst>
                                      </p:cBhvr>
                                      <p:tavLst>
                                        <p:tav tm="0">
                                          <p:val>
                                            <p:strVal val="#ppt_x"/>
                                          </p:val>
                                        </p:tav>
                                        <p:tav tm="100000">
                                          <p:val>
                                            <p:strVal val="#ppt_x"/>
                                          </p:val>
                                        </p:tav>
                                      </p:tavLst>
                                    </p:anim>
                                    <p:anim calcmode="lin" valueType="num">
                                      <p:cBhvr additive="base">
                                        <p:cTn id="77" dur="500" fill="hold"/>
                                        <p:tgtEl>
                                          <p:spTgt spid="3279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78" fill="hold" nodeType="clickPar">
                      <p:stCondLst>
                        <p:cond delay="indefinite"/>
                      </p:stCondLst>
                      <p:childTnLst>
                        <p:par>
                          <p:cTn id="79" fill="hold" nodeType="withGroup">
                            <p:stCondLst>
                              <p:cond delay="0"/>
                            </p:stCondLst>
                            <p:childTnLst>
                              <p:par>
                                <p:cTn id="80" presetID="2" presetClass="entr" presetSubtype="4" fill="hold" grpId="0" nodeType="clickEffect">
                                  <p:stCondLst>
                                    <p:cond delay="0"/>
                                  </p:stCondLst>
                                  <p:childTnLst>
                                    <p:set>
                                      <p:cBhvr>
                                        <p:cTn id="81" dur="1" fill="hold">
                                          <p:stCondLst>
                                            <p:cond delay="0"/>
                                          </p:stCondLst>
                                        </p:cTn>
                                        <p:tgtEl>
                                          <p:spTgt spid="32793"/>
                                        </p:tgtEl>
                                        <p:attrNameLst>
                                          <p:attrName>style.visibility</p:attrName>
                                        </p:attrNameLst>
                                      </p:cBhvr>
                                      <p:to>
                                        <p:strVal val="visible"/>
                                      </p:to>
                                    </p:set>
                                    <p:anim calcmode="lin" valueType="num">
                                      <p:cBhvr additive="base">
                                        <p:cTn id="82" dur="500" fill="hold"/>
                                        <p:tgtEl>
                                          <p:spTgt spid="32793"/>
                                        </p:tgtEl>
                                        <p:attrNameLst>
                                          <p:attrName>ppt_x</p:attrName>
                                        </p:attrNameLst>
                                      </p:cBhvr>
                                      <p:tavLst>
                                        <p:tav tm="0">
                                          <p:val>
                                            <p:strVal val="#ppt_x"/>
                                          </p:val>
                                        </p:tav>
                                        <p:tav tm="100000">
                                          <p:val>
                                            <p:strVal val="#ppt_x"/>
                                          </p:val>
                                        </p:tav>
                                      </p:tavLst>
                                    </p:anim>
                                    <p:anim calcmode="lin" valueType="num">
                                      <p:cBhvr additive="base">
                                        <p:cTn id="83" dur="500" fill="hold"/>
                                        <p:tgtEl>
                                          <p:spTgt spid="32793"/>
                                        </p:tgtEl>
                                        <p:attrNameLst>
                                          <p:attrName>ppt_y</p:attrName>
                                        </p:attrNameLst>
                                      </p:cBhvr>
                                      <p:tavLst>
                                        <p:tav tm="0">
                                          <p:val>
                                            <p:strVal val="1+#ppt_h/2"/>
                                          </p:val>
                                        </p:tav>
                                        <p:tav tm="100000">
                                          <p:val>
                                            <p:strVal val="#ppt_y"/>
                                          </p:val>
                                        </p:tav>
                                      </p:tavLst>
                                    </p:anim>
                                  </p:childTnLst>
                                </p:cTn>
                              </p:par>
                            </p:childTnLst>
                          </p:cTn>
                        </p:par>
                      </p:childTnLst>
                    </p:cTn>
                  </p:par>
                  <p:par>
                    <p:cTn id="84" fill="hold" nodeType="clickPar">
                      <p:stCondLst>
                        <p:cond delay="indefinite"/>
                      </p:stCondLst>
                      <p:childTnLst>
                        <p:par>
                          <p:cTn id="85" fill="hold" nodeType="withGroup">
                            <p:stCondLst>
                              <p:cond delay="0"/>
                            </p:stCondLst>
                            <p:childTnLst>
                              <p:par>
                                <p:cTn id="86" presetID="2" presetClass="entr" presetSubtype="4" fill="hold" grpId="0" nodeType="clickEffect">
                                  <p:stCondLst>
                                    <p:cond delay="0"/>
                                  </p:stCondLst>
                                  <p:childTnLst>
                                    <p:set>
                                      <p:cBhvr>
                                        <p:cTn id="87" dur="1" fill="hold">
                                          <p:stCondLst>
                                            <p:cond delay="0"/>
                                          </p:stCondLst>
                                        </p:cTn>
                                        <p:tgtEl>
                                          <p:spTgt spid="32794"/>
                                        </p:tgtEl>
                                        <p:attrNameLst>
                                          <p:attrName>style.visibility</p:attrName>
                                        </p:attrNameLst>
                                      </p:cBhvr>
                                      <p:to>
                                        <p:strVal val="visible"/>
                                      </p:to>
                                    </p:set>
                                    <p:anim calcmode="lin" valueType="num">
                                      <p:cBhvr additive="base">
                                        <p:cTn id="88" dur="500" fill="hold"/>
                                        <p:tgtEl>
                                          <p:spTgt spid="32794"/>
                                        </p:tgtEl>
                                        <p:attrNameLst>
                                          <p:attrName>ppt_x</p:attrName>
                                        </p:attrNameLst>
                                      </p:cBhvr>
                                      <p:tavLst>
                                        <p:tav tm="0">
                                          <p:val>
                                            <p:strVal val="#ppt_x"/>
                                          </p:val>
                                        </p:tav>
                                        <p:tav tm="100000">
                                          <p:val>
                                            <p:strVal val="#ppt_x"/>
                                          </p:val>
                                        </p:tav>
                                      </p:tavLst>
                                    </p:anim>
                                    <p:anim calcmode="lin" valueType="num">
                                      <p:cBhvr additive="base">
                                        <p:cTn id="89" dur="500" fill="hold"/>
                                        <p:tgtEl>
                                          <p:spTgt spid="32794"/>
                                        </p:tgtEl>
                                        <p:attrNameLst>
                                          <p:attrName>ppt_y</p:attrName>
                                        </p:attrNameLst>
                                      </p:cBhvr>
                                      <p:tavLst>
                                        <p:tav tm="0">
                                          <p:val>
                                            <p:strVal val="1+#ppt_h/2"/>
                                          </p:val>
                                        </p:tav>
                                        <p:tav tm="100000">
                                          <p:val>
                                            <p:strVal val="#ppt_y"/>
                                          </p:val>
                                        </p:tav>
                                      </p:tavLst>
                                    </p:anim>
                                  </p:childTnLst>
                                </p:cTn>
                              </p:par>
                            </p:childTnLst>
                          </p:cTn>
                        </p:par>
                      </p:childTnLst>
                    </p:cTn>
                  </p:par>
                  <p:par>
                    <p:cTn id="90" fill="hold" nodeType="clickPar">
                      <p:stCondLst>
                        <p:cond delay="indefinite"/>
                      </p:stCondLst>
                      <p:childTnLst>
                        <p:par>
                          <p:cTn id="91" fill="hold" nodeType="withGroup">
                            <p:stCondLst>
                              <p:cond delay="0"/>
                            </p:stCondLst>
                            <p:childTnLst>
                              <p:par>
                                <p:cTn id="92" presetID="2" presetClass="entr" presetSubtype="4" fill="hold" grpId="0" nodeType="clickEffect">
                                  <p:stCondLst>
                                    <p:cond delay="0"/>
                                  </p:stCondLst>
                                  <p:childTnLst>
                                    <p:set>
                                      <p:cBhvr>
                                        <p:cTn id="93" dur="1" fill="hold">
                                          <p:stCondLst>
                                            <p:cond delay="0"/>
                                          </p:stCondLst>
                                        </p:cTn>
                                        <p:tgtEl>
                                          <p:spTgt spid="32795"/>
                                        </p:tgtEl>
                                        <p:attrNameLst>
                                          <p:attrName>style.visibility</p:attrName>
                                        </p:attrNameLst>
                                      </p:cBhvr>
                                      <p:to>
                                        <p:strVal val="visible"/>
                                      </p:to>
                                    </p:set>
                                    <p:anim calcmode="lin" valueType="num">
                                      <p:cBhvr additive="base">
                                        <p:cTn id="94" dur="500" fill="hold"/>
                                        <p:tgtEl>
                                          <p:spTgt spid="32795"/>
                                        </p:tgtEl>
                                        <p:attrNameLst>
                                          <p:attrName>ppt_x</p:attrName>
                                        </p:attrNameLst>
                                      </p:cBhvr>
                                      <p:tavLst>
                                        <p:tav tm="0">
                                          <p:val>
                                            <p:strVal val="#ppt_x"/>
                                          </p:val>
                                        </p:tav>
                                        <p:tav tm="100000">
                                          <p:val>
                                            <p:strVal val="#ppt_x"/>
                                          </p:val>
                                        </p:tav>
                                      </p:tavLst>
                                    </p:anim>
                                    <p:anim calcmode="lin" valueType="num">
                                      <p:cBhvr additive="base">
                                        <p:cTn id="95" dur="500" fill="hold"/>
                                        <p:tgtEl>
                                          <p:spTgt spid="32795"/>
                                        </p:tgtEl>
                                        <p:attrNameLst>
                                          <p:attrName>ppt_y</p:attrName>
                                        </p:attrNameLst>
                                      </p:cBhvr>
                                      <p:tavLst>
                                        <p:tav tm="0">
                                          <p:val>
                                            <p:strVal val="1+#ppt_h/2"/>
                                          </p:val>
                                        </p:tav>
                                        <p:tav tm="100000">
                                          <p:val>
                                            <p:strVal val="#ppt_y"/>
                                          </p:val>
                                        </p:tav>
                                      </p:tavLst>
                                    </p:anim>
                                  </p:childTnLst>
                                </p:cTn>
                              </p:par>
                            </p:childTnLst>
                          </p:cTn>
                        </p:par>
                      </p:childTnLst>
                    </p:cTn>
                  </p:par>
                  <p:par>
                    <p:cTn id="96" fill="hold" nodeType="clickPar">
                      <p:stCondLst>
                        <p:cond delay="indefinite"/>
                      </p:stCondLst>
                      <p:childTnLst>
                        <p:par>
                          <p:cTn id="97" fill="hold" nodeType="withGroup">
                            <p:stCondLst>
                              <p:cond delay="0"/>
                            </p:stCondLst>
                            <p:childTnLst>
                              <p:par>
                                <p:cTn id="98" presetID="2" presetClass="entr" presetSubtype="4" fill="hold" grpId="0" nodeType="clickEffect">
                                  <p:stCondLst>
                                    <p:cond delay="0"/>
                                  </p:stCondLst>
                                  <p:childTnLst>
                                    <p:set>
                                      <p:cBhvr>
                                        <p:cTn id="99" dur="1" fill="hold">
                                          <p:stCondLst>
                                            <p:cond delay="0"/>
                                          </p:stCondLst>
                                        </p:cTn>
                                        <p:tgtEl>
                                          <p:spTgt spid="32796"/>
                                        </p:tgtEl>
                                        <p:attrNameLst>
                                          <p:attrName>style.visibility</p:attrName>
                                        </p:attrNameLst>
                                      </p:cBhvr>
                                      <p:to>
                                        <p:strVal val="visible"/>
                                      </p:to>
                                    </p:set>
                                    <p:anim calcmode="lin" valueType="num">
                                      <p:cBhvr additive="base">
                                        <p:cTn id="100" dur="500" fill="hold"/>
                                        <p:tgtEl>
                                          <p:spTgt spid="32796"/>
                                        </p:tgtEl>
                                        <p:attrNameLst>
                                          <p:attrName>ppt_x</p:attrName>
                                        </p:attrNameLst>
                                      </p:cBhvr>
                                      <p:tavLst>
                                        <p:tav tm="0">
                                          <p:val>
                                            <p:strVal val="#ppt_x"/>
                                          </p:val>
                                        </p:tav>
                                        <p:tav tm="100000">
                                          <p:val>
                                            <p:strVal val="#ppt_x"/>
                                          </p:val>
                                        </p:tav>
                                      </p:tavLst>
                                    </p:anim>
                                    <p:anim calcmode="lin" valueType="num">
                                      <p:cBhvr additive="base">
                                        <p:cTn id="101" dur="500" fill="hold"/>
                                        <p:tgtEl>
                                          <p:spTgt spid="32796"/>
                                        </p:tgtEl>
                                        <p:attrNameLst>
                                          <p:attrName>ppt_y</p:attrName>
                                        </p:attrNameLst>
                                      </p:cBhvr>
                                      <p:tavLst>
                                        <p:tav tm="0">
                                          <p:val>
                                            <p:strVal val="1+#ppt_h/2"/>
                                          </p:val>
                                        </p:tav>
                                        <p:tav tm="100000">
                                          <p:val>
                                            <p:strVal val="#ppt_y"/>
                                          </p:val>
                                        </p:tav>
                                      </p:tavLst>
                                    </p:anim>
                                  </p:childTnLst>
                                </p:cTn>
                              </p:par>
                            </p:childTnLst>
                          </p:cTn>
                        </p:par>
                      </p:childTnLst>
                    </p:cTn>
                  </p:par>
                  <p:par>
                    <p:cTn id="102" fill="hold" nodeType="clickPar">
                      <p:stCondLst>
                        <p:cond delay="indefinite"/>
                      </p:stCondLst>
                      <p:childTnLst>
                        <p:par>
                          <p:cTn id="103" fill="hold" nodeType="withGroup">
                            <p:stCondLst>
                              <p:cond delay="0"/>
                            </p:stCondLst>
                            <p:childTnLst>
                              <p:par>
                                <p:cTn id="104" presetID="2" presetClass="entr" presetSubtype="4" fill="hold" grpId="0" nodeType="clickEffect">
                                  <p:stCondLst>
                                    <p:cond delay="0"/>
                                  </p:stCondLst>
                                  <p:childTnLst>
                                    <p:set>
                                      <p:cBhvr>
                                        <p:cTn id="105" dur="1" fill="hold">
                                          <p:stCondLst>
                                            <p:cond delay="0"/>
                                          </p:stCondLst>
                                        </p:cTn>
                                        <p:tgtEl>
                                          <p:spTgt spid="32797"/>
                                        </p:tgtEl>
                                        <p:attrNameLst>
                                          <p:attrName>style.visibility</p:attrName>
                                        </p:attrNameLst>
                                      </p:cBhvr>
                                      <p:to>
                                        <p:strVal val="visible"/>
                                      </p:to>
                                    </p:set>
                                    <p:anim calcmode="lin" valueType="num">
                                      <p:cBhvr additive="base">
                                        <p:cTn id="106" dur="500" fill="hold"/>
                                        <p:tgtEl>
                                          <p:spTgt spid="32797"/>
                                        </p:tgtEl>
                                        <p:attrNameLst>
                                          <p:attrName>ppt_x</p:attrName>
                                        </p:attrNameLst>
                                      </p:cBhvr>
                                      <p:tavLst>
                                        <p:tav tm="0">
                                          <p:val>
                                            <p:strVal val="#ppt_x"/>
                                          </p:val>
                                        </p:tav>
                                        <p:tav tm="100000">
                                          <p:val>
                                            <p:strVal val="#ppt_x"/>
                                          </p:val>
                                        </p:tav>
                                      </p:tavLst>
                                    </p:anim>
                                    <p:anim calcmode="lin" valueType="num">
                                      <p:cBhvr additive="base">
                                        <p:cTn id="107" dur="500" fill="hold"/>
                                        <p:tgtEl>
                                          <p:spTgt spid="32797"/>
                                        </p:tgtEl>
                                        <p:attrNameLst>
                                          <p:attrName>ppt_y</p:attrName>
                                        </p:attrNameLst>
                                      </p:cBhvr>
                                      <p:tavLst>
                                        <p:tav tm="0">
                                          <p:val>
                                            <p:strVal val="1+#ppt_h/2"/>
                                          </p:val>
                                        </p:tav>
                                        <p:tav tm="100000">
                                          <p:val>
                                            <p:strVal val="#ppt_y"/>
                                          </p:val>
                                        </p:tav>
                                      </p:tavLst>
                                    </p:anim>
                                  </p:childTnLst>
                                </p:cTn>
                              </p:par>
                            </p:childTnLst>
                          </p:cTn>
                        </p:par>
                      </p:childTnLst>
                    </p:cTn>
                  </p:par>
                  <p:par>
                    <p:cTn id="108" fill="hold" nodeType="clickPar">
                      <p:stCondLst>
                        <p:cond delay="indefinite"/>
                      </p:stCondLst>
                      <p:childTnLst>
                        <p:par>
                          <p:cTn id="109" fill="hold" nodeType="withGroup">
                            <p:stCondLst>
                              <p:cond delay="0"/>
                            </p:stCondLst>
                            <p:childTnLst>
                              <p:par>
                                <p:cTn id="110" presetID="2" presetClass="entr" presetSubtype="4" fill="hold" grpId="0" nodeType="clickEffect">
                                  <p:stCondLst>
                                    <p:cond delay="0"/>
                                  </p:stCondLst>
                                  <p:childTnLst>
                                    <p:set>
                                      <p:cBhvr>
                                        <p:cTn id="111" dur="1" fill="hold">
                                          <p:stCondLst>
                                            <p:cond delay="0"/>
                                          </p:stCondLst>
                                        </p:cTn>
                                        <p:tgtEl>
                                          <p:spTgt spid="32798"/>
                                        </p:tgtEl>
                                        <p:attrNameLst>
                                          <p:attrName>style.visibility</p:attrName>
                                        </p:attrNameLst>
                                      </p:cBhvr>
                                      <p:to>
                                        <p:strVal val="visible"/>
                                      </p:to>
                                    </p:set>
                                    <p:anim calcmode="lin" valueType="num">
                                      <p:cBhvr additive="base">
                                        <p:cTn id="112" dur="500" fill="hold"/>
                                        <p:tgtEl>
                                          <p:spTgt spid="32798"/>
                                        </p:tgtEl>
                                        <p:attrNameLst>
                                          <p:attrName>ppt_x</p:attrName>
                                        </p:attrNameLst>
                                      </p:cBhvr>
                                      <p:tavLst>
                                        <p:tav tm="0">
                                          <p:val>
                                            <p:strVal val="#ppt_x"/>
                                          </p:val>
                                        </p:tav>
                                        <p:tav tm="100000">
                                          <p:val>
                                            <p:strVal val="#ppt_x"/>
                                          </p:val>
                                        </p:tav>
                                      </p:tavLst>
                                    </p:anim>
                                    <p:anim calcmode="lin" valueType="num">
                                      <p:cBhvr additive="base">
                                        <p:cTn id="113" dur="500" fill="hold"/>
                                        <p:tgtEl>
                                          <p:spTgt spid="32798"/>
                                        </p:tgtEl>
                                        <p:attrNameLst>
                                          <p:attrName>ppt_y</p:attrName>
                                        </p:attrNameLst>
                                      </p:cBhvr>
                                      <p:tavLst>
                                        <p:tav tm="0">
                                          <p:val>
                                            <p:strVal val="1+#ppt_h/2"/>
                                          </p:val>
                                        </p:tav>
                                        <p:tav tm="100000">
                                          <p:val>
                                            <p:strVal val="#ppt_y"/>
                                          </p:val>
                                        </p:tav>
                                      </p:tavLst>
                                    </p:anim>
                                  </p:childTnLst>
                                </p:cTn>
                              </p:par>
                            </p:childTnLst>
                          </p:cTn>
                        </p:par>
                      </p:childTnLst>
                    </p:cTn>
                  </p:par>
                  <p:par>
                    <p:cTn id="114" fill="hold" nodeType="clickPar">
                      <p:stCondLst>
                        <p:cond delay="indefinite"/>
                      </p:stCondLst>
                      <p:childTnLst>
                        <p:par>
                          <p:cTn id="115" fill="hold" nodeType="withGroup">
                            <p:stCondLst>
                              <p:cond delay="0"/>
                            </p:stCondLst>
                            <p:childTnLst>
                              <p:par>
                                <p:cTn id="116" presetID="2" presetClass="entr" presetSubtype="4" fill="hold" grpId="0" nodeType="clickEffect">
                                  <p:stCondLst>
                                    <p:cond delay="0"/>
                                  </p:stCondLst>
                                  <p:childTnLst>
                                    <p:set>
                                      <p:cBhvr>
                                        <p:cTn id="117" dur="1" fill="hold">
                                          <p:stCondLst>
                                            <p:cond delay="0"/>
                                          </p:stCondLst>
                                        </p:cTn>
                                        <p:tgtEl>
                                          <p:spTgt spid="32799"/>
                                        </p:tgtEl>
                                        <p:attrNameLst>
                                          <p:attrName>style.visibility</p:attrName>
                                        </p:attrNameLst>
                                      </p:cBhvr>
                                      <p:to>
                                        <p:strVal val="visible"/>
                                      </p:to>
                                    </p:set>
                                    <p:anim calcmode="lin" valueType="num">
                                      <p:cBhvr additive="base">
                                        <p:cTn id="118" dur="500" fill="hold"/>
                                        <p:tgtEl>
                                          <p:spTgt spid="32799"/>
                                        </p:tgtEl>
                                        <p:attrNameLst>
                                          <p:attrName>ppt_x</p:attrName>
                                        </p:attrNameLst>
                                      </p:cBhvr>
                                      <p:tavLst>
                                        <p:tav tm="0">
                                          <p:val>
                                            <p:strVal val="#ppt_x"/>
                                          </p:val>
                                        </p:tav>
                                        <p:tav tm="100000">
                                          <p:val>
                                            <p:strVal val="#ppt_x"/>
                                          </p:val>
                                        </p:tav>
                                      </p:tavLst>
                                    </p:anim>
                                    <p:anim calcmode="lin" valueType="num">
                                      <p:cBhvr additive="base">
                                        <p:cTn id="119" dur="500" fill="hold"/>
                                        <p:tgtEl>
                                          <p:spTgt spid="3279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770" grpId="0"/>
      <p:bldP spid="32776" grpId="0"/>
      <p:bldP spid="32777" grpId="0"/>
      <p:bldP spid="32778" grpId="0"/>
      <p:bldP spid="32779" grpId="0"/>
      <p:bldP spid="32780" grpId="0"/>
      <p:bldP spid="32789" grpId="0"/>
      <p:bldP spid="32791" grpId="0"/>
      <p:bldP spid="32792" grpId="0" build="p"/>
      <p:bldP spid="32793" grpId="0"/>
      <p:bldP spid="32794" grpId="0"/>
      <p:bldP spid="32795" grpId="0"/>
      <p:bldP spid="32796" grpId="0"/>
      <p:bldP spid="32797" grpId="0"/>
      <p:bldP spid="32798" grpId="0"/>
      <p:bldP spid="32799"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a:extLst>
              <a:ext uri="{FF2B5EF4-FFF2-40B4-BE49-F238E27FC236}">
                <a16:creationId xmlns:a16="http://schemas.microsoft.com/office/drawing/2014/main" id="{307C6E7E-D9C0-4874-B999-4A931CAD13EB}"/>
              </a:ext>
            </a:extLst>
          </p:cNvPr>
          <p:cNvSpPr>
            <a:spLocks noGrp="1" noChangeArrowheads="1"/>
          </p:cNvSpPr>
          <p:nvPr>
            <p:ph type="title"/>
          </p:nvPr>
        </p:nvSpPr>
        <p:spPr>
          <a:xfrm>
            <a:off x="533400" y="0"/>
            <a:ext cx="8229600" cy="1384300"/>
          </a:xfrm>
        </p:spPr>
        <p:txBody>
          <a:bodyPr/>
          <a:lstStyle/>
          <a:p>
            <a:pPr eaLnBrk="1" hangingPunct="1"/>
            <a:r>
              <a:rPr lang="en-US" altLang="en-US" sz="3200">
                <a:solidFill>
                  <a:srgbClr val="FF3300"/>
                </a:solidFill>
                <a:latin typeface=".VnArabia" panose="020B7200000000000000" pitchFamily="34" charset="0"/>
              </a:rPr>
              <a:t>Unit 7 : Saving energy</a:t>
            </a:r>
            <a:br>
              <a:rPr lang="en-US" altLang="en-US" sz="3200">
                <a:solidFill>
                  <a:srgbClr val="FF3300"/>
                </a:solidFill>
                <a:latin typeface=".VnArabia" panose="020B7200000000000000" pitchFamily="34" charset="0"/>
              </a:rPr>
            </a:br>
            <a:r>
              <a:rPr lang="en-US" altLang="en-US" sz="3200">
                <a:solidFill>
                  <a:srgbClr val="FF3300"/>
                </a:solidFill>
                <a:latin typeface=".VnArabia" panose="020B7200000000000000" pitchFamily="34" charset="0"/>
              </a:rPr>
              <a:t> Lesson 2: Speak and listen</a:t>
            </a:r>
          </a:p>
        </p:txBody>
      </p:sp>
      <p:sp>
        <p:nvSpPr>
          <p:cNvPr id="15363" name="Rectangle 3">
            <a:extLst>
              <a:ext uri="{FF2B5EF4-FFF2-40B4-BE49-F238E27FC236}">
                <a16:creationId xmlns:a16="http://schemas.microsoft.com/office/drawing/2014/main" id="{4E43A503-5EF7-40E6-8901-086095DA6298}"/>
              </a:ext>
            </a:extLst>
          </p:cNvPr>
          <p:cNvSpPr>
            <a:spLocks noGrp="1" noChangeArrowheads="1"/>
          </p:cNvSpPr>
          <p:nvPr>
            <p:ph type="body" idx="1"/>
          </p:nvPr>
        </p:nvSpPr>
        <p:spPr>
          <a:xfrm>
            <a:off x="0" y="1143000"/>
            <a:ext cx="8686800" cy="609600"/>
          </a:xfrm>
        </p:spPr>
        <p:txBody>
          <a:bodyPr/>
          <a:lstStyle/>
          <a:p>
            <a:pPr eaLnBrk="1" hangingPunct="1">
              <a:lnSpc>
                <a:spcPct val="90000"/>
              </a:lnSpc>
              <a:buFontTx/>
              <a:buNone/>
            </a:pPr>
            <a:r>
              <a:rPr lang="en-US" altLang="en-US">
                <a:solidFill>
                  <a:srgbClr val="0000FF"/>
                </a:solidFill>
                <a:latin typeface=".VnTime" panose="020B7200000000000000" pitchFamily="34" charset="0"/>
              </a:rPr>
              <a:t>I/ Speak</a:t>
            </a:r>
          </a:p>
        </p:txBody>
      </p:sp>
      <p:sp>
        <p:nvSpPr>
          <p:cNvPr id="47108" name="Text Box 4">
            <a:extLst>
              <a:ext uri="{FF2B5EF4-FFF2-40B4-BE49-F238E27FC236}">
                <a16:creationId xmlns:a16="http://schemas.microsoft.com/office/drawing/2014/main" id="{0D55C438-4AC6-45FE-ACB5-20E6C19D3377}"/>
              </a:ext>
            </a:extLst>
          </p:cNvPr>
          <p:cNvSpPr txBox="1">
            <a:spLocks noChangeArrowheads="1"/>
          </p:cNvSpPr>
          <p:nvPr/>
        </p:nvSpPr>
        <p:spPr bwMode="auto">
          <a:xfrm>
            <a:off x="0" y="1600200"/>
            <a:ext cx="9144000"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0000FF"/>
                </a:solidFill>
              </a:rPr>
              <a:t>a) Look at the expressions in the tables and pictures. Make suggestions about how to save energy.</a:t>
            </a:r>
          </a:p>
        </p:txBody>
      </p:sp>
      <p:sp>
        <p:nvSpPr>
          <p:cNvPr id="15365" name="Text Box 5">
            <a:extLst>
              <a:ext uri="{FF2B5EF4-FFF2-40B4-BE49-F238E27FC236}">
                <a16:creationId xmlns:a16="http://schemas.microsoft.com/office/drawing/2014/main" id="{3AA5E7E9-8902-4FC9-86DA-15D228DBA13A}"/>
              </a:ext>
            </a:extLst>
          </p:cNvPr>
          <p:cNvSpPr txBox="1">
            <a:spLocks noChangeArrowheads="1"/>
          </p:cNvSpPr>
          <p:nvPr/>
        </p:nvSpPr>
        <p:spPr bwMode="auto">
          <a:xfrm>
            <a:off x="609600" y="2819400"/>
            <a:ext cx="2819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47110" name="Rectangle 6">
            <a:extLst>
              <a:ext uri="{FF2B5EF4-FFF2-40B4-BE49-F238E27FC236}">
                <a16:creationId xmlns:a16="http://schemas.microsoft.com/office/drawing/2014/main" id="{5A7CF1B7-B1BA-4AF5-AC2D-FF167EC81E6F}"/>
              </a:ext>
            </a:extLst>
          </p:cNvPr>
          <p:cNvSpPr>
            <a:spLocks noChangeArrowheads="1"/>
          </p:cNvSpPr>
          <p:nvPr/>
        </p:nvSpPr>
        <p:spPr bwMode="auto">
          <a:xfrm>
            <a:off x="228600" y="2438400"/>
            <a:ext cx="2362200" cy="30480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1600" b="1" i="1" u="sng">
                <a:solidFill>
                  <a:srgbClr val="0000FF"/>
                </a:solidFill>
                <a:latin typeface=".VnTime" panose="020B7200000000000000" pitchFamily="34" charset="0"/>
              </a:rPr>
              <a:t>Suggestion</a:t>
            </a:r>
          </a:p>
          <a:p>
            <a:pPr eaLnBrk="1" hangingPunct="1">
              <a:buFontTx/>
              <a:buNone/>
            </a:pPr>
            <a:r>
              <a:rPr lang="en-US" altLang="en-US" sz="1600">
                <a:solidFill>
                  <a:srgbClr val="0000FF"/>
                </a:solidFill>
                <a:latin typeface=".VnTime" panose="020B7200000000000000" pitchFamily="34" charset="0"/>
              </a:rPr>
              <a:t>1. I think we should...</a:t>
            </a:r>
          </a:p>
          <a:p>
            <a:pPr eaLnBrk="1" hangingPunct="1">
              <a:buFontTx/>
              <a:buNone/>
            </a:pPr>
            <a:r>
              <a:rPr lang="en-US" altLang="en-US" sz="1600">
                <a:solidFill>
                  <a:srgbClr val="0000FF"/>
                </a:solidFill>
                <a:latin typeface=".VnTime" panose="020B7200000000000000" pitchFamily="34" charset="0"/>
              </a:rPr>
              <a:t>2. Why don’t you/we ...?</a:t>
            </a:r>
          </a:p>
          <a:p>
            <a:pPr eaLnBrk="1" hangingPunct="1">
              <a:buFontTx/>
              <a:buNone/>
            </a:pPr>
            <a:r>
              <a:rPr lang="en-US" altLang="en-US" sz="1600">
                <a:solidFill>
                  <a:srgbClr val="0000FF"/>
                </a:solidFill>
                <a:latin typeface=".VnTime" panose="020B7200000000000000" pitchFamily="34" charset="0"/>
              </a:rPr>
              <a:t>3. How about + V-ing...?</a:t>
            </a:r>
          </a:p>
          <a:p>
            <a:pPr eaLnBrk="1" hangingPunct="1">
              <a:buFontTx/>
              <a:buNone/>
            </a:pPr>
            <a:r>
              <a:rPr lang="en-US" altLang="en-US" sz="1600">
                <a:solidFill>
                  <a:srgbClr val="0000FF"/>
                </a:solidFill>
                <a:latin typeface=".VnTime" panose="020B7200000000000000" pitchFamily="34" charset="0"/>
              </a:rPr>
              <a:t>4. What about + V-ing..? </a:t>
            </a:r>
          </a:p>
          <a:p>
            <a:pPr eaLnBrk="1" hangingPunct="1">
              <a:buFontTx/>
              <a:buNone/>
            </a:pPr>
            <a:r>
              <a:rPr lang="en-US" altLang="en-US" sz="1600">
                <a:solidFill>
                  <a:srgbClr val="0000FF"/>
                </a:solidFill>
                <a:latin typeface=".VnTime" panose="020B7200000000000000" pitchFamily="34" charset="0"/>
              </a:rPr>
              <a:t>5. I suggest + V-ing...</a:t>
            </a:r>
          </a:p>
          <a:p>
            <a:pPr eaLnBrk="1" hangingPunct="1">
              <a:buFontTx/>
              <a:buNone/>
            </a:pPr>
            <a:r>
              <a:rPr lang="en-US" altLang="en-US" sz="1600">
                <a:solidFill>
                  <a:srgbClr val="0000FF"/>
                </a:solidFill>
                <a:latin typeface=".VnTime" panose="020B7200000000000000" pitchFamily="34" charset="0"/>
              </a:rPr>
              <a:t>6. Shall we ...?</a:t>
            </a:r>
          </a:p>
          <a:p>
            <a:pPr eaLnBrk="1" hangingPunct="1">
              <a:buFontTx/>
              <a:buNone/>
            </a:pPr>
            <a:r>
              <a:rPr lang="en-US" altLang="en-US" sz="1600">
                <a:solidFill>
                  <a:srgbClr val="0000FF"/>
                </a:solidFill>
                <a:latin typeface=".VnTime" panose="020B7200000000000000" pitchFamily="34" charset="0"/>
              </a:rPr>
              <a:t>7. Let’s ...</a:t>
            </a:r>
          </a:p>
        </p:txBody>
      </p:sp>
      <p:sp>
        <p:nvSpPr>
          <p:cNvPr id="15367" name="Text Box 7">
            <a:extLst>
              <a:ext uri="{FF2B5EF4-FFF2-40B4-BE49-F238E27FC236}">
                <a16:creationId xmlns:a16="http://schemas.microsoft.com/office/drawing/2014/main" id="{6139AF1A-CABD-49DD-8144-8C25AF81CB34}"/>
              </a:ext>
            </a:extLst>
          </p:cNvPr>
          <p:cNvSpPr txBox="1">
            <a:spLocks noChangeArrowheads="1"/>
          </p:cNvSpPr>
          <p:nvPr/>
        </p:nvSpPr>
        <p:spPr bwMode="auto">
          <a:xfrm>
            <a:off x="5410200" y="2438400"/>
            <a:ext cx="2590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47112" name="Rectangle 8">
            <a:extLst>
              <a:ext uri="{FF2B5EF4-FFF2-40B4-BE49-F238E27FC236}">
                <a16:creationId xmlns:a16="http://schemas.microsoft.com/office/drawing/2014/main" id="{9C960776-DC4A-4387-A0FD-9DC3AF2125E4}"/>
              </a:ext>
            </a:extLst>
          </p:cNvPr>
          <p:cNvSpPr>
            <a:spLocks noChangeArrowheads="1"/>
          </p:cNvSpPr>
          <p:nvPr/>
        </p:nvSpPr>
        <p:spPr bwMode="auto">
          <a:xfrm>
            <a:off x="2743200" y="2438400"/>
            <a:ext cx="2362200" cy="30480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buFontTx/>
              <a:buNone/>
            </a:pPr>
            <a:r>
              <a:rPr lang="en-US" altLang="en-US" sz="1600" b="1" i="1" u="sng">
                <a:solidFill>
                  <a:srgbClr val="0000FF"/>
                </a:solidFill>
                <a:latin typeface=".VnTime" panose="020B7200000000000000" pitchFamily="34" charset="0"/>
              </a:rPr>
              <a:t>Response</a:t>
            </a:r>
          </a:p>
          <a:p>
            <a:pPr eaLnBrk="1" hangingPunct="1">
              <a:buFontTx/>
              <a:buNone/>
            </a:pPr>
            <a:r>
              <a:rPr lang="en-US" altLang="en-US" sz="1600">
                <a:solidFill>
                  <a:srgbClr val="0000FF"/>
                </a:solidFill>
                <a:latin typeface=".VnTime" panose="020B7200000000000000" pitchFamily="34" charset="0"/>
              </a:rPr>
              <a:t>- OK.</a:t>
            </a:r>
          </a:p>
          <a:p>
            <a:pPr eaLnBrk="1" hangingPunct="1">
              <a:buFontTx/>
              <a:buNone/>
            </a:pPr>
            <a:r>
              <a:rPr lang="en-US" altLang="en-US" sz="1600">
                <a:solidFill>
                  <a:srgbClr val="0000FF"/>
                </a:solidFill>
                <a:latin typeface=".VnTime" panose="020B7200000000000000" pitchFamily="34" charset="0"/>
              </a:rPr>
              <a:t>- That’s a good idea.</a:t>
            </a:r>
          </a:p>
          <a:p>
            <a:pPr eaLnBrk="1" hangingPunct="1">
              <a:buFontTx/>
              <a:buNone/>
            </a:pPr>
            <a:r>
              <a:rPr lang="en-US" altLang="en-US" sz="1600">
                <a:solidFill>
                  <a:srgbClr val="0000FF"/>
                </a:solidFill>
                <a:latin typeface=".VnTime" panose="020B7200000000000000" pitchFamily="34" charset="0"/>
              </a:rPr>
              <a:t>- All right.</a:t>
            </a:r>
          </a:p>
          <a:p>
            <a:pPr eaLnBrk="1" hangingPunct="1">
              <a:buFontTx/>
              <a:buNone/>
            </a:pPr>
            <a:r>
              <a:rPr lang="en-US" altLang="en-US" sz="1600">
                <a:solidFill>
                  <a:srgbClr val="0000FF"/>
                </a:solidFill>
                <a:latin typeface=".VnTime" panose="020B7200000000000000" pitchFamily="34" charset="0"/>
              </a:rPr>
              <a:t>- Let’s ...</a:t>
            </a:r>
          </a:p>
          <a:p>
            <a:pPr eaLnBrk="1" hangingPunct="1">
              <a:buFontTx/>
              <a:buNone/>
            </a:pPr>
            <a:r>
              <a:rPr lang="en-US" altLang="en-US" sz="1600">
                <a:solidFill>
                  <a:srgbClr val="0000FF"/>
                </a:solidFill>
                <a:latin typeface=".VnTime" panose="020B7200000000000000" pitchFamily="34" charset="0"/>
              </a:rPr>
              <a:t>- No. I don’t want to.</a:t>
            </a:r>
          </a:p>
          <a:p>
            <a:pPr eaLnBrk="1" hangingPunct="1">
              <a:buFontTx/>
              <a:buNone/>
            </a:pPr>
            <a:r>
              <a:rPr lang="en-US" altLang="en-US" sz="1600">
                <a:solidFill>
                  <a:srgbClr val="0000FF"/>
                </a:solidFill>
                <a:latin typeface=".VnTime" panose="020B7200000000000000" pitchFamily="34" charset="0"/>
              </a:rPr>
              <a:t>- I prefer to ...</a:t>
            </a:r>
          </a:p>
          <a:p>
            <a:pPr eaLnBrk="1" hangingPunct="1">
              <a:buFontTx/>
              <a:buNone/>
            </a:pPr>
            <a:endParaRPr lang="en-US" altLang="en-US" sz="1600" b="1" i="1" u="sng">
              <a:solidFill>
                <a:srgbClr val="0000FF"/>
              </a:solidFill>
              <a:latin typeface=".VnTime" panose="020B7200000000000000" pitchFamily="34" charset="0"/>
            </a:endParaRPr>
          </a:p>
          <a:p>
            <a:pPr eaLnBrk="1" hangingPunct="1"/>
            <a:endParaRPr lang="en-US" altLang="en-US" sz="2800" b="1" i="1" u="sng"/>
          </a:p>
        </p:txBody>
      </p:sp>
      <p:pic>
        <p:nvPicPr>
          <p:cNvPr id="47114" name="Picture 10">
            <a:extLst>
              <a:ext uri="{FF2B5EF4-FFF2-40B4-BE49-F238E27FC236}">
                <a16:creationId xmlns:a16="http://schemas.microsoft.com/office/drawing/2014/main" id="{0AA35BB4-2058-48F5-BF99-303F7B773D0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41011" t="23488" b="10869"/>
          <a:stretch>
            <a:fillRect/>
          </a:stretch>
        </p:blipFill>
        <p:spPr bwMode="auto">
          <a:xfrm>
            <a:off x="5334000" y="2438400"/>
            <a:ext cx="35052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7115" name="Text Box 11">
            <a:extLst>
              <a:ext uri="{FF2B5EF4-FFF2-40B4-BE49-F238E27FC236}">
                <a16:creationId xmlns:a16="http://schemas.microsoft.com/office/drawing/2014/main" id="{36526A31-9650-4C3E-B37C-DC0DDF6D1BB2}"/>
              </a:ext>
            </a:extLst>
          </p:cNvPr>
          <p:cNvSpPr txBox="1">
            <a:spLocks noChangeArrowheads="1"/>
          </p:cNvSpPr>
          <p:nvPr/>
        </p:nvSpPr>
        <p:spPr bwMode="auto">
          <a:xfrm>
            <a:off x="5410200" y="5029200"/>
            <a:ext cx="3733800" cy="1069975"/>
          </a:xfrm>
          <a:prstGeom prst="rect">
            <a:avLst/>
          </a:prstGeom>
          <a:noFill/>
          <a:ln>
            <a:noFill/>
          </a:ln>
          <a:effectLst/>
          <a:extLst>
            <a:ext uri="{909E8E84-426E-40DD-AFC4-6F175D3DCCD1}">
              <a14:hiddenFill xmlns:a14="http://schemas.microsoft.com/office/drawing/2010/main">
                <a:solidFill>
                  <a:schemeClr val="tx2"/>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600" b="1" i="1">
                <a:solidFill>
                  <a:srgbClr val="FF3300"/>
                </a:solidFill>
                <a:latin typeface="Arial" panose="020B0604020202020204" pitchFamily="34" charset="0"/>
              </a:rPr>
              <a:t>Example</a:t>
            </a:r>
            <a:r>
              <a:rPr lang="en-US" altLang="en-US" sz="1600">
                <a:solidFill>
                  <a:srgbClr val="FF3300"/>
                </a:solidFill>
                <a:latin typeface="Arial" panose="020B0604020202020204" pitchFamily="34" charset="0"/>
              </a:rPr>
              <a:t>:</a:t>
            </a:r>
            <a:endParaRPr lang="en-US" altLang="en-US" sz="1600" b="1">
              <a:solidFill>
                <a:srgbClr val="FF3300"/>
              </a:solidFill>
              <a:latin typeface="Arial" panose="020B0604020202020204" pitchFamily="34" charset="0"/>
            </a:endParaRPr>
          </a:p>
          <a:p>
            <a:pPr algn="l" eaLnBrk="1" hangingPunct="1">
              <a:spcBef>
                <a:spcPct val="50000"/>
              </a:spcBef>
            </a:pPr>
            <a:r>
              <a:rPr lang="en-US" altLang="en-US" sz="1600" b="1">
                <a:solidFill>
                  <a:srgbClr val="0000FF"/>
                </a:solidFill>
                <a:latin typeface="Arial" panose="020B0604020202020204" pitchFamily="34" charset="0"/>
              </a:rPr>
              <a:t>A: I suggest turning off the lights</a:t>
            </a:r>
          </a:p>
          <a:p>
            <a:pPr algn="l" eaLnBrk="1" hangingPunct="1">
              <a:spcBef>
                <a:spcPct val="50000"/>
              </a:spcBef>
            </a:pPr>
            <a:r>
              <a:rPr lang="en-US" altLang="en-US" sz="1600" b="1">
                <a:solidFill>
                  <a:srgbClr val="0000FF"/>
                </a:solidFill>
                <a:latin typeface="Arial" panose="020B0604020202020204" pitchFamily="34" charset="0"/>
              </a:rPr>
              <a:t>B: That’s a good idea.</a:t>
            </a:r>
          </a:p>
        </p:txBody>
      </p:sp>
      <p:sp>
        <p:nvSpPr>
          <p:cNvPr id="47116" name="Text Box 12">
            <a:extLst>
              <a:ext uri="{FF2B5EF4-FFF2-40B4-BE49-F238E27FC236}">
                <a16:creationId xmlns:a16="http://schemas.microsoft.com/office/drawing/2014/main" id="{508F2A50-4F9D-40A8-95D6-383BB43D5DF7}"/>
              </a:ext>
            </a:extLst>
          </p:cNvPr>
          <p:cNvSpPr txBox="1">
            <a:spLocks noChangeArrowheads="1"/>
          </p:cNvSpPr>
          <p:nvPr/>
        </p:nvSpPr>
        <p:spPr bwMode="auto">
          <a:xfrm>
            <a:off x="6248400" y="4572000"/>
            <a:ext cx="2366963"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solidFill>
                  <a:srgbClr val="FF00FF"/>
                </a:solidFill>
                <a:latin typeface=".VnArial" panose="020B7200000000000000" pitchFamily="34" charset="0"/>
              </a:rPr>
              <a:t>Turn off the lights</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7" presetClass="entr" presetSubtype="0" fill="hold" grpId="0" nodeType="clickEffect">
                                  <p:stCondLst>
                                    <p:cond delay="0"/>
                                  </p:stCondLst>
                                  <p:iterate type="lt">
                                    <p:tmPct val="50000"/>
                                  </p:iterate>
                                  <p:childTnLst>
                                    <p:set>
                                      <p:cBhvr>
                                        <p:cTn id="6" dur="1" fill="hold">
                                          <p:stCondLst>
                                            <p:cond delay="0"/>
                                          </p:stCondLst>
                                        </p:cTn>
                                        <p:tgtEl>
                                          <p:spTgt spid="47108"/>
                                        </p:tgtEl>
                                        <p:attrNameLst>
                                          <p:attrName>style.visibility</p:attrName>
                                        </p:attrNameLst>
                                      </p:cBhvr>
                                      <p:to>
                                        <p:strVal val="visible"/>
                                      </p:to>
                                    </p:set>
                                    <p:anim calcmode="discrete" valueType="clr">
                                      <p:cBhvr override="childStyle">
                                        <p:cTn id="7" dur="80"/>
                                        <p:tgtEl>
                                          <p:spTgt spid="47108"/>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47108"/>
                                        </p:tgtEl>
                                        <p:attrNameLst>
                                          <p:attrName>fillcolor</p:attrName>
                                        </p:attrNameLst>
                                      </p:cBhvr>
                                      <p:tavLst>
                                        <p:tav tm="0">
                                          <p:val>
                                            <p:clrVal>
                                              <a:schemeClr val="accent2"/>
                                            </p:clrVal>
                                          </p:val>
                                        </p:tav>
                                        <p:tav tm="50000">
                                          <p:val>
                                            <p:clrVal>
                                              <a:schemeClr val="hlink"/>
                                            </p:clrVal>
                                          </p:val>
                                        </p:tav>
                                      </p:tavLst>
                                    </p:anim>
                                    <p:set>
                                      <p:cBhvr>
                                        <p:cTn id="9" dur="80"/>
                                        <p:tgtEl>
                                          <p:spTgt spid="47108"/>
                                        </p:tgtEl>
                                        <p:attrNameLst>
                                          <p:attrName>fill.type</p:attrName>
                                        </p:attrNameLst>
                                      </p:cBhvr>
                                      <p:to>
                                        <p:strVal val="solid"/>
                                      </p:to>
                                    </p:set>
                                  </p:childTnLst>
                                </p:cTn>
                              </p:par>
                            </p:childTnLst>
                          </p:cTn>
                        </p:par>
                        <p:par>
                          <p:cTn id="10" fill="hold" nodeType="afterGroup">
                            <p:stCondLst>
                              <p:cond delay="3280"/>
                            </p:stCondLst>
                            <p:childTnLst>
                              <p:par>
                                <p:cTn id="11" presetID="21" presetClass="entr" presetSubtype="4" fill="hold" grpId="0" nodeType="afterEffect">
                                  <p:stCondLst>
                                    <p:cond delay="0"/>
                                  </p:stCondLst>
                                  <p:childTnLst>
                                    <p:set>
                                      <p:cBhvr>
                                        <p:cTn id="12" dur="1" fill="hold">
                                          <p:stCondLst>
                                            <p:cond delay="0"/>
                                          </p:stCondLst>
                                        </p:cTn>
                                        <p:tgtEl>
                                          <p:spTgt spid="47110"/>
                                        </p:tgtEl>
                                        <p:attrNameLst>
                                          <p:attrName>style.visibility</p:attrName>
                                        </p:attrNameLst>
                                      </p:cBhvr>
                                      <p:to>
                                        <p:strVal val="visible"/>
                                      </p:to>
                                    </p:set>
                                    <p:animEffect transition="in" filter="wheel(4)">
                                      <p:cBhvr>
                                        <p:cTn id="13" dur="1000"/>
                                        <p:tgtEl>
                                          <p:spTgt spid="47110"/>
                                        </p:tgtEl>
                                      </p:cBhvr>
                                    </p:animEffect>
                                  </p:childTnLst>
                                </p:cTn>
                              </p:par>
                            </p:childTnLst>
                          </p:cTn>
                        </p:par>
                        <p:par>
                          <p:cTn id="14" fill="hold" nodeType="afterGroup">
                            <p:stCondLst>
                              <p:cond delay="4280"/>
                            </p:stCondLst>
                            <p:childTnLst>
                              <p:par>
                                <p:cTn id="15" presetID="21" presetClass="entr" presetSubtype="4" fill="hold" grpId="0" nodeType="afterEffect">
                                  <p:stCondLst>
                                    <p:cond delay="0"/>
                                  </p:stCondLst>
                                  <p:childTnLst>
                                    <p:set>
                                      <p:cBhvr>
                                        <p:cTn id="16" dur="1" fill="hold">
                                          <p:stCondLst>
                                            <p:cond delay="0"/>
                                          </p:stCondLst>
                                        </p:cTn>
                                        <p:tgtEl>
                                          <p:spTgt spid="47112"/>
                                        </p:tgtEl>
                                        <p:attrNameLst>
                                          <p:attrName>style.visibility</p:attrName>
                                        </p:attrNameLst>
                                      </p:cBhvr>
                                      <p:to>
                                        <p:strVal val="visible"/>
                                      </p:to>
                                    </p:set>
                                    <p:animEffect transition="in" filter="wheel(4)">
                                      <p:cBhvr>
                                        <p:cTn id="17" dur="1000"/>
                                        <p:tgtEl>
                                          <p:spTgt spid="47112"/>
                                        </p:tgtEl>
                                      </p:cBhvr>
                                    </p:animEffect>
                                  </p:childTnLst>
                                </p:cTn>
                              </p:par>
                            </p:childTnLst>
                          </p:cTn>
                        </p:par>
                        <p:par>
                          <p:cTn id="18" fill="hold" nodeType="afterGroup">
                            <p:stCondLst>
                              <p:cond delay="5280"/>
                            </p:stCondLst>
                            <p:childTnLst>
                              <p:par>
                                <p:cTn id="19" presetID="21" presetClass="entr" presetSubtype="4" fill="hold" nodeType="afterEffect">
                                  <p:stCondLst>
                                    <p:cond delay="0"/>
                                  </p:stCondLst>
                                  <p:childTnLst>
                                    <p:set>
                                      <p:cBhvr>
                                        <p:cTn id="20" dur="1" fill="hold">
                                          <p:stCondLst>
                                            <p:cond delay="0"/>
                                          </p:stCondLst>
                                        </p:cTn>
                                        <p:tgtEl>
                                          <p:spTgt spid="47114"/>
                                        </p:tgtEl>
                                        <p:attrNameLst>
                                          <p:attrName>style.visibility</p:attrName>
                                        </p:attrNameLst>
                                      </p:cBhvr>
                                      <p:to>
                                        <p:strVal val="visible"/>
                                      </p:to>
                                    </p:set>
                                    <p:animEffect transition="in" filter="wheel(4)">
                                      <p:cBhvr>
                                        <p:cTn id="21" dur="500"/>
                                        <p:tgtEl>
                                          <p:spTgt spid="47114"/>
                                        </p:tgtEl>
                                      </p:cBhvr>
                                    </p:animEffect>
                                  </p:childTnLst>
                                </p:cTn>
                              </p:par>
                              <p:par>
                                <p:cTn id="22" presetID="8" presetClass="entr" presetSubtype="16" fill="hold" grpId="0" nodeType="withEffect">
                                  <p:stCondLst>
                                    <p:cond delay="0"/>
                                  </p:stCondLst>
                                  <p:childTnLst>
                                    <p:set>
                                      <p:cBhvr>
                                        <p:cTn id="23" dur="1" fill="hold">
                                          <p:stCondLst>
                                            <p:cond delay="0"/>
                                          </p:stCondLst>
                                        </p:cTn>
                                        <p:tgtEl>
                                          <p:spTgt spid="47116"/>
                                        </p:tgtEl>
                                        <p:attrNameLst>
                                          <p:attrName>style.visibility</p:attrName>
                                        </p:attrNameLst>
                                      </p:cBhvr>
                                      <p:to>
                                        <p:strVal val="visible"/>
                                      </p:to>
                                    </p:set>
                                    <p:animEffect transition="in" filter="diamond(in)">
                                      <p:cBhvr>
                                        <p:cTn id="24" dur="2000"/>
                                        <p:tgtEl>
                                          <p:spTgt spid="47116"/>
                                        </p:tgtEl>
                                      </p:cBhvr>
                                    </p:animEffect>
                                  </p:childTnLst>
                                </p:cTn>
                              </p:par>
                            </p:childTnLst>
                          </p:cTn>
                        </p:par>
                      </p:childTnLst>
                    </p:cTn>
                  </p:par>
                  <p:par>
                    <p:cTn id="25" fill="hold" nodeType="clickPar">
                      <p:stCondLst>
                        <p:cond delay="indefinite"/>
                      </p:stCondLst>
                      <p:childTnLst>
                        <p:par>
                          <p:cTn id="26" fill="hold" nodeType="withGroup">
                            <p:stCondLst>
                              <p:cond delay="0"/>
                            </p:stCondLst>
                            <p:childTnLst>
                              <p:par>
                                <p:cTn id="27" presetID="27" presetClass="entr" presetSubtype="0" fill="hold" grpId="0" nodeType="clickEffect">
                                  <p:stCondLst>
                                    <p:cond delay="0"/>
                                  </p:stCondLst>
                                  <p:iterate type="lt">
                                    <p:tmPct val="50000"/>
                                  </p:iterate>
                                  <p:childTnLst>
                                    <p:set>
                                      <p:cBhvr>
                                        <p:cTn id="28" dur="1" fill="hold">
                                          <p:stCondLst>
                                            <p:cond delay="0"/>
                                          </p:stCondLst>
                                        </p:cTn>
                                        <p:tgtEl>
                                          <p:spTgt spid="47115"/>
                                        </p:tgtEl>
                                        <p:attrNameLst>
                                          <p:attrName>style.visibility</p:attrName>
                                        </p:attrNameLst>
                                      </p:cBhvr>
                                      <p:to>
                                        <p:strVal val="visible"/>
                                      </p:to>
                                    </p:set>
                                    <p:anim calcmode="discrete" valueType="clr">
                                      <p:cBhvr override="childStyle">
                                        <p:cTn id="29" dur="80"/>
                                        <p:tgtEl>
                                          <p:spTgt spid="47115"/>
                                        </p:tgtEl>
                                        <p:attrNameLst>
                                          <p:attrName>style.color</p:attrName>
                                        </p:attrNameLst>
                                      </p:cBhvr>
                                      <p:tavLst>
                                        <p:tav tm="0">
                                          <p:val>
                                            <p:clrVal>
                                              <a:schemeClr val="accent2"/>
                                            </p:clrVal>
                                          </p:val>
                                        </p:tav>
                                        <p:tav tm="50000">
                                          <p:val>
                                            <p:clrVal>
                                              <a:schemeClr val="hlink"/>
                                            </p:clrVal>
                                          </p:val>
                                        </p:tav>
                                      </p:tavLst>
                                    </p:anim>
                                    <p:anim calcmode="discrete" valueType="clr">
                                      <p:cBhvr>
                                        <p:cTn id="30" dur="80"/>
                                        <p:tgtEl>
                                          <p:spTgt spid="47115"/>
                                        </p:tgtEl>
                                        <p:attrNameLst>
                                          <p:attrName>fillcolor</p:attrName>
                                        </p:attrNameLst>
                                      </p:cBhvr>
                                      <p:tavLst>
                                        <p:tav tm="0">
                                          <p:val>
                                            <p:clrVal>
                                              <a:schemeClr val="accent2"/>
                                            </p:clrVal>
                                          </p:val>
                                        </p:tav>
                                        <p:tav tm="50000">
                                          <p:val>
                                            <p:clrVal>
                                              <a:schemeClr val="hlink"/>
                                            </p:clrVal>
                                          </p:val>
                                        </p:tav>
                                      </p:tavLst>
                                    </p:anim>
                                    <p:set>
                                      <p:cBhvr>
                                        <p:cTn id="31" dur="80"/>
                                        <p:tgtEl>
                                          <p:spTgt spid="47115"/>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108" grpId="0"/>
      <p:bldP spid="47110" grpId="0" animBg="1"/>
      <p:bldP spid="47112" grpId="0" animBg="1"/>
      <p:bldP spid="47115" grpId="0"/>
      <p:bldP spid="47116"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4">
            <a:extLst>
              <a:ext uri="{FF2B5EF4-FFF2-40B4-BE49-F238E27FC236}">
                <a16:creationId xmlns:a16="http://schemas.microsoft.com/office/drawing/2014/main" id="{4FBEA158-BE0B-4585-ADCE-721B80B4764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21053"/>
          <a:stretch>
            <a:fillRect/>
          </a:stretch>
        </p:blipFill>
        <p:spPr bwMode="auto">
          <a:xfrm>
            <a:off x="304800" y="762000"/>
            <a:ext cx="26670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7" name="Picture 5">
            <a:extLst>
              <a:ext uri="{FF2B5EF4-FFF2-40B4-BE49-F238E27FC236}">
                <a16:creationId xmlns:a16="http://schemas.microsoft.com/office/drawing/2014/main" id="{82D642C6-DB29-4D87-B17F-064C4F772DA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24883"/>
          <a:stretch>
            <a:fillRect/>
          </a:stretch>
        </p:blipFill>
        <p:spPr bwMode="auto">
          <a:xfrm>
            <a:off x="3138488" y="762000"/>
            <a:ext cx="3109912"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8" name="Picture 6">
            <a:extLst>
              <a:ext uri="{FF2B5EF4-FFF2-40B4-BE49-F238E27FC236}">
                <a16:creationId xmlns:a16="http://schemas.microsoft.com/office/drawing/2014/main" id="{305DE8B0-CB91-4B27-8639-84441605345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b="23756"/>
          <a:stretch>
            <a:fillRect/>
          </a:stretch>
        </p:blipFill>
        <p:spPr bwMode="auto">
          <a:xfrm>
            <a:off x="6400800" y="762000"/>
            <a:ext cx="2743200" cy="153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9" name="Picture 7">
            <a:extLst>
              <a:ext uri="{FF2B5EF4-FFF2-40B4-BE49-F238E27FC236}">
                <a16:creationId xmlns:a16="http://schemas.microsoft.com/office/drawing/2014/main" id="{3A0BCAB2-361D-405B-BF8D-D26E441C5B2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t="7576" b="13637"/>
          <a:stretch>
            <a:fillRect/>
          </a:stretch>
        </p:blipFill>
        <p:spPr bwMode="auto">
          <a:xfrm>
            <a:off x="304800" y="2895600"/>
            <a:ext cx="26670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90" name="Picture 8">
            <a:extLst>
              <a:ext uri="{FF2B5EF4-FFF2-40B4-BE49-F238E27FC236}">
                <a16:creationId xmlns:a16="http://schemas.microsoft.com/office/drawing/2014/main" id="{B4E8253B-0F29-49FA-AFF6-6CD96FD9909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t="15584"/>
          <a:stretch>
            <a:fillRect/>
          </a:stretch>
        </p:blipFill>
        <p:spPr bwMode="auto">
          <a:xfrm>
            <a:off x="3200400" y="2895600"/>
            <a:ext cx="30480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91" name="Text Box 9">
            <a:extLst>
              <a:ext uri="{FF2B5EF4-FFF2-40B4-BE49-F238E27FC236}">
                <a16:creationId xmlns:a16="http://schemas.microsoft.com/office/drawing/2014/main" id="{3750B836-D035-4E3E-AD9E-7220842858B5}"/>
              </a:ext>
            </a:extLst>
          </p:cNvPr>
          <p:cNvSpPr txBox="1">
            <a:spLocks noChangeArrowheads="1"/>
          </p:cNvSpPr>
          <p:nvPr/>
        </p:nvSpPr>
        <p:spPr bwMode="auto">
          <a:xfrm>
            <a:off x="304800" y="838200"/>
            <a:ext cx="533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A</a:t>
            </a:r>
          </a:p>
        </p:txBody>
      </p:sp>
      <p:sp>
        <p:nvSpPr>
          <p:cNvPr id="16392" name="Text Box 10">
            <a:extLst>
              <a:ext uri="{FF2B5EF4-FFF2-40B4-BE49-F238E27FC236}">
                <a16:creationId xmlns:a16="http://schemas.microsoft.com/office/drawing/2014/main" id="{FDCE035C-61BA-49FA-8B17-7AD69FD89890}"/>
              </a:ext>
            </a:extLst>
          </p:cNvPr>
          <p:cNvSpPr txBox="1">
            <a:spLocks noChangeArrowheads="1"/>
          </p:cNvSpPr>
          <p:nvPr/>
        </p:nvSpPr>
        <p:spPr bwMode="auto">
          <a:xfrm>
            <a:off x="3200400" y="762000"/>
            <a:ext cx="533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B</a:t>
            </a:r>
          </a:p>
        </p:txBody>
      </p:sp>
      <p:sp>
        <p:nvSpPr>
          <p:cNvPr id="16393" name="Text Box 11">
            <a:extLst>
              <a:ext uri="{FF2B5EF4-FFF2-40B4-BE49-F238E27FC236}">
                <a16:creationId xmlns:a16="http://schemas.microsoft.com/office/drawing/2014/main" id="{2C7A6862-BBB2-4E54-A3E3-94A61A34870F}"/>
              </a:ext>
            </a:extLst>
          </p:cNvPr>
          <p:cNvSpPr txBox="1">
            <a:spLocks noChangeArrowheads="1"/>
          </p:cNvSpPr>
          <p:nvPr/>
        </p:nvSpPr>
        <p:spPr bwMode="auto">
          <a:xfrm>
            <a:off x="6400800" y="762000"/>
            <a:ext cx="403225"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C</a:t>
            </a:r>
          </a:p>
        </p:txBody>
      </p:sp>
      <p:sp>
        <p:nvSpPr>
          <p:cNvPr id="16394" name="Text Box 12">
            <a:extLst>
              <a:ext uri="{FF2B5EF4-FFF2-40B4-BE49-F238E27FC236}">
                <a16:creationId xmlns:a16="http://schemas.microsoft.com/office/drawing/2014/main" id="{5A621E9B-7A79-42F2-B91A-D87496470B46}"/>
              </a:ext>
            </a:extLst>
          </p:cNvPr>
          <p:cNvSpPr txBox="1">
            <a:spLocks noChangeArrowheads="1"/>
          </p:cNvSpPr>
          <p:nvPr/>
        </p:nvSpPr>
        <p:spPr bwMode="auto">
          <a:xfrm>
            <a:off x="304800" y="2895600"/>
            <a:ext cx="457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D</a:t>
            </a:r>
          </a:p>
        </p:txBody>
      </p:sp>
      <p:sp>
        <p:nvSpPr>
          <p:cNvPr id="16395" name="Text Box 13">
            <a:extLst>
              <a:ext uri="{FF2B5EF4-FFF2-40B4-BE49-F238E27FC236}">
                <a16:creationId xmlns:a16="http://schemas.microsoft.com/office/drawing/2014/main" id="{B32AAC58-481A-4A8A-B39C-93CC36834CFA}"/>
              </a:ext>
            </a:extLst>
          </p:cNvPr>
          <p:cNvSpPr txBox="1">
            <a:spLocks noChangeArrowheads="1"/>
          </p:cNvSpPr>
          <p:nvPr/>
        </p:nvSpPr>
        <p:spPr bwMode="auto">
          <a:xfrm>
            <a:off x="3200400" y="2895600"/>
            <a:ext cx="3048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E</a:t>
            </a:r>
          </a:p>
        </p:txBody>
      </p:sp>
      <p:pic>
        <p:nvPicPr>
          <p:cNvPr id="16396" name="Picture 14">
            <a:extLst>
              <a:ext uri="{FF2B5EF4-FFF2-40B4-BE49-F238E27FC236}">
                <a16:creationId xmlns:a16="http://schemas.microsoft.com/office/drawing/2014/main" id="{0D6F71C6-44D4-4238-BE70-AC2FC0CEF47D}"/>
              </a:ext>
            </a:extLst>
          </p:cNvPr>
          <p:cNvPicPr>
            <a:picLocks noChangeAspect="1" noChangeArrowheads="1"/>
          </p:cNvPicPr>
          <p:nvPr/>
        </p:nvPicPr>
        <p:blipFill>
          <a:blip r:embed="rId7">
            <a:extLst>
              <a:ext uri="{28A0092B-C50C-407E-A947-70E740481C1C}">
                <a14:useLocalDpi xmlns:a14="http://schemas.microsoft.com/office/drawing/2010/main" val="0"/>
              </a:ext>
            </a:extLst>
          </a:blip>
          <a:srcRect t="22580"/>
          <a:stretch>
            <a:fillRect/>
          </a:stretch>
        </p:blipFill>
        <p:spPr bwMode="auto">
          <a:xfrm>
            <a:off x="6400800" y="2895600"/>
            <a:ext cx="27432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97" name="Picture 15">
            <a:extLst>
              <a:ext uri="{FF2B5EF4-FFF2-40B4-BE49-F238E27FC236}">
                <a16:creationId xmlns:a16="http://schemas.microsoft.com/office/drawing/2014/main" id="{62368C9F-D3A8-49CA-A451-3174B8096F0C}"/>
              </a:ext>
            </a:extLst>
          </p:cNvPr>
          <p:cNvPicPr>
            <a:picLocks noChangeAspect="1" noChangeArrowheads="1"/>
          </p:cNvPicPr>
          <p:nvPr/>
        </p:nvPicPr>
        <p:blipFill>
          <a:blip r:embed="rId8">
            <a:extLst>
              <a:ext uri="{28A0092B-C50C-407E-A947-70E740481C1C}">
                <a14:useLocalDpi xmlns:a14="http://schemas.microsoft.com/office/drawing/2010/main" val="0"/>
              </a:ext>
            </a:extLst>
          </a:blip>
          <a:srcRect b="17708"/>
          <a:stretch>
            <a:fillRect/>
          </a:stretch>
        </p:blipFill>
        <p:spPr bwMode="auto">
          <a:xfrm>
            <a:off x="304800" y="4953000"/>
            <a:ext cx="39624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98" name="Picture 16">
            <a:extLst>
              <a:ext uri="{FF2B5EF4-FFF2-40B4-BE49-F238E27FC236}">
                <a16:creationId xmlns:a16="http://schemas.microsoft.com/office/drawing/2014/main" id="{AE6F9548-0AE4-4044-84AA-A98A4BCD7E71}"/>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105400" y="4953000"/>
            <a:ext cx="40386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99" name="Text Box 17">
            <a:extLst>
              <a:ext uri="{FF2B5EF4-FFF2-40B4-BE49-F238E27FC236}">
                <a16:creationId xmlns:a16="http://schemas.microsoft.com/office/drawing/2014/main" id="{391EA7E8-A562-4B8B-9B36-9E107E3B4C49}"/>
              </a:ext>
            </a:extLst>
          </p:cNvPr>
          <p:cNvSpPr txBox="1">
            <a:spLocks noChangeArrowheads="1"/>
          </p:cNvSpPr>
          <p:nvPr/>
        </p:nvSpPr>
        <p:spPr bwMode="auto">
          <a:xfrm>
            <a:off x="6400800" y="2819400"/>
            <a:ext cx="381000" cy="390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lnSpc>
                <a:spcPct val="70000"/>
              </a:lnSpc>
              <a:spcBef>
                <a:spcPct val="50000"/>
              </a:spcBef>
            </a:pPr>
            <a:r>
              <a:rPr lang="en-US" altLang="en-US" sz="1400" b="1">
                <a:latin typeface="Arial" panose="020B0604020202020204" pitchFamily="34" charset="0"/>
              </a:rPr>
              <a:t>                F</a:t>
            </a:r>
          </a:p>
        </p:txBody>
      </p:sp>
      <p:sp>
        <p:nvSpPr>
          <p:cNvPr id="16400" name="Text Box 18">
            <a:extLst>
              <a:ext uri="{FF2B5EF4-FFF2-40B4-BE49-F238E27FC236}">
                <a16:creationId xmlns:a16="http://schemas.microsoft.com/office/drawing/2014/main" id="{523A9534-C013-45CE-B047-2791D852F7BA}"/>
              </a:ext>
            </a:extLst>
          </p:cNvPr>
          <p:cNvSpPr txBox="1">
            <a:spLocks noChangeArrowheads="1"/>
          </p:cNvSpPr>
          <p:nvPr/>
        </p:nvSpPr>
        <p:spPr bwMode="auto">
          <a:xfrm>
            <a:off x="304800" y="4953000"/>
            <a:ext cx="457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G</a:t>
            </a:r>
          </a:p>
        </p:txBody>
      </p:sp>
      <p:sp>
        <p:nvSpPr>
          <p:cNvPr id="16401" name="Text Box 19">
            <a:extLst>
              <a:ext uri="{FF2B5EF4-FFF2-40B4-BE49-F238E27FC236}">
                <a16:creationId xmlns:a16="http://schemas.microsoft.com/office/drawing/2014/main" id="{830B513C-6F76-4E50-8080-8BB497B83D8A}"/>
              </a:ext>
            </a:extLst>
          </p:cNvPr>
          <p:cNvSpPr txBox="1">
            <a:spLocks noChangeArrowheads="1"/>
          </p:cNvSpPr>
          <p:nvPr/>
        </p:nvSpPr>
        <p:spPr bwMode="auto">
          <a:xfrm>
            <a:off x="5105400" y="4953000"/>
            <a:ext cx="792163"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1400" b="1">
                <a:latin typeface="Arial" panose="020B0604020202020204" pitchFamily="34" charset="0"/>
              </a:rPr>
              <a:t>H</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2">
            <a:extLst>
              <a:ext uri="{FF2B5EF4-FFF2-40B4-BE49-F238E27FC236}">
                <a16:creationId xmlns:a16="http://schemas.microsoft.com/office/drawing/2014/main" id="{C1941002-91A2-4B13-9D27-ADD2B1999F74}"/>
              </a:ext>
            </a:extLst>
          </p:cNvPr>
          <p:cNvSpPr>
            <a:spLocks noGrp="1" noChangeArrowheads="1"/>
          </p:cNvSpPr>
          <p:nvPr>
            <p:ph type="title"/>
          </p:nvPr>
        </p:nvSpPr>
        <p:spPr>
          <a:xfrm>
            <a:off x="457200" y="304800"/>
            <a:ext cx="8229600" cy="1143000"/>
          </a:xfrm>
        </p:spPr>
        <p:txBody>
          <a:bodyPr/>
          <a:lstStyle/>
          <a:p>
            <a:pPr eaLnBrk="1" hangingPunct="1">
              <a:defRPr/>
            </a:pPr>
            <a:r>
              <a:rPr lang="en-US" altLang="en-US" sz="3600">
                <a:solidFill>
                  <a:srgbClr val="FF0000"/>
                </a:solidFill>
              </a:rPr>
              <a:t>Unit 7 : Saving energy</a:t>
            </a:r>
            <a:br>
              <a:rPr lang="en-US" altLang="en-US" sz="3600">
                <a:solidFill>
                  <a:srgbClr val="FF0000"/>
                </a:solidFill>
              </a:rPr>
            </a:br>
            <a:r>
              <a:rPr lang="en-US" altLang="en-US" sz="3600">
                <a:solidFill>
                  <a:srgbClr val="FF0000"/>
                </a:solidFill>
              </a:rPr>
              <a:t> Lesson 2: Speak and listen</a:t>
            </a:r>
          </a:p>
        </p:txBody>
      </p:sp>
      <p:sp>
        <p:nvSpPr>
          <p:cNvPr id="78851" name="Rectangle 3">
            <a:extLst>
              <a:ext uri="{FF2B5EF4-FFF2-40B4-BE49-F238E27FC236}">
                <a16:creationId xmlns:a16="http://schemas.microsoft.com/office/drawing/2014/main" id="{513108CF-DD07-4E36-BA61-D3DF8AB87C81}"/>
              </a:ext>
            </a:extLst>
          </p:cNvPr>
          <p:cNvSpPr>
            <a:spLocks noGrp="1" noChangeArrowheads="1"/>
          </p:cNvSpPr>
          <p:nvPr>
            <p:ph type="body" idx="1"/>
          </p:nvPr>
        </p:nvSpPr>
        <p:spPr>
          <a:xfrm>
            <a:off x="0" y="1295400"/>
            <a:ext cx="8686800" cy="609600"/>
          </a:xfrm>
        </p:spPr>
        <p:txBody>
          <a:bodyPr/>
          <a:lstStyle/>
          <a:p>
            <a:pPr eaLnBrk="1" hangingPunct="1">
              <a:lnSpc>
                <a:spcPct val="90000"/>
              </a:lnSpc>
              <a:buFontTx/>
              <a:buNone/>
              <a:defRPr/>
            </a:pPr>
            <a:r>
              <a:rPr lang="en-US" altLang="en-US" sz="3600">
                <a:solidFill>
                  <a:srgbClr val="FFFF66"/>
                </a:solidFill>
                <a:latin typeface=".VnTime" panose="020B7200000000000000" pitchFamily="34" charset="0"/>
              </a:rPr>
              <a:t>I/ Speak</a:t>
            </a:r>
          </a:p>
        </p:txBody>
      </p:sp>
      <p:sp>
        <p:nvSpPr>
          <p:cNvPr id="17412" name="Text Box 4">
            <a:extLst>
              <a:ext uri="{FF2B5EF4-FFF2-40B4-BE49-F238E27FC236}">
                <a16:creationId xmlns:a16="http://schemas.microsoft.com/office/drawing/2014/main" id="{E02DE281-8C06-4800-B6BA-8318BF677AED}"/>
              </a:ext>
            </a:extLst>
          </p:cNvPr>
          <p:cNvSpPr txBox="1">
            <a:spLocks noChangeArrowheads="1"/>
          </p:cNvSpPr>
          <p:nvPr/>
        </p:nvSpPr>
        <p:spPr bwMode="auto">
          <a:xfrm>
            <a:off x="0" y="1752600"/>
            <a:ext cx="9448800"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t>a) Look at the expressions in the tables and pictures. Make suggestions about how to save energy.</a:t>
            </a:r>
          </a:p>
        </p:txBody>
      </p:sp>
      <p:sp>
        <p:nvSpPr>
          <p:cNvPr id="17413" name="Text Box 5">
            <a:extLst>
              <a:ext uri="{FF2B5EF4-FFF2-40B4-BE49-F238E27FC236}">
                <a16:creationId xmlns:a16="http://schemas.microsoft.com/office/drawing/2014/main" id="{8A9F0CAC-D6DC-4438-9D96-F42C108E93B5}"/>
              </a:ext>
            </a:extLst>
          </p:cNvPr>
          <p:cNvSpPr txBox="1">
            <a:spLocks noChangeArrowheads="1"/>
          </p:cNvSpPr>
          <p:nvPr/>
        </p:nvSpPr>
        <p:spPr bwMode="auto">
          <a:xfrm>
            <a:off x="228600" y="3200400"/>
            <a:ext cx="8382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7414" name="Text Box 6">
            <a:extLst>
              <a:ext uri="{FF2B5EF4-FFF2-40B4-BE49-F238E27FC236}">
                <a16:creationId xmlns:a16="http://schemas.microsoft.com/office/drawing/2014/main" id="{F1EEC4EE-3FE4-483A-A9F2-07FD66C2758E}"/>
              </a:ext>
            </a:extLst>
          </p:cNvPr>
          <p:cNvSpPr txBox="1">
            <a:spLocks noChangeArrowheads="1"/>
          </p:cNvSpPr>
          <p:nvPr/>
        </p:nvSpPr>
        <p:spPr bwMode="auto">
          <a:xfrm>
            <a:off x="0" y="3124200"/>
            <a:ext cx="8686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78855" name="Text Box 7">
            <a:extLst>
              <a:ext uri="{FF2B5EF4-FFF2-40B4-BE49-F238E27FC236}">
                <a16:creationId xmlns:a16="http://schemas.microsoft.com/office/drawing/2014/main" id="{761AF2B4-E98D-4335-9F56-3D74531C92D4}"/>
              </a:ext>
            </a:extLst>
          </p:cNvPr>
          <p:cNvSpPr txBox="1">
            <a:spLocks noChangeArrowheads="1"/>
          </p:cNvSpPr>
          <p:nvPr/>
        </p:nvSpPr>
        <p:spPr bwMode="auto">
          <a:xfrm>
            <a:off x="0" y="5715000"/>
            <a:ext cx="9144000"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chemeClr val="tx2"/>
                </a:solidFill>
              </a:rPr>
              <a:t>b) Work out an action plan to save energy for your class. The expressions and ideas in section a) may help you.</a:t>
            </a:r>
          </a:p>
        </p:txBody>
      </p:sp>
      <p:sp>
        <p:nvSpPr>
          <p:cNvPr id="17416" name="Text Box 8">
            <a:extLst>
              <a:ext uri="{FF2B5EF4-FFF2-40B4-BE49-F238E27FC236}">
                <a16:creationId xmlns:a16="http://schemas.microsoft.com/office/drawing/2014/main" id="{ECE2B5BC-D8C7-4CA5-8138-74D5BFAABB22}"/>
              </a:ext>
            </a:extLst>
          </p:cNvPr>
          <p:cNvSpPr txBox="1">
            <a:spLocks noChangeArrowheads="1"/>
          </p:cNvSpPr>
          <p:nvPr/>
        </p:nvSpPr>
        <p:spPr bwMode="auto">
          <a:xfrm>
            <a:off x="990600" y="3124200"/>
            <a:ext cx="2895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78857" name="Rectangle 9">
            <a:extLst>
              <a:ext uri="{FF2B5EF4-FFF2-40B4-BE49-F238E27FC236}">
                <a16:creationId xmlns:a16="http://schemas.microsoft.com/office/drawing/2014/main" id="{462782F0-5DD5-4EAE-A4DA-C15125C95776}"/>
              </a:ext>
            </a:extLst>
          </p:cNvPr>
          <p:cNvSpPr>
            <a:spLocks noChangeArrowheads="1"/>
          </p:cNvSpPr>
          <p:nvPr/>
        </p:nvSpPr>
        <p:spPr bwMode="auto">
          <a:xfrm>
            <a:off x="685800" y="2590800"/>
            <a:ext cx="2895600" cy="3048000"/>
          </a:xfrm>
          <a:prstGeom prst="rect">
            <a:avLst/>
          </a:prstGeom>
          <a:noFill/>
          <a:ln w="9525">
            <a:solidFill>
              <a:schemeClr val="tx1"/>
            </a:solidFill>
            <a:miter lim="800000"/>
            <a:headEnd/>
            <a:tailEnd/>
          </a:ln>
          <a:effectLst/>
        </p:spPr>
        <p:txBody>
          <a:bodyPr/>
          <a:lstStyle>
            <a:lvl1pPr marL="342900" indent="-342900" algn="l">
              <a:spcBef>
                <a:spcPct val="20000"/>
              </a:spcBef>
              <a:buClr>
                <a:schemeClr val="hlink"/>
              </a:buClr>
              <a:buSzPct val="120000"/>
              <a:buChar char="•"/>
              <a:defRPr sz="2800">
                <a:solidFill>
                  <a:schemeClr val="tx1"/>
                </a:solidFill>
                <a:effectLst>
                  <a:outerShdw blurRad="38100" dist="38100" dir="2700000" algn="tl">
                    <a:srgbClr val="000000"/>
                  </a:outerShdw>
                </a:effectLst>
                <a:latin typeface="Tahoma" panose="020B0604030504040204" pitchFamily="34" charset="0"/>
              </a:defRPr>
            </a:lvl1pPr>
            <a:lvl2pPr marL="742950" indent="-285750" algn="l">
              <a:spcBef>
                <a:spcPct val="20000"/>
              </a:spcBef>
              <a:buFont typeface="Tahoma" panose="020B0604030504040204" pitchFamily="34" charset="0"/>
              <a:buChar char="–"/>
              <a:defRPr sz="2400">
                <a:solidFill>
                  <a:schemeClr val="tx1"/>
                </a:solidFill>
                <a:effectLst>
                  <a:outerShdw blurRad="38100" dist="38100" dir="2700000" algn="tl">
                    <a:srgbClr val="000000"/>
                  </a:outerShdw>
                </a:effectLst>
                <a:latin typeface="Tahoma" panose="020B0604030504040204" pitchFamily="34" charset="0"/>
              </a:defRPr>
            </a:lvl2pPr>
            <a:lvl3pPr marL="1143000" indent="-228600" algn="l">
              <a:spcBef>
                <a:spcPct val="20000"/>
              </a:spcBef>
              <a:buClr>
                <a:schemeClr val="hlink"/>
              </a:buClr>
              <a:buSzPct val="120000"/>
              <a:buChar char="•"/>
              <a:defRPr sz="2000">
                <a:solidFill>
                  <a:schemeClr val="tx1"/>
                </a:solidFill>
                <a:effectLst>
                  <a:outerShdw blurRad="38100" dist="38100" dir="2700000" algn="tl">
                    <a:srgbClr val="000000"/>
                  </a:outerShdw>
                </a:effectLst>
                <a:latin typeface="Tahoma" panose="020B0604030504040204" pitchFamily="34" charset="0"/>
              </a:defRPr>
            </a:lvl3pPr>
            <a:lvl4pPr marL="1600200" indent="-228600" algn="l">
              <a:spcBef>
                <a:spcPct val="20000"/>
              </a:spcBef>
              <a:buFont typeface="Tahoma" panose="020B0604030504040204" pitchFamily="34" charset="0"/>
              <a:buChar char="–"/>
              <a:defRPr>
                <a:solidFill>
                  <a:schemeClr val="tx1"/>
                </a:solidFill>
                <a:effectLst>
                  <a:outerShdw blurRad="38100" dist="38100" dir="2700000" algn="tl">
                    <a:srgbClr val="000000"/>
                  </a:outerShdw>
                </a:effectLst>
                <a:latin typeface="Tahoma" panose="020B0604030504040204" pitchFamily="34" charset="0"/>
              </a:defRPr>
            </a:lvl4pPr>
            <a:lvl5pPr marL="2057400" indent="-228600" algn="l">
              <a:spcBef>
                <a:spcPct val="20000"/>
              </a:spcBef>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5pPr>
            <a:lvl6pPr marL="25146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6pPr>
            <a:lvl7pPr marL="29718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7pPr>
            <a:lvl8pPr marL="34290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8pPr>
            <a:lvl9pPr marL="38862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9pPr>
          </a:lstStyle>
          <a:p>
            <a:pPr eaLnBrk="1" hangingPunct="1">
              <a:buFontTx/>
              <a:buNone/>
              <a:defRPr/>
            </a:pPr>
            <a:r>
              <a:rPr lang="en-US" altLang="en-US" sz="2000" b="1" i="1" u="sng">
                <a:latin typeface=".VnTime" panose="020B7200000000000000" pitchFamily="34" charset="0"/>
              </a:rPr>
              <a:t>Suggestion</a:t>
            </a:r>
          </a:p>
          <a:p>
            <a:pPr eaLnBrk="1" hangingPunct="1">
              <a:buFontTx/>
              <a:buNone/>
              <a:defRPr/>
            </a:pPr>
            <a:r>
              <a:rPr lang="en-US" altLang="en-US" sz="2000">
                <a:latin typeface=".VnTime" panose="020B7200000000000000" pitchFamily="34" charset="0"/>
              </a:rPr>
              <a:t>1. I think we should...</a:t>
            </a:r>
          </a:p>
          <a:p>
            <a:pPr eaLnBrk="1" hangingPunct="1">
              <a:buFontTx/>
              <a:buNone/>
              <a:defRPr/>
            </a:pPr>
            <a:r>
              <a:rPr lang="en-US" altLang="en-US" sz="2000">
                <a:latin typeface=".VnTime" panose="020B7200000000000000" pitchFamily="34" charset="0"/>
              </a:rPr>
              <a:t>2. Why don’t you/we ...?</a:t>
            </a:r>
          </a:p>
          <a:p>
            <a:pPr eaLnBrk="1" hangingPunct="1">
              <a:buFontTx/>
              <a:buNone/>
              <a:defRPr/>
            </a:pPr>
            <a:r>
              <a:rPr lang="en-US" altLang="en-US" sz="2000">
                <a:latin typeface=".VnTime" panose="020B7200000000000000" pitchFamily="34" charset="0"/>
              </a:rPr>
              <a:t>3. How about + V-ing...?</a:t>
            </a:r>
          </a:p>
          <a:p>
            <a:pPr eaLnBrk="1" hangingPunct="1">
              <a:buFontTx/>
              <a:buNone/>
              <a:defRPr/>
            </a:pPr>
            <a:r>
              <a:rPr lang="en-US" altLang="en-US" sz="2000">
                <a:latin typeface=".VnTime" panose="020B7200000000000000" pitchFamily="34" charset="0"/>
              </a:rPr>
              <a:t>4. What about + V-ing..? </a:t>
            </a:r>
          </a:p>
          <a:p>
            <a:pPr eaLnBrk="1" hangingPunct="1">
              <a:buFontTx/>
              <a:buNone/>
              <a:defRPr/>
            </a:pPr>
            <a:r>
              <a:rPr lang="en-US" altLang="en-US" sz="2000">
                <a:latin typeface=".VnTime" panose="020B7200000000000000" pitchFamily="34" charset="0"/>
              </a:rPr>
              <a:t>5. I suggest + V-ing...</a:t>
            </a:r>
          </a:p>
          <a:p>
            <a:pPr eaLnBrk="1" hangingPunct="1">
              <a:buFontTx/>
              <a:buNone/>
              <a:defRPr/>
            </a:pPr>
            <a:r>
              <a:rPr lang="en-US" altLang="en-US" sz="2000">
                <a:latin typeface=".VnTime" panose="020B7200000000000000" pitchFamily="34" charset="0"/>
              </a:rPr>
              <a:t>6. Shall we ...?</a:t>
            </a:r>
          </a:p>
          <a:p>
            <a:pPr eaLnBrk="1" hangingPunct="1">
              <a:buFontTx/>
              <a:buNone/>
              <a:defRPr/>
            </a:pPr>
            <a:r>
              <a:rPr lang="en-US" altLang="en-US" sz="2000">
                <a:latin typeface=".VnTime" panose="020B7200000000000000" pitchFamily="34" charset="0"/>
              </a:rPr>
              <a:t>7. Let’s ...</a:t>
            </a:r>
          </a:p>
        </p:txBody>
      </p:sp>
      <p:sp>
        <p:nvSpPr>
          <p:cNvPr id="17418" name="Text Box 10">
            <a:extLst>
              <a:ext uri="{FF2B5EF4-FFF2-40B4-BE49-F238E27FC236}">
                <a16:creationId xmlns:a16="http://schemas.microsoft.com/office/drawing/2014/main" id="{4011262F-2126-40BA-BAFC-83EBB2C07BD6}"/>
              </a:ext>
            </a:extLst>
          </p:cNvPr>
          <p:cNvSpPr txBox="1">
            <a:spLocks noChangeArrowheads="1"/>
          </p:cNvSpPr>
          <p:nvPr/>
        </p:nvSpPr>
        <p:spPr bwMode="auto">
          <a:xfrm>
            <a:off x="5105400" y="3124200"/>
            <a:ext cx="2743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78859" name="Rectangle 11">
            <a:extLst>
              <a:ext uri="{FF2B5EF4-FFF2-40B4-BE49-F238E27FC236}">
                <a16:creationId xmlns:a16="http://schemas.microsoft.com/office/drawing/2014/main" id="{77FE5508-679A-4714-BED1-44FC6A135923}"/>
              </a:ext>
            </a:extLst>
          </p:cNvPr>
          <p:cNvSpPr>
            <a:spLocks noChangeArrowheads="1"/>
          </p:cNvSpPr>
          <p:nvPr/>
        </p:nvSpPr>
        <p:spPr bwMode="auto">
          <a:xfrm>
            <a:off x="4038600" y="2590800"/>
            <a:ext cx="2514600" cy="3048000"/>
          </a:xfrm>
          <a:prstGeom prst="rect">
            <a:avLst/>
          </a:prstGeom>
          <a:noFill/>
          <a:ln w="9525">
            <a:solidFill>
              <a:schemeClr val="tx1"/>
            </a:solidFill>
            <a:miter lim="800000"/>
            <a:headEnd/>
            <a:tailEnd/>
          </a:ln>
          <a:effectLst/>
        </p:spPr>
        <p:txBody>
          <a:bodyPr/>
          <a:lstStyle>
            <a:lvl1pPr marL="342900" indent="-342900" algn="l">
              <a:spcBef>
                <a:spcPct val="20000"/>
              </a:spcBef>
              <a:buClr>
                <a:schemeClr val="hlink"/>
              </a:buClr>
              <a:buSzPct val="120000"/>
              <a:buChar char="•"/>
              <a:defRPr sz="2800">
                <a:solidFill>
                  <a:schemeClr val="tx1"/>
                </a:solidFill>
                <a:effectLst>
                  <a:outerShdw blurRad="38100" dist="38100" dir="2700000" algn="tl">
                    <a:srgbClr val="000000"/>
                  </a:outerShdw>
                </a:effectLst>
                <a:latin typeface="Tahoma" panose="020B0604030504040204" pitchFamily="34" charset="0"/>
              </a:defRPr>
            </a:lvl1pPr>
            <a:lvl2pPr marL="742950" indent="-285750" algn="l">
              <a:spcBef>
                <a:spcPct val="20000"/>
              </a:spcBef>
              <a:buFont typeface="Tahoma" panose="020B0604030504040204" pitchFamily="34" charset="0"/>
              <a:buChar char="–"/>
              <a:defRPr sz="2400">
                <a:solidFill>
                  <a:schemeClr val="tx1"/>
                </a:solidFill>
                <a:effectLst>
                  <a:outerShdw blurRad="38100" dist="38100" dir="2700000" algn="tl">
                    <a:srgbClr val="000000"/>
                  </a:outerShdw>
                </a:effectLst>
                <a:latin typeface="Tahoma" panose="020B0604030504040204" pitchFamily="34" charset="0"/>
              </a:defRPr>
            </a:lvl2pPr>
            <a:lvl3pPr marL="1143000" indent="-228600" algn="l">
              <a:spcBef>
                <a:spcPct val="20000"/>
              </a:spcBef>
              <a:buClr>
                <a:schemeClr val="hlink"/>
              </a:buClr>
              <a:buSzPct val="120000"/>
              <a:buChar char="•"/>
              <a:defRPr sz="2000">
                <a:solidFill>
                  <a:schemeClr val="tx1"/>
                </a:solidFill>
                <a:effectLst>
                  <a:outerShdw blurRad="38100" dist="38100" dir="2700000" algn="tl">
                    <a:srgbClr val="000000"/>
                  </a:outerShdw>
                </a:effectLst>
                <a:latin typeface="Tahoma" panose="020B0604030504040204" pitchFamily="34" charset="0"/>
              </a:defRPr>
            </a:lvl3pPr>
            <a:lvl4pPr marL="1600200" indent="-228600" algn="l">
              <a:spcBef>
                <a:spcPct val="20000"/>
              </a:spcBef>
              <a:buFont typeface="Tahoma" panose="020B0604030504040204" pitchFamily="34" charset="0"/>
              <a:buChar char="–"/>
              <a:defRPr>
                <a:solidFill>
                  <a:schemeClr val="tx1"/>
                </a:solidFill>
                <a:effectLst>
                  <a:outerShdw blurRad="38100" dist="38100" dir="2700000" algn="tl">
                    <a:srgbClr val="000000"/>
                  </a:outerShdw>
                </a:effectLst>
                <a:latin typeface="Tahoma" panose="020B0604030504040204" pitchFamily="34" charset="0"/>
              </a:defRPr>
            </a:lvl4pPr>
            <a:lvl5pPr marL="2057400" indent="-228600" algn="l">
              <a:spcBef>
                <a:spcPct val="20000"/>
              </a:spcBef>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5pPr>
            <a:lvl6pPr marL="25146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6pPr>
            <a:lvl7pPr marL="29718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7pPr>
            <a:lvl8pPr marL="34290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8pPr>
            <a:lvl9pPr marL="3886200" indent="-228600" fontAlgn="base">
              <a:spcBef>
                <a:spcPct val="20000"/>
              </a:spcBef>
              <a:spcAft>
                <a:spcPct val="0"/>
              </a:spcAft>
              <a:buClr>
                <a:schemeClr val="hlink"/>
              </a:buClr>
              <a:buSzPct val="80000"/>
              <a:buFont typeface="Wingdings" panose="05000000000000000000" pitchFamily="2" charset="2"/>
              <a:buChar char="v"/>
              <a:defRPr>
                <a:solidFill>
                  <a:schemeClr val="tx1"/>
                </a:solidFill>
                <a:effectLst>
                  <a:outerShdw blurRad="38100" dist="38100" dir="2700000" algn="tl">
                    <a:srgbClr val="000000"/>
                  </a:outerShdw>
                </a:effectLst>
                <a:latin typeface="Tahoma" panose="020B0604030504040204" pitchFamily="34" charset="0"/>
              </a:defRPr>
            </a:lvl9pPr>
          </a:lstStyle>
          <a:p>
            <a:pPr eaLnBrk="1" hangingPunct="1">
              <a:buFontTx/>
              <a:buNone/>
              <a:defRPr/>
            </a:pPr>
            <a:r>
              <a:rPr lang="en-US" altLang="en-US" sz="2000" b="1" i="1" u="sng">
                <a:latin typeface=".VnTime" panose="020B7200000000000000" pitchFamily="34" charset="0"/>
              </a:rPr>
              <a:t>Response</a:t>
            </a:r>
          </a:p>
          <a:p>
            <a:pPr eaLnBrk="1" hangingPunct="1">
              <a:buFontTx/>
              <a:buNone/>
              <a:defRPr/>
            </a:pPr>
            <a:r>
              <a:rPr lang="en-US" altLang="en-US" sz="2000">
                <a:latin typeface=".VnTime" panose="020B7200000000000000" pitchFamily="34" charset="0"/>
              </a:rPr>
              <a:t>- OK.</a:t>
            </a:r>
          </a:p>
          <a:p>
            <a:pPr eaLnBrk="1" hangingPunct="1">
              <a:buFontTx/>
              <a:buNone/>
              <a:defRPr/>
            </a:pPr>
            <a:r>
              <a:rPr lang="en-US" altLang="en-US" sz="2000">
                <a:latin typeface=".VnTime" panose="020B7200000000000000" pitchFamily="34" charset="0"/>
              </a:rPr>
              <a:t>- That’s a good idea.</a:t>
            </a:r>
          </a:p>
          <a:p>
            <a:pPr eaLnBrk="1" hangingPunct="1">
              <a:buFontTx/>
              <a:buNone/>
              <a:defRPr/>
            </a:pPr>
            <a:r>
              <a:rPr lang="en-US" altLang="en-US" sz="2000">
                <a:latin typeface=".VnTime" panose="020B7200000000000000" pitchFamily="34" charset="0"/>
              </a:rPr>
              <a:t>- All right.</a:t>
            </a:r>
          </a:p>
          <a:p>
            <a:pPr eaLnBrk="1" hangingPunct="1">
              <a:buFontTx/>
              <a:buNone/>
              <a:defRPr/>
            </a:pPr>
            <a:r>
              <a:rPr lang="en-US" altLang="en-US" sz="2000">
                <a:latin typeface=".VnTime" panose="020B7200000000000000" pitchFamily="34" charset="0"/>
              </a:rPr>
              <a:t>- Let’s ...</a:t>
            </a:r>
          </a:p>
          <a:p>
            <a:pPr eaLnBrk="1" hangingPunct="1">
              <a:buFontTx/>
              <a:buNone/>
              <a:defRPr/>
            </a:pPr>
            <a:r>
              <a:rPr lang="en-US" altLang="en-US" sz="2000">
                <a:latin typeface=".VnTime" panose="020B7200000000000000" pitchFamily="34" charset="0"/>
              </a:rPr>
              <a:t>- No. I don’t want to.</a:t>
            </a:r>
          </a:p>
          <a:p>
            <a:pPr eaLnBrk="1" hangingPunct="1">
              <a:buFontTx/>
              <a:buNone/>
              <a:defRPr/>
            </a:pPr>
            <a:r>
              <a:rPr lang="en-US" altLang="en-US" sz="2000">
                <a:latin typeface=".VnTime" panose="020B7200000000000000" pitchFamily="34" charset="0"/>
              </a:rPr>
              <a:t>- I prefer to ...</a:t>
            </a:r>
          </a:p>
          <a:p>
            <a:pPr eaLnBrk="1" hangingPunct="1">
              <a:buFontTx/>
              <a:buNone/>
              <a:defRPr/>
            </a:pPr>
            <a:endParaRPr lang="en-US" altLang="en-US" b="1" i="1" u="sng">
              <a:latin typeface=".VnTime" panose="020B7200000000000000" pitchFamily="34" charset="0"/>
            </a:endParaRPr>
          </a:p>
          <a:p>
            <a:pPr eaLnBrk="1" hangingPunct="1">
              <a:defRPr/>
            </a:pPr>
            <a:endParaRPr lang="en-US" altLang="en-US" b="1" i="1" u="sng"/>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7" presetClass="entr" presetSubtype="0" fill="hold" nodeType="clickEffect">
                                  <p:stCondLst>
                                    <p:cond delay="0"/>
                                  </p:stCondLst>
                                  <p:iterate type="lt">
                                    <p:tmPct val="50000"/>
                                  </p:iterate>
                                  <p:childTnLst>
                                    <p:set>
                                      <p:cBhvr>
                                        <p:cTn id="6" dur="1" fill="hold">
                                          <p:stCondLst>
                                            <p:cond delay="0"/>
                                          </p:stCondLst>
                                        </p:cTn>
                                        <p:tgtEl>
                                          <p:spTgt spid="78855">
                                            <p:txEl>
                                              <p:pRg st="0" end="0"/>
                                            </p:txEl>
                                          </p:spTgt>
                                        </p:tgtEl>
                                        <p:attrNameLst>
                                          <p:attrName>style.visibility</p:attrName>
                                        </p:attrNameLst>
                                      </p:cBhvr>
                                      <p:to>
                                        <p:strVal val="visible"/>
                                      </p:to>
                                    </p:set>
                                    <p:anim calcmode="discrete" valueType="clr">
                                      <p:cBhvr override="childStyle">
                                        <p:cTn id="7" dur="80"/>
                                        <p:tgtEl>
                                          <p:spTgt spid="78855">
                                            <p:txEl>
                                              <p:pRg st="0" end="0"/>
                                            </p:txEl>
                                          </p:spTgt>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78855">
                                            <p:txEl>
                                              <p:pRg st="0" end="0"/>
                                            </p:txEl>
                                          </p:spTgt>
                                        </p:tgtEl>
                                        <p:attrNameLst>
                                          <p:attrName>fillcolor</p:attrName>
                                        </p:attrNameLst>
                                      </p:cBhvr>
                                      <p:tavLst>
                                        <p:tav tm="0">
                                          <p:val>
                                            <p:clrVal>
                                              <a:schemeClr val="accent2"/>
                                            </p:clrVal>
                                          </p:val>
                                        </p:tav>
                                        <p:tav tm="50000">
                                          <p:val>
                                            <p:clrVal>
                                              <a:schemeClr val="hlink"/>
                                            </p:clrVal>
                                          </p:val>
                                        </p:tav>
                                      </p:tavLst>
                                    </p:anim>
                                    <p:set>
                                      <p:cBhvr>
                                        <p:cTn id="9" dur="80"/>
                                        <p:tgtEl>
                                          <p:spTgt spid="78855">
                                            <p:txEl>
                                              <p:pRg st="0" end="0"/>
                                            </p:txEl>
                                          </p:spTgt>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2" name="Picture 2">
            <a:extLst>
              <a:ext uri="{FF2B5EF4-FFF2-40B4-BE49-F238E27FC236}">
                <a16:creationId xmlns:a16="http://schemas.microsoft.com/office/drawing/2014/main" id="{85DEF91D-7922-4756-AEDA-47678D2B582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1371600"/>
            <a:ext cx="2438400" cy="2314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03" name="Rectangle 3">
            <a:extLst>
              <a:ext uri="{FF2B5EF4-FFF2-40B4-BE49-F238E27FC236}">
                <a16:creationId xmlns:a16="http://schemas.microsoft.com/office/drawing/2014/main" id="{84A4DCAE-BEA4-428B-A075-9AFCBC7E6E89}"/>
              </a:ext>
            </a:extLst>
          </p:cNvPr>
          <p:cNvSpPr>
            <a:spLocks noGrp="1" noChangeArrowheads="1"/>
          </p:cNvSpPr>
          <p:nvPr>
            <p:ph type="title"/>
          </p:nvPr>
        </p:nvSpPr>
        <p:spPr/>
        <p:txBody>
          <a:bodyPr/>
          <a:lstStyle/>
          <a:p>
            <a:pPr eaLnBrk="1" hangingPunct="1"/>
            <a:r>
              <a:rPr lang="en-US" altLang="en-US" sz="4000" b="1">
                <a:latin typeface=".VnArabia" panose="020B7200000000000000" pitchFamily="34" charset="0"/>
              </a:rPr>
              <a:t>Work out an action plan to save energy for your class.</a:t>
            </a:r>
          </a:p>
        </p:txBody>
      </p:sp>
      <p:sp>
        <p:nvSpPr>
          <p:cNvPr id="76804" name="Rectangle 4">
            <a:extLst>
              <a:ext uri="{FF2B5EF4-FFF2-40B4-BE49-F238E27FC236}">
                <a16:creationId xmlns:a16="http://schemas.microsoft.com/office/drawing/2014/main" id="{3B0B4C27-6FC3-4DF0-BAFD-FFB49DED71AF}"/>
              </a:ext>
            </a:extLst>
          </p:cNvPr>
          <p:cNvSpPr>
            <a:spLocks noGrp="1" noChangeArrowheads="1"/>
          </p:cNvSpPr>
          <p:nvPr>
            <p:ph type="body" idx="1"/>
          </p:nvPr>
        </p:nvSpPr>
        <p:spPr>
          <a:xfrm>
            <a:off x="457200" y="1752600"/>
            <a:ext cx="6019800" cy="4373563"/>
          </a:xfrm>
          <a:solidFill>
            <a:schemeClr val="bg1"/>
          </a:solidFill>
        </p:spPr>
        <p:txBody>
          <a:bodyPr/>
          <a:lstStyle/>
          <a:p>
            <a:pPr eaLnBrk="1" hangingPunct="1">
              <a:buFontTx/>
              <a:buNone/>
            </a:pPr>
            <a:r>
              <a:rPr lang="en-US" altLang="en-US" sz="2400" b="1" i="1" u="sng"/>
              <a:t>Example:</a:t>
            </a:r>
          </a:p>
          <a:p>
            <a:pPr eaLnBrk="1" hangingPunct="1">
              <a:buFontTx/>
              <a:buNone/>
            </a:pPr>
            <a:r>
              <a:rPr lang="en-US" altLang="en-US" sz="2800"/>
              <a:t>   </a:t>
            </a:r>
            <a:r>
              <a:rPr lang="en-US" altLang="en-US" sz="2000" b="1" i="1"/>
              <a:t>A:  I think we should take a shower instead of a bath to save energy.</a:t>
            </a:r>
          </a:p>
          <a:p>
            <a:pPr eaLnBrk="1" hangingPunct="1">
              <a:buFontTx/>
              <a:buNone/>
            </a:pPr>
            <a:endParaRPr lang="en-US" altLang="en-US" sz="2000" b="1" i="1"/>
          </a:p>
          <a:p>
            <a:pPr eaLnBrk="1" hangingPunct="1">
              <a:buFontTx/>
              <a:buNone/>
            </a:pPr>
            <a:r>
              <a:rPr lang="en-US" altLang="en-US" sz="2000"/>
              <a:t>	</a:t>
            </a:r>
            <a:r>
              <a:rPr lang="en-US" altLang="en-US" sz="2000" b="1" i="1"/>
              <a:t>B: That’s a good idea.</a:t>
            </a:r>
          </a:p>
          <a:p>
            <a:pPr eaLnBrk="1" hangingPunct="1">
              <a:buFontTx/>
              <a:buNone/>
            </a:pPr>
            <a:endParaRPr lang="en-US" altLang="en-US" sz="2000" b="1" i="1"/>
          </a:p>
          <a:p>
            <a:pPr eaLnBrk="1" hangingPunct="1">
              <a:buFontTx/>
              <a:buNone/>
            </a:pPr>
            <a:r>
              <a:rPr lang="en-US" altLang="en-US" sz="2000" b="1" i="1"/>
              <a:t>	C: How about making posters on energy saving and hanging them around our school?</a:t>
            </a:r>
          </a:p>
          <a:p>
            <a:pPr eaLnBrk="1" hangingPunct="1">
              <a:buFontTx/>
              <a:buNone/>
            </a:pPr>
            <a:endParaRPr lang="en-US" altLang="en-US" sz="2000" b="1" i="1"/>
          </a:p>
          <a:p>
            <a:pPr eaLnBrk="1" hangingPunct="1">
              <a:buFontTx/>
              <a:buNone/>
            </a:pPr>
            <a:r>
              <a:rPr lang="en-US" altLang="en-US" sz="2000" b="1" i="1"/>
              <a:t>	D: Great! Let’s do that.</a:t>
            </a:r>
            <a:r>
              <a:rPr lang="en-US" altLang="en-US" sz="2000"/>
              <a:t>  </a:t>
            </a:r>
          </a:p>
        </p:txBody>
      </p:sp>
      <p:pic>
        <p:nvPicPr>
          <p:cNvPr id="76805" name="Picture 5">
            <a:extLst>
              <a:ext uri="{FF2B5EF4-FFF2-40B4-BE49-F238E27FC236}">
                <a16:creationId xmlns:a16="http://schemas.microsoft.com/office/drawing/2014/main" id="{FBC37596-5E54-44B0-BEDB-FA34D3D29C0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77000" y="4038600"/>
            <a:ext cx="2438400" cy="233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6" presetClass="entr" presetSubtype="0" fill="hold" grpId="0" nodeType="afterEffect">
                                  <p:stCondLst>
                                    <p:cond delay="0"/>
                                  </p:stCondLst>
                                  <p:iterate type="lt">
                                    <p:tmPct val="5000"/>
                                  </p:iterate>
                                  <p:childTnLst>
                                    <p:set>
                                      <p:cBhvr>
                                        <p:cTn id="6" dur="1" fill="hold">
                                          <p:stCondLst>
                                            <p:cond delay="0"/>
                                          </p:stCondLst>
                                        </p:cTn>
                                        <p:tgtEl>
                                          <p:spTgt spid="76803"/>
                                        </p:tgtEl>
                                        <p:attrNameLst>
                                          <p:attrName>style.visibility</p:attrName>
                                        </p:attrNameLst>
                                      </p:cBhvr>
                                      <p:to>
                                        <p:strVal val="visible"/>
                                      </p:to>
                                    </p:set>
                                    <p:anim by="(-#ppt_w*2)" calcmode="lin" valueType="num">
                                      <p:cBhvr rctx="PPT">
                                        <p:cTn id="7" dur="250" autoRev="1" fill="hold">
                                          <p:stCondLst>
                                            <p:cond delay="0"/>
                                          </p:stCondLst>
                                        </p:cTn>
                                        <p:tgtEl>
                                          <p:spTgt spid="76803"/>
                                        </p:tgtEl>
                                        <p:attrNameLst>
                                          <p:attrName>ppt_w</p:attrName>
                                        </p:attrNameLst>
                                      </p:cBhvr>
                                    </p:anim>
                                    <p:anim by="(#ppt_w*0.50)" calcmode="lin" valueType="num">
                                      <p:cBhvr>
                                        <p:cTn id="8" dur="250" decel="50000" autoRev="1" fill="hold">
                                          <p:stCondLst>
                                            <p:cond delay="0"/>
                                          </p:stCondLst>
                                        </p:cTn>
                                        <p:tgtEl>
                                          <p:spTgt spid="76803"/>
                                        </p:tgtEl>
                                        <p:attrNameLst>
                                          <p:attrName>ppt_x</p:attrName>
                                        </p:attrNameLst>
                                      </p:cBhvr>
                                    </p:anim>
                                    <p:anim from="(-#ppt_h/2)" to="(#ppt_y)" calcmode="lin" valueType="num">
                                      <p:cBhvr>
                                        <p:cTn id="9" dur="500" fill="hold">
                                          <p:stCondLst>
                                            <p:cond delay="0"/>
                                          </p:stCondLst>
                                        </p:cTn>
                                        <p:tgtEl>
                                          <p:spTgt spid="76803"/>
                                        </p:tgtEl>
                                        <p:attrNameLst>
                                          <p:attrName>ppt_y</p:attrName>
                                        </p:attrNameLst>
                                      </p:cBhvr>
                                    </p:anim>
                                    <p:animRot by="21600000">
                                      <p:cBhvr>
                                        <p:cTn id="10" dur="500" fill="hold">
                                          <p:stCondLst>
                                            <p:cond delay="0"/>
                                          </p:stCondLst>
                                        </p:cTn>
                                        <p:tgtEl>
                                          <p:spTgt spid="76803"/>
                                        </p:tgtEl>
                                        <p:attrNameLst>
                                          <p:attrName>r</p:attrName>
                                        </p:attrNameLst>
                                      </p:cBhvr>
                                    </p:animRot>
                                  </p:childTnLst>
                                  <p:subTnLst>
                                    <p:audio>
                                      <p:cMediaNode>
                                        <p:cTn display="0" masterRel="sameClick">
                                          <p:stCondLst>
                                            <p:cond evt="begin" delay="0">
                                              <p:tn val="5"/>
                                            </p:cond>
                                          </p:stCondLst>
                                          <p:endCondLst>
                                            <p:cond evt="onStopAudio" delay="0">
                                              <p:tgtEl>
                                                <p:sldTgt/>
                                              </p:tgtEl>
                                            </p:cond>
                                          </p:endCondLst>
                                        </p:cTn>
                                        <p:tgtEl>
                                          <p:sndTgt r:embed="rId2" name="tada.wav"/>
                                        </p:tgtEl>
                                      </p:cMediaNode>
                                    </p:audio>
                                  </p:subTnLst>
                                </p:cTn>
                              </p:par>
                            </p:childTnLst>
                          </p:cTn>
                        </p:par>
                        <p:par>
                          <p:cTn id="11" fill="hold" nodeType="afterGroup">
                            <p:stCondLst>
                              <p:cond delay="1575"/>
                            </p:stCondLst>
                            <p:childTnLst>
                              <p:par>
                                <p:cTn id="12" presetID="16" presetClass="emph" presetSubtype="0" fill="hold" grpId="1" nodeType="afterEffect">
                                  <p:stCondLst>
                                    <p:cond delay="0"/>
                                  </p:stCondLst>
                                  <p:iterate type="lt">
                                    <p:tmPct val="4000"/>
                                  </p:iterate>
                                  <p:childTnLst>
                                    <p:set>
                                      <p:cBhvr override="childStyle">
                                        <p:cTn id="13" dur="500" fill="hold"/>
                                        <p:tgtEl>
                                          <p:spTgt spid="76803"/>
                                        </p:tgtEl>
                                        <p:attrNameLst>
                                          <p:attrName>style.color</p:attrName>
                                        </p:attrNameLst>
                                      </p:cBhvr>
                                      <p:to>
                                        <p:clrVal>
                                          <a:schemeClr val="hlink"/>
                                        </p:clrVal>
                                      </p:to>
                                    </p:set>
                                    <p:set>
                                      <p:cBhvr>
                                        <p:cTn id="14" dur="500" fill="hold"/>
                                        <p:tgtEl>
                                          <p:spTgt spid="76803"/>
                                        </p:tgtEl>
                                        <p:attrNameLst>
                                          <p:attrName>fillcolor</p:attrName>
                                        </p:attrNameLst>
                                      </p:cBhvr>
                                      <p:to>
                                        <p:clrVal>
                                          <a:schemeClr val="hlink"/>
                                        </p:clrVal>
                                      </p:to>
                                    </p:set>
                                    <p:set>
                                      <p:cBhvr>
                                        <p:cTn id="15" dur="500" fill="hold"/>
                                        <p:tgtEl>
                                          <p:spTgt spid="76803"/>
                                        </p:tgtEl>
                                        <p:attrNameLst>
                                          <p:attrName>fill.type</p:attrName>
                                        </p:attrNameLst>
                                      </p:cBhvr>
                                      <p:to>
                                        <p:strVal val="solid"/>
                                      </p:to>
                                    </p:set>
                                  </p:childTnLst>
                                </p:cTn>
                              </p:par>
                              <p:par>
                                <p:cTn id="16" presetID="35" presetClass="entr" presetSubtype="0" fill="hold" nodeType="withEffect">
                                  <p:stCondLst>
                                    <p:cond delay="0"/>
                                  </p:stCondLst>
                                  <p:childTnLst>
                                    <p:set>
                                      <p:cBhvr>
                                        <p:cTn id="17" dur="1" fill="hold">
                                          <p:stCondLst>
                                            <p:cond delay="0"/>
                                          </p:stCondLst>
                                        </p:cTn>
                                        <p:tgtEl>
                                          <p:spTgt spid="76802"/>
                                        </p:tgtEl>
                                        <p:attrNameLst>
                                          <p:attrName>style.visibility</p:attrName>
                                        </p:attrNameLst>
                                      </p:cBhvr>
                                      <p:to>
                                        <p:strVal val="visible"/>
                                      </p:to>
                                    </p:set>
                                    <p:animEffect transition="in" filter="fade">
                                      <p:cBhvr>
                                        <p:cTn id="18" dur="1000"/>
                                        <p:tgtEl>
                                          <p:spTgt spid="76802"/>
                                        </p:tgtEl>
                                      </p:cBhvr>
                                    </p:animEffect>
                                    <p:anim calcmode="lin" valueType="num">
                                      <p:cBhvr>
                                        <p:cTn id="19" dur="1000" fill="hold"/>
                                        <p:tgtEl>
                                          <p:spTgt spid="76802"/>
                                        </p:tgtEl>
                                        <p:attrNameLst>
                                          <p:attrName>style.rotation</p:attrName>
                                        </p:attrNameLst>
                                      </p:cBhvr>
                                      <p:tavLst>
                                        <p:tav tm="0">
                                          <p:val>
                                            <p:fltVal val="720"/>
                                          </p:val>
                                        </p:tav>
                                        <p:tav tm="100000">
                                          <p:val>
                                            <p:fltVal val="0"/>
                                          </p:val>
                                        </p:tav>
                                      </p:tavLst>
                                    </p:anim>
                                    <p:anim calcmode="lin" valueType="num">
                                      <p:cBhvr>
                                        <p:cTn id="20" dur="1000" fill="hold"/>
                                        <p:tgtEl>
                                          <p:spTgt spid="76802"/>
                                        </p:tgtEl>
                                        <p:attrNameLst>
                                          <p:attrName>ppt_h</p:attrName>
                                        </p:attrNameLst>
                                      </p:cBhvr>
                                      <p:tavLst>
                                        <p:tav tm="0">
                                          <p:val>
                                            <p:fltVal val="0"/>
                                          </p:val>
                                        </p:tav>
                                        <p:tav tm="100000">
                                          <p:val>
                                            <p:strVal val="#ppt_h"/>
                                          </p:val>
                                        </p:tav>
                                      </p:tavLst>
                                    </p:anim>
                                    <p:anim calcmode="lin" valueType="num">
                                      <p:cBhvr>
                                        <p:cTn id="21" dur="1000" fill="hold"/>
                                        <p:tgtEl>
                                          <p:spTgt spid="76802"/>
                                        </p:tgtEl>
                                        <p:attrNameLst>
                                          <p:attrName>ppt_w</p:attrName>
                                        </p:attrNameLst>
                                      </p:cBhvr>
                                      <p:tavLst>
                                        <p:tav tm="0">
                                          <p:val>
                                            <p:fltVal val="0"/>
                                          </p:val>
                                        </p:tav>
                                        <p:tav tm="100000">
                                          <p:val>
                                            <p:strVal val="#ppt_w"/>
                                          </p:val>
                                        </p:tav>
                                      </p:tavLst>
                                    </p:anim>
                                  </p:childTnLst>
                                </p:cTn>
                              </p:par>
                              <p:par>
                                <p:cTn id="22" presetID="35" presetClass="entr" presetSubtype="0" fill="hold" nodeType="withEffect">
                                  <p:stCondLst>
                                    <p:cond delay="0"/>
                                  </p:stCondLst>
                                  <p:childTnLst>
                                    <p:set>
                                      <p:cBhvr>
                                        <p:cTn id="23" dur="1" fill="hold">
                                          <p:stCondLst>
                                            <p:cond delay="0"/>
                                          </p:stCondLst>
                                        </p:cTn>
                                        <p:tgtEl>
                                          <p:spTgt spid="76805"/>
                                        </p:tgtEl>
                                        <p:attrNameLst>
                                          <p:attrName>style.visibility</p:attrName>
                                        </p:attrNameLst>
                                      </p:cBhvr>
                                      <p:to>
                                        <p:strVal val="visible"/>
                                      </p:to>
                                    </p:set>
                                    <p:animEffect transition="in" filter="fade">
                                      <p:cBhvr>
                                        <p:cTn id="24" dur="1000"/>
                                        <p:tgtEl>
                                          <p:spTgt spid="76805"/>
                                        </p:tgtEl>
                                      </p:cBhvr>
                                    </p:animEffect>
                                    <p:anim calcmode="lin" valueType="num">
                                      <p:cBhvr>
                                        <p:cTn id="25" dur="1000" fill="hold"/>
                                        <p:tgtEl>
                                          <p:spTgt spid="76805"/>
                                        </p:tgtEl>
                                        <p:attrNameLst>
                                          <p:attrName>style.rotation</p:attrName>
                                        </p:attrNameLst>
                                      </p:cBhvr>
                                      <p:tavLst>
                                        <p:tav tm="0">
                                          <p:val>
                                            <p:fltVal val="720"/>
                                          </p:val>
                                        </p:tav>
                                        <p:tav tm="100000">
                                          <p:val>
                                            <p:fltVal val="0"/>
                                          </p:val>
                                        </p:tav>
                                      </p:tavLst>
                                    </p:anim>
                                    <p:anim calcmode="lin" valueType="num">
                                      <p:cBhvr>
                                        <p:cTn id="26" dur="1000" fill="hold"/>
                                        <p:tgtEl>
                                          <p:spTgt spid="76805"/>
                                        </p:tgtEl>
                                        <p:attrNameLst>
                                          <p:attrName>ppt_h</p:attrName>
                                        </p:attrNameLst>
                                      </p:cBhvr>
                                      <p:tavLst>
                                        <p:tav tm="0">
                                          <p:val>
                                            <p:fltVal val="0"/>
                                          </p:val>
                                        </p:tav>
                                        <p:tav tm="100000">
                                          <p:val>
                                            <p:strVal val="#ppt_h"/>
                                          </p:val>
                                        </p:tav>
                                      </p:tavLst>
                                    </p:anim>
                                    <p:anim calcmode="lin" valueType="num">
                                      <p:cBhvr>
                                        <p:cTn id="27" dur="1000" fill="hold"/>
                                        <p:tgtEl>
                                          <p:spTgt spid="76805"/>
                                        </p:tgtEl>
                                        <p:attrNameLst>
                                          <p:attrName>ppt_w</p:attrName>
                                        </p:attrNameLst>
                                      </p:cBhvr>
                                      <p:tavLst>
                                        <p:tav tm="0">
                                          <p:val>
                                            <p:fltVal val="0"/>
                                          </p:val>
                                        </p:tav>
                                        <p:tav tm="100000">
                                          <p:val>
                                            <p:strVal val="#ppt_w"/>
                                          </p:val>
                                        </p:tav>
                                      </p:tavLst>
                                    </p:anim>
                                  </p:childTnLst>
                                </p:cTn>
                              </p:par>
                              <p:par>
                                <p:cTn id="28" presetID="2" presetClass="entr" presetSubtype="4" fill="hold" grpId="0" nodeType="withEffect">
                                  <p:stCondLst>
                                    <p:cond delay="0"/>
                                  </p:stCondLst>
                                  <p:childTnLst>
                                    <p:set>
                                      <p:cBhvr>
                                        <p:cTn id="29" dur="1" fill="hold">
                                          <p:stCondLst>
                                            <p:cond delay="0"/>
                                          </p:stCondLst>
                                        </p:cTn>
                                        <p:tgtEl>
                                          <p:spTgt spid="76804">
                                            <p:bg/>
                                          </p:spTgt>
                                        </p:tgtEl>
                                        <p:attrNameLst>
                                          <p:attrName>style.visibility</p:attrName>
                                        </p:attrNameLst>
                                      </p:cBhvr>
                                      <p:to>
                                        <p:strVal val="visible"/>
                                      </p:to>
                                    </p:set>
                                    <p:anim calcmode="lin" valueType="num">
                                      <p:cBhvr additive="base">
                                        <p:cTn id="30" dur="500" fill="hold"/>
                                        <p:tgtEl>
                                          <p:spTgt spid="76804">
                                            <p:bg/>
                                          </p:spTgt>
                                        </p:tgtEl>
                                        <p:attrNameLst>
                                          <p:attrName>ppt_x</p:attrName>
                                        </p:attrNameLst>
                                      </p:cBhvr>
                                      <p:tavLst>
                                        <p:tav tm="0">
                                          <p:val>
                                            <p:strVal val="#ppt_x"/>
                                          </p:val>
                                        </p:tav>
                                        <p:tav tm="100000">
                                          <p:val>
                                            <p:strVal val="#ppt_x"/>
                                          </p:val>
                                        </p:tav>
                                      </p:tavLst>
                                    </p:anim>
                                    <p:anim calcmode="lin" valueType="num">
                                      <p:cBhvr additive="base">
                                        <p:cTn id="31" dur="500" fill="hold"/>
                                        <p:tgtEl>
                                          <p:spTgt spid="76804">
                                            <p:bg/>
                                          </p:spTgt>
                                        </p:tgtEl>
                                        <p:attrNameLst>
                                          <p:attrName>ppt_y</p:attrName>
                                        </p:attrNameLst>
                                      </p:cBhvr>
                                      <p:tavLst>
                                        <p:tav tm="0">
                                          <p:val>
                                            <p:strVal val="1+#ppt_h/2"/>
                                          </p:val>
                                        </p:tav>
                                        <p:tav tm="100000">
                                          <p:val>
                                            <p:strVal val="#ppt_y"/>
                                          </p:val>
                                        </p:tav>
                                      </p:tavLst>
                                    </p:anim>
                                  </p:childTnLst>
                                </p:cTn>
                              </p:par>
                              <p:par>
                                <p:cTn id="32" presetID="2" presetClass="entr" presetSubtype="4" fill="hold" grpId="0" nodeType="withEffect">
                                  <p:stCondLst>
                                    <p:cond delay="0"/>
                                  </p:stCondLst>
                                  <p:childTnLst>
                                    <p:set>
                                      <p:cBhvr>
                                        <p:cTn id="33" dur="1" fill="hold">
                                          <p:stCondLst>
                                            <p:cond delay="0"/>
                                          </p:stCondLst>
                                        </p:cTn>
                                        <p:tgtEl>
                                          <p:spTgt spid="76804">
                                            <p:txEl>
                                              <p:pRg st="0" end="0"/>
                                            </p:txEl>
                                          </p:spTgt>
                                        </p:tgtEl>
                                        <p:attrNameLst>
                                          <p:attrName>style.visibility</p:attrName>
                                        </p:attrNameLst>
                                      </p:cBhvr>
                                      <p:to>
                                        <p:strVal val="visible"/>
                                      </p:to>
                                    </p:set>
                                    <p:anim calcmode="lin" valueType="num">
                                      <p:cBhvr additive="base">
                                        <p:cTn id="34" dur="500" fill="hold"/>
                                        <p:tgtEl>
                                          <p:spTgt spid="76804">
                                            <p:txEl>
                                              <p:pRg st="0" end="0"/>
                                            </p:txEl>
                                          </p:spTgt>
                                        </p:tgtEl>
                                        <p:attrNameLst>
                                          <p:attrName>ppt_x</p:attrName>
                                        </p:attrNameLst>
                                      </p:cBhvr>
                                      <p:tavLst>
                                        <p:tav tm="0">
                                          <p:val>
                                            <p:strVal val="#ppt_x"/>
                                          </p:val>
                                        </p:tav>
                                        <p:tav tm="100000">
                                          <p:val>
                                            <p:strVal val="#ppt_x"/>
                                          </p:val>
                                        </p:tav>
                                      </p:tavLst>
                                    </p:anim>
                                    <p:anim calcmode="lin" valueType="num">
                                      <p:cBhvr additive="base">
                                        <p:cTn id="35" dur="500" fill="hold"/>
                                        <p:tgtEl>
                                          <p:spTgt spid="76804">
                                            <p:txEl>
                                              <p:pRg st="0" end="0"/>
                                            </p:txEl>
                                          </p:spTgt>
                                        </p:tgtEl>
                                        <p:attrNameLst>
                                          <p:attrName>ppt_y</p:attrName>
                                        </p:attrNameLst>
                                      </p:cBhvr>
                                      <p:tavLst>
                                        <p:tav tm="0">
                                          <p:val>
                                            <p:strVal val="1+#ppt_h/2"/>
                                          </p:val>
                                        </p:tav>
                                        <p:tav tm="100000">
                                          <p:val>
                                            <p:strVal val="#ppt_y"/>
                                          </p:val>
                                        </p:tav>
                                      </p:tavLst>
                                    </p:anim>
                                  </p:childTnLst>
                                </p:cTn>
                              </p:par>
                              <p:par>
                                <p:cTn id="36" presetID="2" presetClass="entr" presetSubtype="4" fill="hold" grpId="0" nodeType="withEffect">
                                  <p:stCondLst>
                                    <p:cond delay="0"/>
                                  </p:stCondLst>
                                  <p:childTnLst>
                                    <p:set>
                                      <p:cBhvr>
                                        <p:cTn id="37" dur="1" fill="hold">
                                          <p:stCondLst>
                                            <p:cond delay="0"/>
                                          </p:stCondLst>
                                        </p:cTn>
                                        <p:tgtEl>
                                          <p:spTgt spid="76804">
                                            <p:txEl>
                                              <p:pRg st="1" end="1"/>
                                            </p:txEl>
                                          </p:spTgt>
                                        </p:tgtEl>
                                        <p:attrNameLst>
                                          <p:attrName>style.visibility</p:attrName>
                                        </p:attrNameLst>
                                      </p:cBhvr>
                                      <p:to>
                                        <p:strVal val="visible"/>
                                      </p:to>
                                    </p:set>
                                    <p:anim calcmode="lin" valueType="num">
                                      <p:cBhvr additive="base">
                                        <p:cTn id="38" dur="500" fill="hold"/>
                                        <p:tgtEl>
                                          <p:spTgt spid="76804">
                                            <p:txEl>
                                              <p:pRg st="1" end="1"/>
                                            </p:txEl>
                                          </p:spTgt>
                                        </p:tgtEl>
                                        <p:attrNameLst>
                                          <p:attrName>ppt_x</p:attrName>
                                        </p:attrNameLst>
                                      </p:cBhvr>
                                      <p:tavLst>
                                        <p:tav tm="0">
                                          <p:val>
                                            <p:strVal val="#ppt_x"/>
                                          </p:val>
                                        </p:tav>
                                        <p:tav tm="100000">
                                          <p:val>
                                            <p:strVal val="#ppt_x"/>
                                          </p:val>
                                        </p:tav>
                                      </p:tavLst>
                                    </p:anim>
                                    <p:anim calcmode="lin" valueType="num">
                                      <p:cBhvr additive="base">
                                        <p:cTn id="39" dur="500" fill="hold"/>
                                        <p:tgtEl>
                                          <p:spTgt spid="76804">
                                            <p:txEl>
                                              <p:pRg st="1" end="1"/>
                                            </p:txEl>
                                          </p:spTgt>
                                        </p:tgtEl>
                                        <p:attrNameLst>
                                          <p:attrName>ppt_y</p:attrName>
                                        </p:attrNameLst>
                                      </p:cBhvr>
                                      <p:tavLst>
                                        <p:tav tm="0">
                                          <p:val>
                                            <p:strVal val="1+#ppt_h/2"/>
                                          </p:val>
                                        </p:tav>
                                        <p:tav tm="100000">
                                          <p:val>
                                            <p:strVal val="#ppt_y"/>
                                          </p:val>
                                        </p:tav>
                                      </p:tavLst>
                                    </p:anim>
                                  </p:childTnLst>
                                </p:cTn>
                              </p:par>
                              <p:par>
                                <p:cTn id="40" presetID="2" presetClass="entr" presetSubtype="4" fill="hold" grpId="0" nodeType="withEffect">
                                  <p:stCondLst>
                                    <p:cond delay="0"/>
                                  </p:stCondLst>
                                  <p:childTnLst>
                                    <p:set>
                                      <p:cBhvr>
                                        <p:cTn id="41" dur="1" fill="hold">
                                          <p:stCondLst>
                                            <p:cond delay="0"/>
                                          </p:stCondLst>
                                        </p:cTn>
                                        <p:tgtEl>
                                          <p:spTgt spid="76804">
                                            <p:txEl>
                                              <p:pRg st="3" end="3"/>
                                            </p:txEl>
                                          </p:spTgt>
                                        </p:tgtEl>
                                        <p:attrNameLst>
                                          <p:attrName>style.visibility</p:attrName>
                                        </p:attrNameLst>
                                      </p:cBhvr>
                                      <p:to>
                                        <p:strVal val="visible"/>
                                      </p:to>
                                    </p:set>
                                    <p:anim calcmode="lin" valueType="num">
                                      <p:cBhvr additive="base">
                                        <p:cTn id="42" dur="500" fill="hold"/>
                                        <p:tgtEl>
                                          <p:spTgt spid="76804">
                                            <p:txEl>
                                              <p:pRg st="3" end="3"/>
                                            </p:txEl>
                                          </p:spTgt>
                                        </p:tgtEl>
                                        <p:attrNameLst>
                                          <p:attrName>ppt_x</p:attrName>
                                        </p:attrNameLst>
                                      </p:cBhvr>
                                      <p:tavLst>
                                        <p:tav tm="0">
                                          <p:val>
                                            <p:strVal val="#ppt_x"/>
                                          </p:val>
                                        </p:tav>
                                        <p:tav tm="100000">
                                          <p:val>
                                            <p:strVal val="#ppt_x"/>
                                          </p:val>
                                        </p:tav>
                                      </p:tavLst>
                                    </p:anim>
                                    <p:anim calcmode="lin" valueType="num">
                                      <p:cBhvr additive="base">
                                        <p:cTn id="43" dur="500" fill="hold"/>
                                        <p:tgtEl>
                                          <p:spTgt spid="76804">
                                            <p:txEl>
                                              <p:pRg st="3" end="3"/>
                                            </p:txEl>
                                          </p:spTgt>
                                        </p:tgtEl>
                                        <p:attrNameLst>
                                          <p:attrName>ppt_y</p:attrName>
                                        </p:attrNameLst>
                                      </p:cBhvr>
                                      <p:tavLst>
                                        <p:tav tm="0">
                                          <p:val>
                                            <p:strVal val="1+#ppt_h/2"/>
                                          </p:val>
                                        </p:tav>
                                        <p:tav tm="100000">
                                          <p:val>
                                            <p:strVal val="#ppt_y"/>
                                          </p:val>
                                        </p:tav>
                                      </p:tavLst>
                                    </p:anim>
                                  </p:childTnLst>
                                </p:cTn>
                              </p:par>
                              <p:par>
                                <p:cTn id="44" presetID="2" presetClass="entr" presetSubtype="4" fill="hold" grpId="0" nodeType="withEffect">
                                  <p:stCondLst>
                                    <p:cond delay="0"/>
                                  </p:stCondLst>
                                  <p:childTnLst>
                                    <p:set>
                                      <p:cBhvr>
                                        <p:cTn id="45" dur="1" fill="hold">
                                          <p:stCondLst>
                                            <p:cond delay="0"/>
                                          </p:stCondLst>
                                        </p:cTn>
                                        <p:tgtEl>
                                          <p:spTgt spid="76804">
                                            <p:txEl>
                                              <p:pRg st="5" end="5"/>
                                            </p:txEl>
                                          </p:spTgt>
                                        </p:tgtEl>
                                        <p:attrNameLst>
                                          <p:attrName>style.visibility</p:attrName>
                                        </p:attrNameLst>
                                      </p:cBhvr>
                                      <p:to>
                                        <p:strVal val="visible"/>
                                      </p:to>
                                    </p:set>
                                    <p:anim calcmode="lin" valueType="num">
                                      <p:cBhvr additive="base">
                                        <p:cTn id="46" dur="500" fill="hold"/>
                                        <p:tgtEl>
                                          <p:spTgt spid="76804">
                                            <p:txEl>
                                              <p:pRg st="5" end="5"/>
                                            </p:txEl>
                                          </p:spTgt>
                                        </p:tgtEl>
                                        <p:attrNameLst>
                                          <p:attrName>ppt_x</p:attrName>
                                        </p:attrNameLst>
                                      </p:cBhvr>
                                      <p:tavLst>
                                        <p:tav tm="0">
                                          <p:val>
                                            <p:strVal val="#ppt_x"/>
                                          </p:val>
                                        </p:tav>
                                        <p:tav tm="100000">
                                          <p:val>
                                            <p:strVal val="#ppt_x"/>
                                          </p:val>
                                        </p:tav>
                                      </p:tavLst>
                                    </p:anim>
                                    <p:anim calcmode="lin" valueType="num">
                                      <p:cBhvr additive="base">
                                        <p:cTn id="47" dur="500" fill="hold"/>
                                        <p:tgtEl>
                                          <p:spTgt spid="76804">
                                            <p:txEl>
                                              <p:pRg st="5" end="5"/>
                                            </p:txEl>
                                          </p:spTgt>
                                        </p:tgtEl>
                                        <p:attrNameLst>
                                          <p:attrName>ppt_y</p:attrName>
                                        </p:attrNameLst>
                                      </p:cBhvr>
                                      <p:tavLst>
                                        <p:tav tm="0">
                                          <p:val>
                                            <p:strVal val="1+#ppt_h/2"/>
                                          </p:val>
                                        </p:tav>
                                        <p:tav tm="100000">
                                          <p:val>
                                            <p:strVal val="#ppt_y"/>
                                          </p:val>
                                        </p:tav>
                                      </p:tavLst>
                                    </p:anim>
                                  </p:childTnLst>
                                </p:cTn>
                              </p:par>
                              <p:par>
                                <p:cTn id="48" presetID="2" presetClass="entr" presetSubtype="4" fill="hold" grpId="0" nodeType="withEffect">
                                  <p:stCondLst>
                                    <p:cond delay="0"/>
                                  </p:stCondLst>
                                  <p:childTnLst>
                                    <p:set>
                                      <p:cBhvr>
                                        <p:cTn id="49" dur="1" fill="hold">
                                          <p:stCondLst>
                                            <p:cond delay="0"/>
                                          </p:stCondLst>
                                        </p:cTn>
                                        <p:tgtEl>
                                          <p:spTgt spid="76804">
                                            <p:txEl>
                                              <p:pRg st="7" end="7"/>
                                            </p:txEl>
                                          </p:spTgt>
                                        </p:tgtEl>
                                        <p:attrNameLst>
                                          <p:attrName>style.visibility</p:attrName>
                                        </p:attrNameLst>
                                      </p:cBhvr>
                                      <p:to>
                                        <p:strVal val="visible"/>
                                      </p:to>
                                    </p:set>
                                    <p:anim calcmode="lin" valueType="num">
                                      <p:cBhvr additive="base">
                                        <p:cTn id="50" dur="500" fill="hold"/>
                                        <p:tgtEl>
                                          <p:spTgt spid="76804">
                                            <p:txEl>
                                              <p:pRg st="7" end="7"/>
                                            </p:txEl>
                                          </p:spTgt>
                                        </p:tgtEl>
                                        <p:attrNameLst>
                                          <p:attrName>ppt_x</p:attrName>
                                        </p:attrNameLst>
                                      </p:cBhvr>
                                      <p:tavLst>
                                        <p:tav tm="0">
                                          <p:val>
                                            <p:strVal val="#ppt_x"/>
                                          </p:val>
                                        </p:tav>
                                        <p:tav tm="100000">
                                          <p:val>
                                            <p:strVal val="#ppt_x"/>
                                          </p:val>
                                        </p:tav>
                                      </p:tavLst>
                                    </p:anim>
                                    <p:anim calcmode="lin" valueType="num">
                                      <p:cBhvr additive="base">
                                        <p:cTn id="51" dur="500" fill="hold"/>
                                        <p:tgtEl>
                                          <p:spTgt spid="76804">
                                            <p:txEl>
                                              <p:pRg st="7" end="7"/>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6803" grpId="0"/>
      <p:bldP spid="76803" grpId="1"/>
      <p:bldP spid="76804" grpId="0" build="p"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9876" name="Picture 4">
            <a:extLst>
              <a:ext uri="{FF2B5EF4-FFF2-40B4-BE49-F238E27FC236}">
                <a16:creationId xmlns:a16="http://schemas.microsoft.com/office/drawing/2014/main" id="{C925227E-F01E-4C8D-8A30-6D8CA3E3C0ED}"/>
              </a:ext>
            </a:extLst>
          </p:cNvPr>
          <p:cNvPicPr>
            <a:picLocks noGrp="1" noChangeAspect="1" noChangeArrowheads="1"/>
          </p:cNvPicPr>
          <p:nvPr>
            <p:ph type="title"/>
          </p:nvPr>
        </p:nvPicPr>
        <p:blipFill>
          <a:blip r:embed="rId4">
            <a:extLst>
              <a:ext uri="{28A0092B-C50C-407E-A947-70E740481C1C}">
                <a14:useLocalDpi xmlns:a14="http://schemas.microsoft.com/office/drawing/2010/main" val="0"/>
              </a:ext>
            </a:extLst>
          </a:blip>
          <a:srcRect b="17708"/>
          <a:stretch>
            <a:fillRect/>
          </a:stretch>
        </p:blipFill>
        <p:spPr>
          <a:xfrm>
            <a:off x="990600" y="685800"/>
            <a:ext cx="2895600" cy="24384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79877" name="Picture 5">
            <a:extLst>
              <a:ext uri="{FF2B5EF4-FFF2-40B4-BE49-F238E27FC236}">
                <a16:creationId xmlns:a16="http://schemas.microsoft.com/office/drawing/2014/main" id="{7B4C5E10-2C0C-42B6-BBFB-D14D73724797}"/>
              </a:ext>
            </a:extLst>
          </p:cNvPr>
          <p:cNvPicPr>
            <a:picLocks noGrp="1" noChangeAspect="1" noChangeArrowheads="1"/>
          </p:cNvPicPr>
          <p:nvPr>
            <p:ph type="body" idx="1"/>
          </p:nvPr>
        </p:nvPicPr>
        <p:blipFill>
          <a:blip r:embed="rId5">
            <a:extLst>
              <a:ext uri="{28A0092B-C50C-407E-A947-70E740481C1C}">
                <a14:useLocalDpi xmlns:a14="http://schemas.microsoft.com/office/drawing/2010/main" val="0"/>
              </a:ext>
            </a:extLst>
          </a:blip>
          <a:srcRect/>
          <a:stretch>
            <a:fillRect/>
          </a:stretch>
        </p:blipFill>
        <p:spPr>
          <a:xfrm>
            <a:off x="5334000" y="762000"/>
            <a:ext cx="2895600" cy="23622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79878" name="Picture 6">
            <a:extLst>
              <a:ext uri="{FF2B5EF4-FFF2-40B4-BE49-F238E27FC236}">
                <a16:creationId xmlns:a16="http://schemas.microsoft.com/office/drawing/2014/main" id="{FE681C06-71C9-4119-8838-9CB7AEFA3A9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90600" y="3962400"/>
            <a:ext cx="28956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1" name="Text Box 7">
            <a:extLst>
              <a:ext uri="{FF2B5EF4-FFF2-40B4-BE49-F238E27FC236}">
                <a16:creationId xmlns:a16="http://schemas.microsoft.com/office/drawing/2014/main" id="{B13C7640-BF80-4318-9119-B35985C01EE4}"/>
              </a:ext>
            </a:extLst>
          </p:cNvPr>
          <p:cNvSpPr txBox="1">
            <a:spLocks noChangeArrowheads="1"/>
          </p:cNvSpPr>
          <p:nvPr/>
        </p:nvSpPr>
        <p:spPr bwMode="auto">
          <a:xfrm>
            <a:off x="5181600" y="449580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VnBodoni" panose="020B7200000000000000" pitchFamily="34" charset="0"/>
            </a:endParaRPr>
          </a:p>
        </p:txBody>
      </p:sp>
      <p:pic>
        <p:nvPicPr>
          <p:cNvPr id="79880" name="Picture 8">
            <a:extLst>
              <a:ext uri="{FF2B5EF4-FFF2-40B4-BE49-F238E27FC236}">
                <a16:creationId xmlns:a16="http://schemas.microsoft.com/office/drawing/2014/main" id="{45C3F589-6B35-4917-AA11-A7946FB8D0B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334000" y="3810000"/>
            <a:ext cx="289560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9881" name="Text Box 9">
            <a:extLst>
              <a:ext uri="{FF2B5EF4-FFF2-40B4-BE49-F238E27FC236}">
                <a16:creationId xmlns:a16="http://schemas.microsoft.com/office/drawing/2014/main" id="{6B54743E-6E84-4656-9047-7E09CB19FA6B}"/>
              </a:ext>
            </a:extLst>
          </p:cNvPr>
          <p:cNvSpPr txBox="1">
            <a:spLocks noChangeArrowheads="1"/>
          </p:cNvSpPr>
          <p:nvPr/>
        </p:nvSpPr>
        <p:spPr bwMode="auto">
          <a:xfrm>
            <a:off x="3352800" y="26670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A</a:t>
            </a:r>
          </a:p>
        </p:txBody>
      </p:sp>
      <p:sp>
        <p:nvSpPr>
          <p:cNvPr id="79882" name="Text Box 10">
            <a:extLst>
              <a:ext uri="{FF2B5EF4-FFF2-40B4-BE49-F238E27FC236}">
                <a16:creationId xmlns:a16="http://schemas.microsoft.com/office/drawing/2014/main" id="{A6D9B1A6-B9B0-4839-937A-E617B7AE5702}"/>
              </a:ext>
            </a:extLst>
          </p:cNvPr>
          <p:cNvSpPr txBox="1">
            <a:spLocks noChangeArrowheads="1"/>
          </p:cNvSpPr>
          <p:nvPr/>
        </p:nvSpPr>
        <p:spPr bwMode="auto">
          <a:xfrm>
            <a:off x="7315200" y="25908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B</a:t>
            </a:r>
          </a:p>
        </p:txBody>
      </p:sp>
      <p:sp>
        <p:nvSpPr>
          <p:cNvPr id="79883" name="Text Box 11">
            <a:extLst>
              <a:ext uri="{FF2B5EF4-FFF2-40B4-BE49-F238E27FC236}">
                <a16:creationId xmlns:a16="http://schemas.microsoft.com/office/drawing/2014/main" id="{47FFFB71-1330-4C08-BFD5-06C227132F02}"/>
              </a:ext>
            </a:extLst>
          </p:cNvPr>
          <p:cNvSpPr txBox="1">
            <a:spLocks noChangeArrowheads="1"/>
          </p:cNvSpPr>
          <p:nvPr/>
        </p:nvSpPr>
        <p:spPr bwMode="auto">
          <a:xfrm>
            <a:off x="3352800" y="57150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C</a:t>
            </a:r>
          </a:p>
        </p:txBody>
      </p:sp>
      <p:sp>
        <p:nvSpPr>
          <p:cNvPr id="79884" name="Text Box 12">
            <a:extLst>
              <a:ext uri="{FF2B5EF4-FFF2-40B4-BE49-F238E27FC236}">
                <a16:creationId xmlns:a16="http://schemas.microsoft.com/office/drawing/2014/main" id="{FED00DCD-53B6-47A3-B243-EA1FC443A537}"/>
              </a:ext>
            </a:extLst>
          </p:cNvPr>
          <p:cNvSpPr txBox="1">
            <a:spLocks noChangeArrowheads="1"/>
          </p:cNvSpPr>
          <p:nvPr/>
        </p:nvSpPr>
        <p:spPr bwMode="auto">
          <a:xfrm>
            <a:off x="7696200" y="55626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D</a:t>
            </a:r>
          </a:p>
        </p:txBody>
      </p:sp>
      <p:pic>
        <p:nvPicPr>
          <p:cNvPr id="79898" name="Picture 26">
            <a:extLst>
              <a:ext uri="{FF2B5EF4-FFF2-40B4-BE49-F238E27FC236}">
                <a16:creationId xmlns:a16="http://schemas.microsoft.com/office/drawing/2014/main" id="{DF1617FD-6BB9-4AA2-B2B3-8F9EFB69135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b="17708"/>
          <a:stretch>
            <a:fillRect/>
          </a:stretch>
        </p:blipFill>
        <p:spPr bwMode="auto">
          <a:xfrm>
            <a:off x="990600" y="685800"/>
            <a:ext cx="2895600"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9899" name="Picture 27">
            <a:extLst>
              <a:ext uri="{FF2B5EF4-FFF2-40B4-BE49-F238E27FC236}">
                <a16:creationId xmlns:a16="http://schemas.microsoft.com/office/drawing/2014/main" id="{A4C7F34A-5832-4987-B90F-53105A8385A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34000" y="762000"/>
            <a:ext cx="2895600" cy="2362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9900" name="Picture 28">
            <a:extLst>
              <a:ext uri="{FF2B5EF4-FFF2-40B4-BE49-F238E27FC236}">
                <a16:creationId xmlns:a16="http://schemas.microsoft.com/office/drawing/2014/main" id="{F01806BA-AE96-478C-912A-53CDFEF2E35A}"/>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90600" y="3886200"/>
            <a:ext cx="28956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9901" name="Picture 29">
            <a:extLst>
              <a:ext uri="{FF2B5EF4-FFF2-40B4-BE49-F238E27FC236}">
                <a16:creationId xmlns:a16="http://schemas.microsoft.com/office/drawing/2014/main" id="{828CF371-EC5D-405F-B442-D3784018371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334000" y="3810000"/>
            <a:ext cx="289560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9902" name="Text Box 30">
            <a:extLst>
              <a:ext uri="{FF2B5EF4-FFF2-40B4-BE49-F238E27FC236}">
                <a16:creationId xmlns:a16="http://schemas.microsoft.com/office/drawing/2014/main" id="{2BD92F8C-8609-4DBA-941B-5C3D331AF4AC}"/>
              </a:ext>
            </a:extLst>
          </p:cNvPr>
          <p:cNvSpPr txBox="1">
            <a:spLocks noChangeArrowheads="1"/>
          </p:cNvSpPr>
          <p:nvPr/>
        </p:nvSpPr>
        <p:spPr bwMode="auto">
          <a:xfrm>
            <a:off x="3276600" y="2514600"/>
            <a:ext cx="457200" cy="64135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                           A</a:t>
            </a:r>
          </a:p>
        </p:txBody>
      </p:sp>
      <p:sp>
        <p:nvSpPr>
          <p:cNvPr id="79903" name="Text Box 31">
            <a:extLst>
              <a:ext uri="{FF2B5EF4-FFF2-40B4-BE49-F238E27FC236}">
                <a16:creationId xmlns:a16="http://schemas.microsoft.com/office/drawing/2014/main" id="{399A8E37-4187-48E9-B798-FB5563449BF7}"/>
              </a:ext>
            </a:extLst>
          </p:cNvPr>
          <p:cNvSpPr txBox="1">
            <a:spLocks noChangeArrowheads="1"/>
          </p:cNvSpPr>
          <p:nvPr/>
        </p:nvSpPr>
        <p:spPr bwMode="auto">
          <a:xfrm>
            <a:off x="7620000" y="25908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B                                                                               </a:t>
            </a:r>
          </a:p>
        </p:txBody>
      </p:sp>
      <p:sp>
        <p:nvSpPr>
          <p:cNvPr id="79904" name="Text Box 32">
            <a:extLst>
              <a:ext uri="{FF2B5EF4-FFF2-40B4-BE49-F238E27FC236}">
                <a16:creationId xmlns:a16="http://schemas.microsoft.com/office/drawing/2014/main" id="{01EC7612-5477-4624-82EB-721939234256}"/>
              </a:ext>
            </a:extLst>
          </p:cNvPr>
          <p:cNvSpPr txBox="1">
            <a:spLocks noChangeArrowheads="1"/>
          </p:cNvSpPr>
          <p:nvPr/>
        </p:nvSpPr>
        <p:spPr bwMode="auto">
          <a:xfrm>
            <a:off x="3352800" y="55626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C                          </a:t>
            </a:r>
          </a:p>
        </p:txBody>
      </p:sp>
      <p:sp>
        <p:nvSpPr>
          <p:cNvPr id="79905" name="Text Box 33">
            <a:extLst>
              <a:ext uri="{FF2B5EF4-FFF2-40B4-BE49-F238E27FC236}">
                <a16:creationId xmlns:a16="http://schemas.microsoft.com/office/drawing/2014/main" id="{BCADB9AB-D12D-41AA-B2F3-3D9509E53551}"/>
              </a:ext>
            </a:extLst>
          </p:cNvPr>
          <p:cNvSpPr txBox="1">
            <a:spLocks noChangeArrowheads="1"/>
          </p:cNvSpPr>
          <p:nvPr/>
        </p:nvSpPr>
        <p:spPr bwMode="auto">
          <a:xfrm>
            <a:off x="7620000" y="5562600"/>
            <a:ext cx="457200" cy="3667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b="1"/>
              <a:t>D</a:t>
            </a:r>
          </a:p>
        </p:txBody>
      </p:sp>
      <p:sp>
        <p:nvSpPr>
          <p:cNvPr id="79907" name="Oval 35">
            <a:extLst>
              <a:ext uri="{FF2B5EF4-FFF2-40B4-BE49-F238E27FC236}">
                <a16:creationId xmlns:a16="http://schemas.microsoft.com/office/drawing/2014/main" id="{B0DF460A-73DD-49E4-A960-A0C1A3345C66}"/>
              </a:ext>
            </a:extLst>
          </p:cNvPr>
          <p:cNvSpPr>
            <a:spLocks noChangeArrowheads="1"/>
          </p:cNvSpPr>
          <p:nvPr/>
        </p:nvSpPr>
        <p:spPr bwMode="auto">
          <a:xfrm>
            <a:off x="304800" y="1600200"/>
            <a:ext cx="457200" cy="457200"/>
          </a:xfrm>
          <a:prstGeom prst="ellipse">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79912" name="Oval 40">
            <a:extLst>
              <a:ext uri="{FF2B5EF4-FFF2-40B4-BE49-F238E27FC236}">
                <a16:creationId xmlns:a16="http://schemas.microsoft.com/office/drawing/2014/main" id="{FEE802F1-259A-43EA-BED3-30497D0430E2}"/>
              </a:ext>
            </a:extLst>
          </p:cNvPr>
          <p:cNvSpPr>
            <a:spLocks noChangeArrowheads="1"/>
          </p:cNvSpPr>
          <p:nvPr/>
        </p:nvSpPr>
        <p:spPr bwMode="auto">
          <a:xfrm>
            <a:off x="8458200" y="1600200"/>
            <a:ext cx="457200" cy="457200"/>
          </a:xfrm>
          <a:prstGeom prst="ellipse">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79913" name="Oval 41">
            <a:extLst>
              <a:ext uri="{FF2B5EF4-FFF2-40B4-BE49-F238E27FC236}">
                <a16:creationId xmlns:a16="http://schemas.microsoft.com/office/drawing/2014/main" id="{C28924BE-499B-44DE-91F7-2F1809C01067}"/>
              </a:ext>
            </a:extLst>
          </p:cNvPr>
          <p:cNvSpPr>
            <a:spLocks noChangeArrowheads="1"/>
          </p:cNvSpPr>
          <p:nvPr/>
        </p:nvSpPr>
        <p:spPr bwMode="auto">
          <a:xfrm>
            <a:off x="304800" y="4572000"/>
            <a:ext cx="457200" cy="457200"/>
          </a:xfrm>
          <a:prstGeom prst="ellipse">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
        <p:nvSpPr>
          <p:cNvPr id="79914" name="Oval 42">
            <a:extLst>
              <a:ext uri="{FF2B5EF4-FFF2-40B4-BE49-F238E27FC236}">
                <a16:creationId xmlns:a16="http://schemas.microsoft.com/office/drawing/2014/main" id="{645847A6-EF7F-4468-912C-1846576454DA}"/>
              </a:ext>
            </a:extLst>
          </p:cNvPr>
          <p:cNvSpPr>
            <a:spLocks noChangeArrowheads="1"/>
          </p:cNvSpPr>
          <p:nvPr/>
        </p:nvSpPr>
        <p:spPr bwMode="auto">
          <a:xfrm>
            <a:off x="8458200" y="4572000"/>
            <a:ext cx="457200" cy="457200"/>
          </a:xfrm>
          <a:prstGeom prst="ellipse">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1" presetClass="entr" presetSubtype="4" fill="hold" nodeType="withEffect">
                                  <p:stCondLst>
                                    <p:cond delay="0"/>
                                  </p:stCondLst>
                                  <p:childTnLst>
                                    <p:set>
                                      <p:cBhvr>
                                        <p:cTn id="6" dur="1" fill="hold">
                                          <p:stCondLst>
                                            <p:cond delay="0"/>
                                          </p:stCondLst>
                                        </p:cTn>
                                        <p:tgtEl>
                                          <p:spTgt spid="79900"/>
                                        </p:tgtEl>
                                        <p:attrNameLst>
                                          <p:attrName>style.visibility</p:attrName>
                                        </p:attrNameLst>
                                      </p:cBhvr>
                                      <p:to>
                                        <p:strVal val="visible"/>
                                      </p:to>
                                    </p:set>
                                    <p:animEffect transition="in" filter="wheel(4)">
                                      <p:cBhvr>
                                        <p:cTn id="7" dur="500"/>
                                        <p:tgtEl>
                                          <p:spTgt spid="79900"/>
                                        </p:tgtEl>
                                      </p:cBhvr>
                                    </p:animEffect>
                                  </p:childTnLst>
                                </p:cTn>
                              </p:par>
                              <p:par>
                                <p:cTn id="8" presetID="2" presetClass="entr" presetSubtype="4" fill="hold" nodeType="withEffect">
                                  <p:stCondLst>
                                    <p:cond delay="0"/>
                                  </p:stCondLst>
                                  <p:childTnLst>
                                    <p:set>
                                      <p:cBhvr>
                                        <p:cTn id="9" dur="1" fill="hold">
                                          <p:stCondLst>
                                            <p:cond delay="0"/>
                                          </p:stCondLst>
                                        </p:cTn>
                                        <p:tgtEl>
                                          <p:spTgt spid="79907"/>
                                        </p:tgtEl>
                                        <p:attrNameLst>
                                          <p:attrName>style.visibility</p:attrName>
                                        </p:attrNameLst>
                                      </p:cBhvr>
                                      <p:to>
                                        <p:strVal val="visible"/>
                                      </p:to>
                                    </p:set>
                                    <p:anim calcmode="lin" valueType="num">
                                      <p:cBhvr additive="base">
                                        <p:cTn id="10" dur="500" fill="hold"/>
                                        <p:tgtEl>
                                          <p:spTgt spid="79907"/>
                                        </p:tgtEl>
                                        <p:attrNameLst>
                                          <p:attrName>ppt_x</p:attrName>
                                        </p:attrNameLst>
                                      </p:cBhvr>
                                      <p:tavLst>
                                        <p:tav tm="0">
                                          <p:val>
                                            <p:strVal val="#ppt_x"/>
                                          </p:val>
                                        </p:tav>
                                        <p:tav tm="100000">
                                          <p:val>
                                            <p:strVal val="#ppt_x"/>
                                          </p:val>
                                        </p:tav>
                                      </p:tavLst>
                                    </p:anim>
                                    <p:anim calcmode="lin" valueType="num">
                                      <p:cBhvr additive="base">
                                        <p:cTn id="11" dur="500" fill="hold"/>
                                        <p:tgtEl>
                                          <p:spTgt spid="79907"/>
                                        </p:tgtEl>
                                        <p:attrNameLst>
                                          <p:attrName>ppt_y</p:attrName>
                                        </p:attrNameLst>
                                      </p:cBhvr>
                                      <p:tavLst>
                                        <p:tav tm="0">
                                          <p:val>
                                            <p:strVal val="1+#ppt_h/2"/>
                                          </p:val>
                                        </p:tav>
                                        <p:tav tm="100000">
                                          <p:val>
                                            <p:strVal val="#ppt_y"/>
                                          </p:val>
                                        </p:tav>
                                      </p:tavLst>
                                    </p:anim>
                                  </p:childTnLst>
                                </p:cTn>
                              </p:par>
                              <p:par>
                                <p:cTn id="12" presetID="2" presetClass="entr" presetSubtype="4" fill="hold" nodeType="withEffect">
                                  <p:stCondLst>
                                    <p:cond delay="0"/>
                                  </p:stCondLst>
                                  <p:childTnLst>
                                    <p:set>
                                      <p:cBhvr>
                                        <p:cTn id="13" dur="1" fill="hold">
                                          <p:stCondLst>
                                            <p:cond delay="0"/>
                                          </p:stCondLst>
                                        </p:cTn>
                                        <p:tgtEl>
                                          <p:spTgt spid="79912"/>
                                        </p:tgtEl>
                                        <p:attrNameLst>
                                          <p:attrName>style.visibility</p:attrName>
                                        </p:attrNameLst>
                                      </p:cBhvr>
                                      <p:to>
                                        <p:strVal val="visible"/>
                                      </p:to>
                                    </p:set>
                                    <p:anim calcmode="lin" valueType="num">
                                      <p:cBhvr additive="base">
                                        <p:cTn id="14" dur="500" fill="hold"/>
                                        <p:tgtEl>
                                          <p:spTgt spid="79912"/>
                                        </p:tgtEl>
                                        <p:attrNameLst>
                                          <p:attrName>ppt_x</p:attrName>
                                        </p:attrNameLst>
                                      </p:cBhvr>
                                      <p:tavLst>
                                        <p:tav tm="0">
                                          <p:val>
                                            <p:strVal val="#ppt_x"/>
                                          </p:val>
                                        </p:tav>
                                        <p:tav tm="100000">
                                          <p:val>
                                            <p:strVal val="#ppt_x"/>
                                          </p:val>
                                        </p:tav>
                                      </p:tavLst>
                                    </p:anim>
                                    <p:anim calcmode="lin" valueType="num">
                                      <p:cBhvr additive="base">
                                        <p:cTn id="15" dur="500" fill="hold"/>
                                        <p:tgtEl>
                                          <p:spTgt spid="79912"/>
                                        </p:tgtEl>
                                        <p:attrNameLst>
                                          <p:attrName>ppt_y</p:attrName>
                                        </p:attrNameLst>
                                      </p:cBhvr>
                                      <p:tavLst>
                                        <p:tav tm="0">
                                          <p:val>
                                            <p:strVal val="1+#ppt_h/2"/>
                                          </p:val>
                                        </p:tav>
                                        <p:tav tm="100000">
                                          <p:val>
                                            <p:strVal val="#ppt_y"/>
                                          </p:val>
                                        </p:tav>
                                      </p:tavLst>
                                    </p:anim>
                                  </p:childTnLst>
                                </p:cTn>
                              </p:par>
                              <p:par>
                                <p:cTn id="16" presetID="2" presetClass="entr" presetSubtype="4" fill="hold" nodeType="withEffect">
                                  <p:stCondLst>
                                    <p:cond delay="0"/>
                                  </p:stCondLst>
                                  <p:childTnLst>
                                    <p:set>
                                      <p:cBhvr>
                                        <p:cTn id="17" dur="1" fill="hold">
                                          <p:stCondLst>
                                            <p:cond delay="0"/>
                                          </p:stCondLst>
                                        </p:cTn>
                                        <p:tgtEl>
                                          <p:spTgt spid="79913"/>
                                        </p:tgtEl>
                                        <p:attrNameLst>
                                          <p:attrName>style.visibility</p:attrName>
                                        </p:attrNameLst>
                                      </p:cBhvr>
                                      <p:to>
                                        <p:strVal val="visible"/>
                                      </p:to>
                                    </p:set>
                                    <p:anim calcmode="lin" valueType="num">
                                      <p:cBhvr additive="base">
                                        <p:cTn id="18" dur="500" fill="hold"/>
                                        <p:tgtEl>
                                          <p:spTgt spid="79913"/>
                                        </p:tgtEl>
                                        <p:attrNameLst>
                                          <p:attrName>ppt_x</p:attrName>
                                        </p:attrNameLst>
                                      </p:cBhvr>
                                      <p:tavLst>
                                        <p:tav tm="0">
                                          <p:val>
                                            <p:strVal val="#ppt_x"/>
                                          </p:val>
                                        </p:tav>
                                        <p:tav tm="100000">
                                          <p:val>
                                            <p:strVal val="#ppt_x"/>
                                          </p:val>
                                        </p:tav>
                                      </p:tavLst>
                                    </p:anim>
                                    <p:anim calcmode="lin" valueType="num">
                                      <p:cBhvr additive="base">
                                        <p:cTn id="19" dur="500" fill="hold"/>
                                        <p:tgtEl>
                                          <p:spTgt spid="79913"/>
                                        </p:tgtEl>
                                        <p:attrNameLst>
                                          <p:attrName>ppt_y</p:attrName>
                                        </p:attrNameLst>
                                      </p:cBhvr>
                                      <p:tavLst>
                                        <p:tav tm="0">
                                          <p:val>
                                            <p:strVal val="1+#ppt_h/2"/>
                                          </p:val>
                                        </p:tav>
                                        <p:tav tm="100000">
                                          <p:val>
                                            <p:strVal val="#ppt_y"/>
                                          </p:val>
                                        </p:tav>
                                      </p:tavLst>
                                    </p:anim>
                                  </p:childTnLst>
                                </p:cTn>
                              </p:par>
                              <p:par>
                                <p:cTn id="20" presetID="2" presetClass="entr" presetSubtype="4" fill="hold" nodeType="withEffect">
                                  <p:stCondLst>
                                    <p:cond delay="0"/>
                                  </p:stCondLst>
                                  <p:childTnLst>
                                    <p:set>
                                      <p:cBhvr>
                                        <p:cTn id="21" dur="1" fill="hold">
                                          <p:stCondLst>
                                            <p:cond delay="0"/>
                                          </p:stCondLst>
                                        </p:cTn>
                                        <p:tgtEl>
                                          <p:spTgt spid="79914"/>
                                        </p:tgtEl>
                                        <p:attrNameLst>
                                          <p:attrName>style.visibility</p:attrName>
                                        </p:attrNameLst>
                                      </p:cBhvr>
                                      <p:to>
                                        <p:strVal val="visible"/>
                                      </p:to>
                                    </p:set>
                                    <p:anim calcmode="lin" valueType="num">
                                      <p:cBhvr additive="base">
                                        <p:cTn id="22" dur="500" fill="hold"/>
                                        <p:tgtEl>
                                          <p:spTgt spid="79914"/>
                                        </p:tgtEl>
                                        <p:attrNameLst>
                                          <p:attrName>ppt_x</p:attrName>
                                        </p:attrNameLst>
                                      </p:cBhvr>
                                      <p:tavLst>
                                        <p:tav tm="0">
                                          <p:val>
                                            <p:strVal val="#ppt_x"/>
                                          </p:val>
                                        </p:tav>
                                        <p:tav tm="100000">
                                          <p:val>
                                            <p:strVal val="#ppt_x"/>
                                          </p:val>
                                        </p:tav>
                                      </p:tavLst>
                                    </p:anim>
                                    <p:anim calcmode="lin" valueType="num">
                                      <p:cBhvr additive="base">
                                        <p:cTn id="23" dur="500" fill="hold"/>
                                        <p:tgtEl>
                                          <p:spTgt spid="79914"/>
                                        </p:tgtEl>
                                        <p:attrNameLst>
                                          <p:attrName>ppt_y</p:attrName>
                                        </p:attrNameLst>
                                      </p:cBhvr>
                                      <p:tavLst>
                                        <p:tav tm="0">
                                          <p:val>
                                            <p:strVal val="1+#ppt_h/2"/>
                                          </p:val>
                                        </p:tav>
                                        <p:tav tm="100000">
                                          <p:val>
                                            <p:strVal val="#ppt_y"/>
                                          </p:val>
                                        </p:tav>
                                      </p:tavLst>
                                    </p:anim>
                                  </p:childTnLst>
                                </p:cTn>
                              </p:par>
                              <p:par>
                                <p:cTn id="24" presetID="21" presetClass="entr" presetSubtype="4" fill="hold" nodeType="withEffect">
                                  <p:stCondLst>
                                    <p:cond delay="0"/>
                                  </p:stCondLst>
                                  <p:childTnLst>
                                    <p:set>
                                      <p:cBhvr>
                                        <p:cTn id="25" dur="1" fill="hold">
                                          <p:stCondLst>
                                            <p:cond delay="0"/>
                                          </p:stCondLst>
                                        </p:cTn>
                                        <p:tgtEl>
                                          <p:spTgt spid="79904"/>
                                        </p:tgtEl>
                                        <p:attrNameLst>
                                          <p:attrName>style.visibility</p:attrName>
                                        </p:attrNameLst>
                                      </p:cBhvr>
                                      <p:to>
                                        <p:strVal val="visible"/>
                                      </p:to>
                                    </p:set>
                                    <p:animEffect transition="in" filter="wheel(4)">
                                      <p:cBhvr>
                                        <p:cTn id="26" dur="500"/>
                                        <p:tgtEl>
                                          <p:spTgt spid="79904"/>
                                        </p:tgtEl>
                                      </p:cBhvr>
                                    </p:animEffect>
                                  </p:childTnLst>
                                </p:cTn>
                              </p:par>
                              <p:par>
                                <p:cTn id="27" presetID="21" presetClass="entr" presetSubtype="4" fill="hold" nodeType="withEffect">
                                  <p:stCondLst>
                                    <p:cond delay="0"/>
                                  </p:stCondLst>
                                  <p:childTnLst>
                                    <p:set>
                                      <p:cBhvr>
                                        <p:cTn id="28" dur="1" fill="hold">
                                          <p:stCondLst>
                                            <p:cond delay="0"/>
                                          </p:stCondLst>
                                        </p:cTn>
                                        <p:tgtEl>
                                          <p:spTgt spid="79901"/>
                                        </p:tgtEl>
                                        <p:attrNameLst>
                                          <p:attrName>style.visibility</p:attrName>
                                        </p:attrNameLst>
                                      </p:cBhvr>
                                      <p:to>
                                        <p:strVal val="visible"/>
                                      </p:to>
                                    </p:set>
                                    <p:animEffect transition="in" filter="wheel(4)">
                                      <p:cBhvr>
                                        <p:cTn id="29" dur="500"/>
                                        <p:tgtEl>
                                          <p:spTgt spid="79901"/>
                                        </p:tgtEl>
                                      </p:cBhvr>
                                    </p:animEffect>
                                  </p:childTnLst>
                                </p:cTn>
                              </p:par>
                              <p:par>
                                <p:cTn id="30" presetID="21" presetClass="entr" presetSubtype="4" fill="hold" nodeType="withEffect">
                                  <p:stCondLst>
                                    <p:cond delay="0"/>
                                  </p:stCondLst>
                                  <p:childTnLst>
                                    <p:set>
                                      <p:cBhvr>
                                        <p:cTn id="31" dur="1" fill="hold">
                                          <p:stCondLst>
                                            <p:cond delay="0"/>
                                          </p:stCondLst>
                                        </p:cTn>
                                        <p:tgtEl>
                                          <p:spTgt spid="79905"/>
                                        </p:tgtEl>
                                        <p:attrNameLst>
                                          <p:attrName>style.visibility</p:attrName>
                                        </p:attrNameLst>
                                      </p:cBhvr>
                                      <p:to>
                                        <p:strVal val="visible"/>
                                      </p:to>
                                    </p:set>
                                    <p:animEffect transition="in" filter="wheel(4)">
                                      <p:cBhvr>
                                        <p:cTn id="32" dur="500"/>
                                        <p:tgtEl>
                                          <p:spTgt spid="79905"/>
                                        </p:tgtEl>
                                      </p:cBhvr>
                                    </p:animEffect>
                                  </p:childTnLst>
                                </p:cTn>
                              </p:par>
                              <p:par>
                                <p:cTn id="33" presetID="21" presetClass="entr" presetSubtype="4" fill="hold" nodeType="withEffect">
                                  <p:stCondLst>
                                    <p:cond delay="0"/>
                                  </p:stCondLst>
                                  <p:childTnLst>
                                    <p:set>
                                      <p:cBhvr>
                                        <p:cTn id="34" dur="1" fill="hold">
                                          <p:stCondLst>
                                            <p:cond delay="0"/>
                                          </p:stCondLst>
                                        </p:cTn>
                                        <p:tgtEl>
                                          <p:spTgt spid="79876"/>
                                        </p:tgtEl>
                                        <p:attrNameLst>
                                          <p:attrName>style.visibility</p:attrName>
                                        </p:attrNameLst>
                                      </p:cBhvr>
                                      <p:to>
                                        <p:strVal val="visible"/>
                                      </p:to>
                                    </p:set>
                                    <p:animEffect transition="in" filter="wheel(4)">
                                      <p:cBhvr>
                                        <p:cTn id="35" dur="500"/>
                                        <p:tgtEl>
                                          <p:spTgt spid="79876"/>
                                        </p:tgtEl>
                                      </p:cBhvr>
                                    </p:animEffect>
                                  </p:childTnLst>
                                </p:cTn>
                              </p:par>
                              <p:par>
                                <p:cTn id="36" presetID="21" presetClass="entr" presetSubtype="4" fill="hold" nodeType="withEffect">
                                  <p:stCondLst>
                                    <p:cond delay="0"/>
                                  </p:stCondLst>
                                  <p:childTnLst>
                                    <p:set>
                                      <p:cBhvr>
                                        <p:cTn id="37" dur="1" fill="hold">
                                          <p:stCondLst>
                                            <p:cond delay="0"/>
                                          </p:stCondLst>
                                        </p:cTn>
                                        <p:tgtEl>
                                          <p:spTgt spid="79881"/>
                                        </p:tgtEl>
                                        <p:attrNameLst>
                                          <p:attrName>style.visibility</p:attrName>
                                        </p:attrNameLst>
                                      </p:cBhvr>
                                      <p:to>
                                        <p:strVal val="visible"/>
                                      </p:to>
                                    </p:set>
                                    <p:animEffect transition="in" filter="wheel(4)">
                                      <p:cBhvr>
                                        <p:cTn id="38" dur="500"/>
                                        <p:tgtEl>
                                          <p:spTgt spid="79881"/>
                                        </p:tgtEl>
                                      </p:cBhvr>
                                    </p:animEffect>
                                  </p:childTnLst>
                                </p:cTn>
                              </p:par>
                              <p:par>
                                <p:cTn id="39" presetID="21" presetClass="entr" presetSubtype="4" fill="hold" nodeType="withEffect">
                                  <p:stCondLst>
                                    <p:cond delay="0"/>
                                  </p:stCondLst>
                                  <p:childTnLst>
                                    <p:set>
                                      <p:cBhvr>
                                        <p:cTn id="40" dur="1" fill="hold">
                                          <p:stCondLst>
                                            <p:cond delay="0"/>
                                          </p:stCondLst>
                                        </p:cTn>
                                        <p:tgtEl>
                                          <p:spTgt spid="79877"/>
                                        </p:tgtEl>
                                        <p:attrNameLst>
                                          <p:attrName>style.visibility</p:attrName>
                                        </p:attrNameLst>
                                      </p:cBhvr>
                                      <p:to>
                                        <p:strVal val="visible"/>
                                      </p:to>
                                    </p:set>
                                    <p:animEffect transition="in" filter="wheel(4)">
                                      <p:cBhvr>
                                        <p:cTn id="41" dur="500"/>
                                        <p:tgtEl>
                                          <p:spTgt spid="79877"/>
                                        </p:tgtEl>
                                      </p:cBhvr>
                                    </p:animEffect>
                                  </p:childTnLst>
                                </p:cTn>
                              </p:par>
                              <p:par>
                                <p:cTn id="42" presetID="21" presetClass="entr" presetSubtype="4" fill="hold" nodeType="withEffect">
                                  <p:stCondLst>
                                    <p:cond delay="0"/>
                                  </p:stCondLst>
                                  <p:childTnLst>
                                    <p:set>
                                      <p:cBhvr>
                                        <p:cTn id="43" dur="1" fill="hold">
                                          <p:stCondLst>
                                            <p:cond delay="0"/>
                                          </p:stCondLst>
                                        </p:cTn>
                                        <p:tgtEl>
                                          <p:spTgt spid="79882"/>
                                        </p:tgtEl>
                                        <p:attrNameLst>
                                          <p:attrName>style.visibility</p:attrName>
                                        </p:attrNameLst>
                                      </p:cBhvr>
                                      <p:to>
                                        <p:strVal val="visible"/>
                                      </p:to>
                                    </p:set>
                                    <p:animEffect transition="in" filter="wheel(4)">
                                      <p:cBhvr>
                                        <p:cTn id="44" dur="500"/>
                                        <p:tgtEl>
                                          <p:spTgt spid="79882"/>
                                        </p:tgtEl>
                                      </p:cBhvr>
                                    </p:animEffect>
                                  </p:childTnLst>
                                </p:cTn>
                              </p:par>
                              <p:par>
                                <p:cTn id="45" presetID="21" presetClass="entr" presetSubtype="4" fill="hold" nodeType="withEffect">
                                  <p:stCondLst>
                                    <p:cond delay="0"/>
                                  </p:stCondLst>
                                  <p:childTnLst>
                                    <p:set>
                                      <p:cBhvr>
                                        <p:cTn id="46" dur="1" fill="hold">
                                          <p:stCondLst>
                                            <p:cond delay="0"/>
                                          </p:stCondLst>
                                        </p:cTn>
                                        <p:tgtEl>
                                          <p:spTgt spid="79878"/>
                                        </p:tgtEl>
                                        <p:attrNameLst>
                                          <p:attrName>style.visibility</p:attrName>
                                        </p:attrNameLst>
                                      </p:cBhvr>
                                      <p:to>
                                        <p:strVal val="visible"/>
                                      </p:to>
                                    </p:set>
                                    <p:animEffect transition="in" filter="wheel(4)">
                                      <p:cBhvr>
                                        <p:cTn id="47" dur="500"/>
                                        <p:tgtEl>
                                          <p:spTgt spid="79878"/>
                                        </p:tgtEl>
                                      </p:cBhvr>
                                    </p:animEffect>
                                  </p:childTnLst>
                                </p:cTn>
                              </p:par>
                              <p:par>
                                <p:cTn id="48" presetID="21" presetClass="entr" presetSubtype="4" fill="hold" nodeType="withEffect">
                                  <p:stCondLst>
                                    <p:cond delay="0"/>
                                  </p:stCondLst>
                                  <p:childTnLst>
                                    <p:set>
                                      <p:cBhvr>
                                        <p:cTn id="49" dur="1" fill="hold">
                                          <p:stCondLst>
                                            <p:cond delay="0"/>
                                          </p:stCondLst>
                                        </p:cTn>
                                        <p:tgtEl>
                                          <p:spTgt spid="79883"/>
                                        </p:tgtEl>
                                        <p:attrNameLst>
                                          <p:attrName>style.visibility</p:attrName>
                                        </p:attrNameLst>
                                      </p:cBhvr>
                                      <p:to>
                                        <p:strVal val="visible"/>
                                      </p:to>
                                    </p:set>
                                    <p:animEffect transition="in" filter="wheel(4)">
                                      <p:cBhvr>
                                        <p:cTn id="50" dur="500"/>
                                        <p:tgtEl>
                                          <p:spTgt spid="79883"/>
                                        </p:tgtEl>
                                      </p:cBhvr>
                                    </p:animEffect>
                                  </p:childTnLst>
                                </p:cTn>
                              </p:par>
                              <p:par>
                                <p:cTn id="51" presetID="21" presetClass="entr" presetSubtype="4" fill="hold" nodeType="withEffect">
                                  <p:stCondLst>
                                    <p:cond delay="0"/>
                                  </p:stCondLst>
                                  <p:childTnLst>
                                    <p:set>
                                      <p:cBhvr>
                                        <p:cTn id="52" dur="1" fill="hold">
                                          <p:stCondLst>
                                            <p:cond delay="0"/>
                                          </p:stCondLst>
                                        </p:cTn>
                                        <p:tgtEl>
                                          <p:spTgt spid="79880"/>
                                        </p:tgtEl>
                                        <p:attrNameLst>
                                          <p:attrName>style.visibility</p:attrName>
                                        </p:attrNameLst>
                                      </p:cBhvr>
                                      <p:to>
                                        <p:strVal val="visible"/>
                                      </p:to>
                                    </p:set>
                                    <p:animEffect transition="in" filter="wheel(4)">
                                      <p:cBhvr>
                                        <p:cTn id="53" dur="500"/>
                                        <p:tgtEl>
                                          <p:spTgt spid="79880"/>
                                        </p:tgtEl>
                                      </p:cBhvr>
                                    </p:animEffect>
                                  </p:childTnLst>
                                </p:cTn>
                              </p:par>
                              <p:par>
                                <p:cTn id="54" presetID="21" presetClass="entr" presetSubtype="4" fill="hold" nodeType="withEffect">
                                  <p:stCondLst>
                                    <p:cond delay="0"/>
                                  </p:stCondLst>
                                  <p:childTnLst>
                                    <p:set>
                                      <p:cBhvr>
                                        <p:cTn id="55" dur="1" fill="hold">
                                          <p:stCondLst>
                                            <p:cond delay="0"/>
                                          </p:stCondLst>
                                        </p:cTn>
                                        <p:tgtEl>
                                          <p:spTgt spid="79884"/>
                                        </p:tgtEl>
                                        <p:attrNameLst>
                                          <p:attrName>style.visibility</p:attrName>
                                        </p:attrNameLst>
                                      </p:cBhvr>
                                      <p:to>
                                        <p:strVal val="visible"/>
                                      </p:to>
                                    </p:set>
                                    <p:animEffect transition="in" filter="wheel(4)">
                                      <p:cBhvr>
                                        <p:cTn id="56" dur="500"/>
                                        <p:tgtEl>
                                          <p:spTgt spid="79884"/>
                                        </p:tgtEl>
                                      </p:cBhvr>
                                    </p:animEffect>
                                  </p:childTnLst>
                                </p:cTn>
                              </p:par>
                              <p:par>
                                <p:cTn id="57" presetID="21" presetClass="entr" presetSubtype="4" fill="hold" nodeType="withEffect">
                                  <p:stCondLst>
                                    <p:cond delay="0"/>
                                  </p:stCondLst>
                                  <p:childTnLst>
                                    <p:set>
                                      <p:cBhvr>
                                        <p:cTn id="58" dur="1" fill="hold">
                                          <p:stCondLst>
                                            <p:cond delay="0"/>
                                          </p:stCondLst>
                                        </p:cTn>
                                        <p:tgtEl>
                                          <p:spTgt spid="79898"/>
                                        </p:tgtEl>
                                        <p:attrNameLst>
                                          <p:attrName>style.visibility</p:attrName>
                                        </p:attrNameLst>
                                      </p:cBhvr>
                                      <p:to>
                                        <p:strVal val="visible"/>
                                      </p:to>
                                    </p:set>
                                    <p:animEffect transition="in" filter="wheel(4)">
                                      <p:cBhvr>
                                        <p:cTn id="59" dur="500"/>
                                        <p:tgtEl>
                                          <p:spTgt spid="79898"/>
                                        </p:tgtEl>
                                      </p:cBhvr>
                                    </p:animEffect>
                                  </p:childTnLst>
                                </p:cTn>
                              </p:par>
                              <p:par>
                                <p:cTn id="60" presetID="21" presetClass="entr" presetSubtype="4" fill="hold" grpId="0" nodeType="withEffect">
                                  <p:stCondLst>
                                    <p:cond delay="0"/>
                                  </p:stCondLst>
                                  <p:childTnLst>
                                    <p:set>
                                      <p:cBhvr>
                                        <p:cTn id="61" dur="1" fill="hold">
                                          <p:stCondLst>
                                            <p:cond delay="0"/>
                                          </p:stCondLst>
                                        </p:cTn>
                                        <p:tgtEl>
                                          <p:spTgt spid="79902"/>
                                        </p:tgtEl>
                                        <p:attrNameLst>
                                          <p:attrName>style.visibility</p:attrName>
                                        </p:attrNameLst>
                                      </p:cBhvr>
                                      <p:to>
                                        <p:strVal val="visible"/>
                                      </p:to>
                                    </p:set>
                                    <p:animEffect transition="in" filter="wheel(4)">
                                      <p:cBhvr>
                                        <p:cTn id="62" dur="500"/>
                                        <p:tgtEl>
                                          <p:spTgt spid="79902"/>
                                        </p:tgtEl>
                                      </p:cBhvr>
                                    </p:animEffect>
                                  </p:childTnLst>
                                </p:cTn>
                              </p:par>
                              <p:par>
                                <p:cTn id="63" presetID="21" presetClass="entr" presetSubtype="4" fill="hold" nodeType="withEffect">
                                  <p:stCondLst>
                                    <p:cond delay="0"/>
                                  </p:stCondLst>
                                  <p:childTnLst>
                                    <p:set>
                                      <p:cBhvr>
                                        <p:cTn id="64" dur="1" fill="hold">
                                          <p:stCondLst>
                                            <p:cond delay="0"/>
                                          </p:stCondLst>
                                        </p:cTn>
                                        <p:tgtEl>
                                          <p:spTgt spid="79899"/>
                                        </p:tgtEl>
                                        <p:attrNameLst>
                                          <p:attrName>style.visibility</p:attrName>
                                        </p:attrNameLst>
                                      </p:cBhvr>
                                      <p:to>
                                        <p:strVal val="visible"/>
                                      </p:to>
                                    </p:set>
                                    <p:animEffect transition="in" filter="wheel(4)">
                                      <p:cBhvr>
                                        <p:cTn id="65" dur="500"/>
                                        <p:tgtEl>
                                          <p:spTgt spid="79899"/>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66" restart="whenNotActive" fill="hold" evtFilter="cancelBubble" nodeType="interactiveSeq">
                <p:stCondLst>
                  <p:cond evt="onClick" delay="0">
                    <p:tgtEl>
                      <p:spTgt spid="79907"/>
                    </p:tgtEl>
                  </p:cond>
                </p:stCondLst>
                <p:endSync evt="end" delay="0">
                  <p:rtn val="all"/>
                </p:endSync>
                <p:childTnLst>
                  <p:par>
                    <p:cTn id="67" fill="hold" nodeType="clickPar">
                      <p:stCondLst>
                        <p:cond delay="0"/>
                      </p:stCondLst>
                      <p:childTnLst>
                        <p:par>
                          <p:cTn id="68" fill="hold" nodeType="withGroup">
                            <p:stCondLst>
                              <p:cond delay="0"/>
                            </p:stCondLst>
                            <p:childTnLst>
                              <p:par>
                                <p:cTn id="69" presetID="6" presetClass="emph" presetSubtype="0" fill="hold" nodeType="clickEffect">
                                  <p:stCondLst>
                                    <p:cond delay="0"/>
                                  </p:stCondLst>
                                  <p:childTnLst>
                                    <p:animScale>
                                      <p:cBhvr>
                                        <p:cTn id="70" dur="2000" fill="hold"/>
                                        <p:tgtEl>
                                          <p:spTgt spid="79898"/>
                                        </p:tgtEl>
                                      </p:cBhvr>
                                      <p:by x="150000" y="150000"/>
                                    </p:animScale>
                                  </p:childTnLst>
                                  <p:subTnLst>
                                    <p:audio>
                                      <p:cMediaNode>
                                        <p:cTn display="0" masterRel="sameClick">
                                          <p:stCondLst>
                                            <p:cond evt="begin" delay="0">
                                              <p:tn val="69"/>
                                            </p:cond>
                                          </p:stCondLst>
                                          <p:endCondLst>
                                            <p:cond evt="onStopAudio" delay="0">
                                              <p:tgtEl>
                                                <p:sldTgt/>
                                              </p:tgtEl>
                                            </p:cond>
                                          </p:endCondLst>
                                        </p:cTn>
                                        <p:tgtEl>
                                          <p:sndTgt r:embed="rId2" name="chimes.wav"/>
                                        </p:tgtEl>
                                      </p:cMediaNode>
                                    </p:audio>
                                  </p:subTnLst>
                                </p:cTn>
                              </p:par>
                              <p:par>
                                <p:cTn id="71" presetID="6" presetClass="emph" presetSubtype="0" fill="hold" grpId="1" nodeType="withEffect">
                                  <p:stCondLst>
                                    <p:cond delay="0"/>
                                  </p:stCondLst>
                                  <p:childTnLst>
                                    <p:animScale>
                                      <p:cBhvr>
                                        <p:cTn id="72" dur="2000" fill="hold"/>
                                        <p:tgtEl>
                                          <p:spTgt spid="79902"/>
                                        </p:tgtEl>
                                      </p:cBhvr>
                                      <p:by x="150000" y="150000"/>
                                    </p:animScale>
                                  </p:childTnLst>
                                  <p:subTnLst>
                                    <p:audio>
                                      <p:cMediaNode>
                                        <p:cTn display="0" masterRel="sameClick">
                                          <p:stCondLst>
                                            <p:cond evt="begin" delay="0">
                                              <p:tn val="71"/>
                                            </p:cond>
                                          </p:stCondLst>
                                          <p:endCondLst>
                                            <p:cond evt="onStopAudio" delay="0">
                                              <p:tgtEl>
                                                <p:sldTgt/>
                                              </p:tgtEl>
                                            </p:cond>
                                          </p:endCondLst>
                                        </p:cTn>
                                        <p:tgtEl>
                                          <p:sndTgt r:embed="rId2" name="chimes.wav"/>
                                        </p:tgtEl>
                                      </p:cMediaNode>
                                    </p:audio>
                                  </p:subTnLst>
                                </p:cTn>
                              </p:par>
                            </p:childTnLst>
                          </p:cTn>
                        </p:par>
                      </p:childTnLst>
                    </p:cTn>
                  </p:par>
                  <p:par>
                    <p:cTn id="73" fill="hold" nodeType="clickPar">
                      <p:stCondLst>
                        <p:cond delay="indefinite"/>
                      </p:stCondLst>
                      <p:childTnLst>
                        <p:par>
                          <p:cTn id="74" fill="hold" nodeType="withGroup">
                            <p:stCondLst>
                              <p:cond delay="0"/>
                            </p:stCondLst>
                            <p:childTnLst>
                              <p:par>
                                <p:cTn id="75" presetID="8" presetClass="exit" presetSubtype="16" fill="hold" nodeType="clickEffect">
                                  <p:stCondLst>
                                    <p:cond delay="0"/>
                                  </p:stCondLst>
                                  <p:childTnLst>
                                    <p:animEffect transition="out" filter="diamond(in)">
                                      <p:cBhvr>
                                        <p:cTn id="76" dur="1000"/>
                                        <p:tgtEl>
                                          <p:spTgt spid="79898"/>
                                        </p:tgtEl>
                                      </p:cBhvr>
                                    </p:animEffect>
                                    <p:set>
                                      <p:cBhvr>
                                        <p:cTn id="77" dur="1" fill="hold">
                                          <p:stCondLst>
                                            <p:cond delay="999"/>
                                          </p:stCondLst>
                                        </p:cTn>
                                        <p:tgtEl>
                                          <p:spTgt spid="79898"/>
                                        </p:tgtEl>
                                        <p:attrNameLst>
                                          <p:attrName>style.visibility</p:attrName>
                                        </p:attrNameLst>
                                      </p:cBhvr>
                                      <p:to>
                                        <p:strVal val="hidden"/>
                                      </p:to>
                                    </p:set>
                                  </p:childTnLst>
                                </p:cTn>
                              </p:par>
                              <p:par>
                                <p:cTn id="78" presetID="8" presetClass="exit" presetSubtype="16" fill="hold" grpId="2" nodeType="withEffect">
                                  <p:stCondLst>
                                    <p:cond delay="0"/>
                                  </p:stCondLst>
                                  <p:childTnLst>
                                    <p:animEffect transition="out" filter="diamond(in)">
                                      <p:cBhvr>
                                        <p:cTn id="79" dur="1000"/>
                                        <p:tgtEl>
                                          <p:spTgt spid="79902"/>
                                        </p:tgtEl>
                                      </p:cBhvr>
                                    </p:animEffect>
                                    <p:set>
                                      <p:cBhvr>
                                        <p:cTn id="80" dur="1" fill="hold">
                                          <p:stCondLst>
                                            <p:cond delay="999"/>
                                          </p:stCondLst>
                                        </p:cTn>
                                        <p:tgtEl>
                                          <p:spTgt spid="79902"/>
                                        </p:tgtEl>
                                        <p:attrNameLst>
                                          <p:attrName>style.visibility</p:attrName>
                                        </p:attrNameLst>
                                      </p:cBhvr>
                                      <p:to>
                                        <p:strVal val="hidden"/>
                                      </p:to>
                                    </p:set>
                                  </p:childTnLst>
                                </p:cTn>
                              </p:par>
                            </p:childTnLst>
                          </p:cTn>
                        </p:par>
                      </p:childTnLst>
                    </p:cTn>
                  </p:par>
                </p:childTnLst>
              </p:cTn>
              <p:nextCondLst>
                <p:cond evt="onClick" delay="0">
                  <p:tgtEl>
                    <p:spTgt spid="79907"/>
                  </p:tgtEl>
                </p:cond>
              </p:nextCondLst>
            </p:seq>
            <p:seq concurrent="1" nextAc="seek">
              <p:cTn id="81" restart="whenNotActive" fill="hold" evtFilter="cancelBubble" nodeType="interactiveSeq">
                <p:stCondLst>
                  <p:cond evt="onClick" delay="0">
                    <p:tgtEl>
                      <p:spTgt spid="79914"/>
                    </p:tgtEl>
                  </p:cond>
                </p:stCondLst>
                <p:endSync evt="end" delay="0">
                  <p:rtn val="all"/>
                </p:endSync>
                <p:childTnLst>
                  <p:par>
                    <p:cTn id="82" fill="hold" nodeType="clickPar">
                      <p:stCondLst>
                        <p:cond delay="0"/>
                      </p:stCondLst>
                      <p:childTnLst>
                        <p:par>
                          <p:cTn id="83" fill="hold" nodeType="withGroup">
                            <p:stCondLst>
                              <p:cond delay="0"/>
                            </p:stCondLst>
                            <p:childTnLst>
                              <p:par>
                                <p:cTn id="84" presetID="6" presetClass="emph" presetSubtype="0" fill="hold" nodeType="withEffect">
                                  <p:stCondLst>
                                    <p:cond delay="0"/>
                                  </p:stCondLst>
                                  <p:childTnLst>
                                    <p:animScale>
                                      <p:cBhvr>
                                        <p:cTn id="85" dur="2000" fill="hold"/>
                                        <p:tgtEl>
                                          <p:spTgt spid="79901"/>
                                        </p:tgtEl>
                                      </p:cBhvr>
                                      <p:by x="150000" y="150000"/>
                                    </p:animScale>
                                  </p:childTnLst>
                                  <p:subTnLst>
                                    <p:audio>
                                      <p:cMediaNode>
                                        <p:cTn display="0" masterRel="sameClick">
                                          <p:stCondLst>
                                            <p:cond evt="begin" delay="0">
                                              <p:tn val="84"/>
                                            </p:cond>
                                          </p:stCondLst>
                                          <p:endCondLst>
                                            <p:cond evt="onStopAudio" delay="0">
                                              <p:tgtEl>
                                                <p:sldTgt/>
                                              </p:tgtEl>
                                            </p:cond>
                                          </p:endCondLst>
                                        </p:cTn>
                                        <p:tgtEl>
                                          <p:sndTgt r:embed="rId2" name="chimes.wav"/>
                                        </p:tgtEl>
                                      </p:cMediaNode>
                                    </p:audio>
                                  </p:subTnLst>
                                </p:cTn>
                              </p:par>
                              <p:par>
                                <p:cTn id="86" presetID="6" presetClass="emph" presetSubtype="0" fill="hold" grpId="0" nodeType="withEffect">
                                  <p:stCondLst>
                                    <p:cond delay="0"/>
                                  </p:stCondLst>
                                  <p:childTnLst>
                                    <p:animScale>
                                      <p:cBhvr>
                                        <p:cTn id="87" dur="2000" fill="hold"/>
                                        <p:tgtEl>
                                          <p:spTgt spid="79905"/>
                                        </p:tgtEl>
                                      </p:cBhvr>
                                      <p:by x="150000" y="150000"/>
                                    </p:animScale>
                                  </p:childTnLst>
                                  <p:subTnLst>
                                    <p:audio>
                                      <p:cMediaNode>
                                        <p:cTn display="0" masterRel="sameClick">
                                          <p:stCondLst>
                                            <p:cond evt="begin" delay="0">
                                              <p:tn val="86"/>
                                            </p:cond>
                                          </p:stCondLst>
                                          <p:endCondLst>
                                            <p:cond evt="onStopAudio" delay="0">
                                              <p:tgtEl>
                                                <p:sldTgt/>
                                              </p:tgtEl>
                                            </p:cond>
                                          </p:endCondLst>
                                        </p:cTn>
                                        <p:tgtEl>
                                          <p:sndTgt r:embed="rId2" name="chimes.wav"/>
                                        </p:tgtEl>
                                      </p:cMediaNode>
                                    </p:audio>
                                  </p:subTnLst>
                                </p:cTn>
                              </p:par>
                            </p:childTnLst>
                          </p:cTn>
                        </p:par>
                      </p:childTnLst>
                    </p:cTn>
                  </p:par>
                  <p:par>
                    <p:cTn id="88" fill="hold" nodeType="clickPar">
                      <p:stCondLst>
                        <p:cond delay="indefinite"/>
                      </p:stCondLst>
                      <p:childTnLst>
                        <p:par>
                          <p:cTn id="89" fill="hold" nodeType="withGroup">
                            <p:stCondLst>
                              <p:cond delay="0"/>
                            </p:stCondLst>
                            <p:childTnLst>
                              <p:par>
                                <p:cTn id="90" presetID="9" presetClass="exit" presetSubtype="0" fill="hold" nodeType="clickEffect">
                                  <p:stCondLst>
                                    <p:cond delay="0"/>
                                  </p:stCondLst>
                                  <p:childTnLst>
                                    <p:animEffect transition="out" filter="dissolve">
                                      <p:cBhvr>
                                        <p:cTn id="91" dur="500"/>
                                        <p:tgtEl>
                                          <p:spTgt spid="79901"/>
                                        </p:tgtEl>
                                      </p:cBhvr>
                                    </p:animEffect>
                                    <p:set>
                                      <p:cBhvr>
                                        <p:cTn id="92" dur="1" fill="hold">
                                          <p:stCondLst>
                                            <p:cond delay="499"/>
                                          </p:stCondLst>
                                        </p:cTn>
                                        <p:tgtEl>
                                          <p:spTgt spid="79901"/>
                                        </p:tgtEl>
                                        <p:attrNameLst>
                                          <p:attrName>style.visibility</p:attrName>
                                        </p:attrNameLst>
                                      </p:cBhvr>
                                      <p:to>
                                        <p:strVal val="hidden"/>
                                      </p:to>
                                    </p:set>
                                  </p:childTnLst>
                                  <p:subTnLst>
                                    <p:audio>
                                      <p:cMediaNode>
                                        <p:cTn display="0" masterRel="sameClick">
                                          <p:stCondLst>
                                            <p:cond evt="begin" delay="0">
                                              <p:tn val="90"/>
                                            </p:cond>
                                          </p:stCondLst>
                                          <p:endCondLst>
                                            <p:cond evt="onStopAudio" delay="0">
                                              <p:tgtEl>
                                                <p:sldTgt/>
                                              </p:tgtEl>
                                            </p:cond>
                                          </p:endCondLst>
                                        </p:cTn>
                                        <p:tgtEl>
                                          <p:sndTgt r:embed="rId3" name="arrow.wav"/>
                                        </p:tgtEl>
                                      </p:cMediaNode>
                                    </p:audio>
                                  </p:subTnLst>
                                </p:cTn>
                              </p:par>
                              <p:par>
                                <p:cTn id="93" presetID="9" presetClass="exit" presetSubtype="0" fill="hold" grpId="1" nodeType="withEffect">
                                  <p:stCondLst>
                                    <p:cond delay="0"/>
                                  </p:stCondLst>
                                  <p:childTnLst>
                                    <p:animEffect transition="out" filter="dissolve">
                                      <p:cBhvr>
                                        <p:cTn id="94" dur="500"/>
                                        <p:tgtEl>
                                          <p:spTgt spid="79905"/>
                                        </p:tgtEl>
                                      </p:cBhvr>
                                    </p:animEffect>
                                    <p:set>
                                      <p:cBhvr>
                                        <p:cTn id="95" dur="1" fill="hold">
                                          <p:stCondLst>
                                            <p:cond delay="499"/>
                                          </p:stCondLst>
                                        </p:cTn>
                                        <p:tgtEl>
                                          <p:spTgt spid="79905"/>
                                        </p:tgtEl>
                                        <p:attrNameLst>
                                          <p:attrName>style.visibility</p:attrName>
                                        </p:attrNameLst>
                                      </p:cBhvr>
                                      <p:to>
                                        <p:strVal val="hidden"/>
                                      </p:to>
                                    </p:set>
                                  </p:childTnLst>
                                  <p:subTnLst>
                                    <p:audio>
                                      <p:cMediaNode>
                                        <p:cTn display="0" masterRel="sameClick">
                                          <p:stCondLst>
                                            <p:cond evt="begin" delay="0">
                                              <p:tn val="93"/>
                                            </p:cond>
                                          </p:stCondLst>
                                          <p:endCondLst>
                                            <p:cond evt="onStopAudio" delay="0">
                                              <p:tgtEl>
                                                <p:sldTgt/>
                                              </p:tgtEl>
                                            </p:cond>
                                          </p:endCondLst>
                                        </p:cTn>
                                        <p:tgtEl>
                                          <p:sndTgt r:embed="rId3" name="arrow.wav"/>
                                        </p:tgtEl>
                                      </p:cMediaNode>
                                    </p:audio>
                                  </p:subTnLst>
                                </p:cTn>
                              </p:par>
                            </p:childTnLst>
                          </p:cTn>
                        </p:par>
                      </p:childTnLst>
                    </p:cTn>
                  </p:par>
                </p:childTnLst>
              </p:cTn>
              <p:nextCondLst>
                <p:cond evt="onClick" delay="0">
                  <p:tgtEl>
                    <p:spTgt spid="79914"/>
                  </p:tgtEl>
                </p:cond>
              </p:nextCondLst>
            </p:seq>
            <p:seq concurrent="1" nextAc="seek">
              <p:cTn id="96" restart="whenNotActive" fill="hold" evtFilter="cancelBubble" nodeType="interactiveSeq">
                <p:stCondLst>
                  <p:cond evt="onClick" delay="0">
                    <p:tgtEl>
                      <p:spTgt spid="79913"/>
                    </p:tgtEl>
                  </p:cond>
                </p:stCondLst>
                <p:endSync evt="end" delay="0">
                  <p:rtn val="all"/>
                </p:endSync>
                <p:childTnLst>
                  <p:par>
                    <p:cTn id="97" fill="hold" nodeType="clickPar">
                      <p:stCondLst>
                        <p:cond delay="0"/>
                      </p:stCondLst>
                      <p:childTnLst>
                        <p:par>
                          <p:cTn id="98" fill="hold" nodeType="withGroup">
                            <p:stCondLst>
                              <p:cond delay="0"/>
                            </p:stCondLst>
                            <p:childTnLst>
                              <p:par>
                                <p:cTn id="99" presetID="6" presetClass="emph" presetSubtype="0" fill="hold" nodeType="clickEffect">
                                  <p:stCondLst>
                                    <p:cond delay="0"/>
                                  </p:stCondLst>
                                  <p:childTnLst>
                                    <p:animScale>
                                      <p:cBhvr>
                                        <p:cTn id="100" dur="2000" fill="hold"/>
                                        <p:tgtEl>
                                          <p:spTgt spid="79900"/>
                                        </p:tgtEl>
                                      </p:cBhvr>
                                      <p:by x="150000" y="150000"/>
                                    </p:animScale>
                                  </p:childTnLst>
                                  <p:subTnLst>
                                    <p:audio>
                                      <p:cMediaNode>
                                        <p:cTn display="0" masterRel="sameClick">
                                          <p:stCondLst>
                                            <p:cond evt="begin" delay="0">
                                              <p:tn val="99"/>
                                            </p:cond>
                                          </p:stCondLst>
                                          <p:endCondLst>
                                            <p:cond evt="onStopAudio" delay="0">
                                              <p:tgtEl>
                                                <p:sldTgt/>
                                              </p:tgtEl>
                                            </p:cond>
                                          </p:endCondLst>
                                        </p:cTn>
                                        <p:tgtEl>
                                          <p:sndTgt r:embed="rId2" name="chimes.wav"/>
                                        </p:tgtEl>
                                      </p:cMediaNode>
                                    </p:audio>
                                  </p:subTnLst>
                                </p:cTn>
                              </p:par>
                              <p:par>
                                <p:cTn id="101" presetID="6" presetClass="emph" presetSubtype="0" fill="hold" grpId="0" nodeType="withEffect">
                                  <p:stCondLst>
                                    <p:cond delay="0"/>
                                  </p:stCondLst>
                                  <p:childTnLst>
                                    <p:animScale>
                                      <p:cBhvr>
                                        <p:cTn id="102" dur="2000" fill="hold"/>
                                        <p:tgtEl>
                                          <p:spTgt spid="79904"/>
                                        </p:tgtEl>
                                      </p:cBhvr>
                                      <p:by x="150000" y="150000"/>
                                    </p:animScale>
                                  </p:childTnLst>
                                  <p:subTnLst>
                                    <p:audio>
                                      <p:cMediaNode>
                                        <p:cTn display="0" masterRel="sameClick">
                                          <p:stCondLst>
                                            <p:cond evt="begin" delay="0">
                                              <p:tn val="101"/>
                                            </p:cond>
                                          </p:stCondLst>
                                          <p:endCondLst>
                                            <p:cond evt="onStopAudio" delay="0">
                                              <p:tgtEl>
                                                <p:sldTgt/>
                                              </p:tgtEl>
                                            </p:cond>
                                          </p:endCondLst>
                                        </p:cTn>
                                        <p:tgtEl>
                                          <p:sndTgt r:embed="rId2" name="chimes.wav"/>
                                        </p:tgtEl>
                                      </p:cMediaNode>
                                    </p:audio>
                                  </p:subTnLst>
                                </p:cTn>
                              </p:par>
                            </p:childTnLst>
                          </p:cTn>
                        </p:par>
                      </p:childTnLst>
                    </p:cTn>
                  </p:par>
                  <p:par>
                    <p:cTn id="103" fill="hold" nodeType="clickPar">
                      <p:stCondLst>
                        <p:cond delay="indefinite"/>
                      </p:stCondLst>
                      <p:childTnLst>
                        <p:par>
                          <p:cTn id="104" fill="hold" nodeType="withGroup">
                            <p:stCondLst>
                              <p:cond delay="0"/>
                            </p:stCondLst>
                            <p:childTnLst>
                              <p:par>
                                <p:cTn id="105" presetID="4" presetClass="exit" presetSubtype="16" fill="hold" nodeType="clickEffect">
                                  <p:stCondLst>
                                    <p:cond delay="0"/>
                                  </p:stCondLst>
                                  <p:childTnLst>
                                    <p:animEffect transition="out" filter="box(in)">
                                      <p:cBhvr>
                                        <p:cTn id="106" dur="500"/>
                                        <p:tgtEl>
                                          <p:spTgt spid="79900"/>
                                        </p:tgtEl>
                                      </p:cBhvr>
                                    </p:animEffect>
                                    <p:set>
                                      <p:cBhvr>
                                        <p:cTn id="107" dur="1" fill="hold">
                                          <p:stCondLst>
                                            <p:cond delay="499"/>
                                          </p:stCondLst>
                                        </p:cTn>
                                        <p:tgtEl>
                                          <p:spTgt spid="79900"/>
                                        </p:tgtEl>
                                        <p:attrNameLst>
                                          <p:attrName>style.visibility</p:attrName>
                                        </p:attrNameLst>
                                      </p:cBhvr>
                                      <p:to>
                                        <p:strVal val="hidden"/>
                                      </p:to>
                                    </p:set>
                                  </p:childTnLst>
                                  <p:subTnLst>
                                    <p:audio>
                                      <p:cMediaNode>
                                        <p:cTn display="0" masterRel="sameClick">
                                          <p:stCondLst>
                                            <p:cond evt="begin" delay="0">
                                              <p:tn val="105"/>
                                            </p:cond>
                                          </p:stCondLst>
                                          <p:endCondLst>
                                            <p:cond evt="onStopAudio" delay="0">
                                              <p:tgtEl>
                                                <p:sldTgt/>
                                              </p:tgtEl>
                                            </p:cond>
                                          </p:endCondLst>
                                        </p:cTn>
                                        <p:tgtEl>
                                          <p:sndTgt r:embed="rId3" name="arrow.wav"/>
                                        </p:tgtEl>
                                      </p:cMediaNode>
                                    </p:audio>
                                  </p:subTnLst>
                                </p:cTn>
                              </p:par>
                              <p:par>
                                <p:cTn id="108" presetID="4" presetClass="exit" presetSubtype="16" fill="hold" grpId="1" nodeType="withEffect">
                                  <p:stCondLst>
                                    <p:cond delay="0"/>
                                  </p:stCondLst>
                                  <p:childTnLst>
                                    <p:animEffect transition="out" filter="box(in)">
                                      <p:cBhvr>
                                        <p:cTn id="109" dur="500"/>
                                        <p:tgtEl>
                                          <p:spTgt spid="79904"/>
                                        </p:tgtEl>
                                      </p:cBhvr>
                                    </p:animEffect>
                                    <p:set>
                                      <p:cBhvr>
                                        <p:cTn id="110" dur="1" fill="hold">
                                          <p:stCondLst>
                                            <p:cond delay="499"/>
                                          </p:stCondLst>
                                        </p:cTn>
                                        <p:tgtEl>
                                          <p:spTgt spid="79904"/>
                                        </p:tgtEl>
                                        <p:attrNameLst>
                                          <p:attrName>style.visibility</p:attrName>
                                        </p:attrNameLst>
                                      </p:cBhvr>
                                      <p:to>
                                        <p:strVal val="hidden"/>
                                      </p:to>
                                    </p:set>
                                  </p:childTnLst>
                                  <p:subTnLst>
                                    <p:audio>
                                      <p:cMediaNode>
                                        <p:cTn display="0" masterRel="sameClick">
                                          <p:stCondLst>
                                            <p:cond evt="begin" delay="0">
                                              <p:tn val="108"/>
                                            </p:cond>
                                          </p:stCondLst>
                                          <p:endCondLst>
                                            <p:cond evt="onStopAudio" delay="0">
                                              <p:tgtEl>
                                                <p:sldTgt/>
                                              </p:tgtEl>
                                            </p:cond>
                                          </p:endCondLst>
                                        </p:cTn>
                                        <p:tgtEl>
                                          <p:sndTgt r:embed="rId3" name="arrow.wav"/>
                                        </p:tgtEl>
                                      </p:cMediaNode>
                                    </p:audio>
                                  </p:subTnLst>
                                </p:cTn>
                              </p:par>
                            </p:childTnLst>
                          </p:cTn>
                        </p:par>
                      </p:childTnLst>
                    </p:cTn>
                  </p:par>
                </p:childTnLst>
              </p:cTn>
              <p:nextCondLst>
                <p:cond evt="onClick" delay="0">
                  <p:tgtEl>
                    <p:spTgt spid="79913"/>
                  </p:tgtEl>
                </p:cond>
              </p:nextCondLst>
            </p:seq>
            <p:seq concurrent="1" nextAc="seek">
              <p:cTn id="111" restart="whenNotActive" fill="hold" evtFilter="cancelBubble" nodeType="interactiveSeq">
                <p:stCondLst>
                  <p:cond evt="onClick" delay="0">
                    <p:tgtEl>
                      <p:spTgt spid="79912"/>
                    </p:tgtEl>
                  </p:cond>
                </p:stCondLst>
                <p:endSync evt="end" delay="0">
                  <p:rtn val="all"/>
                </p:endSync>
                <p:childTnLst>
                  <p:par>
                    <p:cTn id="112" fill="hold" nodeType="clickPar">
                      <p:stCondLst>
                        <p:cond delay="0"/>
                      </p:stCondLst>
                      <p:childTnLst>
                        <p:par>
                          <p:cTn id="113" fill="hold" nodeType="withGroup">
                            <p:stCondLst>
                              <p:cond delay="0"/>
                            </p:stCondLst>
                            <p:childTnLst>
                              <p:par>
                                <p:cTn id="114" presetID="6" presetClass="emph" presetSubtype="0" fill="hold" nodeType="clickEffect">
                                  <p:stCondLst>
                                    <p:cond delay="0"/>
                                  </p:stCondLst>
                                  <p:childTnLst>
                                    <p:animScale>
                                      <p:cBhvr>
                                        <p:cTn id="115" dur="2000" fill="hold"/>
                                        <p:tgtEl>
                                          <p:spTgt spid="79899"/>
                                        </p:tgtEl>
                                      </p:cBhvr>
                                      <p:by x="150000" y="150000"/>
                                    </p:animScale>
                                  </p:childTnLst>
                                </p:cTn>
                              </p:par>
                              <p:par>
                                <p:cTn id="116" presetID="6" presetClass="emph" presetSubtype="0" fill="hold" grpId="0" nodeType="withEffect">
                                  <p:stCondLst>
                                    <p:cond delay="0"/>
                                  </p:stCondLst>
                                  <p:childTnLst>
                                    <p:animScale>
                                      <p:cBhvr>
                                        <p:cTn id="117" dur="2000" fill="hold"/>
                                        <p:tgtEl>
                                          <p:spTgt spid="79903"/>
                                        </p:tgtEl>
                                      </p:cBhvr>
                                      <p:by x="150000" y="150000"/>
                                    </p:animScale>
                                  </p:childTnLst>
                                  <p:subTnLst>
                                    <p:audio>
                                      <p:cMediaNode>
                                        <p:cTn display="0" masterRel="sameClick">
                                          <p:stCondLst>
                                            <p:cond evt="begin" delay="0">
                                              <p:tn val="116"/>
                                            </p:cond>
                                          </p:stCondLst>
                                          <p:endCondLst>
                                            <p:cond evt="onStopAudio" delay="0">
                                              <p:tgtEl>
                                                <p:sldTgt/>
                                              </p:tgtEl>
                                            </p:cond>
                                          </p:endCondLst>
                                        </p:cTn>
                                        <p:tgtEl>
                                          <p:sndTgt r:embed="rId2" name="chimes.wav"/>
                                        </p:tgtEl>
                                      </p:cMediaNode>
                                    </p:audio>
                                  </p:subTnLst>
                                </p:cTn>
                              </p:par>
                            </p:childTnLst>
                          </p:cTn>
                        </p:par>
                      </p:childTnLst>
                    </p:cTn>
                  </p:par>
                  <p:par>
                    <p:cTn id="118" fill="hold" nodeType="clickPar">
                      <p:stCondLst>
                        <p:cond delay="indefinite"/>
                      </p:stCondLst>
                      <p:childTnLst>
                        <p:par>
                          <p:cTn id="119" fill="hold" nodeType="withGroup">
                            <p:stCondLst>
                              <p:cond delay="0"/>
                            </p:stCondLst>
                            <p:childTnLst>
                              <p:par>
                                <p:cTn id="120" presetID="9" presetClass="exit" presetSubtype="0" fill="hold" nodeType="clickEffect">
                                  <p:stCondLst>
                                    <p:cond delay="0"/>
                                  </p:stCondLst>
                                  <p:childTnLst>
                                    <p:animEffect transition="out" filter="dissolve">
                                      <p:cBhvr>
                                        <p:cTn id="121" dur="500"/>
                                        <p:tgtEl>
                                          <p:spTgt spid="79899"/>
                                        </p:tgtEl>
                                      </p:cBhvr>
                                    </p:animEffect>
                                    <p:set>
                                      <p:cBhvr>
                                        <p:cTn id="122" dur="1" fill="hold">
                                          <p:stCondLst>
                                            <p:cond delay="499"/>
                                          </p:stCondLst>
                                        </p:cTn>
                                        <p:tgtEl>
                                          <p:spTgt spid="79899"/>
                                        </p:tgtEl>
                                        <p:attrNameLst>
                                          <p:attrName>style.visibility</p:attrName>
                                        </p:attrNameLst>
                                      </p:cBhvr>
                                      <p:to>
                                        <p:strVal val="hidden"/>
                                      </p:to>
                                    </p:set>
                                  </p:childTnLst>
                                  <p:subTnLst>
                                    <p:audio>
                                      <p:cMediaNode>
                                        <p:cTn display="0" masterRel="sameClick">
                                          <p:stCondLst>
                                            <p:cond evt="begin" delay="0">
                                              <p:tn val="120"/>
                                            </p:cond>
                                          </p:stCondLst>
                                          <p:endCondLst>
                                            <p:cond evt="onStopAudio" delay="0">
                                              <p:tgtEl>
                                                <p:sldTgt/>
                                              </p:tgtEl>
                                            </p:cond>
                                          </p:endCondLst>
                                        </p:cTn>
                                        <p:tgtEl>
                                          <p:sndTgt r:embed="rId3" name="arrow.wav"/>
                                        </p:tgtEl>
                                      </p:cMediaNode>
                                    </p:audio>
                                  </p:subTnLst>
                                </p:cTn>
                              </p:par>
                              <p:par>
                                <p:cTn id="123" presetID="9" presetClass="exit" presetSubtype="0" fill="hold" grpId="1" nodeType="withEffect">
                                  <p:stCondLst>
                                    <p:cond delay="0"/>
                                  </p:stCondLst>
                                  <p:childTnLst>
                                    <p:animEffect transition="out" filter="dissolve">
                                      <p:cBhvr>
                                        <p:cTn id="124" dur="500"/>
                                        <p:tgtEl>
                                          <p:spTgt spid="79903"/>
                                        </p:tgtEl>
                                      </p:cBhvr>
                                    </p:animEffect>
                                    <p:set>
                                      <p:cBhvr>
                                        <p:cTn id="125" dur="1" fill="hold">
                                          <p:stCondLst>
                                            <p:cond delay="499"/>
                                          </p:stCondLst>
                                        </p:cTn>
                                        <p:tgtEl>
                                          <p:spTgt spid="79903"/>
                                        </p:tgtEl>
                                        <p:attrNameLst>
                                          <p:attrName>style.visibility</p:attrName>
                                        </p:attrNameLst>
                                      </p:cBhvr>
                                      <p:to>
                                        <p:strVal val="hidden"/>
                                      </p:to>
                                    </p:set>
                                  </p:childTnLst>
                                  <p:subTnLst>
                                    <p:audio>
                                      <p:cMediaNode>
                                        <p:cTn display="0" masterRel="sameClick">
                                          <p:stCondLst>
                                            <p:cond evt="begin" delay="0">
                                              <p:tn val="123"/>
                                            </p:cond>
                                          </p:stCondLst>
                                          <p:endCondLst>
                                            <p:cond evt="onStopAudio" delay="0">
                                              <p:tgtEl>
                                                <p:sldTgt/>
                                              </p:tgtEl>
                                            </p:cond>
                                          </p:endCondLst>
                                        </p:cTn>
                                        <p:tgtEl>
                                          <p:sndTgt r:embed="rId3" name="arrow.wav"/>
                                        </p:tgtEl>
                                      </p:cMediaNode>
                                    </p:audio>
                                  </p:subTnLst>
                                </p:cTn>
                              </p:par>
                            </p:childTnLst>
                          </p:cTn>
                        </p:par>
                      </p:childTnLst>
                    </p:cTn>
                  </p:par>
                </p:childTnLst>
              </p:cTn>
              <p:nextCondLst>
                <p:cond evt="onClick" delay="0">
                  <p:tgtEl>
                    <p:spTgt spid="79912"/>
                  </p:tgtEl>
                </p:cond>
              </p:nextCondLst>
            </p:seq>
          </p:childTnLst>
        </p:cTn>
      </p:par>
    </p:tnLst>
    <p:bldLst>
      <p:bldP spid="79902" grpId="0" animBg="1"/>
      <p:bldP spid="79902" grpId="1" animBg="1"/>
      <p:bldP spid="79902" grpId="2" animBg="1"/>
      <p:bldP spid="79903" grpId="0" animBg="1"/>
      <p:bldP spid="79903" grpId="1" animBg="1"/>
      <p:bldP spid="79904" grpId="0" animBg="1"/>
      <p:bldP spid="79904" grpId="1" animBg="1"/>
      <p:bldP spid="79905" grpId="0" animBg="1"/>
      <p:bldP spid="79905" grpId="1"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7506" name="Picture 2">
            <a:extLst>
              <a:ext uri="{FF2B5EF4-FFF2-40B4-BE49-F238E27FC236}">
                <a16:creationId xmlns:a16="http://schemas.microsoft.com/office/drawing/2014/main" id="{1F289F86-9713-4FC5-9FD1-DB02A906BBD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1143000"/>
            <a:ext cx="3276600"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507" name="Picture 3">
            <a:extLst>
              <a:ext uri="{FF2B5EF4-FFF2-40B4-BE49-F238E27FC236}">
                <a16:creationId xmlns:a16="http://schemas.microsoft.com/office/drawing/2014/main" id="{6AE35ED3-8D69-49F7-AF41-938089966F4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3400" y="4114800"/>
            <a:ext cx="32766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508" name="Picture 4">
            <a:extLst>
              <a:ext uri="{FF2B5EF4-FFF2-40B4-BE49-F238E27FC236}">
                <a16:creationId xmlns:a16="http://schemas.microsoft.com/office/drawing/2014/main" id="{8A0972E0-5B31-49E4-AC6F-BCB03F3334E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95800" y="914400"/>
            <a:ext cx="4267200" cy="297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509" name="Picture 5">
            <a:extLst>
              <a:ext uri="{FF2B5EF4-FFF2-40B4-BE49-F238E27FC236}">
                <a16:creationId xmlns:a16="http://schemas.microsoft.com/office/drawing/2014/main" id="{02A27840-F6E7-42A9-9AC9-DCF17478142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495800" y="1371600"/>
            <a:ext cx="838200" cy="587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6" name="Text Box 6">
            <a:extLst>
              <a:ext uri="{FF2B5EF4-FFF2-40B4-BE49-F238E27FC236}">
                <a16:creationId xmlns:a16="http://schemas.microsoft.com/office/drawing/2014/main" id="{FD5E72C9-4269-41A0-AEC5-CEFB4E4A603C}"/>
              </a:ext>
            </a:extLst>
          </p:cNvPr>
          <p:cNvSpPr txBox="1">
            <a:spLocks noChangeArrowheads="1"/>
          </p:cNvSpPr>
          <p:nvPr/>
        </p:nvSpPr>
        <p:spPr bwMode="auto">
          <a:xfrm>
            <a:off x="4800600" y="4419600"/>
            <a:ext cx="3657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VnBodoni" panose="020B7200000000000000" pitchFamily="34" charset="0"/>
            </a:endParaRPr>
          </a:p>
        </p:txBody>
      </p:sp>
      <p:pic>
        <p:nvPicPr>
          <p:cNvPr id="277511" name="Picture 7">
            <a:extLst>
              <a:ext uri="{FF2B5EF4-FFF2-40B4-BE49-F238E27FC236}">
                <a16:creationId xmlns:a16="http://schemas.microsoft.com/office/drawing/2014/main" id="{73427BDD-FB99-45CF-9FD9-FB6D2C7CCAAD}"/>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95800" y="4114800"/>
            <a:ext cx="42672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513" name="Text Box 9">
            <a:extLst>
              <a:ext uri="{FF2B5EF4-FFF2-40B4-BE49-F238E27FC236}">
                <a16:creationId xmlns:a16="http://schemas.microsoft.com/office/drawing/2014/main" id="{159F2564-1BEB-44CB-ADE7-38FEC7F734DB}"/>
              </a:ext>
            </a:extLst>
          </p:cNvPr>
          <p:cNvSpPr txBox="1">
            <a:spLocks noChangeArrowheads="1"/>
          </p:cNvSpPr>
          <p:nvPr/>
        </p:nvSpPr>
        <p:spPr bwMode="auto">
          <a:xfrm>
            <a:off x="457200" y="0"/>
            <a:ext cx="84582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r>
              <a:rPr lang="en-US" altLang="en-US" sz="2800">
                <a:solidFill>
                  <a:srgbClr val="0000FF"/>
                </a:solidFill>
              </a:rPr>
              <a:t>How can  you suggest the others in these  situations?</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0" presetClass="entr" presetSubtype="0" decel="100000" fill="hold" nodeType="clickEffect">
                                  <p:stCondLst>
                                    <p:cond delay="0"/>
                                  </p:stCondLst>
                                  <p:childTnLst>
                                    <p:set>
                                      <p:cBhvr>
                                        <p:cTn id="6" dur="1" fill="hold">
                                          <p:stCondLst>
                                            <p:cond delay="0"/>
                                          </p:stCondLst>
                                        </p:cTn>
                                        <p:tgtEl>
                                          <p:spTgt spid="277506"/>
                                        </p:tgtEl>
                                        <p:attrNameLst>
                                          <p:attrName>style.visibility</p:attrName>
                                        </p:attrNameLst>
                                      </p:cBhvr>
                                      <p:to>
                                        <p:strVal val="visible"/>
                                      </p:to>
                                    </p:set>
                                    <p:anim calcmode="lin" valueType="num">
                                      <p:cBhvr>
                                        <p:cTn id="7" dur="500" fill="hold"/>
                                        <p:tgtEl>
                                          <p:spTgt spid="277506"/>
                                        </p:tgtEl>
                                        <p:attrNameLst>
                                          <p:attrName>ppt_w</p:attrName>
                                        </p:attrNameLst>
                                      </p:cBhvr>
                                      <p:tavLst>
                                        <p:tav tm="0">
                                          <p:val>
                                            <p:strVal val="#ppt_w+.3"/>
                                          </p:val>
                                        </p:tav>
                                        <p:tav tm="100000">
                                          <p:val>
                                            <p:strVal val="#ppt_w"/>
                                          </p:val>
                                        </p:tav>
                                      </p:tavLst>
                                    </p:anim>
                                    <p:anim calcmode="lin" valueType="num">
                                      <p:cBhvr>
                                        <p:cTn id="8" dur="500" fill="hold"/>
                                        <p:tgtEl>
                                          <p:spTgt spid="277506"/>
                                        </p:tgtEl>
                                        <p:attrNameLst>
                                          <p:attrName>ppt_h</p:attrName>
                                        </p:attrNameLst>
                                      </p:cBhvr>
                                      <p:tavLst>
                                        <p:tav tm="0">
                                          <p:val>
                                            <p:strVal val="#ppt_h"/>
                                          </p:val>
                                        </p:tav>
                                        <p:tav tm="100000">
                                          <p:val>
                                            <p:strVal val="#ppt_h"/>
                                          </p:val>
                                        </p:tav>
                                      </p:tavLst>
                                    </p:anim>
                                    <p:animEffect transition="in" filter="fade">
                                      <p:cBhvr>
                                        <p:cTn id="9" dur="500"/>
                                        <p:tgtEl>
                                          <p:spTgt spid="277506"/>
                                        </p:tgtEl>
                                      </p:cBhvr>
                                    </p:animEffect>
                                  </p:childTnLst>
                                </p:cTn>
                              </p:par>
                              <p:par>
                                <p:cTn id="10" presetID="50" presetClass="entr" presetSubtype="0" decel="100000" fill="hold" nodeType="withEffect">
                                  <p:stCondLst>
                                    <p:cond delay="0"/>
                                  </p:stCondLst>
                                  <p:childTnLst>
                                    <p:set>
                                      <p:cBhvr>
                                        <p:cTn id="11" dur="1" fill="hold">
                                          <p:stCondLst>
                                            <p:cond delay="0"/>
                                          </p:stCondLst>
                                        </p:cTn>
                                        <p:tgtEl>
                                          <p:spTgt spid="277508"/>
                                        </p:tgtEl>
                                        <p:attrNameLst>
                                          <p:attrName>style.visibility</p:attrName>
                                        </p:attrNameLst>
                                      </p:cBhvr>
                                      <p:to>
                                        <p:strVal val="visible"/>
                                      </p:to>
                                    </p:set>
                                    <p:anim calcmode="lin" valueType="num">
                                      <p:cBhvr>
                                        <p:cTn id="12" dur="500" fill="hold"/>
                                        <p:tgtEl>
                                          <p:spTgt spid="277508"/>
                                        </p:tgtEl>
                                        <p:attrNameLst>
                                          <p:attrName>ppt_w</p:attrName>
                                        </p:attrNameLst>
                                      </p:cBhvr>
                                      <p:tavLst>
                                        <p:tav tm="0">
                                          <p:val>
                                            <p:strVal val="#ppt_w+.3"/>
                                          </p:val>
                                        </p:tav>
                                        <p:tav tm="100000">
                                          <p:val>
                                            <p:strVal val="#ppt_w"/>
                                          </p:val>
                                        </p:tav>
                                      </p:tavLst>
                                    </p:anim>
                                    <p:anim calcmode="lin" valueType="num">
                                      <p:cBhvr>
                                        <p:cTn id="13" dur="500" fill="hold"/>
                                        <p:tgtEl>
                                          <p:spTgt spid="277508"/>
                                        </p:tgtEl>
                                        <p:attrNameLst>
                                          <p:attrName>ppt_h</p:attrName>
                                        </p:attrNameLst>
                                      </p:cBhvr>
                                      <p:tavLst>
                                        <p:tav tm="0">
                                          <p:val>
                                            <p:strVal val="#ppt_h"/>
                                          </p:val>
                                        </p:tav>
                                        <p:tav tm="100000">
                                          <p:val>
                                            <p:strVal val="#ppt_h"/>
                                          </p:val>
                                        </p:tav>
                                      </p:tavLst>
                                    </p:anim>
                                    <p:animEffect transition="in" filter="fade">
                                      <p:cBhvr>
                                        <p:cTn id="14" dur="500"/>
                                        <p:tgtEl>
                                          <p:spTgt spid="277508"/>
                                        </p:tgtEl>
                                      </p:cBhvr>
                                    </p:animEffect>
                                  </p:childTnLst>
                                </p:cTn>
                              </p:par>
                              <p:par>
                                <p:cTn id="15" presetID="50" presetClass="entr" presetSubtype="0" decel="100000" fill="hold" nodeType="withEffect">
                                  <p:stCondLst>
                                    <p:cond delay="0"/>
                                  </p:stCondLst>
                                  <p:childTnLst>
                                    <p:set>
                                      <p:cBhvr>
                                        <p:cTn id="16" dur="1" fill="hold">
                                          <p:stCondLst>
                                            <p:cond delay="0"/>
                                          </p:stCondLst>
                                        </p:cTn>
                                        <p:tgtEl>
                                          <p:spTgt spid="277509"/>
                                        </p:tgtEl>
                                        <p:attrNameLst>
                                          <p:attrName>style.visibility</p:attrName>
                                        </p:attrNameLst>
                                      </p:cBhvr>
                                      <p:to>
                                        <p:strVal val="visible"/>
                                      </p:to>
                                    </p:set>
                                    <p:anim calcmode="lin" valueType="num">
                                      <p:cBhvr>
                                        <p:cTn id="17" dur="500" fill="hold"/>
                                        <p:tgtEl>
                                          <p:spTgt spid="277509"/>
                                        </p:tgtEl>
                                        <p:attrNameLst>
                                          <p:attrName>ppt_w</p:attrName>
                                        </p:attrNameLst>
                                      </p:cBhvr>
                                      <p:tavLst>
                                        <p:tav tm="0">
                                          <p:val>
                                            <p:strVal val="#ppt_w+.3"/>
                                          </p:val>
                                        </p:tav>
                                        <p:tav tm="100000">
                                          <p:val>
                                            <p:strVal val="#ppt_w"/>
                                          </p:val>
                                        </p:tav>
                                      </p:tavLst>
                                    </p:anim>
                                    <p:anim calcmode="lin" valueType="num">
                                      <p:cBhvr>
                                        <p:cTn id="18" dur="500" fill="hold"/>
                                        <p:tgtEl>
                                          <p:spTgt spid="277509"/>
                                        </p:tgtEl>
                                        <p:attrNameLst>
                                          <p:attrName>ppt_h</p:attrName>
                                        </p:attrNameLst>
                                      </p:cBhvr>
                                      <p:tavLst>
                                        <p:tav tm="0">
                                          <p:val>
                                            <p:strVal val="#ppt_h"/>
                                          </p:val>
                                        </p:tav>
                                        <p:tav tm="100000">
                                          <p:val>
                                            <p:strVal val="#ppt_h"/>
                                          </p:val>
                                        </p:tav>
                                      </p:tavLst>
                                    </p:anim>
                                    <p:animEffect transition="in" filter="fade">
                                      <p:cBhvr>
                                        <p:cTn id="19" dur="500"/>
                                        <p:tgtEl>
                                          <p:spTgt spid="277509"/>
                                        </p:tgtEl>
                                      </p:cBhvr>
                                    </p:animEffect>
                                  </p:childTnLst>
                                </p:cTn>
                              </p:par>
                              <p:par>
                                <p:cTn id="20" presetID="50" presetClass="entr" presetSubtype="0" decel="100000" fill="hold" nodeType="withEffect">
                                  <p:stCondLst>
                                    <p:cond delay="0"/>
                                  </p:stCondLst>
                                  <p:childTnLst>
                                    <p:set>
                                      <p:cBhvr>
                                        <p:cTn id="21" dur="1" fill="hold">
                                          <p:stCondLst>
                                            <p:cond delay="0"/>
                                          </p:stCondLst>
                                        </p:cTn>
                                        <p:tgtEl>
                                          <p:spTgt spid="277507"/>
                                        </p:tgtEl>
                                        <p:attrNameLst>
                                          <p:attrName>style.visibility</p:attrName>
                                        </p:attrNameLst>
                                      </p:cBhvr>
                                      <p:to>
                                        <p:strVal val="visible"/>
                                      </p:to>
                                    </p:set>
                                    <p:anim calcmode="lin" valueType="num">
                                      <p:cBhvr>
                                        <p:cTn id="22" dur="500" fill="hold"/>
                                        <p:tgtEl>
                                          <p:spTgt spid="277507"/>
                                        </p:tgtEl>
                                        <p:attrNameLst>
                                          <p:attrName>ppt_w</p:attrName>
                                        </p:attrNameLst>
                                      </p:cBhvr>
                                      <p:tavLst>
                                        <p:tav tm="0">
                                          <p:val>
                                            <p:strVal val="#ppt_w+.3"/>
                                          </p:val>
                                        </p:tav>
                                        <p:tav tm="100000">
                                          <p:val>
                                            <p:strVal val="#ppt_w"/>
                                          </p:val>
                                        </p:tav>
                                      </p:tavLst>
                                    </p:anim>
                                    <p:anim calcmode="lin" valueType="num">
                                      <p:cBhvr>
                                        <p:cTn id="23" dur="500" fill="hold"/>
                                        <p:tgtEl>
                                          <p:spTgt spid="277507"/>
                                        </p:tgtEl>
                                        <p:attrNameLst>
                                          <p:attrName>ppt_h</p:attrName>
                                        </p:attrNameLst>
                                      </p:cBhvr>
                                      <p:tavLst>
                                        <p:tav tm="0">
                                          <p:val>
                                            <p:strVal val="#ppt_h"/>
                                          </p:val>
                                        </p:tav>
                                        <p:tav tm="100000">
                                          <p:val>
                                            <p:strVal val="#ppt_h"/>
                                          </p:val>
                                        </p:tav>
                                      </p:tavLst>
                                    </p:anim>
                                    <p:animEffect transition="in" filter="fade">
                                      <p:cBhvr>
                                        <p:cTn id="24" dur="500"/>
                                        <p:tgtEl>
                                          <p:spTgt spid="277507"/>
                                        </p:tgtEl>
                                      </p:cBhvr>
                                    </p:animEffect>
                                  </p:childTnLst>
                                </p:cTn>
                              </p:par>
                              <p:par>
                                <p:cTn id="25" presetID="50" presetClass="entr" presetSubtype="0" decel="100000" fill="hold" nodeType="withEffect">
                                  <p:stCondLst>
                                    <p:cond delay="0"/>
                                  </p:stCondLst>
                                  <p:childTnLst>
                                    <p:set>
                                      <p:cBhvr>
                                        <p:cTn id="26" dur="1" fill="hold">
                                          <p:stCondLst>
                                            <p:cond delay="0"/>
                                          </p:stCondLst>
                                        </p:cTn>
                                        <p:tgtEl>
                                          <p:spTgt spid="277511"/>
                                        </p:tgtEl>
                                        <p:attrNameLst>
                                          <p:attrName>style.visibility</p:attrName>
                                        </p:attrNameLst>
                                      </p:cBhvr>
                                      <p:to>
                                        <p:strVal val="visible"/>
                                      </p:to>
                                    </p:set>
                                    <p:anim calcmode="lin" valueType="num">
                                      <p:cBhvr>
                                        <p:cTn id="27" dur="500" fill="hold"/>
                                        <p:tgtEl>
                                          <p:spTgt spid="277511"/>
                                        </p:tgtEl>
                                        <p:attrNameLst>
                                          <p:attrName>ppt_w</p:attrName>
                                        </p:attrNameLst>
                                      </p:cBhvr>
                                      <p:tavLst>
                                        <p:tav tm="0">
                                          <p:val>
                                            <p:strVal val="#ppt_w+.3"/>
                                          </p:val>
                                        </p:tav>
                                        <p:tav tm="100000">
                                          <p:val>
                                            <p:strVal val="#ppt_w"/>
                                          </p:val>
                                        </p:tav>
                                      </p:tavLst>
                                    </p:anim>
                                    <p:anim calcmode="lin" valueType="num">
                                      <p:cBhvr>
                                        <p:cTn id="28" dur="500" fill="hold"/>
                                        <p:tgtEl>
                                          <p:spTgt spid="277511"/>
                                        </p:tgtEl>
                                        <p:attrNameLst>
                                          <p:attrName>ppt_h</p:attrName>
                                        </p:attrNameLst>
                                      </p:cBhvr>
                                      <p:tavLst>
                                        <p:tav tm="0">
                                          <p:val>
                                            <p:strVal val="#ppt_h"/>
                                          </p:val>
                                        </p:tav>
                                        <p:tav tm="100000">
                                          <p:val>
                                            <p:strVal val="#ppt_h"/>
                                          </p:val>
                                        </p:tav>
                                      </p:tavLst>
                                    </p:anim>
                                    <p:animEffect transition="in" filter="fade">
                                      <p:cBhvr>
                                        <p:cTn id="29" dur="500"/>
                                        <p:tgtEl>
                                          <p:spTgt spid="277511"/>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2" presetClass="entr" presetSubtype="4" fill="hold" grpId="0" nodeType="clickEffect">
                                  <p:stCondLst>
                                    <p:cond delay="0"/>
                                  </p:stCondLst>
                                  <p:childTnLst>
                                    <p:set>
                                      <p:cBhvr>
                                        <p:cTn id="33" dur="1" fill="hold">
                                          <p:stCondLst>
                                            <p:cond delay="0"/>
                                          </p:stCondLst>
                                        </p:cTn>
                                        <p:tgtEl>
                                          <p:spTgt spid="277513"/>
                                        </p:tgtEl>
                                        <p:attrNameLst>
                                          <p:attrName>style.visibility</p:attrName>
                                        </p:attrNameLst>
                                      </p:cBhvr>
                                      <p:to>
                                        <p:strVal val="visible"/>
                                      </p:to>
                                    </p:set>
                                    <p:anim calcmode="lin" valueType="num">
                                      <p:cBhvr additive="base">
                                        <p:cTn id="34" dur="500" fill="hold"/>
                                        <p:tgtEl>
                                          <p:spTgt spid="277513"/>
                                        </p:tgtEl>
                                        <p:attrNameLst>
                                          <p:attrName>ppt_x</p:attrName>
                                        </p:attrNameLst>
                                      </p:cBhvr>
                                      <p:tavLst>
                                        <p:tav tm="0">
                                          <p:val>
                                            <p:strVal val="#ppt_x"/>
                                          </p:val>
                                        </p:tav>
                                        <p:tav tm="100000">
                                          <p:val>
                                            <p:strVal val="#ppt_x"/>
                                          </p:val>
                                        </p:tav>
                                      </p:tavLst>
                                    </p:anim>
                                    <p:anim calcmode="lin" valueType="num">
                                      <p:cBhvr additive="base">
                                        <p:cTn id="35" dur="500" fill="hold"/>
                                        <p:tgtEl>
                                          <p:spTgt spid="27751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7513"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ext Box 6">
            <a:extLst>
              <a:ext uri="{FF2B5EF4-FFF2-40B4-BE49-F238E27FC236}">
                <a16:creationId xmlns:a16="http://schemas.microsoft.com/office/drawing/2014/main" id="{C1C6A9B7-8BA1-4DD8-9ABB-5D823D68037C}"/>
              </a:ext>
            </a:extLst>
          </p:cNvPr>
          <p:cNvSpPr txBox="1">
            <a:spLocks noChangeArrowheads="1"/>
          </p:cNvSpPr>
          <p:nvPr/>
        </p:nvSpPr>
        <p:spPr bwMode="auto">
          <a:xfrm>
            <a:off x="1371600" y="533400"/>
            <a:ext cx="6858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1507" name="Text Box 7">
            <a:extLst>
              <a:ext uri="{FF2B5EF4-FFF2-40B4-BE49-F238E27FC236}">
                <a16:creationId xmlns:a16="http://schemas.microsoft.com/office/drawing/2014/main" id="{6074F8EE-8621-46E4-8730-5357BD7FF8E8}"/>
              </a:ext>
            </a:extLst>
          </p:cNvPr>
          <p:cNvSpPr txBox="1">
            <a:spLocks noChangeArrowheads="1"/>
          </p:cNvSpPr>
          <p:nvPr/>
        </p:nvSpPr>
        <p:spPr bwMode="auto">
          <a:xfrm>
            <a:off x="1447800" y="838200"/>
            <a:ext cx="6629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10600" name="Rectangle 8">
            <a:extLst>
              <a:ext uri="{FF2B5EF4-FFF2-40B4-BE49-F238E27FC236}">
                <a16:creationId xmlns:a16="http://schemas.microsoft.com/office/drawing/2014/main" id="{5ABDB5A9-D1AF-41AF-BC2C-E1C6748C7F1B}"/>
              </a:ext>
            </a:extLst>
          </p:cNvPr>
          <p:cNvSpPr>
            <a:spLocks noGrp="1" noChangeArrowheads="1"/>
          </p:cNvSpPr>
          <p:nvPr>
            <p:ph type="title"/>
          </p:nvPr>
        </p:nvSpPr>
        <p:spPr>
          <a:xfrm>
            <a:off x="457200" y="0"/>
            <a:ext cx="8229600" cy="1905000"/>
          </a:xfrm>
        </p:spPr>
        <p:txBody>
          <a:bodyPr/>
          <a:lstStyle/>
          <a:p>
            <a:pPr eaLnBrk="1" hangingPunct="1">
              <a:defRPr/>
            </a:pPr>
            <a:r>
              <a:rPr lang="en-US" altLang="en-US" sz="3200">
                <a:solidFill>
                  <a:srgbClr val="FF3300"/>
                </a:solidFill>
                <a:latin typeface=".VnArabia" panose="020B7200000000000000" pitchFamily="34" charset="0"/>
              </a:rPr>
              <a:t>Unit 7 Saving energy</a:t>
            </a:r>
            <a:br>
              <a:rPr lang="en-US" altLang="en-US" sz="3200">
                <a:solidFill>
                  <a:srgbClr val="FF3300"/>
                </a:solidFill>
                <a:latin typeface=".VnArabia" panose="020B7200000000000000" pitchFamily="34" charset="0"/>
              </a:rPr>
            </a:br>
            <a:r>
              <a:rPr lang="en-US" altLang="en-US" sz="3200">
                <a:solidFill>
                  <a:srgbClr val="FF3300"/>
                </a:solidFill>
                <a:latin typeface=".VnArabia" panose="020B7200000000000000" pitchFamily="34" charset="0"/>
              </a:rPr>
              <a:t> Lesson 2: Speak and listen</a:t>
            </a:r>
          </a:p>
        </p:txBody>
      </p:sp>
      <p:sp>
        <p:nvSpPr>
          <p:cNvPr id="110601" name="Text Box 9">
            <a:extLst>
              <a:ext uri="{FF2B5EF4-FFF2-40B4-BE49-F238E27FC236}">
                <a16:creationId xmlns:a16="http://schemas.microsoft.com/office/drawing/2014/main" id="{9940503C-4D35-49F8-AB3C-21F025E9FBC2}"/>
              </a:ext>
            </a:extLst>
          </p:cNvPr>
          <p:cNvSpPr txBox="1">
            <a:spLocks noChangeArrowheads="1"/>
          </p:cNvSpPr>
          <p:nvPr/>
        </p:nvSpPr>
        <p:spPr bwMode="auto">
          <a:xfrm>
            <a:off x="533400" y="1447800"/>
            <a:ext cx="2514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3200">
                <a:solidFill>
                  <a:srgbClr val="FFFF00"/>
                </a:solidFill>
              </a:rPr>
              <a:t>II/ Listen</a:t>
            </a:r>
          </a:p>
        </p:txBody>
      </p:sp>
      <p:sp>
        <p:nvSpPr>
          <p:cNvPr id="110602" name="Text Box 10">
            <a:extLst>
              <a:ext uri="{FF2B5EF4-FFF2-40B4-BE49-F238E27FC236}">
                <a16:creationId xmlns:a16="http://schemas.microsoft.com/office/drawing/2014/main" id="{A8DD858E-CEAA-4719-A55A-BA3CF2C7C998}"/>
              </a:ext>
            </a:extLst>
          </p:cNvPr>
          <p:cNvSpPr txBox="1">
            <a:spLocks noChangeArrowheads="1"/>
          </p:cNvSpPr>
          <p:nvPr/>
        </p:nvSpPr>
        <p:spPr bwMode="auto">
          <a:xfrm>
            <a:off x="685800" y="1981200"/>
            <a:ext cx="1600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(a) :</a:t>
            </a:r>
          </a:p>
        </p:txBody>
      </p:sp>
      <p:sp>
        <p:nvSpPr>
          <p:cNvPr id="110603" name="Text Box 11">
            <a:extLst>
              <a:ext uri="{FF2B5EF4-FFF2-40B4-BE49-F238E27FC236}">
                <a16:creationId xmlns:a16="http://schemas.microsoft.com/office/drawing/2014/main" id="{A72F7E7F-02D2-4886-8BC3-F55575C403C9}"/>
              </a:ext>
            </a:extLst>
          </p:cNvPr>
          <p:cNvSpPr txBox="1">
            <a:spLocks noChangeArrowheads="1"/>
          </p:cNvSpPr>
          <p:nvPr/>
        </p:nvSpPr>
        <p:spPr bwMode="auto">
          <a:xfrm>
            <a:off x="685800" y="2286000"/>
            <a:ext cx="19875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r>
              <a:rPr lang="en-US" altLang="en-US">
                <a:latin typeface="Arial" panose="020B0604020202020204" pitchFamily="34" charset="0"/>
              </a:rPr>
              <a:t>-solar energy (n) :</a:t>
            </a:r>
          </a:p>
        </p:txBody>
      </p:sp>
      <p:sp>
        <p:nvSpPr>
          <p:cNvPr id="110604" name="Text Box 12">
            <a:extLst>
              <a:ext uri="{FF2B5EF4-FFF2-40B4-BE49-F238E27FC236}">
                <a16:creationId xmlns:a16="http://schemas.microsoft.com/office/drawing/2014/main" id="{12C6E937-D38B-4438-A83B-966668462206}"/>
              </a:ext>
            </a:extLst>
          </p:cNvPr>
          <p:cNvSpPr txBox="1">
            <a:spLocks noChangeArrowheads="1"/>
          </p:cNvSpPr>
          <p:nvPr/>
        </p:nvSpPr>
        <p:spPr bwMode="auto">
          <a:xfrm>
            <a:off x="685800" y="2590800"/>
            <a:ext cx="1905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-solar panel (n) :</a:t>
            </a:r>
          </a:p>
        </p:txBody>
      </p:sp>
      <p:sp>
        <p:nvSpPr>
          <p:cNvPr id="110605" name="Text Box 13">
            <a:extLst>
              <a:ext uri="{FF2B5EF4-FFF2-40B4-BE49-F238E27FC236}">
                <a16:creationId xmlns:a16="http://schemas.microsoft.com/office/drawing/2014/main" id="{FCEF6D55-BCFD-4DA6-B588-2C5264EA3E7D}"/>
              </a:ext>
            </a:extLst>
          </p:cNvPr>
          <p:cNvSpPr txBox="1">
            <a:spLocks noChangeArrowheads="1"/>
          </p:cNvSpPr>
          <p:nvPr/>
        </p:nvSpPr>
        <p:spPr bwMode="auto">
          <a:xfrm>
            <a:off x="685800" y="28956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install (v) :</a:t>
            </a:r>
          </a:p>
        </p:txBody>
      </p:sp>
      <p:sp>
        <p:nvSpPr>
          <p:cNvPr id="110606" name="Text Box 14">
            <a:extLst>
              <a:ext uri="{FF2B5EF4-FFF2-40B4-BE49-F238E27FC236}">
                <a16:creationId xmlns:a16="http://schemas.microsoft.com/office/drawing/2014/main" id="{CDE3E4FF-384F-44B3-B6C7-8B2096DFAAAA}"/>
              </a:ext>
            </a:extLst>
          </p:cNvPr>
          <p:cNvSpPr txBox="1">
            <a:spLocks noChangeArrowheads="1"/>
          </p:cNvSpPr>
          <p:nvPr/>
        </p:nvSpPr>
        <p:spPr bwMode="auto">
          <a:xfrm>
            <a:off x="685800" y="3276600"/>
            <a:ext cx="1905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-effective (a) :</a:t>
            </a:r>
          </a:p>
        </p:txBody>
      </p:sp>
      <p:sp>
        <p:nvSpPr>
          <p:cNvPr id="110610" name="Text Box 18">
            <a:extLst>
              <a:ext uri="{FF2B5EF4-FFF2-40B4-BE49-F238E27FC236}">
                <a16:creationId xmlns:a16="http://schemas.microsoft.com/office/drawing/2014/main" id="{E3ED1806-FD35-40F3-B4C8-A78AE8BEA7DD}"/>
              </a:ext>
            </a:extLst>
          </p:cNvPr>
          <p:cNvSpPr txBox="1">
            <a:spLocks noChangeArrowheads="1"/>
          </p:cNvSpPr>
          <p:nvPr/>
        </p:nvSpPr>
        <p:spPr bwMode="auto">
          <a:xfrm>
            <a:off x="685800" y="36576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effectively (adv) :</a:t>
            </a:r>
          </a:p>
        </p:txBody>
      </p:sp>
      <p:sp>
        <p:nvSpPr>
          <p:cNvPr id="21516" name="Text Box 19">
            <a:extLst>
              <a:ext uri="{FF2B5EF4-FFF2-40B4-BE49-F238E27FC236}">
                <a16:creationId xmlns:a16="http://schemas.microsoft.com/office/drawing/2014/main" id="{15111361-0310-4580-82CC-8B54E63510FF}"/>
              </a:ext>
            </a:extLst>
          </p:cNvPr>
          <p:cNvSpPr txBox="1">
            <a:spLocks noChangeArrowheads="1"/>
          </p:cNvSpPr>
          <p:nvPr/>
        </p:nvSpPr>
        <p:spPr bwMode="auto">
          <a:xfrm>
            <a:off x="5638800" y="220980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1517" name="Text Box 20">
            <a:extLst>
              <a:ext uri="{FF2B5EF4-FFF2-40B4-BE49-F238E27FC236}">
                <a16:creationId xmlns:a16="http://schemas.microsoft.com/office/drawing/2014/main" id="{92A6E08B-0229-4B9A-AAD3-26E9F1893736}"/>
              </a:ext>
            </a:extLst>
          </p:cNvPr>
          <p:cNvSpPr txBox="1">
            <a:spLocks noChangeArrowheads="1"/>
          </p:cNvSpPr>
          <p:nvPr/>
        </p:nvSpPr>
        <p:spPr bwMode="auto">
          <a:xfrm>
            <a:off x="4572000" y="2362200"/>
            <a:ext cx="3581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1518" name="Text Box 22">
            <a:extLst>
              <a:ext uri="{FF2B5EF4-FFF2-40B4-BE49-F238E27FC236}">
                <a16:creationId xmlns:a16="http://schemas.microsoft.com/office/drawing/2014/main" id="{14457007-8BF1-4015-8C7A-5428800D3C6A}"/>
              </a:ext>
            </a:extLst>
          </p:cNvPr>
          <p:cNvSpPr txBox="1">
            <a:spLocks noChangeArrowheads="1"/>
          </p:cNvSpPr>
          <p:nvPr/>
        </p:nvSpPr>
        <p:spPr bwMode="auto">
          <a:xfrm>
            <a:off x="5715000" y="4114800"/>
            <a:ext cx="2895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10617" name="Text Box 25">
            <a:extLst>
              <a:ext uri="{FF2B5EF4-FFF2-40B4-BE49-F238E27FC236}">
                <a16:creationId xmlns:a16="http://schemas.microsoft.com/office/drawing/2014/main" id="{6A33F4C8-2A5E-4F80-9EA9-F2B4A091E0FB}"/>
              </a:ext>
            </a:extLst>
          </p:cNvPr>
          <p:cNvSpPr txBox="1">
            <a:spLocks noChangeArrowheads="1"/>
          </p:cNvSpPr>
          <p:nvPr/>
        </p:nvSpPr>
        <p:spPr bwMode="auto">
          <a:xfrm>
            <a:off x="2743200" y="19812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thuéc vÒ mÆt trêi</a:t>
            </a:r>
          </a:p>
        </p:txBody>
      </p:sp>
      <p:sp>
        <p:nvSpPr>
          <p:cNvPr id="110618" name="Text Box 26">
            <a:extLst>
              <a:ext uri="{FF2B5EF4-FFF2-40B4-BE49-F238E27FC236}">
                <a16:creationId xmlns:a16="http://schemas.microsoft.com/office/drawing/2014/main" id="{B5255853-6BC5-4783-9B0F-4C182F92F344}"/>
              </a:ext>
            </a:extLst>
          </p:cNvPr>
          <p:cNvSpPr txBox="1">
            <a:spLocks noChangeArrowheads="1"/>
          </p:cNvSpPr>
          <p:nvPr/>
        </p:nvSpPr>
        <p:spPr bwMode="auto">
          <a:xfrm>
            <a:off x="2743200" y="2286000"/>
            <a:ext cx="2673350" cy="369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n¨ng lư­îng mÆt trêi.</a:t>
            </a:r>
          </a:p>
        </p:txBody>
      </p:sp>
      <p:sp>
        <p:nvSpPr>
          <p:cNvPr id="21521" name="Text Box 27">
            <a:extLst>
              <a:ext uri="{FF2B5EF4-FFF2-40B4-BE49-F238E27FC236}">
                <a16:creationId xmlns:a16="http://schemas.microsoft.com/office/drawing/2014/main" id="{94D3BBDE-0C41-46D6-A295-8CB0A5C764D4}"/>
              </a:ext>
            </a:extLst>
          </p:cNvPr>
          <p:cNvSpPr txBox="1">
            <a:spLocks noChangeArrowheads="1"/>
          </p:cNvSpPr>
          <p:nvPr/>
        </p:nvSpPr>
        <p:spPr bwMode="auto">
          <a:xfrm>
            <a:off x="2895600" y="26670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p>
        </p:txBody>
      </p:sp>
      <p:sp>
        <p:nvSpPr>
          <p:cNvPr id="110620" name="Text Box 28">
            <a:extLst>
              <a:ext uri="{FF2B5EF4-FFF2-40B4-BE49-F238E27FC236}">
                <a16:creationId xmlns:a16="http://schemas.microsoft.com/office/drawing/2014/main" id="{32799CDD-92AC-433B-8FED-F1095B605ADB}"/>
              </a:ext>
            </a:extLst>
          </p:cNvPr>
          <p:cNvSpPr txBox="1">
            <a:spLocks noChangeArrowheads="1"/>
          </p:cNvSpPr>
          <p:nvPr/>
        </p:nvSpPr>
        <p:spPr bwMode="auto">
          <a:xfrm>
            <a:off x="2743200" y="2590800"/>
            <a:ext cx="3048000" cy="7794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tÊm thu n¨ng lư­îng mÆt trêi </a:t>
            </a:r>
          </a:p>
          <a:p>
            <a:pPr algn="l" eaLnBrk="1" hangingPunct="1">
              <a:spcBef>
                <a:spcPct val="50000"/>
              </a:spcBef>
            </a:pPr>
            <a:endParaRPr lang="en-US" altLang="en-US"/>
          </a:p>
        </p:txBody>
      </p:sp>
      <p:sp>
        <p:nvSpPr>
          <p:cNvPr id="110621" name="Text Box 29">
            <a:extLst>
              <a:ext uri="{FF2B5EF4-FFF2-40B4-BE49-F238E27FC236}">
                <a16:creationId xmlns:a16="http://schemas.microsoft.com/office/drawing/2014/main" id="{D7D30B66-C907-4EC9-B824-73507E54A86C}"/>
              </a:ext>
            </a:extLst>
          </p:cNvPr>
          <p:cNvSpPr txBox="1">
            <a:spLocks noChangeArrowheads="1"/>
          </p:cNvSpPr>
          <p:nvPr/>
        </p:nvSpPr>
        <p:spPr bwMode="auto">
          <a:xfrm>
            <a:off x="2743200" y="2895600"/>
            <a:ext cx="1828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®Æt, cµi ®Æt</a:t>
            </a:r>
          </a:p>
        </p:txBody>
      </p:sp>
      <p:sp>
        <p:nvSpPr>
          <p:cNvPr id="110622" name="Text Box 30">
            <a:extLst>
              <a:ext uri="{FF2B5EF4-FFF2-40B4-BE49-F238E27FC236}">
                <a16:creationId xmlns:a16="http://schemas.microsoft.com/office/drawing/2014/main" id="{7885A1A9-BCC1-403E-B959-759E81E98C85}"/>
              </a:ext>
            </a:extLst>
          </p:cNvPr>
          <p:cNvSpPr txBox="1">
            <a:spLocks noChangeArrowheads="1"/>
          </p:cNvSpPr>
          <p:nvPr/>
        </p:nvSpPr>
        <p:spPr bwMode="auto">
          <a:xfrm>
            <a:off x="2743200" y="3200400"/>
            <a:ext cx="1676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hiÖu qu¶</a:t>
            </a:r>
          </a:p>
        </p:txBody>
      </p:sp>
      <p:sp>
        <p:nvSpPr>
          <p:cNvPr id="110623" name="Text Box 31">
            <a:extLst>
              <a:ext uri="{FF2B5EF4-FFF2-40B4-BE49-F238E27FC236}">
                <a16:creationId xmlns:a16="http://schemas.microsoft.com/office/drawing/2014/main" id="{F96F05E3-4C20-4CF6-975C-4E15C43F3FC8}"/>
              </a:ext>
            </a:extLst>
          </p:cNvPr>
          <p:cNvSpPr txBox="1">
            <a:spLocks noChangeArrowheads="1"/>
          </p:cNvSpPr>
          <p:nvPr/>
        </p:nvSpPr>
        <p:spPr bwMode="auto">
          <a:xfrm>
            <a:off x="2743200" y="35814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mét c¸ch cã hiÖu qu¶</a:t>
            </a:r>
          </a:p>
        </p:txBody>
      </p:sp>
      <p:sp>
        <p:nvSpPr>
          <p:cNvPr id="110624" name="Text Box 32">
            <a:extLst>
              <a:ext uri="{FF2B5EF4-FFF2-40B4-BE49-F238E27FC236}">
                <a16:creationId xmlns:a16="http://schemas.microsoft.com/office/drawing/2014/main" id="{7A2A9B5E-C3D2-4EF2-98E4-CFC2FD9C7A79}"/>
              </a:ext>
            </a:extLst>
          </p:cNvPr>
          <p:cNvSpPr txBox="1">
            <a:spLocks noChangeArrowheads="1"/>
          </p:cNvSpPr>
          <p:nvPr/>
        </p:nvSpPr>
        <p:spPr bwMode="auto">
          <a:xfrm>
            <a:off x="685800" y="39624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-nuclear  power (n) :</a:t>
            </a:r>
          </a:p>
        </p:txBody>
      </p:sp>
      <p:sp>
        <p:nvSpPr>
          <p:cNvPr id="110625" name="Text Box 33">
            <a:extLst>
              <a:ext uri="{FF2B5EF4-FFF2-40B4-BE49-F238E27FC236}">
                <a16:creationId xmlns:a16="http://schemas.microsoft.com/office/drawing/2014/main" id="{98E1BEC6-76CF-4F87-BB2D-8D4863F6BADC}"/>
              </a:ext>
            </a:extLst>
          </p:cNvPr>
          <p:cNvSpPr txBox="1">
            <a:spLocks noChangeArrowheads="1"/>
          </p:cNvSpPr>
          <p:nvPr/>
        </p:nvSpPr>
        <p:spPr bwMode="auto">
          <a:xfrm>
            <a:off x="2819400" y="3962400"/>
            <a:ext cx="2286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®iÖn h¹t nh©n</a:t>
            </a:r>
          </a:p>
        </p:txBody>
      </p:sp>
      <p:sp>
        <p:nvSpPr>
          <p:cNvPr id="21528" name="Text Box 34">
            <a:extLst>
              <a:ext uri="{FF2B5EF4-FFF2-40B4-BE49-F238E27FC236}">
                <a16:creationId xmlns:a16="http://schemas.microsoft.com/office/drawing/2014/main" id="{654B7535-4F51-486E-9924-C6B6D86CD5EB}"/>
              </a:ext>
            </a:extLst>
          </p:cNvPr>
          <p:cNvSpPr txBox="1">
            <a:spLocks noChangeArrowheads="1"/>
          </p:cNvSpPr>
          <p:nvPr/>
        </p:nvSpPr>
        <p:spPr bwMode="auto">
          <a:xfrm>
            <a:off x="5791200" y="2286000"/>
            <a:ext cx="3352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endParaRPr lang="en-US" altLang="en-US"/>
          </a:p>
        </p:txBody>
      </p:sp>
      <p:pic>
        <p:nvPicPr>
          <p:cNvPr id="110627" name="Picture 35">
            <a:extLst>
              <a:ext uri="{FF2B5EF4-FFF2-40B4-BE49-F238E27FC236}">
                <a16:creationId xmlns:a16="http://schemas.microsoft.com/office/drawing/2014/main" id="{593878E0-8273-4C73-B509-86065DC46CD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486400" y="1981200"/>
            <a:ext cx="365760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overrideClrMapping bg1="dk2" tx1="lt1" bg2="dk1" tx2="lt2" accent1="accent1" accent2="accent2" accent3="accent3" accent4="accent4" accent5="accent5" accent6="accent6" hlink="hlink" folHlink="folHlink"/>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7" presetClass="entr" presetSubtype="0" fill="hold" grpId="0" nodeType="clickEffect">
                                  <p:stCondLst>
                                    <p:cond delay="0"/>
                                  </p:stCondLst>
                                  <p:iterate type="lt">
                                    <p:tmPct val="50000"/>
                                  </p:iterate>
                                  <p:childTnLst>
                                    <p:set>
                                      <p:cBhvr>
                                        <p:cTn id="6" dur="1" fill="hold">
                                          <p:stCondLst>
                                            <p:cond delay="0"/>
                                          </p:stCondLst>
                                        </p:cTn>
                                        <p:tgtEl>
                                          <p:spTgt spid="110601"/>
                                        </p:tgtEl>
                                        <p:attrNameLst>
                                          <p:attrName>style.visibility</p:attrName>
                                        </p:attrNameLst>
                                      </p:cBhvr>
                                      <p:to>
                                        <p:strVal val="visible"/>
                                      </p:to>
                                    </p:set>
                                    <p:anim calcmode="discrete" valueType="clr">
                                      <p:cBhvr override="childStyle">
                                        <p:cTn id="7" dur="80"/>
                                        <p:tgtEl>
                                          <p:spTgt spid="110601"/>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110601"/>
                                        </p:tgtEl>
                                        <p:attrNameLst>
                                          <p:attrName>fillcolor</p:attrName>
                                        </p:attrNameLst>
                                      </p:cBhvr>
                                      <p:tavLst>
                                        <p:tav tm="0">
                                          <p:val>
                                            <p:clrVal>
                                              <a:schemeClr val="accent2"/>
                                            </p:clrVal>
                                          </p:val>
                                        </p:tav>
                                        <p:tav tm="50000">
                                          <p:val>
                                            <p:clrVal>
                                              <a:schemeClr val="hlink"/>
                                            </p:clrVal>
                                          </p:val>
                                        </p:tav>
                                      </p:tavLst>
                                    </p:anim>
                                    <p:set>
                                      <p:cBhvr>
                                        <p:cTn id="9" dur="80"/>
                                        <p:tgtEl>
                                          <p:spTgt spid="110601"/>
                                        </p:tgtEl>
                                        <p:attrNameLst>
                                          <p:attrName>fill.type</p:attrName>
                                        </p:attrNameLst>
                                      </p:cBhvr>
                                      <p:to>
                                        <p:strVal val="solid"/>
                                      </p:to>
                                    </p:set>
                                  </p:childTnLst>
                                </p:cTn>
                              </p:par>
                            </p:childTnLst>
                          </p:cTn>
                        </p:par>
                      </p:childTnLst>
                    </p:cTn>
                  </p:par>
                  <p:par>
                    <p:cTn id="10" fill="hold" nodeType="clickPar">
                      <p:stCondLst>
                        <p:cond delay="indefinite"/>
                      </p:stCondLst>
                      <p:childTnLst>
                        <p:par>
                          <p:cTn id="11" fill="hold" nodeType="withGroup">
                            <p:stCondLst>
                              <p:cond delay="0"/>
                            </p:stCondLst>
                            <p:childTnLst>
                              <p:par>
                                <p:cTn id="12" presetID="21" presetClass="entr" presetSubtype="4" fill="hold" nodeType="clickEffect">
                                  <p:stCondLst>
                                    <p:cond delay="0"/>
                                  </p:stCondLst>
                                  <p:childTnLst>
                                    <p:set>
                                      <p:cBhvr>
                                        <p:cTn id="13" dur="1" fill="hold">
                                          <p:stCondLst>
                                            <p:cond delay="0"/>
                                          </p:stCondLst>
                                        </p:cTn>
                                        <p:tgtEl>
                                          <p:spTgt spid="110627"/>
                                        </p:tgtEl>
                                        <p:attrNameLst>
                                          <p:attrName>style.visibility</p:attrName>
                                        </p:attrNameLst>
                                      </p:cBhvr>
                                      <p:to>
                                        <p:strVal val="visible"/>
                                      </p:to>
                                    </p:set>
                                    <p:animEffect transition="in" filter="wheel(4)">
                                      <p:cBhvr>
                                        <p:cTn id="14" dur="500"/>
                                        <p:tgtEl>
                                          <p:spTgt spid="110627"/>
                                        </p:tgtEl>
                                      </p:cBhvr>
                                    </p:animEffect>
                                  </p:childTnLst>
                                  <p:subTnLst>
                                    <p:audio>
                                      <p:cMediaNode>
                                        <p:cTn display="0" masterRel="sameClick">
                                          <p:stCondLst>
                                            <p:cond evt="begin" delay="0">
                                              <p:tn val="12"/>
                                            </p:cond>
                                          </p:stCondLst>
                                          <p:endCondLst>
                                            <p:cond evt="onStopAudio" delay="0">
                                              <p:tgtEl>
                                                <p:sldTgt/>
                                              </p:tgtEl>
                                            </p:cond>
                                          </p:endCondLst>
                                        </p:cTn>
                                        <p:tgtEl>
                                          <p:sndTgt r:embed="rId3" name="suction.wav"/>
                                        </p:tgtEl>
                                      </p:cMediaNode>
                                    </p:audio>
                                  </p:subTnLst>
                                </p:cTn>
                              </p:par>
                            </p:childTnLst>
                          </p:cTn>
                        </p:par>
                      </p:childTnLst>
                    </p:cTn>
                  </p:par>
                  <p:par>
                    <p:cTn id="15" fill="hold" nodeType="clickPar">
                      <p:stCondLst>
                        <p:cond delay="indefinite"/>
                      </p:stCondLst>
                      <p:childTnLst>
                        <p:par>
                          <p:cTn id="16" fill="hold" nodeType="withGroup">
                            <p:stCondLst>
                              <p:cond delay="0"/>
                            </p:stCondLst>
                            <p:childTnLst>
                              <p:par>
                                <p:cTn id="17" presetID="8" presetClass="entr" presetSubtype="16" fill="hold" grpId="0" nodeType="clickEffect">
                                  <p:stCondLst>
                                    <p:cond delay="0"/>
                                  </p:stCondLst>
                                  <p:childTnLst>
                                    <p:set>
                                      <p:cBhvr>
                                        <p:cTn id="18" dur="1" fill="hold">
                                          <p:stCondLst>
                                            <p:cond delay="0"/>
                                          </p:stCondLst>
                                        </p:cTn>
                                        <p:tgtEl>
                                          <p:spTgt spid="110602"/>
                                        </p:tgtEl>
                                        <p:attrNameLst>
                                          <p:attrName>style.visibility</p:attrName>
                                        </p:attrNameLst>
                                      </p:cBhvr>
                                      <p:to>
                                        <p:strVal val="visible"/>
                                      </p:to>
                                    </p:set>
                                    <p:animEffect transition="in" filter="diamond(in)">
                                      <p:cBhvr>
                                        <p:cTn id="19" dur="500"/>
                                        <p:tgtEl>
                                          <p:spTgt spid="110602"/>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2" presetClass="entr" presetSubtype="4" fill="hold" grpId="0" nodeType="clickEffect">
                                  <p:stCondLst>
                                    <p:cond delay="0"/>
                                  </p:stCondLst>
                                  <p:childTnLst>
                                    <p:set>
                                      <p:cBhvr>
                                        <p:cTn id="23" dur="1" fill="hold">
                                          <p:stCondLst>
                                            <p:cond delay="0"/>
                                          </p:stCondLst>
                                        </p:cTn>
                                        <p:tgtEl>
                                          <p:spTgt spid="110617"/>
                                        </p:tgtEl>
                                        <p:attrNameLst>
                                          <p:attrName>style.visibility</p:attrName>
                                        </p:attrNameLst>
                                      </p:cBhvr>
                                      <p:to>
                                        <p:strVal val="visible"/>
                                      </p:to>
                                    </p:set>
                                    <p:anim calcmode="lin" valueType="num">
                                      <p:cBhvr additive="base">
                                        <p:cTn id="24" dur="500" fill="hold"/>
                                        <p:tgtEl>
                                          <p:spTgt spid="110617"/>
                                        </p:tgtEl>
                                        <p:attrNameLst>
                                          <p:attrName>ppt_x</p:attrName>
                                        </p:attrNameLst>
                                      </p:cBhvr>
                                      <p:tavLst>
                                        <p:tav tm="0">
                                          <p:val>
                                            <p:strVal val="#ppt_x"/>
                                          </p:val>
                                        </p:tav>
                                        <p:tav tm="100000">
                                          <p:val>
                                            <p:strVal val="#ppt_x"/>
                                          </p:val>
                                        </p:tav>
                                      </p:tavLst>
                                    </p:anim>
                                    <p:anim calcmode="lin" valueType="num">
                                      <p:cBhvr additive="base">
                                        <p:cTn id="25" dur="500" fill="hold"/>
                                        <p:tgtEl>
                                          <p:spTgt spid="110617"/>
                                        </p:tgtEl>
                                        <p:attrNameLst>
                                          <p:attrName>ppt_y</p:attrName>
                                        </p:attrNameLst>
                                      </p:cBhvr>
                                      <p:tavLst>
                                        <p:tav tm="0">
                                          <p:val>
                                            <p:strVal val="1+#ppt_h/2"/>
                                          </p:val>
                                        </p:tav>
                                        <p:tav tm="100000">
                                          <p:val>
                                            <p:strVal val="#ppt_y"/>
                                          </p:val>
                                        </p:tav>
                                      </p:tavLst>
                                    </p:anim>
                                  </p:childTnLst>
                                </p:cTn>
                              </p:par>
                            </p:childTnLst>
                          </p:cTn>
                        </p:par>
                      </p:childTnLst>
                    </p:cTn>
                  </p:par>
                  <p:par>
                    <p:cTn id="26" fill="hold" nodeType="clickPar">
                      <p:stCondLst>
                        <p:cond delay="indefinite"/>
                      </p:stCondLst>
                      <p:childTnLst>
                        <p:par>
                          <p:cTn id="27" fill="hold" nodeType="withGroup">
                            <p:stCondLst>
                              <p:cond delay="0"/>
                            </p:stCondLst>
                            <p:childTnLst>
                              <p:par>
                                <p:cTn id="28" presetID="29" presetClass="entr" presetSubtype="0" fill="hold" grpId="0" nodeType="clickEffect">
                                  <p:stCondLst>
                                    <p:cond delay="0"/>
                                  </p:stCondLst>
                                  <p:childTnLst>
                                    <p:set>
                                      <p:cBhvr>
                                        <p:cTn id="29" dur="1" fill="hold">
                                          <p:stCondLst>
                                            <p:cond delay="0"/>
                                          </p:stCondLst>
                                        </p:cTn>
                                        <p:tgtEl>
                                          <p:spTgt spid="110603"/>
                                        </p:tgtEl>
                                        <p:attrNameLst>
                                          <p:attrName>style.visibility</p:attrName>
                                        </p:attrNameLst>
                                      </p:cBhvr>
                                      <p:to>
                                        <p:strVal val="visible"/>
                                      </p:to>
                                    </p:set>
                                    <p:anim calcmode="lin" valueType="num">
                                      <p:cBhvr>
                                        <p:cTn id="30" dur="1000" fill="hold"/>
                                        <p:tgtEl>
                                          <p:spTgt spid="110603"/>
                                        </p:tgtEl>
                                        <p:attrNameLst>
                                          <p:attrName>ppt_x</p:attrName>
                                        </p:attrNameLst>
                                      </p:cBhvr>
                                      <p:tavLst>
                                        <p:tav tm="0">
                                          <p:val>
                                            <p:strVal val="#ppt_x-.2"/>
                                          </p:val>
                                        </p:tav>
                                        <p:tav tm="100000">
                                          <p:val>
                                            <p:strVal val="#ppt_x"/>
                                          </p:val>
                                        </p:tav>
                                      </p:tavLst>
                                    </p:anim>
                                    <p:anim calcmode="lin" valueType="num">
                                      <p:cBhvr>
                                        <p:cTn id="31" dur="1000" fill="hold"/>
                                        <p:tgtEl>
                                          <p:spTgt spid="110603"/>
                                        </p:tgtEl>
                                        <p:attrNameLst>
                                          <p:attrName>ppt_y</p:attrName>
                                        </p:attrNameLst>
                                      </p:cBhvr>
                                      <p:tavLst>
                                        <p:tav tm="0">
                                          <p:val>
                                            <p:strVal val="#ppt_y"/>
                                          </p:val>
                                        </p:tav>
                                        <p:tav tm="100000">
                                          <p:val>
                                            <p:strVal val="#ppt_y"/>
                                          </p:val>
                                        </p:tav>
                                      </p:tavLst>
                                    </p:anim>
                                    <p:animEffect transition="in" filter="wipe(right)" prLst="gradientSize: 0.1">
                                      <p:cBhvr>
                                        <p:cTn id="32" dur="1000"/>
                                        <p:tgtEl>
                                          <p:spTgt spid="110603"/>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5" presetClass="entr" presetSubtype="10" fill="hold" grpId="0" nodeType="clickEffect">
                                  <p:stCondLst>
                                    <p:cond delay="0"/>
                                  </p:stCondLst>
                                  <p:childTnLst>
                                    <p:set>
                                      <p:cBhvr>
                                        <p:cTn id="36" dur="1" fill="hold">
                                          <p:stCondLst>
                                            <p:cond delay="0"/>
                                          </p:stCondLst>
                                        </p:cTn>
                                        <p:tgtEl>
                                          <p:spTgt spid="110618"/>
                                        </p:tgtEl>
                                        <p:attrNameLst>
                                          <p:attrName>style.visibility</p:attrName>
                                        </p:attrNameLst>
                                      </p:cBhvr>
                                      <p:to>
                                        <p:strVal val="visible"/>
                                      </p:to>
                                    </p:set>
                                    <p:animEffect transition="in" filter="checkerboard(across)">
                                      <p:cBhvr>
                                        <p:cTn id="37" dur="500"/>
                                        <p:tgtEl>
                                          <p:spTgt spid="110618"/>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8" presetClass="entr" presetSubtype="16" fill="hold" grpId="0" nodeType="clickEffect">
                                  <p:stCondLst>
                                    <p:cond delay="0"/>
                                  </p:stCondLst>
                                  <p:childTnLst>
                                    <p:set>
                                      <p:cBhvr>
                                        <p:cTn id="41" dur="1" fill="hold">
                                          <p:stCondLst>
                                            <p:cond delay="0"/>
                                          </p:stCondLst>
                                        </p:cTn>
                                        <p:tgtEl>
                                          <p:spTgt spid="110604"/>
                                        </p:tgtEl>
                                        <p:attrNameLst>
                                          <p:attrName>style.visibility</p:attrName>
                                        </p:attrNameLst>
                                      </p:cBhvr>
                                      <p:to>
                                        <p:strVal val="visible"/>
                                      </p:to>
                                    </p:set>
                                    <p:animEffect transition="in" filter="diamond(in)">
                                      <p:cBhvr>
                                        <p:cTn id="42" dur="2000"/>
                                        <p:tgtEl>
                                          <p:spTgt spid="110604"/>
                                        </p:tgtEl>
                                      </p:cBhvr>
                                    </p:animEffect>
                                  </p:childTnLst>
                                </p:cTn>
                              </p:par>
                            </p:childTnLst>
                          </p:cTn>
                        </p:par>
                      </p:childTnLst>
                    </p:cTn>
                  </p:par>
                  <p:par>
                    <p:cTn id="43" fill="hold" nodeType="clickPar">
                      <p:stCondLst>
                        <p:cond delay="indefinite"/>
                      </p:stCondLst>
                      <p:childTnLst>
                        <p:par>
                          <p:cTn id="44" fill="hold" nodeType="withGroup">
                            <p:stCondLst>
                              <p:cond delay="0"/>
                            </p:stCondLst>
                            <p:childTnLst>
                              <p:par>
                                <p:cTn id="45" presetID="2" presetClass="entr" presetSubtype="4" fill="hold" grpId="0" nodeType="clickEffect">
                                  <p:stCondLst>
                                    <p:cond delay="0"/>
                                  </p:stCondLst>
                                  <p:childTnLst>
                                    <p:set>
                                      <p:cBhvr>
                                        <p:cTn id="46" dur="1" fill="hold">
                                          <p:stCondLst>
                                            <p:cond delay="0"/>
                                          </p:stCondLst>
                                        </p:cTn>
                                        <p:tgtEl>
                                          <p:spTgt spid="110620"/>
                                        </p:tgtEl>
                                        <p:attrNameLst>
                                          <p:attrName>style.visibility</p:attrName>
                                        </p:attrNameLst>
                                      </p:cBhvr>
                                      <p:to>
                                        <p:strVal val="visible"/>
                                      </p:to>
                                    </p:set>
                                    <p:anim calcmode="lin" valueType="num">
                                      <p:cBhvr additive="base">
                                        <p:cTn id="47" dur="500" fill="hold"/>
                                        <p:tgtEl>
                                          <p:spTgt spid="110620"/>
                                        </p:tgtEl>
                                        <p:attrNameLst>
                                          <p:attrName>ppt_x</p:attrName>
                                        </p:attrNameLst>
                                      </p:cBhvr>
                                      <p:tavLst>
                                        <p:tav tm="0">
                                          <p:val>
                                            <p:strVal val="#ppt_x"/>
                                          </p:val>
                                        </p:tav>
                                        <p:tav tm="100000">
                                          <p:val>
                                            <p:strVal val="#ppt_x"/>
                                          </p:val>
                                        </p:tav>
                                      </p:tavLst>
                                    </p:anim>
                                    <p:anim calcmode="lin" valueType="num">
                                      <p:cBhvr additive="base">
                                        <p:cTn id="48" dur="500" fill="hold"/>
                                        <p:tgtEl>
                                          <p:spTgt spid="110620"/>
                                        </p:tgtEl>
                                        <p:attrNameLst>
                                          <p:attrName>ppt_y</p:attrName>
                                        </p:attrNameLst>
                                      </p:cBhvr>
                                      <p:tavLst>
                                        <p:tav tm="0">
                                          <p:val>
                                            <p:strVal val="1+#ppt_h/2"/>
                                          </p:val>
                                        </p:tav>
                                        <p:tav tm="100000">
                                          <p:val>
                                            <p:strVal val="#ppt_y"/>
                                          </p:val>
                                        </p:tav>
                                      </p:tavLst>
                                    </p:anim>
                                  </p:childTnLst>
                                </p:cTn>
                              </p:par>
                            </p:childTnLst>
                          </p:cTn>
                        </p:par>
                      </p:childTnLst>
                    </p:cTn>
                  </p:par>
                  <p:par>
                    <p:cTn id="49" fill="hold" nodeType="clickPar">
                      <p:stCondLst>
                        <p:cond delay="indefinite"/>
                      </p:stCondLst>
                      <p:childTnLst>
                        <p:par>
                          <p:cTn id="50" fill="hold" nodeType="withGroup">
                            <p:stCondLst>
                              <p:cond delay="0"/>
                            </p:stCondLst>
                            <p:childTnLst>
                              <p:par>
                                <p:cTn id="51" presetID="29" presetClass="entr" presetSubtype="0" fill="hold" grpId="0" nodeType="clickEffect">
                                  <p:stCondLst>
                                    <p:cond delay="0"/>
                                  </p:stCondLst>
                                  <p:childTnLst>
                                    <p:set>
                                      <p:cBhvr>
                                        <p:cTn id="52" dur="1" fill="hold">
                                          <p:stCondLst>
                                            <p:cond delay="0"/>
                                          </p:stCondLst>
                                        </p:cTn>
                                        <p:tgtEl>
                                          <p:spTgt spid="110605"/>
                                        </p:tgtEl>
                                        <p:attrNameLst>
                                          <p:attrName>style.visibility</p:attrName>
                                        </p:attrNameLst>
                                      </p:cBhvr>
                                      <p:to>
                                        <p:strVal val="visible"/>
                                      </p:to>
                                    </p:set>
                                    <p:anim calcmode="lin" valueType="num">
                                      <p:cBhvr>
                                        <p:cTn id="53" dur="1000" fill="hold"/>
                                        <p:tgtEl>
                                          <p:spTgt spid="110605"/>
                                        </p:tgtEl>
                                        <p:attrNameLst>
                                          <p:attrName>ppt_x</p:attrName>
                                        </p:attrNameLst>
                                      </p:cBhvr>
                                      <p:tavLst>
                                        <p:tav tm="0">
                                          <p:val>
                                            <p:strVal val="#ppt_x-.2"/>
                                          </p:val>
                                        </p:tav>
                                        <p:tav tm="100000">
                                          <p:val>
                                            <p:strVal val="#ppt_x"/>
                                          </p:val>
                                        </p:tav>
                                      </p:tavLst>
                                    </p:anim>
                                    <p:anim calcmode="lin" valueType="num">
                                      <p:cBhvr>
                                        <p:cTn id="54" dur="1000" fill="hold"/>
                                        <p:tgtEl>
                                          <p:spTgt spid="110605"/>
                                        </p:tgtEl>
                                        <p:attrNameLst>
                                          <p:attrName>ppt_y</p:attrName>
                                        </p:attrNameLst>
                                      </p:cBhvr>
                                      <p:tavLst>
                                        <p:tav tm="0">
                                          <p:val>
                                            <p:strVal val="#ppt_y"/>
                                          </p:val>
                                        </p:tav>
                                        <p:tav tm="100000">
                                          <p:val>
                                            <p:strVal val="#ppt_y"/>
                                          </p:val>
                                        </p:tav>
                                      </p:tavLst>
                                    </p:anim>
                                    <p:animEffect transition="in" filter="wipe(right)" prLst="gradientSize: 0.1">
                                      <p:cBhvr>
                                        <p:cTn id="55" dur="1000"/>
                                        <p:tgtEl>
                                          <p:spTgt spid="110605"/>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27" presetClass="entr" presetSubtype="0" fill="hold" grpId="0" nodeType="clickEffect">
                                  <p:stCondLst>
                                    <p:cond delay="0"/>
                                  </p:stCondLst>
                                  <p:iterate type="lt">
                                    <p:tmPct val="50000"/>
                                  </p:iterate>
                                  <p:childTnLst>
                                    <p:set>
                                      <p:cBhvr>
                                        <p:cTn id="59" dur="1" fill="hold">
                                          <p:stCondLst>
                                            <p:cond delay="0"/>
                                          </p:stCondLst>
                                        </p:cTn>
                                        <p:tgtEl>
                                          <p:spTgt spid="110621"/>
                                        </p:tgtEl>
                                        <p:attrNameLst>
                                          <p:attrName>style.visibility</p:attrName>
                                        </p:attrNameLst>
                                      </p:cBhvr>
                                      <p:to>
                                        <p:strVal val="visible"/>
                                      </p:to>
                                    </p:set>
                                    <p:anim calcmode="discrete" valueType="clr">
                                      <p:cBhvr override="childStyle">
                                        <p:cTn id="60" dur="80"/>
                                        <p:tgtEl>
                                          <p:spTgt spid="110621"/>
                                        </p:tgtEl>
                                        <p:attrNameLst>
                                          <p:attrName>style.color</p:attrName>
                                        </p:attrNameLst>
                                      </p:cBhvr>
                                      <p:tavLst>
                                        <p:tav tm="0">
                                          <p:val>
                                            <p:clrVal>
                                              <a:schemeClr val="accent2"/>
                                            </p:clrVal>
                                          </p:val>
                                        </p:tav>
                                        <p:tav tm="50000">
                                          <p:val>
                                            <p:clrVal>
                                              <a:schemeClr val="hlink"/>
                                            </p:clrVal>
                                          </p:val>
                                        </p:tav>
                                      </p:tavLst>
                                    </p:anim>
                                    <p:anim calcmode="discrete" valueType="clr">
                                      <p:cBhvr>
                                        <p:cTn id="61" dur="80"/>
                                        <p:tgtEl>
                                          <p:spTgt spid="110621"/>
                                        </p:tgtEl>
                                        <p:attrNameLst>
                                          <p:attrName>fillcolor</p:attrName>
                                        </p:attrNameLst>
                                      </p:cBhvr>
                                      <p:tavLst>
                                        <p:tav tm="0">
                                          <p:val>
                                            <p:clrVal>
                                              <a:schemeClr val="accent2"/>
                                            </p:clrVal>
                                          </p:val>
                                        </p:tav>
                                        <p:tav tm="50000">
                                          <p:val>
                                            <p:clrVal>
                                              <a:schemeClr val="hlink"/>
                                            </p:clrVal>
                                          </p:val>
                                        </p:tav>
                                      </p:tavLst>
                                    </p:anim>
                                    <p:set>
                                      <p:cBhvr>
                                        <p:cTn id="62" dur="80"/>
                                        <p:tgtEl>
                                          <p:spTgt spid="110621"/>
                                        </p:tgtEl>
                                        <p:attrNameLst>
                                          <p:attrName>fill.type</p:attrName>
                                        </p:attrNameLst>
                                      </p:cBhvr>
                                      <p:to>
                                        <p:strVal val="solid"/>
                                      </p:to>
                                    </p:set>
                                  </p:childTnLst>
                                </p:cTn>
                              </p:par>
                            </p:childTnLst>
                          </p:cTn>
                        </p:par>
                      </p:childTnLst>
                    </p:cTn>
                  </p:par>
                  <p:par>
                    <p:cTn id="63" fill="hold" nodeType="clickPar">
                      <p:stCondLst>
                        <p:cond delay="indefinite"/>
                      </p:stCondLst>
                      <p:childTnLst>
                        <p:par>
                          <p:cTn id="64" fill="hold" nodeType="withGroup">
                            <p:stCondLst>
                              <p:cond delay="0"/>
                            </p:stCondLst>
                            <p:childTnLst>
                              <p:par>
                                <p:cTn id="65" presetID="21" presetClass="entr" presetSubtype="4" fill="hold" grpId="0" nodeType="clickEffect">
                                  <p:stCondLst>
                                    <p:cond delay="0"/>
                                  </p:stCondLst>
                                  <p:childTnLst>
                                    <p:set>
                                      <p:cBhvr>
                                        <p:cTn id="66" dur="1" fill="hold">
                                          <p:stCondLst>
                                            <p:cond delay="0"/>
                                          </p:stCondLst>
                                        </p:cTn>
                                        <p:tgtEl>
                                          <p:spTgt spid="110622"/>
                                        </p:tgtEl>
                                        <p:attrNameLst>
                                          <p:attrName>style.visibility</p:attrName>
                                        </p:attrNameLst>
                                      </p:cBhvr>
                                      <p:to>
                                        <p:strVal val="visible"/>
                                      </p:to>
                                    </p:set>
                                    <p:animEffect transition="in" filter="wheel(4)">
                                      <p:cBhvr>
                                        <p:cTn id="67" dur="2000"/>
                                        <p:tgtEl>
                                          <p:spTgt spid="110622"/>
                                        </p:tgtEl>
                                      </p:cBhvr>
                                    </p:animEffect>
                                  </p:childTnLst>
                                </p:cTn>
                              </p:par>
                            </p:childTnLst>
                          </p:cTn>
                        </p:par>
                      </p:childTnLst>
                    </p:cTn>
                  </p:par>
                  <p:par>
                    <p:cTn id="68" fill="hold" nodeType="clickPar">
                      <p:stCondLst>
                        <p:cond delay="indefinite"/>
                      </p:stCondLst>
                      <p:childTnLst>
                        <p:par>
                          <p:cTn id="69" fill="hold" nodeType="withGroup">
                            <p:stCondLst>
                              <p:cond delay="0"/>
                            </p:stCondLst>
                            <p:childTnLst>
                              <p:par>
                                <p:cTn id="70" presetID="4" presetClass="entr" presetSubtype="16" fill="hold" grpId="0" nodeType="clickEffect">
                                  <p:stCondLst>
                                    <p:cond delay="0"/>
                                  </p:stCondLst>
                                  <p:childTnLst>
                                    <p:set>
                                      <p:cBhvr>
                                        <p:cTn id="71" dur="1" fill="hold">
                                          <p:stCondLst>
                                            <p:cond delay="0"/>
                                          </p:stCondLst>
                                        </p:cTn>
                                        <p:tgtEl>
                                          <p:spTgt spid="110606"/>
                                        </p:tgtEl>
                                        <p:attrNameLst>
                                          <p:attrName>style.visibility</p:attrName>
                                        </p:attrNameLst>
                                      </p:cBhvr>
                                      <p:to>
                                        <p:strVal val="visible"/>
                                      </p:to>
                                    </p:set>
                                    <p:animEffect transition="in" filter="box(in)">
                                      <p:cBhvr>
                                        <p:cTn id="72" dur="500"/>
                                        <p:tgtEl>
                                          <p:spTgt spid="110606"/>
                                        </p:tgtEl>
                                      </p:cBhvr>
                                    </p:animEffect>
                                  </p:childTnLst>
                                </p:cTn>
                              </p:par>
                            </p:childTnLst>
                          </p:cTn>
                        </p:par>
                      </p:childTnLst>
                    </p:cTn>
                  </p:par>
                  <p:par>
                    <p:cTn id="73" fill="hold" nodeType="clickPar">
                      <p:stCondLst>
                        <p:cond delay="indefinite"/>
                      </p:stCondLst>
                      <p:childTnLst>
                        <p:par>
                          <p:cTn id="74" fill="hold" nodeType="withGroup">
                            <p:stCondLst>
                              <p:cond delay="0"/>
                            </p:stCondLst>
                            <p:childTnLst>
                              <p:par>
                                <p:cTn id="75" presetID="27" presetClass="entr" presetSubtype="0" fill="hold" grpId="0" nodeType="clickEffect">
                                  <p:stCondLst>
                                    <p:cond delay="0"/>
                                  </p:stCondLst>
                                  <p:iterate type="lt">
                                    <p:tmPct val="50000"/>
                                  </p:iterate>
                                  <p:childTnLst>
                                    <p:set>
                                      <p:cBhvr>
                                        <p:cTn id="76" dur="1" fill="hold">
                                          <p:stCondLst>
                                            <p:cond delay="0"/>
                                          </p:stCondLst>
                                        </p:cTn>
                                        <p:tgtEl>
                                          <p:spTgt spid="110610"/>
                                        </p:tgtEl>
                                        <p:attrNameLst>
                                          <p:attrName>style.visibility</p:attrName>
                                        </p:attrNameLst>
                                      </p:cBhvr>
                                      <p:to>
                                        <p:strVal val="visible"/>
                                      </p:to>
                                    </p:set>
                                    <p:anim calcmode="discrete" valueType="clr">
                                      <p:cBhvr override="childStyle">
                                        <p:cTn id="77" dur="80"/>
                                        <p:tgtEl>
                                          <p:spTgt spid="110610"/>
                                        </p:tgtEl>
                                        <p:attrNameLst>
                                          <p:attrName>style.color</p:attrName>
                                        </p:attrNameLst>
                                      </p:cBhvr>
                                      <p:tavLst>
                                        <p:tav tm="0">
                                          <p:val>
                                            <p:clrVal>
                                              <a:schemeClr val="accent2"/>
                                            </p:clrVal>
                                          </p:val>
                                        </p:tav>
                                        <p:tav tm="50000">
                                          <p:val>
                                            <p:clrVal>
                                              <a:schemeClr val="hlink"/>
                                            </p:clrVal>
                                          </p:val>
                                        </p:tav>
                                      </p:tavLst>
                                    </p:anim>
                                    <p:anim calcmode="discrete" valueType="clr">
                                      <p:cBhvr>
                                        <p:cTn id="78" dur="80"/>
                                        <p:tgtEl>
                                          <p:spTgt spid="110610"/>
                                        </p:tgtEl>
                                        <p:attrNameLst>
                                          <p:attrName>fillcolor</p:attrName>
                                        </p:attrNameLst>
                                      </p:cBhvr>
                                      <p:tavLst>
                                        <p:tav tm="0">
                                          <p:val>
                                            <p:clrVal>
                                              <a:schemeClr val="accent2"/>
                                            </p:clrVal>
                                          </p:val>
                                        </p:tav>
                                        <p:tav tm="50000">
                                          <p:val>
                                            <p:clrVal>
                                              <a:schemeClr val="hlink"/>
                                            </p:clrVal>
                                          </p:val>
                                        </p:tav>
                                      </p:tavLst>
                                    </p:anim>
                                    <p:set>
                                      <p:cBhvr>
                                        <p:cTn id="79" dur="80"/>
                                        <p:tgtEl>
                                          <p:spTgt spid="110610"/>
                                        </p:tgtEl>
                                        <p:attrNameLst>
                                          <p:attrName>fill.type</p:attrName>
                                        </p:attrNameLst>
                                      </p:cBhvr>
                                      <p:to>
                                        <p:strVal val="solid"/>
                                      </p:to>
                                    </p:set>
                                  </p:childTnLst>
                                </p:cTn>
                              </p:par>
                            </p:childTnLst>
                          </p:cTn>
                        </p:par>
                      </p:childTnLst>
                    </p:cTn>
                  </p:par>
                  <p:par>
                    <p:cTn id="80" fill="hold" nodeType="clickPar">
                      <p:stCondLst>
                        <p:cond delay="indefinite"/>
                      </p:stCondLst>
                      <p:childTnLst>
                        <p:par>
                          <p:cTn id="81" fill="hold" nodeType="withGroup">
                            <p:stCondLst>
                              <p:cond delay="0"/>
                            </p:stCondLst>
                            <p:childTnLst>
                              <p:par>
                                <p:cTn id="82" presetID="29" presetClass="entr" presetSubtype="0" fill="hold" grpId="0" nodeType="clickEffect">
                                  <p:stCondLst>
                                    <p:cond delay="0"/>
                                  </p:stCondLst>
                                  <p:childTnLst>
                                    <p:set>
                                      <p:cBhvr>
                                        <p:cTn id="83" dur="1" fill="hold">
                                          <p:stCondLst>
                                            <p:cond delay="0"/>
                                          </p:stCondLst>
                                        </p:cTn>
                                        <p:tgtEl>
                                          <p:spTgt spid="110623"/>
                                        </p:tgtEl>
                                        <p:attrNameLst>
                                          <p:attrName>style.visibility</p:attrName>
                                        </p:attrNameLst>
                                      </p:cBhvr>
                                      <p:to>
                                        <p:strVal val="visible"/>
                                      </p:to>
                                    </p:set>
                                    <p:anim calcmode="lin" valueType="num">
                                      <p:cBhvr>
                                        <p:cTn id="84" dur="1000" fill="hold"/>
                                        <p:tgtEl>
                                          <p:spTgt spid="110623"/>
                                        </p:tgtEl>
                                        <p:attrNameLst>
                                          <p:attrName>ppt_x</p:attrName>
                                        </p:attrNameLst>
                                      </p:cBhvr>
                                      <p:tavLst>
                                        <p:tav tm="0">
                                          <p:val>
                                            <p:strVal val="#ppt_x-.2"/>
                                          </p:val>
                                        </p:tav>
                                        <p:tav tm="100000">
                                          <p:val>
                                            <p:strVal val="#ppt_x"/>
                                          </p:val>
                                        </p:tav>
                                      </p:tavLst>
                                    </p:anim>
                                    <p:anim calcmode="lin" valueType="num">
                                      <p:cBhvr>
                                        <p:cTn id="85" dur="1000" fill="hold"/>
                                        <p:tgtEl>
                                          <p:spTgt spid="110623"/>
                                        </p:tgtEl>
                                        <p:attrNameLst>
                                          <p:attrName>ppt_y</p:attrName>
                                        </p:attrNameLst>
                                      </p:cBhvr>
                                      <p:tavLst>
                                        <p:tav tm="0">
                                          <p:val>
                                            <p:strVal val="#ppt_y"/>
                                          </p:val>
                                        </p:tav>
                                        <p:tav tm="100000">
                                          <p:val>
                                            <p:strVal val="#ppt_y"/>
                                          </p:val>
                                        </p:tav>
                                      </p:tavLst>
                                    </p:anim>
                                    <p:animEffect transition="in" filter="wipe(right)" prLst="gradientSize: 0.1">
                                      <p:cBhvr>
                                        <p:cTn id="86" dur="1000"/>
                                        <p:tgtEl>
                                          <p:spTgt spid="110623"/>
                                        </p:tgtEl>
                                      </p:cBhvr>
                                    </p:animEffect>
                                  </p:childTnLst>
                                </p:cTn>
                              </p:par>
                            </p:childTnLst>
                          </p:cTn>
                        </p:par>
                      </p:childTnLst>
                    </p:cTn>
                  </p:par>
                  <p:par>
                    <p:cTn id="87" fill="hold" nodeType="clickPar">
                      <p:stCondLst>
                        <p:cond delay="indefinite"/>
                      </p:stCondLst>
                      <p:childTnLst>
                        <p:par>
                          <p:cTn id="88" fill="hold" nodeType="withGroup">
                            <p:stCondLst>
                              <p:cond delay="0"/>
                            </p:stCondLst>
                            <p:childTnLst>
                              <p:par>
                                <p:cTn id="89" presetID="4" presetClass="entr" presetSubtype="16" fill="hold" grpId="0" nodeType="clickEffect">
                                  <p:stCondLst>
                                    <p:cond delay="0"/>
                                  </p:stCondLst>
                                  <p:childTnLst>
                                    <p:set>
                                      <p:cBhvr>
                                        <p:cTn id="90" dur="1" fill="hold">
                                          <p:stCondLst>
                                            <p:cond delay="0"/>
                                          </p:stCondLst>
                                        </p:cTn>
                                        <p:tgtEl>
                                          <p:spTgt spid="110625"/>
                                        </p:tgtEl>
                                        <p:attrNameLst>
                                          <p:attrName>style.visibility</p:attrName>
                                        </p:attrNameLst>
                                      </p:cBhvr>
                                      <p:to>
                                        <p:strVal val="visible"/>
                                      </p:to>
                                    </p:set>
                                    <p:animEffect transition="in" filter="box(in)">
                                      <p:cBhvr>
                                        <p:cTn id="91" dur="500"/>
                                        <p:tgtEl>
                                          <p:spTgt spid="110625"/>
                                        </p:tgtEl>
                                      </p:cBhvr>
                                    </p:animEffect>
                                  </p:childTnLst>
                                </p:cTn>
                              </p:par>
                            </p:childTnLst>
                          </p:cTn>
                        </p:par>
                      </p:childTnLst>
                    </p:cTn>
                  </p:par>
                  <p:par>
                    <p:cTn id="92" fill="hold" nodeType="clickPar">
                      <p:stCondLst>
                        <p:cond delay="indefinite"/>
                      </p:stCondLst>
                      <p:childTnLst>
                        <p:par>
                          <p:cTn id="93" fill="hold" nodeType="withGroup">
                            <p:stCondLst>
                              <p:cond delay="0"/>
                            </p:stCondLst>
                            <p:childTnLst>
                              <p:par>
                                <p:cTn id="94" presetID="2" presetClass="entr" presetSubtype="4" fill="hold" grpId="0" nodeType="clickEffect">
                                  <p:stCondLst>
                                    <p:cond delay="0"/>
                                  </p:stCondLst>
                                  <p:childTnLst>
                                    <p:set>
                                      <p:cBhvr>
                                        <p:cTn id="95" dur="1" fill="hold">
                                          <p:stCondLst>
                                            <p:cond delay="0"/>
                                          </p:stCondLst>
                                        </p:cTn>
                                        <p:tgtEl>
                                          <p:spTgt spid="110624"/>
                                        </p:tgtEl>
                                        <p:attrNameLst>
                                          <p:attrName>style.visibility</p:attrName>
                                        </p:attrNameLst>
                                      </p:cBhvr>
                                      <p:to>
                                        <p:strVal val="visible"/>
                                      </p:to>
                                    </p:set>
                                    <p:anim calcmode="lin" valueType="num">
                                      <p:cBhvr additive="base">
                                        <p:cTn id="96" dur="500" fill="hold"/>
                                        <p:tgtEl>
                                          <p:spTgt spid="110624"/>
                                        </p:tgtEl>
                                        <p:attrNameLst>
                                          <p:attrName>ppt_x</p:attrName>
                                        </p:attrNameLst>
                                      </p:cBhvr>
                                      <p:tavLst>
                                        <p:tav tm="0">
                                          <p:val>
                                            <p:strVal val="#ppt_x"/>
                                          </p:val>
                                        </p:tav>
                                        <p:tav tm="100000">
                                          <p:val>
                                            <p:strVal val="#ppt_x"/>
                                          </p:val>
                                        </p:tav>
                                      </p:tavLst>
                                    </p:anim>
                                    <p:anim calcmode="lin" valueType="num">
                                      <p:cBhvr additive="base">
                                        <p:cTn id="97" dur="500" fill="hold"/>
                                        <p:tgtEl>
                                          <p:spTgt spid="11062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0601" grpId="0"/>
      <p:bldP spid="110602" grpId="0"/>
      <p:bldP spid="110603" grpId="0"/>
      <p:bldP spid="110604" grpId="0"/>
      <p:bldP spid="110605" grpId="0"/>
      <p:bldP spid="110606" grpId="0"/>
      <p:bldP spid="110610" grpId="0"/>
      <p:bldP spid="110617" grpId="0"/>
      <p:bldP spid="110618" grpId="0"/>
      <p:bldP spid="110620" grpId="0"/>
      <p:bldP spid="110621" grpId="0"/>
      <p:bldP spid="110622" grpId="0"/>
      <p:bldP spid="110623" grpId="0"/>
      <p:bldP spid="110624" grpId="0"/>
      <p:bldP spid="110625"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ext Box 2">
            <a:extLst>
              <a:ext uri="{FF2B5EF4-FFF2-40B4-BE49-F238E27FC236}">
                <a16:creationId xmlns:a16="http://schemas.microsoft.com/office/drawing/2014/main" id="{F1AEA5B0-F7A6-44C8-8269-9393AD6AC54E}"/>
              </a:ext>
            </a:extLst>
          </p:cNvPr>
          <p:cNvSpPr txBox="1">
            <a:spLocks noChangeArrowheads="1"/>
          </p:cNvSpPr>
          <p:nvPr/>
        </p:nvSpPr>
        <p:spPr bwMode="auto">
          <a:xfrm>
            <a:off x="1371600" y="533400"/>
            <a:ext cx="6858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2531" name="Text Box 3">
            <a:extLst>
              <a:ext uri="{FF2B5EF4-FFF2-40B4-BE49-F238E27FC236}">
                <a16:creationId xmlns:a16="http://schemas.microsoft.com/office/drawing/2014/main" id="{D1351F4F-28F8-425C-828F-F7957015AA9A}"/>
              </a:ext>
            </a:extLst>
          </p:cNvPr>
          <p:cNvSpPr txBox="1">
            <a:spLocks noChangeArrowheads="1"/>
          </p:cNvSpPr>
          <p:nvPr/>
        </p:nvSpPr>
        <p:spPr bwMode="auto">
          <a:xfrm>
            <a:off x="1447800" y="838200"/>
            <a:ext cx="6629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2532" name="Rectangle 4">
            <a:extLst>
              <a:ext uri="{FF2B5EF4-FFF2-40B4-BE49-F238E27FC236}">
                <a16:creationId xmlns:a16="http://schemas.microsoft.com/office/drawing/2014/main" id="{1E3DED0A-415C-4A99-A8BF-2E229416798E}"/>
              </a:ext>
            </a:extLst>
          </p:cNvPr>
          <p:cNvSpPr>
            <a:spLocks noGrp="1" noChangeArrowheads="1"/>
          </p:cNvSpPr>
          <p:nvPr>
            <p:ph type="title"/>
          </p:nvPr>
        </p:nvSpPr>
        <p:spPr>
          <a:xfrm>
            <a:off x="533400" y="0"/>
            <a:ext cx="8229600" cy="1905000"/>
          </a:xfrm>
          <a:noFill/>
        </p:spPr>
        <p:txBody>
          <a:bodyPr/>
          <a:lstStyle/>
          <a:p>
            <a:pPr eaLnBrk="1" hangingPunct="1"/>
            <a:r>
              <a:rPr lang="en-US" altLang="en-US" sz="3200">
                <a:solidFill>
                  <a:srgbClr val="FF3300"/>
                </a:solidFill>
                <a:latin typeface=".VnArabia" panose="020B7200000000000000" pitchFamily="34" charset="0"/>
              </a:rPr>
              <a:t>Unit 7 : Saving energy</a:t>
            </a:r>
            <a:br>
              <a:rPr lang="en-US" altLang="en-US" sz="3200">
                <a:solidFill>
                  <a:srgbClr val="FF3300"/>
                </a:solidFill>
                <a:latin typeface=".VnArabia" panose="020B7200000000000000" pitchFamily="34" charset="0"/>
              </a:rPr>
            </a:br>
            <a:r>
              <a:rPr lang="en-US" altLang="en-US" sz="3200">
                <a:solidFill>
                  <a:srgbClr val="FF3300"/>
                </a:solidFill>
                <a:latin typeface=".VnArabia" panose="020B7200000000000000" pitchFamily="34" charset="0"/>
              </a:rPr>
              <a:t> Lesson 2: Speak and listen</a:t>
            </a:r>
          </a:p>
        </p:txBody>
      </p:sp>
      <p:sp>
        <p:nvSpPr>
          <p:cNvPr id="22533" name="Text Box 5">
            <a:extLst>
              <a:ext uri="{FF2B5EF4-FFF2-40B4-BE49-F238E27FC236}">
                <a16:creationId xmlns:a16="http://schemas.microsoft.com/office/drawing/2014/main" id="{8D597605-CE62-4829-BFEF-FAACF27CC3FA}"/>
              </a:ext>
            </a:extLst>
          </p:cNvPr>
          <p:cNvSpPr txBox="1">
            <a:spLocks noChangeArrowheads="1"/>
          </p:cNvSpPr>
          <p:nvPr/>
        </p:nvSpPr>
        <p:spPr bwMode="auto">
          <a:xfrm>
            <a:off x="533400" y="1447800"/>
            <a:ext cx="2514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3200">
                <a:solidFill>
                  <a:srgbClr val="0000FF"/>
                </a:solidFill>
              </a:rPr>
              <a:t>II/ Listen</a:t>
            </a:r>
          </a:p>
        </p:txBody>
      </p:sp>
      <p:sp>
        <p:nvSpPr>
          <p:cNvPr id="22534" name="Text Box 6">
            <a:extLst>
              <a:ext uri="{FF2B5EF4-FFF2-40B4-BE49-F238E27FC236}">
                <a16:creationId xmlns:a16="http://schemas.microsoft.com/office/drawing/2014/main" id="{6B54C317-4A76-4AD9-9FD2-962B3977948F}"/>
              </a:ext>
            </a:extLst>
          </p:cNvPr>
          <p:cNvSpPr txBox="1">
            <a:spLocks noChangeArrowheads="1"/>
          </p:cNvSpPr>
          <p:nvPr/>
        </p:nvSpPr>
        <p:spPr bwMode="auto">
          <a:xfrm>
            <a:off x="1905000" y="3124200"/>
            <a:ext cx="1600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(a) :</a:t>
            </a:r>
          </a:p>
        </p:txBody>
      </p:sp>
      <p:sp>
        <p:nvSpPr>
          <p:cNvPr id="22535" name="Text Box 7">
            <a:extLst>
              <a:ext uri="{FF2B5EF4-FFF2-40B4-BE49-F238E27FC236}">
                <a16:creationId xmlns:a16="http://schemas.microsoft.com/office/drawing/2014/main" id="{A46714DC-80DE-45EC-A19E-F0B2B9382DE7}"/>
              </a:ext>
            </a:extLst>
          </p:cNvPr>
          <p:cNvSpPr txBox="1">
            <a:spLocks noChangeArrowheads="1"/>
          </p:cNvSpPr>
          <p:nvPr/>
        </p:nvSpPr>
        <p:spPr bwMode="auto">
          <a:xfrm>
            <a:off x="1828800" y="5638800"/>
            <a:ext cx="20510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r>
              <a:rPr lang="en-US" altLang="en-US">
                <a:latin typeface="Arial" panose="020B0604020202020204" pitchFamily="34" charset="0"/>
              </a:rPr>
              <a:t>- solar energy (n) :</a:t>
            </a:r>
          </a:p>
        </p:txBody>
      </p:sp>
      <p:sp>
        <p:nvSpPr>
          <p:cNvPr id="22536" name="Text Box 8">
            <a:extLst>
              <a:ext uri="{FF2B5EF4-FFF2-40B4-BE49-F238E27FC236}">
                <a16:creationId xmlns:a16="http://schemas.microsoft.com/office/drawing/2014/main" id="{F45B9D29-E381-4BDC-AF83-D38A1306B58A}"/>
              </a:ext>
            </a:extLst>
          </p:cNvPr>
          <p:cNvSpPr txBox="1">
            <a:spLocks noChangeArrowheads="1"/>
          </p:cNvSpPr>
          <p:nvPr/>
        </p:nvSpPr>
        <p:spPr bwMode="auto">
          <a:xfrm>
            <a:off x="1828800" y="5105400"/>
            <a:ext cx="20701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panel (n) :</a:t>
            </a:r>
          </a:p>
        </p:txBody>
      </p:sp>
      <p:sp>
        <p:nvSpPr>
          <p:cNvPr id="22537" name="Text Box 9">
            <a:extLst>
              <a:ext uri="{FF2B5EF4-FFF2-40B4-BE49-F238E27FC236}">
                <a16:creationId xmlns:a16="http://schemas.microsoft.com/office/drawing/2014/main" id="{89D502A2-5DEE-4BFA-803C-F253B78EDA7B}"/>
              </a:ext>
            </a:extLst>
          </p:cNvPr>
          <p:cNvSpPr txBox="1">
            <a:spLocks noChangeArrowheads="1"/>
          </p:cNvSpPr>
          <p:nvPr/>
        </p:nvSpPr>
        <p:spPr bwMode="auto">
          <a:xfrm>
            <a:off x="1905000" y="37338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install (v) :</a:t>
            </a:r>
          </a:p>
        </p:txBody>
      </p:sp>
      <p:sp>
        <p:nvSpPr>
          <p:cNvPr id="22538" name="Text Box 10">
            <a:extLst>
              <a:ext uri="{FF2B5EF4-FFF2-40B4-BE49-F238E27FC236}">
                <a16:creationId xmlns:a16="http://schemas.microsoft.com/office/drawing/2014/main" id="{7AA717E3-0395-4014-982B-76244028B7DE}"/>
              </a:ext>
            </a:extLst>
          </p:cNvPr>
          <p:cNvSpPr txBox="1">
            <a:spLocks noChangeArrowheads="1"/>
          </p:cNvSpPr>
          <p:nvPr/>
        </p:nvSpPr>
        <p:spPr bwMode="auto">
          <a:xfrm>
            <a:off x="1905000" y="4419600"/>
            <a:ext cx="1905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 (a) :</a:t>
            </a:r>
          </a:p>
        </p:txBody>
      </p:sp>
      <p:sp>
        <p:nvSpPr>
          <p:cNvPr id="22539" name="Text Box 11">
            <a:extLst>
              <a:ext uri="{FF2B5EF4-FFF2-40B4-BE49-F238E27FC236}">
                <a16:creationId xmlns:a16="http://schemas.microsoft.com/office/drawing/2014/main" id="{22DA9C27-5D0A-4F6A-B89B-092A75077192}"/>
              </a:ext>
            </a:extLst>
          </p:cNvPr>
          <p:cNvSpPr txBox="1">
            <a:spLocks noChangeArrowheads="1"/>
          </p:cNvSpPr>
          <p:nvPr/>
        </p:nvSpPr>
        <p:spPr bwMode="auto">
          <a:xfrm>
            <a:off x="1828800" y="61722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effectively (adv) :</a:t>
            </a:r>
          </a:p>
        </p:txBody>
      </p:sp>
      <p:sp>
        <p:nvSpPr>
          <p:cNvPr id="22540" name="Text Box 12">
            <a:extLst>
              <a:ext uri="{FF2B5EF4-FFF2-40B4-BE49-F238E27FC236}">
                <a16:creationId xmlns:a16="http://schemas.microsoft.com/office/drawing/2014/main" id="{A9723F94-5DC3-4888-8E12-0C930E029E81}"/>
              </a:ext>
            </a:extLst>
          </p:cNvPr>
          <p:cNvSpPr txBox="1">
            <a:spLocks noChangeArrowheads="1"/>
          </p:cNvSpPr>
          <p:nvPr/>
        </p:nvSpPr>
        <p:spPr bwMode="auto">
          <a:xfrm>
            <a:off x="5638800" y="220980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2541" name="Text Box 13">
            <a:extLst>
              <a:ext uri="{FF2B5EF4-FFF2-40B4-BE49-F238E27FC236}">
                <a16:creationId xmlns:a16="http://schemas.microsoft.com/office/drawing/2014/main" id="{673D3727-CC48-44C7-9232-431B2C059D61}"/>
              </a:ext>
            </a:extLst>
          </p:cNvPr>
          <p:cNvSpPr txBox="1">
            <a:spLocks noChangeArrowheads="1"/>
          </p:cNvSpPr>
          <p:nvPr/>
        </p:nvSpPr>
        <p:spPr bwMode="auto">
          <a:xfrm>
            <a:off x="4572000" y="2362200"/>
            <a:ext cx="3581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2542" name="Text Box 15">
            <a:extLst>
              <a:ext uri="{FF2B5EF4-FFF2-40B4-BE49-F238E27FC236}">
                <a16:creationId xmlns:a16="http://schemas.microsoft.com/office/drawing/2014/main" id="{AC0EC158-674F-4C3F-A194-1A35FD44AF54}"/>
              </a:ext>
            </a:extLst>
          </p:cNvPr>
          <p:cNvSpPr txBox="1">
            <a:spLocks noChangeArrowheads="1"/>
          </p:cNvSpPr>
          <p:nvPr/>
        </p:nvSpPr>
        <p:spPr bwMode="auto">
          <a:xfrm>
            <a:off x="5715000" y="4114800"/>
            <a:ext cx="2895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2543" name="Text Box 17">
            <a:extLst>
              <a:ext uri="{FF2B5EF4-FFF2-40B4-BE49-F238E27FC236}">
                <a16:creationId xmlns:a16="http://schemas.microsoft.com/office/drawing/2014/main" id="{358AAF35-D9BB-43EE-BDEE-E902BB179328}"/>
              </a:ext>
            </a:extLst>
          </p:cNvPr>
          <p:cNvSpPr txBox="1">
            <a:spLocks noChangeArrowheads="1"/>
          </p:cNvSpPr>
          <p:nvPr/>
        </p:nvSpPr>
        <p:spPr bwMode="auto">
          <a:xfrm>
            <a:off x="5410200" y="45720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thuéc vÒ mÆt trêi</a:t>
            </a:r>
          </a:p>
        </p:txBody>
      </p:sp>
      <p:sp>
        <p:nvSpPr>
          <p:cNvPr id="22544" name="Text Box 18">
            <a:extLst>
              <a:ext uri="{FF2B5EF4-FFF2-40B4-BE49-F238E27FC236}">
                <a16:creationId xmlns:a16="http://schemas.microsoft.com/office/drawing/2014/main" id="{599BD1A2-DAD2-48C6-8DC4-382AB6A3BC40}"/>
              </a:ext>
            </a:extLst>
          </p:cNvPr>
          <p:cNvSpPr txBox="1">
            <a:spLocks noChangeArrowheads="1"/>
          </p:cNvSpPr>
          <p:nvPr/>
        </p:nvSpPr>
        <p:spPr bwMode="auto">
          <a:xfrm>
            <a:off x="5334000" y="62484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n¨ng l­ưîng mÆt trêi.</a:t>
            </a:r>
          </a:p>
        </p:txBody>
      </p:sp>
      <p:sp>
        <p:nvSpPr>
          <p:cNvPr id="22545" name="Text Box 19">
            <a:extLst>
              <a:ext uri="{FF2B5EF4-FFF2-40B4-BE49-F238E27FC236}">
                <a16:creationId xmlns:a16="http://schemas.microsoft.com/office/drawing/2014/main" id="{C8E80FC3-E13A-44E2-AAA4-E58B8509B223}"/>
              </a:ext>
            </a:extLst>
          </p:cNvPr>
          <p:cNvSpPr txBox="1">
            <a:spLocks noChangeArrowheads="1"/>
          </p:cNvSpPr>
          <p:nvPr/>
        </p:nvSpPr>
        <p:spPr bwMode="auto">
          <a:xfrm>
            <a:off x="2895600" y="26670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p>
        </p:txBody>
      </p:sp>
      <p:sp>
        <p:nvSpPr>
          <p:cNvPr id="22546" name="Text Box 20">
            <a:extLst>
              <a:ext uri="{FF2B5EF4-FFF2-40B4-BE49-F238E27FC236}">
                <a16:creationId xmlns:a16="http://schemas.microsoft.com/office/drawing/2014/main" id="{994756E3-1682-4CF1-B2F0-52C23C00DEDE}"/>
              </a:ext>
            </a:extLst>
          </p:cNvPr>
          <p:cNvSpPr txBox="1">
            <a:spLocks noChangeArrowheads="1"/>
          </p:cNvSpPr>
          <p:nvPr/>
        </p:nvSpPr>
        <p:spPr bwMode="auto">
          <a:xfrm>
            <a:off x="5486400" y="31242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tÊm thu n¨ng l­ưîng</a:t>
            </a:r>
          </a:p>
        </p:txBody>
      </p:sp>
      <p:sp>
        <p:nvSpPr>
          <p:cNvPr id="22547" name="Text Box 21">
            <a:extLst>
              <a:ext uri="{FF2B5EF4-FFF2-40B4-BE49-F238E27FC236}">
                <a16:creationId xmlns:a16="http://schemas.microsoft.com/office/drawing/2014/main" id="{656BAC7F-62D7-4509-BD0A-30AD2ED4F881}"/>
              </a:ext>
            </a:extLst>
          </p:cNvPr>
          <p:cNvSpPr txBox="1">
            <a:spLocks noChangeArrowheads="1"/>
          </p:cNvSpPr>
          <p:nvPr/>
        </p:nvSpPr>
        <p:spPr bwMode="auto">
          <a:xfrm>
            <a:off x="5486400" y="5638800"/>
            <a:ext cx="1828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cµi ®Æt</a:t>
            </a:r>
          </a:p>
        </p:txBody>
      </p:sp>
      <p:sp>
        <p:nvSpPr>
          <p:cNvPr id="22548" name="Text Box 22">
            <a:extLst>
              <a:ext uri="{FF2B5EF4-FFF2-40B4-BE49-F238E27FC236}">
                <a16:creationId xmlns:a16="http://schemas.microsoft.com/office/drawing/2014/main" id="{9E9643EF-DB83-4D81-8436-B2C542979C8D}"/>
              </a:ext>
            </a:extLst>
          </p:cNvPr>
          <p:cNvSpPr txBox="1">
            <a:spLocks noChangeArrowheads="1"/>
          </p:cNvSpPr>
          <p:nvPr/>
        </p:nvSpPr>
        <p:spPr bwMode="auto">
          <a:xfrm>
            <a:off x="5486400" y="2514600"/>
            <a:ext cx="1676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cã hiÖu qu¶</a:t>
            </a:r>
          </a:p>
        </p:txBody>
      </p:sp>
      <p:sp>
        <p:nvSpPr>
          <p:cNvPr id="22549" name="Text Box 23">
            <a:extLst>
              <a:ext uri="{FF2B5EF4-FFF2-40B4-BE49-F238E27FC236}">
                <a16:creationId xmlns:a16="http://schemas.microsoft.com/office/drawing/2014/main" id="{6DF34B94-AC1A-4988-86B9-5189F0C912D8}"/>
              </a:ext>
            </a:extLst>
          </p:cNvPr>
          <p:cNvSpPr txBox="1">
            <a:spLocks noChangeArrowheads="1"/>
          </p:cNvSpPr>
          <p:nvPr/>
        </p:nvSpPr>
        <p:spPr bwMode="auto">
          <a:xfrm>
            <a:off x="5445125" y="5105400"/>
            <a:ext cx="3048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mét c¸ch cã hiÖu qu¶</a:t>
            </a:r>
          </a:p>
        </p:txBody>
      </p:sp>
      <p:sp>
        <p:nvSpPr>
          <p:cNvPr id="22550" name="Text Box 24">
            <a:extLst>
              <a:ext uri="{FF2B5EF4-FFF2-40B4-BE49-F238E27FC236}">
                <a16:creationId xmlns:a16="http://schemas.microsoft.com/office/drawing/2014/main" id="{479053D8-242B-4D78-AD9C-CEA3D03EAD31}"/>
              </a:ext>
            </a:extLst>
          </p:cNvPr>
          <p:cNvSpPr txBox="1">
            <a:spLocks noChangeArrowheads="1"/>
          </p:cNvSpPr>
          <p:nvPr/>
        </p:nvSpPr>
        <p:spPr bwMode="auto">
          <a:xfrm>
            <a:off x="1828800" y="25146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 nuclear power (n)</a:t>
            </a:r>
          </a:p>
        </p:txBody>
      </p:sp>
      <p:sp>
        <p:nvSpPr>
          <p:cNvPr id="22551" name="Text Box 25">
            <a:extLst>
              <a:ext uri="{FF2B5EF4-FFF2-40B4-BE49-F238E27FC236}">
                <a16:creationId xmlns:a16="http://schemas.microsoft.com/office/drawing/2014/main" id="{6E00FEF8-D656-4275-B457-A98B36C47E7C}"/>
              </a:ext>
            </a:extLst>
          </p:cNvPr>
          <p:cNvSpPr txBox="1">
            <a:spLocks noChangeArrowheads="1"/>
          </p:cNvSpPr>
          <p:nvPr/>
        </p:nvSpPr>
        <p:spPr bwMode="auto">
          <a:xfrm>
            <a:off x="5445125" y="37338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 ®iÖn h¹t nh©n</a:t>
            </a:r>
          </a:p>
        </p:txBody>
      </p:sp>
      <p:sp>
        <p:nvSpPr>
          <p:cNvPr id="120859" name="Line 27">
            <a:extLst>
              <a:ext uri="{FF2B5EF4-FFF2-40B4-BE49-F238E27FC236}">
                <a16:creationId xmlns:a16="http://schemas.microsoft.com/office/drawing/2014/main" id="{A97977C1-8B87-484B-BD0D-943CDC630DBB}"/>
              </a:ext>
            </a:extLst>
          </p:cNvPr>
          <p:cNvSpPr>
            <a:spLocks noChangeShapeType="1"/>
          </p:cNvSpPr>
          <p:nvPr/>
        </p:nvSpPr>
        <p:spPr bwMode="auto">
          <a:xfrm>
            <a:off x="3962400" y="2743200"/>
            <a:ext cx="1600200" cy="1219200"/>
          </a:xfrm>
          <a:prstGeom prst="line">
            <a:avLst/>
          </a:prstGeom>
          <a:noFill/>
          <a:ln w="9525">
            <a:solidFill>
              <a:srgbClr val="00FF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0" name="Line 28">
            <a:extLst>
              <a:ext uri="{FF2B5EF4-FFF2-40B4-BE49-F238E27FC236}">
                <a16:creationId xmlns:a16="http://schemas.microsoft.com/office/drawing/2014/main" id="{3CC7E2FC-EDFB-4BE8-AE51-34CD939B0642}"/>
              </a:ext>
            </a:extLst>
          </p:cNvPr>
          <p:cNvSpPr>
            <a:spLocks noChangeShapeType="1"/>
          </p:cNvSpPr>
          <p:nvPr/>
        </p:nvSpPr>
        <p:spPr bwMode="auto">
          <a:xfrm>
            <a:off x="3352800" y="3276600"/>
            <a:ext cx="2133600" cy="1524000"/>
          </a:xfrm>
          <a:prstGeom prst="line">
            <a:avLst/>
          </a:prstGeom>
          <a:noFill/>
          <a:ln w="9525">
            <a:solidFill>
              <a:srgbClr val="00FF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1" name="Line 29">
            <a:extLst>
              <a:ext uri="{FF2B5EF4-FFF2-40B4-BE49-F238E27FC236}">
                <a16:creationId xmlns:a16="http://schemas.microsoft.com/office/drawing/2014/main" id="{BBDA0386-D9A4-41BB-BA73-212D7BADF3DC}"/>
              </a:ext>
            </a:extLst>
          </p:cNvPr>
          <p:cNvSpPr>
            <a:spLocks noChangeShapeType="1"/>
          </p:cNvSpPr>
          <p:nvPr/>
        </p:nvSpPr>
        <p:spPr bwMode="auto">
          <a:xfrm>
            <a:off x="3276600" y="4038600"/>
            <a:ext cx="2286000" cy="1828800"/>
          </a:xfrm>
          <a:prstGeom prst="line">
            <a:avLst/>
          </a:prstGeom>
          <a:noFill/>
          <a:ln w="9525">
            <a:solidFill>
              <a:srgbClr val="00FF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3" name="Line 31">
            <a:extLst>
              <a:ext uri="{FF2B5EF4-FFF2-40B4-BE49-F238E27FC236}">
                <a16:creationId xmlns:a16="http://schemas.microsoft.com/office/drawing/2014/main" id="{3E85E32F-28C1-4B70-B984-3B12F8EF1756}"/>
              </a:ext>
            </a:extLst>
          </p:cNvPr>
          <p:cNvSpPr>
            <a:spLocks noChangeShapeType="1"/>
          </p:cNvSpPr>
          <p:nvPr/>
        </p:nvSpPr>
        <p:spPr bwMode="auto">
          <a:xfrm flipV="1">
            <a:off x="3717925" y="3429000"/>
            <a:ext cx="1752600" cy="1905000"/>
          </a:xfrm>
          <a:prstGeom prst="line">
            <a:avLst/>
          </a:prstGeom>
          <a:noFill/>
          <a:ln w="9525">
            <a:solidFill>
              <a:srgbClr val="00FF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4" name="Line 32">
            <a:extLst>
              <a:ext uri="{FF2B5EF4-FFF2-40B4-BE49-F238E27FC236}">
                <a16:creationId xmlns:a16="http://schemas.microsoft.com/office/drawing/2014/main" id="{DBD063A6-E6BB-47D2-9384-80AEBCC668C2}"/>
              </a:ext>
            </a:extLst>
          </p:cNvPr>
          <p:cNvSpPr>
            <a:spLocks noChangeShapeType="1"/>
          </p:cNvSpPr>
          <p:nvPr/>
        </p:nvSpPr>
        <p:spPr bwMode="auto">
          <a:xfrm flipV="1">
            <a:off x="3733800" y="2819400"/>
            <a:ext cx="1752600" cy="1828800"/>
          </a:xfrm>
          <a:prstGeom prst="line">
            <a:avLst/>
          </a:prstGeom>
          <a:noFill/>
          <a:ln w="9525">
            <a:solidFill>
              <a:srgbClr val="FF33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5" name="Line 33">
            <a:extLst>
              <a:ext uri="{FF2B5EF4-FFF2-40B4-BE49-F238E27FC236}">
                <a16:creationId xmlns:a16="http://schemas.microsoft.com/office/drawing/2014/main" id="{A891E425-4158-4077-8380-1B7147821A28}"/>
              </a:ext>
            </a:extLst>
          </p:cNvPr>
          <p:cNvSpPr>
            <a:spLocks noChangeShapeType="1"/>
          </p:cNvSpPr>
          <p:nvPr/>
        </p:nvSpPr>
        <p:spPr bwMode="auto">
          <a:xfrm>
            <a:off x="3733800" y="5791200"/>
            <a:ext cx="1593850" cy="623888"/>
          </a:xfrm>
          <a:prstGeom prst="line">
            <a:avLst/>
          </a:prstGeom>
          <a:noFill/>
          <a:ln w="9525">
            <a:solidFill>
              <a:srgbClr val="FF33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20866" name="Line 34">
            <a:extLst>
              <a:ext uri="{FF2B5EF4-FFF2-40B4-BE49-F238E27FC236}">
                <a16:creationId xmlns:a16="http://schemas.microsoft.com/office/drawing/2014/main" id="{44F460A1-067B-496F-AB81-C8BD6A349782}"/>
              </a:ext>
            </a:extLst>
          </p:cNvPr>
          <p:cNvSpPr>
            <a:spLocks noChangeShapeType="1"/>
          </p:cNvSpPr>
          <p:nvPr/>
        </p:nvSpPr>
        <p:spPr bwMode="auto">
          <a:xfrm flipV="1">
            <a:off x="3810000" y="5334000"/>
            <a:ext cx="1676400" cy="990600"/>
          </a:xfrm>
          <a:prstGeom prst="line">
            <a:avLst/>
          </a:prstGeom>
          <a:noFill/>
          <a:ln w="9525">
            <a:solidFill>
              <a:srgbClr val="FF33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22559" name="Text Box 35">
            <a:extLst>
              <a:ext uri="{FF2B5EF4-FFF2-40B4-BE49-F238E27FC236}">
                <a16:creationId xmlns:a16="http://schemas.microsoft.com/office/drawing/2014/main" id="{44D8E15B-593E-429A-860B-3922DF0FF511}"/>
              </a:ext>
            </a:extLst>
          </p:cNvPr>
          <p:cNvSpPr txBox="1">
            <a:spLocks noChangeArrowheads="1"/>
          </p:cNvSpPr>
          <p:nvPr/>
        </p:nvSpPr>
        <p:spPr bwMode="auto">
          <a:xfrm>
            <a:off x="3657600" y="1905000"/>
            <a:ext cx="18288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r>
              <a:rPr lang="en-US" altLang="en-US" sz="3200">
                <a:solidFill>
                  <a:srgbClr val="0000FF"/>
                </a:solidFill>
              </a:rPr>
              <a:t>Matching</a:t>
            </a:r>
          </a:p>
        </p:txBody>
      </p:sp>
      <p:sp>
        <p:nvSpPr>
          <p:cNvPr id="22560" name="Text Box 36">
            <a:extLst>
              <a:ext uri="{FF2B5EF4-FFF2-40B4-BE49-F238E27FC236}">
                <a16:creationId xmlns:a16="http://schemas.microsoft.com/office/drawing/2014/main" id="{BB98BC0C-5625-4EFE-9334-52196976B295}"/>
              </a:ext>
            </a:extLst>
          </p:cNvPr>
          <p:cNvSpPr txBox="1">
            <a:spLocks noChangeArrowheads="1"/>
          </p:cNvSpPr>
          <p:nvPr/>
        </p:nvSpPr>
        <p:spPr bwMode="auto">
          <a:xfrm>
            <a:off x="381000" y="5562600"/>
            <a:ext cx="990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endParaRPr lang="en-US" altLang="en-US"/>
          </a:p>
        </p:txBody>
      </p:sp>
      <p:pic>
        <p:nvPicPr>
          <p:cNvPr id="120869" name="Picture 37">
            <a:extLst>
              <a:ext uri="{FF2B5EF4-FFF2-40B4-BE49-F238E27FC236}">
                <a16:creationId xmlns:a16="http://schemas.microsoft.com/office/drawing/2014/main" id="{A8E8ED3A-4293-4511-B575-8D230C4E250B}"/>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228600" y="5257800"/>
            <a:ext cx="12954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0" presetClass="entr" presetSubtype="0" decel="100000" fill="hold" nodeType="clickEffect">
                                  <p:stCondLst>
                                    <p:cond delay="0"/>
                                  </p:stCondLst>
                                  <p:childTnLst>
                                    <p:set>
                                      <p:cBhvr>
                                        <p:cTn id="6" dur="1" fill="hold">
                                          <p:stCondLst>
                                            <p:cond delay="0"/>
                                          </p:stCondLst>
                                        </p:cTn>
                                        <p:tgtEl>
                                          <p:spTgt spid="120859"/>
                                        </p:tgtEl>
                                        <p:attrNameLst>
                                          <p:attrName>style.visibility</p:attrName>
                                        </p:attrNameLst>
                                      </p:cBhvr>
                                      <p:to>
                                        <p:strVal val="visible"/>
                                      </p:to>
                                    </p:set>
                                    <p:anim calcmode="lin" valueType="num">
                                      <p:cBhvr>
                                        <p:cTn id="7" dur="1000" fill="hold"/>
                                        <p:tgtEl>
                                          <p:spTgt spid="120859"/>
                                        </p:tgtEl>
                                        <p:attrNameLst>
                                          <p:attrName>ppt_w</p:attrName>
                                        </p:attrNameLst>
                                      </p:cBhvr>
                                      <p:tavLst>
                                        <p:tav tm="0">
                                          <p:val>
                                            <p:strVal val="#ppt_w+.3"/>
                                          </p:val>
                                        </p:tav>
                                        <p:tav tm="100000">
                                          <p:val>
                                            <p:strVal val="#ppt_w"/>
                                          </p:val>
                                        </p:tav>
                                      </p:tavLst>
                                    </p:anim>
                                    <p:anim calcmode="lin" valueType="num">
                                      <p:cBhvr>
                                        <p:cTn id="8" dur="1000" fill="hold"/>
                                        <p:tgtEl>
                                          <p:spTgt spid="120859"/>
                                        </p:tgtEl>
                                        <p:attrNameLst>
                                          <p:attrName>ppt_h</p:attrName>
                                        </p:attrNameLst>
                                      </p:cBhvr>
                                      <p:tavLst>
                                        <p:tav tm="0">
                                          <p:val>
                                            <p:strVal val="#ppt_h"/>
                                          </p:val>
                                        </p:tav>
                                        <p:tav tm="100000">
                                          <p:val>
                                            <p:strVal val="#ppt_h"/>
                                          </p:val>
                                        </p:tav>
                                      </p:tavLst>
                                    </p:anim>
                                    <p:animEffect transition="in" filter="fade">
                                      <p:cBhvr>
                                        <p:cTn id="9" dur="1000"/>
                                        <p:tgtEl>
                                          <p:spTgt spid="120859"/>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2" presetClass="entr" presetSubtype="4" fill="hold" nodeType="clickEffect">
                                  <p:stCondLst>
                                    <p:cond delay="0"/>
                                  </p:stCondLst>
                                  <p:childTnLst>
                                    <p:set>
                                      <p:cBhvr>
                                        <p:cTn id="13" dur="1" fill="hold">
                                          <p:stCondLst>
                                            <p:cond delay="0"/>
                                          </p:stCondLst>
                                        </p:cTn>
                                        <p:tgtEl>
                                          <p:spTgt spid="120860"/>
                                        </p:tgtEl>
                                        <p:attrNameLst>
                                          <p:attrName>style.visibility</p:attrName>
                                        </p:attrNameLst>
                                      </p:cBhvr>
                                      <p:to>
                                        <p:strVal val="visible"/>
                                      </p:to>
                                    </p:set>
                                    <p:anim calcmode="lin" valueType="num">
                                      <p:cBhvr additive="base">
                                        <p:cTn id="14" dur="500" fill="hold"/>
                                        <p:tgtEl>
                                          <p:spTgt spid="120860"/>
                                        </p:tgtEl>
                                        <p:attrNameLst>
                                          <p:attrName>ppt_x</p:attrName>
                                        </p:attrNameLst>
                                      </p:cBhvr>
                                      <p:tavLst>
                                        <p:tav tm="0">
                                          <p:val>
                                            <p:strVal val="#ppt_x"/>
                                          </p:val>
                                        </p:tav>
                                        <p:tav tm="100000">
                                          <p:val>
                                            <p:strVal val="#ppt_x"/>
                                          </p:val>
                                        </p:tav>
                                      </p:tavLst>
                                    </p:anim>
                                    <p:anim calcmode="lin" valueType="num">
                                      <p:cBhvr additive="base">
                                        <p:cTn id="15" dur="500" fill="hold"/>
                                        <p:tgtEl>
                                          <p:spTgt spid="120860"/>
                                        </p:tgtEl>
                                        <p:attrNameLst>
                                          <p:attrName>ppt_y</p:attrName>
                                        </p:attrNameLst>
                                      </p:cBhvr>
                                      <p:tavLst>
                                        <p:tav tm="0">
                                          <p:val>
                                            <p:strVal val="1+#ppt_h/2"/>
                                          </p:val>
                                        </p:tav>
                                        <p:tav tm="100000">
                                          <p:val>
                                            <p:strVal val="#ppt_y"/>
                                          </p:val>
                                        </p:tav>
                                      </p:tavLst>
                                    </p:anim>
                                  </p:childTnLst>
                                </p:cTn>
                              </p:par>
                            </p:childTnLst>
                          </p:cTn>
                        </p:par>
                      </p:childTnLst>
                    </p:cTn>
                  </p:par>
                  <p:par>
                    <p:cTn id="16" fill="hold" nodeType="clickPar">
                      <p:stCondLst>
                        <p:cond delay="indefinite"/>
                      </p:stCondLst>
                      <p:childTnLst>
                        <p:par>
                          <p:cTn id="17" fill="hold" nodeType="withGroup">
                            <p:stCondLst>
                              <p:cond delay="0"/>
                            </p:stCondLst>
                            <p:childTnLst>
                              <p:par>
                                <p:cTn id="18" presetID="43" presetClass="entr" presetSubtype="0" fill="hold" nodeType="clickEffect">
                                  <p:stCondLst>
                                    <p:cond delay="0"/>
                                  </p:stCondLst>
                                  <p:childTnLst>
                                    <p:set>
                                      <p:cBhvr>
                                        <p:cTn id="19" dur="1" fill="hold">
                                          <p:stCondLst>
                                            <p:cond delay="0"/>
                                          </p:stCondLst>
                                        </p:cTn>
                                        <p:tgtEl>
                                          <p:spTgt spid="120861"/>
                                        </p:tgtEl>
                                        <p:attrNameLst>
                                          <p:attrName>style.visibility</p:attrName>
                                        </p:attrNameLst>
                                      </p:cBhvr>
                                      <p:to>
                                        <p:strVal val="visible"/>
                                      </p:to>
                                    </p:set>
                                    <p:animEffect transition="in" filter="fade">
                                      <p:cBhvr>
                                        <p:cTn id="20" dur="100"/>
                                        <p:tgtEl>
                                          <p:spTgt spid="120861"/>
                                        </p:tgtEl>
                                      </p:cBhvr>
                                    </p:animEffect>
                                    <p:anim calcmode="lin" valueType="num">
                                      <p:cBhvr>
                                        <p:cTn id="21" dur="400" fill="hold"/>
                                        <p:tgtEl>
                                          <p:spTgt spid="120861"/>
                                        </p:tgtEl>
                                        <p:attrNameLst>
                                          <p:attrName>ppt_x</p:attrName>
                                        </p:attrNameLst>
                                      </p:cBhvr>
                                      <p:tavLst>
                                        <p:tav tm="0">
                                          <p:val>
                                            <p:strVal val="#ppt_x"/>
                                          </p:val>
                                        </p:tav>
                                        <p:tav tm="100000">
                                          <p:val>
                                            <p:strVal val="#ppt_x"/>
                                          </p:val>
                                        </p:tav>
                                      </p:tavLst>
                                    </p:anim>
                                    <p:anim calcmode="lin" valueType="num">
                                      <p:cBhvr>
                                        <p:cTn id="22" dur="400" fill="hold"/>
                                        <p:tgtEl>
                                          <p:spTgt spid="120861"/>
                                        </p:tgtEl>
                                        <p:attrNameLst>
                                          <p:attrName>ppt_y</p:attrName>
                                        </p:attrNameLst>
                                      </p:cBhvr>
                                      <p:tavLst>
                                        <p:tav tm="0">
                                          <p:val>
                                            <p:strVal val="#ppt_y+0.31"/>
                                          </p:val>
                                        </p:tav>
                                        <p:tav tm="100000">
                                          <p:val>
                                            <p:strVal val="#ppt_y+0.31"/>
                                          </p:val>
                                        </p:tav>
                                      </p:tavLst>
                                    </p:anim>
                                    <p:anim calcmode="lin" valueType="num">
                                      <p:cBhvr>
                                        <p:cTn id="23" dur="600" decel="50000" fill="hold">
                                          <p:stCondLst>
                                            <p:cond delay="400"/>
                                          </p:stCondLst>
                                        </p:cTn>
                                        <p:tgtEl>
                                          <p:spTgt spid="120861"/>
                                        </p:tgtEl>
                                        <p:attrNameLst>
                                          <p:attrName>ppt_x</p:attrName>
                                        </p:attrNameLst>
                                      </p:cBhvr>
                                      <p:tavLst>
                                        <p:tav tm="0">
                                          <p:val>
                                            <p:strVal val="#ppt_x"/>
                                          </p:val>
                                        </p:tav>
                                        <p:tav tm="5000">
                                          <p:val>
                                            <p:strVal val="#ppt_x+0.0242"/>
                                          </p:val>
                                        </p:tav>
                                        <p:tav tm="10000">
                                          <p:val>
                                            <p:strVal val="#ppt_x+0.0479"/>
                                          </p:val>
                                        </p:tav>
                                        <p:tav tm="15000">
                                          <p:val>
                                            <p:strVal val="#ppt_x+0.0704"/>
                                          </p:val>
                                        </p:tav>
                                        <p:tav tm="20000">
                                          <p:val>
                                            <p:strVal val="#ppt_x+0.0911"/>
                                          </p:val>
                                        </p:tav>
                                        <p:tav tm="25000">
                                          <p:val>
                                            <p:strVal val="#ppt_x+0.1096"/>
                                          </p:val>
                                        </p:tav>
                                        <p:tav tm="30000">
                                          <p:val>
                                            <p:strVal val="#ppt_x+0.1254"/>
                                          </p:val>
                                        </p:tav>
                                        <p:tav tm="35000">
                                          <p:val>
                                            <p:strVal val="#ppt_x+0.1381"/>
                                          </p:val>
                                        </p:tav>
                                        <p:tav tm="40000">
                                          <p:val>
                                            <p:strVal val="#ppt_x+0.1474"/>
                                          </p:val>
                                        </p:tav>
                                        <p:tav tm="45000">
                                          <p:val>
                                            <p:strVal val="#ppt_x+0.1531"/>
                                          </p:val>
                                        </p:tav>
                                        <p:tav tm="50000">
                                          <p:val>
                                            <p:strVal val="#ppt_x+0.1550"/>
                                          </p:val>
                                        </p:tav>
                                        <p:tav tm="55000">
                                          <p:val>
                                            <p:strVal val="#ppt_x+0.1531"/>
                                          </p:val>
                                        </p:tav>
                                        <p:tav tm="60000">
                                          <p:val>
                                            <p:strVal val="#ppt_x+0.1474"/>
                                          </p:val>
                                        </p:tav>
                                        <p:tav tm="65000">
                                          <p:val>
                                            <p:strVal val="#ppt_x+0.1381"/>
                                          </p:val>
                                        </p:tav>
                                        <p:tav tm="70000">
                                          <p:val>
                                            <p:strVal val="#ppt_x+0.1254"/>
                                          </p:val>
                                        </p:tav>
                                        <p:tav tm="75000">
                                          <p:val>
                                            <p:strVal val="#ppt_x+0.1096"/>
                                          </p:val>
                                        </p:tav>
                                        <p:tav tm="80000">
                                          <p:val>
                                            <p:strVal val="#ppt_x+0.0911"/>
                                          </p:val>
                                        </p:tav>
                                        <p:tav tm="85000">
                                          <p:val>
                                            <p:strVal val="#ppt_x+0.0704"/>
                                          </p:val>
                                        </p:tav>
                                        <p:tav tm="90000">
                                          <p:val>
                                            <p:strVal val="#ppt_x+0.0479"/>
                                          </p:val>
                                        </p:tav>
                                        <p:tav tm="95000">
                                          <p:val>
                                            <p:strVal val="#ppt_x+0.0242"/>
                                          </p:val>
                                        </p:tav>
                                        <p:tav tm="100000">
                                          <p:val>
                                            <p:strVal val="#ppt_x"/>
                                          </p:val>
                                        </p:tav>
                                      </p:tavLst>
                                    </p:anim>
                                    <p:anim calcmode="lin" valueType="num">
                                      <p:cBhvr>
                                        <p:cTn id="24" dur="600" decel="50000" fill="hold">
                                          <p:stCondLst>
                                            <p:cond delay="400"/>
                                          </p:stCondLst>
                                        </p:cTn>
                                        <p:tgtEl>
                                          <p:spTgt spid="120861"/>
                                        </p:tgtEl>
                                        <p:attrNameLst>
                                          <p:attrName>ppt_y</p:attrName>
                                        </p:attrNameLst>
                                      </p:cBhvr>
                                      <p:tavLst>
                                        <p:tav tm="0">
                                          <p:val>
                                            <p:strVal val="#ppt_y+0.31"/>
                                          </p:val>
                                        </p:tav>
                                        <p:tav tm="5000">
                                          <p:val>
                                            <p:strVal val="#ppt_y+0.308"/>
                                          </p:val>
                                        </p:tav>
                                        <p:tav tm="10000">
                                          <p:val>
                                            <p:strVal val="#ppt_y+0.3024"/>
                                          </p:val>
                                        </p:tav>
                                        <p:tav tm="15000">
                                          <p:val>
                                            <p:strVal val="#ppt_y+0.2931"/>
                                          </p:val>
                                        </p:tav>
                                        <p:tav tm="20000">
                                          <p:val>
                                            <p:strVal val="#ppt_y+0.2804"/>
                                          </p:val>
                                        </p:tav>
                                        <p:tav tm="25000">
                                          <p:val>
                                            <p:strVal val="#ppt_y+0.2646"/>
                                          </p:val>
                                        </p:tav>
                                        <p:tav tm="30000">
                                          <p:val>
                                            <p:strVal val="#ppt_y+0.2461"/>
                                          </p:val>
                                        </p:tav>
                                        <p:tav tm="35000">
                                          <p:val>
                                            <p:strVal val="#ppt_y+0.2253"/>
                                          </p:val>
                                        </p:tav>
                                        <p:tav tm="40000">
                                          <p:val>
                                            <p:strVal val="#ppt_y+0.2029"/>
                                          </p:val>
                                        </p:tav>
                                        <p:tav tm="45000">
                                          <p:val>
                                            <p:strVal val="#ppt_y+0.1792"/>
                                          </p:val>
                                        </p:tav>
                                        <p:tav tm="50000">
                                          <p:val>
                                            <p:strVal val="#ppt_y+0.155"/>
                                          </p:val>
                                        </p:tav>
                                        <p:tav tm="55000">
                                          <p:val>
                                            <p:strVal val="#ppt_y+0.1307"/>
                                          </p:val>
                                        </p:tav>
                                        <p:tav tm="60000">
                                          <p:val>
                                            <p:strVal val="#ppt_y+0.1071"/>
                                          </p:val>
                                        </p:tav>
                                        <p:tav tm="65000">
                                          <p:val>
                                            <p:strVal val="#ppt_y+0.0846"/>
                                          </p:val>
                                        </p:tav>
                                        <p:tav tm="70000">
                                          <p:val>
                                            <p:strVal val="#ppt_y+0.0639"/>
                                          </p:val>
                                        </p:tav>
                                        <p:tav tm="75000">
                                          <p:val>
                                            <p:strVal val="#ppt_y+0.0454"/>
                                          </p:val>
                                        </p:tav>
                                        <p:tav tm="80000">
                                          <p:val>
                                            <p:strVal val="#ppt_y+0.0296"/>
                                          </p:val>
                                        </p:tav>
                                        <p:tav tm="85000">
                                          <p:val>
                                            <p:strVal val="#ppt_y+0.0169"/>
                                          </p:val>
                                        </p:tav>
                                        <p:tav tm="90000">
                                          <p:val>
                                            <p:strVal val="#ppt_y+0.0076"/>
                                          </p:val>
                                        </p:tav>
                                        <p:tav tm="95000">
                                          <p:val>
                                            <p:strVal val="#ppt_y+0.0019"/>
                                          </p:val>
                                        </p:tav>
                                        <p:tav tm="100000">
                                          <p:val>
                                            <p:strVal val="#ppt_y"/>
                                          </p:val>
                                        </p:tav>
                                      </p:tavLst>
                                    </p:anim>
                                  </p:childTnLst>
                                </p:cTn>
                              </p:par>
                            </p:childTnLst>
                          </p:cTn>
                        </p:par>
                      </p:childTnLst>
                    </p:cTn>
                  </p:par>
                  <p:par>
                    <p:cTn id="25" fill="hold" nodeType="clickPar">
                      <p:stCondLst>
                        <p:cond delay="indefinite"/>
                      </p:stCondLst>
                      <p:childTnLst>
                        <p:par>
                          <p:cTn id="26" fill="hold" nodeType="withGroup">
                            <p:stCondLst>
                              <p:cond delay="0"/>
                            </p:stCondLst>
                            <p:childTnLst>
                              <p:par>
                                <p:cTn id="27" presetID="17" presetClass="entr" presetSubtype="10" fill="hold" nodeType="clickEffect">
                                  <p:stCondLst>
                                    <p:cond delay="0"/>
                                  </p:stCondLst>
                                  <p:childTnLst>
                                    <p:set>
                                      <p:cBhvr>
                                        <p:cTn id="28" dur="1" fill="hold">
                                          <p:stCondLst>
                                            <p:cond delay="0"/>
                                          </p:stCondLst>
                                        </p:cTn>
                                        <p:tgtEl>
                                          <p:spTgt spid="120864"/>
                                        </p:tgtEl>
                                        <p:attrNameLst>
                                          <p:attrName>style.visibility</p:attrName>
                                        </p:attrNameLst>
                                      </p:cBhvr>
                                      <p:to>
                                        <p:strVal val="visible"/>
                                      </p:to>
                                    </p:set>
                                    <p:anim calcmode="lin" valueType="num">
                                      <p:cBhvr>
                                        <p:cTn id="29" dur="500" fill="hold"/>
                                        <p:tgtEl>
                                          <p:spTgt spid="120864"/>
                                        </p:tgtEl>
                                        <p:attrNameLst>
                                          <p:attrName>ppt_w</p:attrName>
                                        </p:attrNameLst>
                                      </p:cBhvr>
                                      <p:tavLst>
                                        <p:tav tm="0">
                                          <p:val>
                                            <p:fltVal val="0"/>
                                          </p:val>
                                        </p:tav>
                                        <p:tav tm="100000">
                                          <p:val>
                                            <p:strVal val="#ppt_w"/>
                                          </p:val>
                                        </p:tav>
                                      </p:tavLst>
                                    </p:anim>
                                    <p:anim calcmode="lin" valueType="num">
                                      <p:cBhvr>
                                        <p:cTn id="30" dur="500" fill="hold"/>
                                        <p:tgtEl>
                                          <p:spTgt spid="120864"/>
                                        </p:tgtEl>
                                        <p:attrNameLst>
                                          <p:attrName>ppt_h</p:attrName>
                                        </p:attrNameLst>
                                      </p:cBhvr>
                                      <p:tavLst>
                                        <p:tav tm="0">
                                          <p:val>
                                            <p:strVal val="#ppt_h"/>
                                          </p:val>
                                        </p:tav>
                                        <p:tav tm="100000">
                                          <p:val>
                                            <p:strVal val="#ppt_h"/>
                                          </p:val>
                                        </p:tav>
                                      </p:tavLst>
                                    </p:anim>
                                  </p:childTnLst>
                                </p:cTn>
                              </p:par>
                            </p:childTnLst>
                          </p:cTn>
                        </p:par>
                      </p:childTnLst>
                    </p:cTn>
                  </p:par>
                  <p:par>
                    <p:cTn id="31" fill="hold" nodeType="clickPar">
                      <p:stCondLst>
                        <p:cond delay="indefinite"/>
                      </p:stCondLst>
                      <p:childTnLst>
                        <p:par>
                          <p:cTn id="32" fill="hold" nodeType="withGroup">
                            <p:stCondLst>
                              <p:cond delay="0"/>
                            </p:stCondLst>
                            <p:childTnLst>
                              <p:par>
                                <p:cTn id="33" presetID="2" presetClass="entr" presetSubtype="1" fill="hold" nodeType="clickEffect">
                                  <p:stCondLst>
                                    <p:cond delay="0"/>
                                  </p:stCondLst>
                                  <p:childTnLst>
                                    <p:set>
                                      <p:cBhvr>
                                        <p:cTn id="34" dur="1" fill="hold">
                                          <p:stCondLst>
                                            <p:cond delay="0"/>
                                          </p:stCondLst>
                                        </p:cTn>
                                        <p:tgtEl>
                                          <p:spTgt spid="120863"/>
                                        </p:tgtEl>
                                        <p:attrNameLst>
                                          <p:attrName>style.visibility</p:attrName>
                                        </p:attrNameLst>
                                      </p:cBhvr>
                                      <p:to>
                                        <p:strVal val="visible"/>
                                      </p:to>
                                    </p:set>
                                    <p:anim calcmode="lin" valueType="num">
                                      <p:cBhvr additive="base">
                                        <p:cTn id="35" dur="500" fill="hold"/>
                                        <p:tgtEl>
                                          <p:spTgt spid="120863"/>
                                        </p:tgtEl>
                                        <p:attrNameLst>
                                          <p:attrName>ppt_x</p:attrName>
                                        </p:attrNameLst>
                                      </p:cBhvr>
                                      <p:tavLst>
                                        <p:tav tm="0">
                                          <p:val>
                                            <p:strVal val="#ppt_x"/>
                                          </p:val>
                                        </p:tav>
                                        <p:tav tm="100000">
                                          <p:val>
                                            <p:strVal val="#ppt_x"/>
                                          </p:val>
                                        </p:tav>
                                      </p:tavLst>
                                    </p:anim>
                                    <p:anim calcmode="lin" valueType="num">
                                      <p:cBhvr additive="base">
                                        <p:cTn id="36" dur="500" fill="hold"/>
                                        <p:tgtEl>
                                          <p:spTgt spid="120863"/>
                                        </p:tgtEl>
                                        <p:attrNameLst>
                                          <p:attrName>ppt_y</p:attrName>
                                        </p:attrNameLst>
                                      </p:cBhvr>
                                      <p:tavLst>
                                        <p:tav tm="0">
                                          <p:val>
                                            <p:strVal val="0-#ppt_h/2"/>
                                          </p:val>
                                        </p:tav>
                                        <p:tav tm="100000">
                                          <p:val>
                                            <p:strVal val="#ppt_y"/>
                                          </p:val>
                                        </p:tav>
                                      </p:tavLst>
                                    </p:anim>
                                  </p:childTnLst>
                                </p:cTn>
                              </p:par>
                            </p:childTnLst>
                          </p:cTn>
                        </p:par>
                      </p:childTnLst>
                    </p:cTn>
                  </p:par>
                  <p:par>
                    <p:cTn id="37" fill="hold" nodeType="clickPar">
                      <p:stCondLst>
                        <p:cond delay="indefinite"/>
                      </p:stCondLst>
                      <p:childTnLst>
                        <p:par>
                          <p:cTn id="38" fill="hold" nodeType="withGroup">
                            <p:stCondLst>
                              <p:cond delay="0"/>
                            </p:stCondLst>
                            <p:childTnLst>
                              <p:par>
                                <p:cTn id="39" presetID="2" presetClass="entr" presetSubtype="12" fill="hold" nodeType="clickEffect">
                                  <p:stCondLst>
                                    <p:cond delay="0"/>
                                  </p:stCondLst>
                                  <p:childTnLst>
                                    <p:set>
                                      <p:cBhvr>
                                        <p:cTn id="40" dur="1" fill="hold">
                                          <p:stCondLst>
                                            <p:cond delay="0"/>
                                          </p:stCondLst>
                                        </p:cTn>
                                        <p:tgtEl>
                                          <p:spTgt spid="120865"/>
                                        </p:tgtEl>
                                        <p:attrNameLst>
                                          <p:attrName>style.visibility</p:attrName>
                                        </p:attrNameLst>
                                      </p:cBhvr>
                                      <p:to>
                                        <p:strVal val="visible"/>
                                      </p:to>
                                    </p:set>
                                    <p:anim calcmode="lin" valueType="num">
                                      <p:cBhvr additive="base">
                                        <p:cTn id="41" dur="500" fill="hold"/>
                                        <p:tgtEl>
                                          <p:spTgt spid="120865"/>
                                        </p:tgtEl>
                                        <p:attrNameLst>
                                          <p:attrName>ppt_x</p:attrName>
                                        </p:attrNameLst>
                                      </p:cBhvr>
                                      <p:tavLst>
                                        <p:tav tm="0">
                                          <p:val>
                                            <p:strVal val="0-#ppt_w/2"/>
                                          </p:val>
                                        </p:tav>
                                        <p:tav tm="100000">
                                          <p:val>
                                            <p:strVal val="#ppt_x"/>
                                          </p:val>
                                        </p:tav>
                                      </p:tavLst>
                                    </p:anim>
                                    <p:anim calcmode="lin" valueType="num">
                                      <p:cBhvr additive="base">
                                        <p:cTn id="42" dur="500" fill="hold"/>
                                        <p:tgtEl>
                                          <p:spTgt spid="120865"/>
                                        </p:tgtEl>
                                        <p:attrNameLst>
                                          <p:attrName>ppt_y</p:attrName>
                                        </p:attrNameLst>
                                      </p:cBhvr>
                                      <p:tavLst>
                                        <p:tav tm="0">
                                          <p:val>
                                            <p:strVal val="1+#ppt_h/2"/>
                                          </p:val>
                                        </p:tav>
                                        <p:tav tm="100000">
                                          <p:val>
                                            <p:strVal val="#ppt_y"/>
                                          </p:val>
                                        </p:tav>
                                      </p:tavLst>
                                    </p:anim>
                                  </p:childTnLst>
                                </p:cTn>
                              </p:par>
                            </p:childTnLst>
                          </p:cTn>
                        </p:par>
                      </p:childTnLst>
                    </p:cTn>
                  </p:par>
                  <p:par>
                    <p:cTn id="43" fill="hold" nodeType="clickPar">
                      <p:stCondLst>
                        <p:cond delay="indefinite"/>
                      </p:stCondLst>
                      <p:childTnLst>
                        <p:par>
                          <p:cTn id="44" fill="hold" nodeType="withGroup">
                            <p:stCondLst>
                              <p:cond delay="0"/>
                            </p:stCondLst>
                            <p:childTnLst>
                              <p:par>
                                <p:cTn id="45" presetID="2" presetClass="entr" presetSubtype="6" fill="hold" nodeType="clickEffect">
                                  <p:stCondLst>
                                    <p:cond delay="0"/>
                                  </p:stCondLst>
                                  <p:childTnLst>
                                    <p:set>
                                      <p:cBhvr>
                                        <p:cTn id="46" dur="1" fill="hold">
                                          <p:stCondLst>
                                            <p:cond delay="0"/>
                                          </p:stCondLst>
                                        </p:cTn>
                                        <p:tgtEl>
                                          <p:spTgt spid="120866"/>
                                        </p:tgtEl>
                                        <p:attrNameLst>
                                          <p:attrName>style.visibility</p:attrName>
                                        </p:attrNameLst>
                                      </p:cBhvr>
                                      <p:to>
                                        <p:strVal val="visible"/>
                                      </p:to>
                                    </p:set>
                                    <p:anim calcmode="lin" valueType="num">
                                      <p:cBhvr additive="base">
                                        <p:cTn id="47" dur="500" fill="hold"/>
                                        <p:tgtEl>
                                          <p:spTgt spid="120866"/>
                                        </p:tgtEl>
                                        <p:attrNameLst>
                                          <p:attrName>ppt_x</p:attrName>
                                        </p:attrNameLst>
                                      </p:cBhvr>
                                      <p:tavLst>
                                        <p:tav tm="0">
                                          <p:val>
                                            <p:strVal val="1+#ppt_w/2"/>
                                          </p:val>
                                        </p:tav>
                                        <p:tav tm="100000">
                                          <p:val>
                                            <p:strVal val="#ppt_x"/>
                                          </p:val>
                                        </p:tav>
                                      </p:tavLst>
                                    </p:anim>
                                    <p:anim calcmode="lin" valueType="num">
                                      <p:cBhvr additive="base">
                                        <p:cTn id="48" dur="500" fill="hold"/>
                                        <p:tgtEl>
                                          <p:spTgt spid="120866"/>
                                        </p:tgtEl>
                                        <p:attrNameLst>
                                          <p:attrName>ppt_y</p:attrName>
                                        </p:attrNameLst>
                                      </p:cBhvr>
                                      <p:tavLst>
                                        <p:tav tm="0">
                                          <p:val>
                                            <p:strVal val="1+#ppt_h/2"/>
                                          </p:val>
                                        </p:tav>
                                        <p:tav tm="100000">
                                          <p:val>
                                            <p:strVal val="#ppt_y"/>
                                          </p:val>
                                        </p:tav>
                                      </p:tavLst>
                                    </p:anim>
                                  </p:childTnLst>
                                </p:cTn>
                              </p:par>
                            </p:childTnLst>
                          </p:cTn>
                        </p:par>
                        <p:par>
                          <p:cTn id="49" fill="hold" nodeType="afterGroup">
                            <p:stCondLst>
                              <p:cond delay="500"/>
                            </p:stCondLst>
                            <p:childTnLst>
                              <p:par>
                                <p:cTn id="50" presetID="19" presetClass="entr" presetSubtype="10" fill="hold" nodeType="afterEffect">
                                  <p:stCondLst>
                                    <p:cond delay="1000"/>
                                  </p:stCondLst>
                                  <p:childTnLst>
                                    <p:set>
                                      <p:cBhvr>
                                        <p:cTn id="51" dur="1" fill="hold">
                                          <p:stCondLst>
                                            <p:cond delay="0"/>
                                          </p:stCondLst>
                                        </p:cTn>
                                        <p:tgtEl>
                                          <p:spTgt spid="120869"/>
                                        </p:tgtEl>
                                        <p:attrNameLst>
                                          <p:attrName>style.visibility</p:attrName>
                                        </p:attrNameLst>
                                      </p:cBhvr>
                                      <p:to>
                                        <p:strVal val="visible"/>
                                      </p:to>
                                    </p:set>
                                    <p:anim calcmode="lin" valueType="num">
                                      <p:cBhvr>
                                        <p:cTn id="52" dur="1000" fill="hold"/>
                                        <p:tgtEl>
                                          <p:spTgt spid="120869"/>
                                        </p:tgtEl>
                                        <p:attrNameLst>
                                          <p:attrName>ppt_w</p:attrName>
                                        </p:attrNameLst>
                                      </p:cBhvr>
                                      <p:tavLst>
                                        <p:tav tm="0" fmla="#ppt_w*sin(2.5*pi*$)">
                                          <p:val>
                                            <p:fltVal val="0"/>
                                          </p:val>
                                        </p:tav>
                                        <p:tav tm="100000">
                                          <p:val>
                                            <p:fltVal val="1"/>
                                          </p:val>
                                        </p:tav>
                                      </p:tavLst>
                                    </p:anim>
                                    <p:anim calcmode="lin" valueType="num">
                                      <p:cBhvr>
                                        <p:cTn id="53" dur="1000" fill="hold"/>
                                        <p:tgtEl>
                                          <p:spTgt spid="120869"/>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ext Box 2">
            <a:extLst>
              <a:ext uri="{FF2B5EF4-FFF2-40B4-BE49-F238E27FC236}">
                <a16:creationId xmlns:a16="http://schemas.microsoft.com/office/drawing/2014/main" id="{27E67667-F3C3-4AD8-912A-EABAA02408A2}"/>
              </a:ext>
            </a:extLst>
          </p:cNvPr>
          <p:cNvSpPr txBox="1">
            <a:spLocks noChangeArrowheads="1"/>
          </p:cNvSpPr>
          <p:nvPr/>
        </p:nvSpPr>
        <p:spPr bwMode="auto">
          <a:xfrm>
            <a:off x="1371600" y="533400"/>
            <a:ext cx="6858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3555" name="Text Box 3">
            <a:extLst>
              <a:ext uri="{FF2B5EF4-FFF2-40B4-BE49-F238E27FC236}">
                <a16:creationId xmlns:a16="http://schemas.microsoft.com/office/drawing/2014/main" id="{D975ED50-90C4-40CD-B2F1-6DD5FE13B0AC}"/>
              </a:ext>
            </a:extLst>
          </p:cNvPr>
          <p:cNvSpPr txBox="1">
            <a:spLocks noChangeArrowheads="1"/>
          </p:cNvSpPr>
          <p:nvPr/>
        </p:nvSpPr>
        <p:spPr bwMode="auto">
          <a:xfrm>
            <a:off x="1447800" y="838200"/>
            <a:ext cx="6629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29028" name="Rectangle 4">
            <a:extLst>
              <a:ext uri="{FF2B5EF4-FFF2-40B4-BE49-F238E27FC236}">
                <a16:creationId xmlns:a16="http://schemas.microsoft.com/office/drawing/2014/main" id="{B2BB563E-1BB6-4A4E-BB57-F60713424F02}"/>
              </a:ext>
            </a:extLst>
          </p:cNvPr>
          <p:cNvSpPr>
            <a:spLocks noGrp="1" noChangeArrowheads="1"/>
          </p:cNvSpPr>
          <p:nvPr>
            <p:ph type="title"/>
          </p:nvPr>
        </p:nvSpPr>
        <p:spPr>
          <a:xfrm>
            <a:off x="457200" y="0"/>
            <a:ext cx="8229600" cy="1905000"/>
          </a:xfrm>
        </p:spPr>
        <p:txBody>
          <a:bodyPr/>
          <a:lstStyle/>
          <a:p>
            <a:pPr eaLnBrk="1" hangingPunct="1">
              <a:defRPr/>
            </a:pPr>
            <a:r>
              <a:rPr lang="en-US" altLang="en-US" sz="3200">
                <a:solidFill>
                  <a:srgbClr val="FF3300"/>
                </a:solidFill>
                <a:latin typeface=".VnArabia" panose="020B7200000000000000" pitchFamily="34" charset="0"/>
              </a:rPr>
              <a:t>Unit 7 : Saving energy</a:t>
            </a:r>
            <a:br>
              <a:rPr lang="en-US" altLang="en-US" sz="3200">
                <a:solidFill>
                  <a:srgbClr val="FF3300"/>
                </a:solidFill>
                <a:latin typeface=".VnArabia" panose="020B7200000000000000" pitchFamily="34" charset="0"/>
              </a:rPr>
            </a:br>
            <a:r>
              <a:rPr lang="en-US" altLang="en-US" sz="3200">
                <a:solidFill>
                  <a:srgbClr val="FF3300"/>
                </a:solidFill>
                <a:latin typeface=".VnArabia" panose="020B7200000000000000" pitchFamily="34" charset="0"/>
              </a:rPr>
              <a:t>Lesson 2 : Speak and listen</a:t>
            </a:r>
          </a:p>
        </p:txBody>
      </p:sp>
      <p:sp>
        <p:nvSpPr>
          <p:cNvPr id="23557" name="Text Box 5">
            <a:extLst>
              <a:ext uri="{FF2B5EF4-FFF2-40B4-BE49-F238E27FC236}">
                <a16:creationId xmlns:a16="http://schemas.microsoft.com/office/drawing/2014/main" id="{9CB7F426-3DA0-4152-90C5-F36B8A11674D}"/>
              </a:ext>
            </a:extLst>
          </p:cNvPr>
          <p:cNvSpPr txBox="1">
            <a:spLocks noChangeArrowheads="1"/>
          </p:cNvSpPr>
          <p:nvPr/>
        </p:nvSpPr>
        <p:spPr bwMode="auto">
          <a:xfrm>
            <a:off x="533400" y="1447800"/>
            <a:ext cx="2514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3200">
                <a:solidFill>
                  <a:srgbClr val="FFFF00"/>
                </a:solidFill>
              </a:rPr>
              <a:t>II/ Listen</a:t>
            </a:r>
          </a:p>
        </p:txBody>
      </p:sp>
      <p:sp>
        <p:nvSpPr>
          <p:cNvPr id="23558" name="Text Box 6">
            <a:extLst>
              <a:ext uri="{FF2B5EF4-FFF2-40B4-BE49-F238E27FC236}">
                <a16:creationId xmlns:a16="http://schemas.microsoft.com/office/drawing/2014/main" id="{58433260-7F5A-40DD-920A-E972E94B5BAA}"/>
              </a:ext>
            </a:extLst>
          </p:cNvPr>
          <p:cNvSpPr txBox="1">
            <a:spLocks noChangeArrowheads="1"/>
          </p:cNvSpPr>
          <p:nvPr/>
        </p:nvSpPr>
        <p:spPr bwMode="auto">
          <a:xfrm>
            <a:off x="685800" y="1981200"/>
            <a:ext cx="1600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(a) :</a:t>
            </a:r>
          </a:p>
        </p:txBody>
      </p:sp>
      <p:sp>
        <p:nvSpPr>
          <p:cNvPr id="23559" name="Text Box 7">
            <a:extLst>
              <a:ext uri="{FF2B5EF4-FFF2-40B4-BE49-F238E27FC236}">
                <a16:creationId xmlns:a16="http://schemas.microsoft.com/office/drawing/2014/main" id="{A478A4A9-3FC9-4123-AD89-DE5CE029FF8F}"/>
              </a:ext>
            </a:extLst>
          </p:cNvPr>
          <p:cNvSpPr txBox="1">
            <a:spLocks noChangeArrowheads="1"/>
          </p:cNvSpPr>
          <p:nvPr/>
        </p:nvSpPr>
        <p:spPr bwMode="auto">
          <a:xfrm>
            <a:off x="685800" y="2286000"/>
            <a:ext cx="20510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r>
              <a:rPr lang="en-US" altLang="en-US">
                <a:latin typeface="Arial" panose="020B0604020202020204" pitchFamily="34" charset="0"/>
              </a:rPr>
              <a:t>- solar energy (n) :</a:t>
            </a:r>
          </a:p>
        </p:txBody>
      </p:sp>
      <p:sp>
        <p:nvSpPr>
          <p:cNvPr id="23560" name="Text Box 8">
            <a:extLst>
              <a:ext uri="{FF2B5EF4-FFF2-40B4-BE49-F238E27FC236}">
                <a16:creationId xmlns:a16="http://schemas.microsoft.com/office/drawing/2014/main" id="{1A2067B0-FB61-4A99-85B9-5013C1902B48}"/>
              </a:ext>
            </a:extLst>
          </p:cNvPr>
          <p:cNvSpPr txBox="1">
            <a:spLocks noChangeArrowheads="1"/>
          </p:cNvSpPr>
          <p:nvPr/>
        </p:nvSpPr>
        <p:spPr bwMode="auto">
          <a:xfrm>
            <a:off x="685800" y="2590800"/>
            <a:ext cx="1905000" cy="646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panel (n) :</a:t>
            </a:r>
          </a:p>
        </p:txBody>
      </p:sp>
      <p:sp>
        <p:nvSpPr>
          <p:cNvPr id="23561" name="Text Box 9">
            <a:extLst>
              <a:ext uri="{FF2B5EF4-FFF2-40B4-BE49-F238E27FC236}">
                <a16:creationId xmlns:a16="http://schemas.microsoft.com/office/drawing/2014/main" id="{B9BE5AC0-B8E4-4280-9430-AB2A85FF7C97}"/>
              </a:ext>
            </a:extLst>
          </p:cNvPr>
          <p:cNvSpPr txBox="1">
            <a:spLocks noChangeArrowheads="1"/>
          </p:cNvSpPr>
          <p:nvPr/>
        </p:nvSpPr>
        <p:spPr bwMode="auto">
          <a:xfrm>
            <a:off x="685800" y="28956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install (v) :</a:t>
            </a:r>
          </a:p>
        </p:txBody>
      </p:sp>
      <p:sp>
        <p:nvSpPr>
          <p:cNvPr id="23562" name="Text Box 10">
            <a:extLst>
              <a:ext uri="{FF2B5EF4-FFF2-40B4-BE49-F238E27FC236}">
                <a16:creationId xmlns:a16="http://schemas.microsoft.com/office/drawing/2014/main" id="{62B88050-7700-42C8-AA44-1056176E6D77}"/>
              </a:ext>
            </a:extLst>
          </p:cNvPr>
          <p:cNvSpPr txBox="1">
            <a:spLocks noChangeArrowheads="1"/>
          </p:cNvSpPr>
          <p:nvPr/>
        </p:nvSpPr>
        <p:spPr bwMode="auto">
          <a:xfrm>
            <a:off x="685800" y="3200400"/>
            <a:ext cx="1905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 (a) :</a:t>
            </a:r>
          </a:p>
        </p:txBody>
      </p:sp>
      <p:sp>
        <p:nvSpPr>
          <p:cNvPr id="23563" name="Text Box 11">
            <a:extLst>
              <a:ext uri="{FF2B5EF4-FFF2-40B4-BE49-F238E27FC236}">
                <a16:creationId xmlns:a16="http://schemas.microsoft.com/office/drawing/2014/main" id="{38871808-B9D9-4A71-937E-2EAA114FBC1C}"/>
              </a:ext>
            </a:extLst>
          </p:cNvPr>
          <p:cNvSpPr txBox="1">
            <a:spLocks noChangeArrowheads="1"/>
          </p:cNvSpPr>
          <p:nvPr/>
        </p:nvSpPr>
        <p:spPr bwMode="auto">
          <a:xfrm>
            <a:off x="685800" y="35814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effectively (adv) :</a:t>
            </a:r>
          </a:p>
        </p:txBody>
      </p:sp>
      <p:sp>
        <p:nvSpPr>
          <p:cNvPr id="23564" name="Text Box 12">
            <a:extLst>
              <a:ext uri="{FF2B5EF4-FFF2-40B4-BE49-F238E27FC236}">
                <a16:creationId xmlns:a16="http://schemas.microsoft.com/office/drawing/2014/main" id="{7142E4C9-B0E0-4F56-A27C-09B57C7E09EB}"/>
              </a:ext>
            </a:extLst>
          </p:cNvPr>
          <p:cNvSpPr txBox="1">
            <a:spLocks noChangeArrowheads="1"/>
          </p:cNvSpPr>
          <p:nvPr/>
        </p:nvSpPr>
        <p:spPr bwMode="auto">
          <a:xfrm>
            <a:off x="5638800" y="220980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3565" name="Text Box 13">
            <a:extLst>
              <a:ext uri="{FF2B5EF4-FFF2-40B4-BE49-F238E27FC236}">
                <a16:creationId xmlns:a16="http://schemas.microsoft.com/office/drawing/2014/main" id="{04B33FAB-5BA4-4173-B342-2FEA4870742D}"/>
              </a:ext>
            </a:extLst>
          </p:cNvPr>
          <p:cNvSpPr txBox="1">
            <a:spLocks noChangeArrowheads="1"/>
          </p:cNvSpPr>
          <p:nvPr/>
        </p:nvSpPr>
        <p:spPr bwMode="auto">
          <a:xfrm>
            <a:off x="4572000" y="2362200"/>
            <a:ext cx="3581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3566" name="Text Box 14">
            <a:extLst>
              <a:ext uri="{FF2B5EF4-FFF2-40B4-BE49-F238E27FC236}">
                <a16:creationId xmlns:a16="http://schemas.microsoft.com/office/drawing/2014/main" id="{D116FDB3-788D-4CE8-BEEB-EE2D71D189E4}"/>
              </a:ext>
            </a:extLst>
          </p:cNvPr>
          <p:cNvSpPr txBox="1">
            <a:spLocks noChangeArrowheads="1"/>
          </p:cNvSpPr>
          <p:nvPr/>
        </p:nvSpPr>
        <p:spPr bwMode="auto">
          <a:xfrm>
            <a:off x="5715000" y="4114800"/>
            <a:ext cx="2895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3567" name="Text Box 15">
            <a:extLst>
              <a:ext uri="{FF2B5EF4-FFF2-40B4-BE49-F238E27FC236}">
                <a16:creationId xmlns:a16="http://schemas.microsoft.com/office/drawing/2014/main" id="{CD585A0F-DEAE-44E9-9A75-3D70EBD3C4CB}"/>
              </a:ext>
            </a:extLst>
          </p:cNvPr>
          <p:cNvSpPr txBox="1">
            <a:spLocks noChangeArrowheads="1"/>
          </p:cNvSpPr>
          <p:nvPr/>
        </p:nvSpPr>
        <p:spPr bwMode="auto">
          <a:xfrm>
            <a:off x="2743200" y="19812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thuéc vÒ mÆt trêi</a:t>
            </a:r>
          </a:p>
        </p:txBody>
      </p:sp>
      <p:sp>
        <p:nvSpPr>
          <p:cNvPr id="23568" name="Text Box 16">
            <a:extLst>
              <a:ext uri="{FF2B5EF4-FFF2-40B4-BE49-F238E27FC236}">
                <a16:creationId xmlns:a16="http://schemas.microsoft.com/office/drawing/2014/main" id="{9819F26F-856E-4AA8-A9C0-F171D7F24F02}"/>
              </a:ext>
            </a:extLst>
          </p:cNvPr>
          <p:cNvSpPr txBox="1">
            <a:spLocks noChangeArrowheads="1"/>
          </p:cNvSpPr>
          <p:nvPr/>
        </p:nvSpPr>
        <p:spPr bwMode="auto">
          <a:xfrm>
            <a:off x="2743200" y="2286000"/>
            <a:ext cx="2514600" cy="369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n¨ng l­ưîng mÆt trêi.</a:t>
            </a:r>
          </a:p>
        </p:txBody>
      </p:sp>
      <p:sp>
        <p:nvSpPr>
          <p:cNvPr id="23569" name="Text Box 17">
            <a:extLst>
              <a:ext uri="{FF2B5EF4-FFF2-40B4-BE49-F238E27FC236}">
                <a16:creationId xmlns:a16="http://schemas.microsoft.com/office/drawing/2014/main" id="{8A7E3EE3-851C-4720-B3AD-E64B78997E76}"/>
              </a:ext>
            </a:extLst>
          </p:cNvPr>
          <p:cNvSpPr txBox="1">
            <a:spLocks noChangeArrowheads="1"/>
          </p:cNvSpPr>
          <p:nvPr/>
        </p:nvSpPr>
        <p:spPr bwMode="auto">
          <a:xfrm>
            <a:off x="2895600" y="26670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p>
        </p:txBody>
      </p:sp>
      <p:sp>
        <p:nvSpPr>
          <p:cNvPr id="23570" name="Text Box 18">
            <a:extLst>
              <a:ext uri="{FF2B5EF4-FFF2-40B4-BE49-F238E27FC236}">
                <a16:creationId xmlns:a16="http://schemas.microsoft.com/office/drawing/2014/main" id="{C4197056-F8CB-4B9B-A2A9-1CA6CCCA1638}"/>
              </a:ext>
            </a:extLst>
          </p:cNvPr>
          <p:cNvSpPr txBox="1">
            <a:spLocks noChangeArrowheads="1"/>
          </p:cNvSpPr>
          <p:nvPr/>
        </p:nvSpPr>
        <p:spPr bwMode="auto">
          <a:xfrm>
            <a:off x="2743200" y="25908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tÊm thu n¨ng lư­îng</a:t>
            </a:r>
          </a:p>
        </p:txBody>
      </p:sp>
      <p:sp>
        <p:nvSpPr>
          <p:cNvPr id="23571" name="Text Box 19">
            <a:extLst>
              <a:ext uri="{FF2B5EF4-FFF2-40B4-BE49-F238E27FC236}">
                <a16:creationId xmlns:a16="http://schemas.microsoft.com/office/drawing/2014/main" id="{3FF0D8D7-1E9E-48AB-A388-AAAF04AB33BB}"/>
              </a:ext>
            </a:extLst>
          </p:cNvPr>
          <p:cNvSpPr txBox="1">
            <a:spLocks noChangeArrowheads="1"/>
          </p:cNvSpPr>
          <p:nvPr/>
        </p:nvSpPr>
        <p:spPr bwMode="auto">
          <a:xfrm>
            <a:off x="2743200" y="2895600"/>
            <a:ext cx="1828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cµi ®Æt</a:t>
            </a:r>
          </a:p>
        </p:txBody>
      </p:sp>
      <p:sp>
        <p:nvSpPr>
          <p:cNvPr id="23572" name="Text Box 20">
            <a:extLst>
              <a:ext uri="{FF2B5EF4-FFF2-40B4-BE49-F238E27FC236}">
                <a16:creationId xmlns:a16="http://schemas.microsoft.com/office/drawing/2014/main" id="{0DD22571-15FE-430C-9BEF-687D505D3045}"/>
              </a:ext>
            </a:extLst>
          </p:cNvPr>
          <p:cNvSpPr txBox="1">
            <a:spLocks noChangeArrowheads="1"/>
          </p:cNvSpPr>
          <p:nvPr/>
        </p:nvSpPr>
        <p:spPr bwMode="auto">
          <a:xfrm>
            <a:off x="2743200" y="3200400"/>
            <a:ext cx="1676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cã hiÖu qu¶</a:t>
            </a:r>
          </a:p>
        </p:txBody>
      </p:sp>
      <p:sp>
        <p:nvSpPr>
          <p:cNvPr id="23573" name="Text Box 21">
            <a:extLst>
              <a:ext uri="{FF2B5EF4-FFF2-40B4-BE49-F238E27FC236}">
                <a16:creationId xmlns:a16="http://schemas.microsoft.com/office/drawing/2014/main" id="{4D4C5D4A-AE29-451A-9B6C-DE9864A28410}"/>
              </a:ext>
            </a:extLst>
          </p:cNvPr>
          <p:cNvSpPr txBox="1">
            <a:spLocks noChangeArrowheads="1"/>
          </p:cNvSpPr>
          <p:nvPr/>
        </p:nvSpPr>
        <p:spPr bwMode="auto">
          <a:xfrm>
            <a:off x="2743200" y="35814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mét c¸ch cã hiÖu qu¶</a:t>
            </a:r>
          </a:p>
        </p:txBody>
      </p:sp>
      <p:sp>
        <p:nvSpPr>
          <p:cNvPr id="23574" name="Text Box 22">
            <a:extLst>
              <a:ext uri="{FF2B5EF4-FFF2-40B4-BE49-F238E27FC236}">
                <a16:creationId xmlns:a16="http://schemas.microsoft.com/office/drawing/2014/main" id="{B58666FF-BD4F-4663-B8D6-7E6E3A605F25}"/>
              </a:ext>
            </a:extLst>
          </p:cNvPr>
          <p:cNvSpPr txBox="1">
            <a:spLocks noChangeArrowheads="1"/>
          </p:cNvSpPr>
          <p:nvPr/>
        </p:nvSpPr>
        <p:spPr bwMode="auto">
          <a:xfrm>
            <a:off x="685800" y="39624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nuclear power (n):</a:t>
            </a:r>
          </a:p>
        </p:txBody>
      </p:sp>
      <p:sp>
        <p:nvSpPr>
          <p:cNvPr id="23575" name="Text Box 23">
            <a:extLst>
              <a:ext uri="{FF2B5EF4-FFF2-40B4-BE49-F238E27FC236}">
                <a16:creationId xmlns:a16="http://schemas.microsoft.com/office/drawing/2014/main" id="{E34D088E-4960-4259-90CB-92D7BCB68D0E}"/>
              </a:ext>
            </a:extLst>
          </p:cNvPr>
          <p:cNvSpPr txBox="1">
            <a:spLocks noChangeArrowheads="1"/>
          </p:cNvSpPr>
          <p:nvPr/>
        </p:nvSpPr>
        <p:spPr bwMode="auto">
          <a:xfrm>
            <a:off x="2743200" y="39624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®iÖn h¹t nh©n</a:t>
            </a:r>
          </a:p>
        </p:txBody>
      </p:sp>
      <p:sp>
        <p:nvSpPr>
          <p:cNvPr id="23576" name="Text Box 24">
            <a:extLst>
              <a:ext uri="{FF2B5EF4-FFF2-40B4-BE49-F238E27FC236}">
                <a16:creationId xmlns:a16="http://schemas.microsoft.com/office/drawing/2014/main" id="{25C8D2C8-79A0-4F6C-8D03-B8F098E32C8B}"/>
              </a:ext>
            </a:extLst>
          </p:cNvPr>
          <p:cNvSpPr txBox="1">
            <a:spLocks noChangeArrowheads="1"/>
          </p:cNvSpPr>
          <p:nvPr/>
        </p:nvSpPr>
        <p:spPr bwMode="auto">
          <a:xfrm>
            <a:off x="762000" y="4724400"/>
            <a:ext cx="7086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3577" name="Text Box 25">
            <a:extLst>
              <a:ext uri="{FF2B5EF4-FFF2-40B4-BE49-F238E27FC236}">
                <a16:creationId xmlns:a16="http://schemas.microsoft.com/office/drawing/2014/main" id="{934E188F-73A5-46FE-9B12-9869690A1AE8}"/>
              </a:ext>
            </a:extLst>
          </p:cNvPr>
          <p:cNvSpPr txBox="1">
            <a:spLocks noChangeArrowheads="1"/>
          </p:cNvSpPr>
          <p:nvPr/>
        </p:nvSpPr>
        <p:spPr bwMode="auto">
          <a:xfrm>
            <a:off x="914400" y="4876800"/>
            <a:ext cx="6934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29050" name="Rectangle 26">
            <a:extLst>
              <a:ext uri="{FF2B5EF4-FFF2-40B4-BE49-F238E27FC236}">
                <a16:creationId xmlns:a16="http://schemas.microsoft.com/office/drawing/2014/main" id="{734EBBF6-F9AA-4E4D-B5FA-BB8E395CCD9F}"/>
              </a:ext>
            </a:extLst>
          </p:cNvPr>
          <p:cNvSpPr>
            <a:spLocks noChangeArrowheads="1"/>
          </p:cNvSpPr>
          <p:nvPr/>
        </p:nvSpPr>
        <p:spPr bwMode="auto">
          <a:xfrm>
            <a:off x="533400" y="4038600"/>
            <a:ext cx="8229600" cy="1143000"/>
          </a:xfrm>
          <a:prstGeom prst="rect">
            <a:avLst/>
          </a:prstGeom>
          <a:noFill/>
          <a:ln>
            <a:noFill/>
          </a:ln>
          <a:effectLst/>
        </p:spPr>
        <p:txBody>
          <a:bodyPr anchor="ctr"/>
          <a:lstStyle>
            <a:lvl1pPr>
              <a:defRPr sz="4400" b="1">
                <a:solidFill>
                  <a:schemeClr val="tx2"/>
                </a:solidFill>
                <a:effectLst>
                  <a:outerShdw blurRad="38100" dist="38100" dir="2700000" algn="tl">
                    <a:srgbClr val="000000"/>
                  </a:outerShdw>
                </a:effectLst>
                <a:latin typeface="Garamond" panose="02020404030301010803" pitchFamily="18" charset="0"/>
              </a:defRPr>
            </a:lvl1pPr>
            <a:lvl2pPr>
              <a:defRPr sz="4400" b="1">
                <a:solidFill>
                  <a:schemeClr val="tx2"/>
                </a:solidFill>
                <a:effectLst>
                  <a:outerShdw blurRad="38100" dist="38100" dir="2700000" algn="tl">
                    <a:srgbClr val="000000"/>
                  </a:outerShdw>
                </a:effectLst>
                <a:latin typeface="Garamond" panose="02020404030301010803" pitchFamily="18" charset="0"/>
              </a:defRPr>
            </a:lvl2pPr>
            <a:lvl3pPr>
              <a:defRPr sz="4400" b="1">
                <a:solidFill>
                  <a:schemeClr val="tx2"/>
                </a:solidFill>
                <a:effectLst>
                  <a:outerShdw blurRad="38100" dist="38100" dir="2700000" algn="tl">
                    <a:srgbClr val="000000"/>
                  </a:outerShdw>
                </a:effectLst>
                <a:latin typeface="Garamond" panose="02020404030301010803" pitchFamily="18" charset="0"/>
              </a:defRPr>
            </a:lvl3pPr>
            <a:lvl4pPr>
              <a:defRPr sz="4400" b="1">
                <a:solidFill>
                  <a:schemeClr val="tx2"/>
                </a:solidFill>
                <a:effectLst>
                  <a:outerShdw blurRad="38100" dist="38100" dir="2700000" algn="tl">
                    <a:srgbClr val="000000"/>
                  </a:outerShdw>
                </a:effectLst>
                <a:latin typeface="Garamond" panose="02020404030301010803" pitchFamily="18" charset="0"/>
              </a:defRPr>
            </a:lvl4pPr>
            <a:lvl5pPr>
              <a:defRPr sz="4400" b="1">
                <a:solidFill>
                  <a:schemeClr val="tx2"/>
                </a:solidFill>
                <a:effectLst>
                  <a:outerShdw blurRad="38100" dist="38100" dir="2700000" algn="tl">
                    <a:srgbClr val="000000"/>
                  </a:outerShdw>
                </a:effectLst>
                <a:latin typeface="Garamond" panose="02020404030301010803" pitchFamily="18" charset="0"/>
              </a:defRPr>
            </a:lvl5pPr>
            <a:lvl6pPr marL="4572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6pPr>
            <a:lvl7pPr marL="9144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7pPr>
            <a:lvl8pPr marL="13716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8pPr>
            <a:lvl9pPr marL="18288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9pPr>
          </a:lstStyle>
          <a:p>
            <a:pPr eaLnBrk="1" hangingPunct="1">
              <a:defRPr/>
            </a:pPr>
            <a:r>
              <a:rPr lang="en-US" altLang="en-US" sz="1800" b="0">
                <a:latin typeface=".VnTime" panose="020B7200000000000000" pitchFamily="34" charset="0"/>
              </a:rPr>
              <a:t>a) Listen to the news on solar energy and decide whether the statements are true or false. Check (</a:t>
            </a:r>
            <a:r>
              <a:rPr lang="en-US" altLang="en-US" sz="1800" b="0">
                <a:latin typeface=".VnTime" panose="020B7200000000000000" pitchFamily="34" charset="0"/>
                <a:sym typeface="Symbol" panose="05050102010706020507" pitchFamily="18" charset="2"/>
              </a:rPr>
              <a:t>) the boxes and correct the  false statements</a:t>
            </a:r>
            <a:r>
              <a:rPr lang="en-US" altLang="en-US" sz="1800">
                <a:latin typeface=".VnTime" panose="020B7200000000000000" pitchFamily="34" charset="0"/>
                <a:sym typeface="Symbol" panose="05050102010706020507" pitchFamily="18" charset="2"/>
              </a:rPr>
              <a: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7" presetClass="entr" presetSubtype="0" fill="hold" grpId="0" nodeType="clickEffect">
                                  <p:stCondLst>
                                    <p:cond delay="0"/>
                                  </p:stCondLst>
                                  <p:iterate type="lt">
                                    <p:tmPct val="50000"/>
                                  </p:iterate>
                                  <p:childTnLst>
                                    <p:set>
                                      <p:cBhvr>
                                        <p:cTn id="6" dur="1" fill="hold">
                                          <p:stCondLst>
                                            <p:cond delay="0"/>
                                          </p:stCondLst>
                                        </p:cTn>
                                        <p:tgtEl>
                                          <p:spTgt spid="129050"/>
                                        </p:tgtEl>
                                        <p:attrNameLst>
                                          <p:attrName>style.visibility</p:attrName>
                                        </p:attrNameLst>
                                      </p:cBhvr>
                                      <p:to>
                                        <p:strVal val="visible"/>
                                      </p:to>
                                    </p:set>
                                    <p:anim calcmode="discrete" valueType="clr">
                                      <p:cBhvr override="childStyle">
                                        <p:cTn id="7" dur="80"/>
                                        <p:tgtEl>
                                          <p:spTgt spid="129050"/>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129050"/>
                                        </p:tgtEl>
                                        <p:attrNameLst>
                                          <p:attrName>fillcolor</p:attrName>
                                        </p:attrNameLst>
                                      </p:cBhvr>
                                      <p:tavLst>
                                        <p:tav tm="0">
                                          <p:val>
                                            <p:clrVal>
                                              <a:schemeClr val="accent2"/>
                                            </p:clrVal>
                                          </p:val>
                                        </p:tav>
                                        <p:tav tm="50000">
                                          <p:val>
                                            <p:clrVal>
                                              <a:schemeClr val="hlink"/>
                                            </p:clrVal>
                                          </p:val>
                                        </p:tav>
                                      </p:tavLst>
                                    </p:anim>
                                    <p:set>
                                      <p:cBhvr>
                                        <p:cTn id="9" dur="80"/>
                                        <p:tgtEl>
                                          <p:spTgt spid="129050"/>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9050"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2">
            <a:extLst>
              <a:ext uri="{FF2B5EF4-FFF2-40B4-BE49-F238E27FC236}">
                <a16:creationId xmlns:a16="http://schemas.microsoft.com/office/drawing/2014/main" id="{F0ABE9EE-7466-4171-BD84-9FB368200EB8}"/>
              </a:ext>
            </a:extLst>
          </p:cNvPr>
          <p:cNvSpPr txBox="1">
            <a:spLocks noChangeArrowheads="1"/>
          </p:cNvSpPr>
          <p:nvPr/>
        </p:nvSpPr>
        <p:spPr bwMode="auto">
          <a:xfrm>
            <a:off x="685800" y="1066800"/>
            <a:ext cx="7848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85699" name="Rectangle 3">
            <a:extLst>
              <a:ext uri="{FF2B5EF4-FFF2-40B4-BE49-F238E27FC236}">
                <a16:creationId xmlns:a16="http://schemas.microsoft.com/office/drawing/2014/main" id="{5430E227-215E-4F67-9519-20CB04884584}"/>
              </a:ext>
            </a:extLst>
          </p:cNvPr>
          <p:cNvSpPr>
            <a:spLocks noGrp="1" noChangeArrowheads="1"/>
          </p:cNvSpPr>
          <p:nvPr>
            <p:ph type="title"/>
          </p:nvPr>
        </p:nvSpPr>
        <p:spPr>
          <a:xfrm>
            <a:off x="0" y="0"/>
            <a:ext cx="9144000" cy="6858000"/>
          </a:xfrm>
          <a:solidFill>
            <a:schemeClr val="bg1"/>
          </a:solidFill>
        </p:spPr>
        <p:txBody>
          <a:bodyPr/>
          <a:lstStyle/>
          <a:p>
            <a:pPr marL="838200" indent="-838200" algn="l" eaLnBrk="1" hangingPunct="1">
              <a:defRPr/>
            </a:pPr>
            <a:r>
              <a:rPr lang="en-US" altLang="en-US" sz="2400">
                <a:latin typeface=".VnTime" panose="020B7200000000000000" pitchFamily="34" charset="0"/>
              </a:rPr>
              <a:t>           1. Solar energy can be cheap and clean.</a:t>
            </a:r>
            <a:br>
              <a:rPr lang="en-US" altLang="en-US" sz="2400">
                <a:latin typeface=".VnTime" panose="020B7200000000000000" pitchFamily="34" charset="0"/>
              </a:rPr>
            </a:br>
            <a:r>
              <a:rPr lang="en-US" altLang="en-US" sz="2400">
                <a:latin typeface=".VnTime" panose="020B7200000000000000" pitchFamily="34" charset="0"/>
              </a:rPr>
              <a:t>2. Most of our electricity now comes from </a:t>
            </a:r>
            <a:br>
              <a:rPr lang="en-US" altLang="en-US" sz="2400">
                <a:latin typeface=".VnTime" panose="020B7200000000000000" pitchFamily="34" charset="0"/>
              </a:rPr>
            </a:br>
            <a:r>
              <a:rPr lang="en-US" altLang="en-US" sz="2400">
                <a:latin typeface=".VnTime" panose="020B7200000000000000" pitchFamily="34" charset="0"/>
              </a:rPr>
              <a:t>    nuclear power.</a:t>
            </a:r>
            <a:br>
              <a:rPr lang="en-US" altLang="en-US" sz="2400">
                <a:latin typeface=".VnTime" panose="020B7200000000000000" pitchFamily="34" charset="0"/>
              </a:rPr>
            </a:br>
            <a:r>
              <a:rPr lang="en-US" altLang="en-US" sz="2400">
                <a:latin typeface=".VnTime" panose="020B7200000000000000" pitchFamily="34" charset="0"/>
              </a:rPr>
              <a:t>3. The solar energy that gets to the Earth cannot </a:t>
            </a:r>
            <a:br>
              <a:rPr lang="en-US" altLang="en-US" sz="2400">
                <a:latin typeface=".VnTime" panose="020B7200000000000000" pitchFamily="34" charset="0"/>
              </a:rPr>
            </a:br>
            <a:r>
              <a:rPr lang="en-US" altLang="en-US" sz="2400">
                <a:latin typeface=".VnTime" panose="020B7200000000000000" pitchFamily="34" charset="0"/>
              </a:rPr>
              <a:t>    provide enough power for the </a:t>
            </a:r>
            <a:r>
              <a:rPr lang="en-US" altLang="en-US" sz="2400" b="0">
                <a:latin typeface=".VnTime" panose="020B7200000000000000" pitchFamily="34" charset="0"/>
              </a:rPr>
              <a:t>world’s</a:t>
            </a:r>
            <a:r>
              <a:rPr lang="en-US" altLang="en-US" sz="2400">
                <a:latin typeface=".VnTime" panose="020B7200000000000000" pitchFamily="34" charset="0"/>
              </a:rPr>
              <a:t> population.</a:t>
            </a:r>
            <a:br>
              <a:rPr lang="en-US" altLang="en-US" sz="2400">
                <a:latin typeface=".VnTime" panose="020B7200000000000000" pitchFamily="34" charset="0"/>
              </a:rPr>
            </a:br>
            <a:r>
              <a:rPr lang="en-US" altLang="en-US" sz="2400">
                <a:latin typeface=".VnTime" panose="020B7200000000000000" pitchFamily="34" charset="0"/>
              </a:rPr>
              <a:t>4. Solar energy can be used on cloudy days.</a:t>
            </a:r>
            <a:br>
              <a:rPr lang="en-US" altLang="en-US" sz="2400">
                <a:latin typeface=".VnTime" panose="020B7200000000000000" pitchFamily="34" charset="0"/>
              </a:rPr>
            </a:br>
            <a:r>
              <a:rPr lang="en-US" altLang="en-US" sz="2400">
                <a:latin typeface=".VnTime" panose="020B7200000000000000" pitchFamily="34" charset="0"/>
              </a:rPr>
              <a:t>5. All buildings in Sweden will be heated  by solar</a:t>
            </a:r>
            <a:br>
              <a:rPr lang="en-US" altLang="en-US" sz="2400">
                <a:latin typeface=".VnTime" panose="020B7200000000000000" pitchFamily="34" charset="0"/>
              </a:rPr>
            </a:br>
            <a:r>
              <a:rPr lang="en-US" altLang="en-US" sz="2400">
                <a:latin typeface=".VnTime" panose="020B7200000000000000" pitchFamily="34" charset="0"/>
              </a:rPr>
              <a:t>    energy in 2050</a:t>
            </a:r>
            <a:r>
              <a:rPr lang="en-US" altLang="en-US" sz="1800">
                <a:latin typeface=".VnTime" panose="020B7200000000000000" pitchFamily="34" charset="0"/>
              </a:rPr>
              <a:t>.</a:t>
            </a:r>
            <a:endParaRPr lang="en-US" altLang="en-US" sz="1800">
              <a:latin typeface=".VnBodoni" panose="020B7200000000000000" pitchFamily="34" charset="0"/>
            </a:endParaRPr>
          </a:p>
        </p:txBody>
      </p:sp>
      <p:sp>
        <p:nvSpPr>
          <p:cNvPr id="24580" name="Text Box 4">
            <a:extLst>
              <a:ext uri="{FF2B5EF4-FFF2-40B4-BE49-F238E27FC236}">
                <a16:creationId xmlns:a16="http://schemas.microsoft.com/office/drawing/2014/main" id="{836EC8BB-52E3-44BC-AE12-89B87C2E7E86}"/>
              </a:ext>
            </a:extLst>
          </p:cNvPr>
          <p:cNvSpPr txBox="1">
            <a:spLocks noChangeArrowheads="1"/>
          </p:cNvSpPr>
          <p:nvPr/>
        </p:nvSpPr>
        <p:spPr bwMode="auto">
          <a:xfrm>
            <a:off x="1143000" y="685800"/>
            <a:ext cx="7239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85701" name="Rectangle 5">
            <a:extLst>
              <a:ext uri="{FF2B5EF4-FFF2-40B4-BE49-F238E27FC236}">
                <a16:creationId xmlns:a16="http://schemas.microsoft.com/office/drawing/2014/main" id="{04C4C7A8-AD72-4E09-8EBA-C5D45C05A779}"/>
              </a:ext>
            </a:extLst>
          </p:cNvPr>
          <p:cNvSpPr>
            <a:spLocks noChangeArrowheads="1"/>
          </p:cNvSpPr>
          <p:nvPr/>
        </p:nvSpPr>
        <p:spPr bwMode="auto">
          <a:xfrm>
            <a:off x="533400" y="304800"/>
            <a:ext cx="8229600" cy="1143000"/>
          </a:xfrm>
          <a:prstGeom prst="rect">
            <a:avLst/>
          </a:prstGeom>
          <a:noFill/>
          <a:ln>
            <a:noFill/>
          </a:ln>
          <a:effectLst/>
        </p:spPr>
        <p:txBody>
          <a:bodyPr anchor="ctr"/>
          <a:lstStyle>
            <a:lvl1pPr>
              <a:defRPr sz="4400" b="1">
                <a:solidFill>
                  <a:schemeClr val="tx2"/>
                </a:solidFill>
                <a:effectLst>
                  <a:outerShdw blurRad="38100" dist="38100" dir="2700000" algn="tl">
                    <a:srgbClr val="000000"/>
                  </a:outerShdw>
                </a:effectLst>
                <a:latin typeface="Garamond" panose="02020404030301010803" pitchFamily="18" charset="0"/>
              </a:defRPr>
            </a:lvl1pPr>
            <a:lvl2pPr>
              <a:defRPr sz="4400" b="1">
                <a:solidFill>
                  <a:schemeClr val="tx2"/>
                </a:solidFill>
                <a:effectLst>
                  <a:outerShdw blurRad="38100" dist="38100" dir="2700000" algn="tl">
                    <a:srgbClr val="000000"/>
                  </a:outerShdw>
                </a:effectLst>
                <a:latin typeface="Garamond" panose="02020404030301010803" pitchFamily="18" charset="0"/>
              </a:defRPr>
            </a:lvl2pPr>
            <a:lvl3pPr>
              <a:defRPr sz="4400" b="1">
                <a:solidFill>
                  <a:schemeClr val="tx2"/>
                </a:solidFill>
                <a:effectLst>
                  <a:outerShdw blurRad="38100" dist="38100" dir="2700000" algn="tl">
                    <a:srgbClr val="000000"/>
                  </a:outerShdw>
                </a:effectLst>
                <a:latin typeface="Garamond" panose="02020404030301010803" pitchFamily="18" charset="0"/>
              </a:defRPr>
            </a:lvl3pPr>
            <a:lvl4pPr>
              <a:defRPr sz="4400" b="1">
                <a:solidFill>
                  <a:schemeClr val="tx2"/>
                </a:solidFill>
                <a:effectLst>
                  <a:outerShdw blurRad="38100" dist="38100" dir="2700000" algn="tl">
                    <a:srgbClr val="000000"/>
                  </a:outerShdw>
                </a:effectLst>
                <a:latin typeface="Garamond" panose="02020404030301010803" pitchFamily="18" charset="0"/>
              </a:defRPr>
            </a:lvl4pPr>
            <a:lvl5pPr>
              <a:defRPr sz="4400" b="1">
                <a:solidFill>
                  <a:schemeClr val="tx2"/>
                </a:solidFill>
                <a:effectLst>
                  <a:outerShdw blurRad="38100" dist="38100" dir="2700000" algn="tl">
                    <a:srgbClr val="000000"/>
                  </a:outerShdw>
                </a:effectLst>
                <a:latin typeface="Garamond" panose="02020404030301010803" pitchFamily="18" charset="0"/>
              </a:defRPr>
            </a:lvl5pPr>
            <a:lvl6pPr marL="4572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6pPr>
            <a:lvl7pPr marL="9144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7pPr>
            <a:lvl8pPr marL="13716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8pPr>
            <a:lvl9pPr marL="18288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9pPr>
          </a:lstStyle>
          <a:p>
            <a:pPr eaLnBrk="1" hangingPunct="1">
              <a:defRPr/>
            </a:pPr>
            <a:r>
              <a:rPr lang="en-US" altLang="en-US" sz="2400" b="0">
                <a:solidFill>
                  <a:schemeClr val="accent2"/>
                </a:solidFill>
                <a:latin typeface=".VnTime" panose="020B7200000000000000" pitchFamily="34" charset="0"/>
              </a:rPr>
              <a:t>a) Listen to the news on solar energy and decide whether the statements are` true or false. Check (</a:t>
            </a:r>
            <a:r>
              <a:rPr lang="en-US" altLang="en-US" sz="2400" b="0">
                <a:solidFill>
                  <a:schemeClr val="accent2"/>
                </a:solidFill>
                <a:latin typeface=".VnTime" panose="020B7200000000000000" pitchFamily="34" charset="0"/>
                <a:sym typeface="Symbol" panose="05050102010706020507" pitchFamily="18" charset="2"/>
              </a:rPr>
              <a:t>) the boxes and correct the  false statements</a:t>
            </a:r>
            <a:r>
              <a:rPr lang="en-US" altLang="en-US" sz="2400">
                <a:solidFill>
                  <a:schemeClr val="accent2"/>
                </a:solidFill>
                <a:latin typeface=".VnTime" panose="020B7200000000000000" pitchFamily="34" charset="0"/>
                <a:sym typeface="Symbol" panose="05050102010706020507" pitchFamily="18" charset="2"/>
              </a:rPr>
              <a:t>.</a:t>
            </a:r>
          </a:p>
        </p:txBody>
      </p:sp>
      <p:sp>
        <p:nvSpPr>
          <p:cNvPr id="285702" name="Rectangle 6">
            <a:extLst>
              <a:ext uri="{FF2B5EF4-FFF2-40B4-BE49-F238E27FC236}">
                <a16:creationId xmlns:a16="http://schemas.microsoft.com/office/drawing/2014/main" id="{F63EE8B7-B44F-4350-A054-1C2574D579FD}"/>
              </a:ext>
            </a:extLst>
          </p:cNvPr>
          <p:cNvSpPr>
            <a:spLocks noChangeArrowheads="1"/>
          </p:cNvSpPr>
          <p:nvPr/>
        </p:nvSpPr>
        <p:spPr bwMode="auto">
          <a:xfrm>
            <a:off x="7848600" y="1981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b="1">
              <a:solidFill>
                <a:srgbClr val="FF3300"/>
              </a:solidFill>
              <a:latin typeface="Arial" panose="020B0604020202020204" pitchFamily="34" charset="0"/>
              <a:sym typeface="Symbol" panose="05050102010706020507" pitchFamily="18" charset="2"/>
            </a:endParaRPr>
          </a:p>
        </p:txBody>
      </p:sp>
      <p:sp>
        <p:nvSpPr>
          <p:cNvPr id="24583" name="Text Box 7">
            <a:extLst>
              <a:ext uri="{FF2B5EF4-FFF2-40B4-BE49-F238E27FC236}">
                <a16:creationId xmlns:a16="http://schemas.microsoft.com/office/drawing/2014/main" id="{24248847-169A-4831-A2BC-366E2ED2E3EC}"/>
              </a:ext>
            </a:extLst>
          </p:cNvPr>
          <p:cNvSpPr txBox="1">
            <a:spLocks noChangeArrowheads="1"/>
          </p:cNvSpPr>
          <p:nvPr/>
        </p:nvSpPr>
        <p:spPr bwMode="auto">
          <a:xfrm>
            <a:off x="7772400" y="1447800"/>
            <a:ext cx="457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b="1">
                <a:latin typeface="Arial" panose="020B0604020202020204" pitchFamily="34" charset="0"/>
              </a:rPr>
              <a:t>T</a:t>
            </a:r>
          </a:p>
        </p:txBody>
      </p:sp>
      <p:sp>
        <p:nvSpPr>
          <p:cNvPr id="24584" name="Text Box 8">
            <a:extLst>
              <a:ext uri="{FF2B5EF4-FFF2-40B4-BE49-F238E27FC236}">
                <a16:creationId xmlns:a16="http://schemas.microsoft.com/office/drawing/2014/main" id="{12E8A5AB-F44C-4F91-939B-73CB5BA91928}"/>
              </a:ext>
            </a:extLst>
          </p:cNvPr>
          <p:cNvSpPr txBox="1">
            <a:spLocks noChangeArrowheads="1"/>
          </p:cNvSpPr>
          <p:nvPr/>
        </p:nvSpPr>
        <p:spPr bwMode="auto">
          <a:xfrm>
            <a:off x="8458200" y="1447800"/>
            <a:ext cx="685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b="1">
                <a:latin typeface="Arial" panose="020B0604020202020204" pitchFamily="34" charset="0"/>
              </a:rPr>
              <a:t>F</a:t>
            </a:r>
          </a:p>
        </p:txBody>
      </p:sp>
      <p:sp>
        <p:nvSpPr>
          <p:cNvPr id="24585" name="Rectangle 9">
            <a:extLst>
              <a:ext uri="{FF2B5EF4-FFF2-40B4-BE49-F238E27FC236}">
                <a16:creationId xmlns:a16="http://schemas.microsoft.com/office/drawing/2014/main" id="{2E305536-2C82-499C-8DA9-B0D0469564EA}"/>
              </a:ext>
            </a:extLst>
          </p:cNvPr>
          <p:cNvSpPr>
            <a:spLocks noChangeArrowheads="1"/>
          </p:cNvSpPr>
          <p:nvPr/>
        </p:nvSpPr>
        <p:spPr bwMode="auto">
          <a:xfrm>
            <a:off x="8458200" y="1981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4586" name="Rectangle 10">
            <a:extLst>
              <a:ext uri="{FF2B5EF4-FFF2-40B4-BE49-F238E27FC236}">
                <a16:creationId xmlns:a16="http://schemas.microsoft.com/office/drawing/2014/main" id="{17A35435-C7AC-4C81-803E-F40507BBF53B}"/>
              </a:ext>
            </a:extLst>
          </p:cNvPr>
          <p:cNvSpPr>
            <a:spLocks noChangeArrowheads="1"/>
          </p:cNvSpPr>
          <p:nvPr/>
        </p:nvSpPr>
        <p:spPr bwMode="auto">
          <a:xfrm>
            <a:off x="7848600" y="24384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85707" name="Rectangle 11">
            <a:extLst>
              <a:ext uri="{FF2B5EF4-FFF2-40B4-BE49-F238E27FC236}">
                <a16:creationId xmlns:a16="http://schemas.microsoft.com/office/drawing/2014/main" id="{A6EA64B1-EB25-4383-A9CF-28A3CBDFB705}"/>
              </a:ext>
            </a:extLst>
          </p:cNvPr>
          <p:cNvSpPr>
            <a:spLocks noChangeArrowheads="1"/>
          </p:cNvSpPr>
          <p:nvPr/>
        </p:nvSpPr>
        <p:spPr bwMode="auto">
          <a:xfrm>
            <a:off x="7848600" y="3124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b="1">
              <a:latin typeface="Arial" panose="020B0604020202020204" pitchFamily="34" charset="0"/>
              <a:sym typeface="Symbol" panose="05050102010706020507" pitchFamily="18" charset="2"/>
            </a:endParaRPr>
          </a:p>
        </p:txBody>
      </p:sp>
      <p:sp>
        <p:nvSpPr>
          <p:cNvPr id="285708" name="Rectangle 12">
            <a:extLst>
              <a:ext uri="{FF2B5EF4-FFF2-40B4-BE49-F238E27FC236}">
                <a16:creationId xmlns:a16="http://schemas.microsoft.com/office/drawing/2014/main" id="{E94C2CBA-1202-4C75-B12E-6F4329228630}"/>
              </a:ext>
            </a:extLst>
          </p:cNvPr>
          <p:cNvSpPr>
            <a:spLocks noChangeArrowheads="1"/>
          </p:cNvSpPr>
          <p:nvPr/>
        </p:nvSpPr>
        <p:spPr bwMode="auto">
          <a:xfrm>
            <a:off x="7848600" y="3810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b="1">
              <a:solidFill>
                <a:srgbClr val="FF3300"/>
              </a:solidFill>
              <a:latin typeface="Arial" panose="020B0604020202020204" pitchFamily="34" charset="0"/>
              <a:sym typeface="Symbol" panose="05050102010706020507" pitchFamily="18" charset="2"/>
            </a:endParaRPr>
          </a:p>
        </p:txBody>
      </p:sp>
      <p:sp>
        <p:nvSpPr>
          <p:cNvPr id="24589" name="Rectangle 13">
            <a:extLst>
              <a:ext uri="{FF2B5EF4-FFF2-40B4-BE49-F238E27FC236}">
                <a16:creationId xmlns:a16="http://schemas.microsoft.com/office/drawing/2014/main" id="{27C56371-EC9F-4B9B-8F95-AFE6897292C4}"/>
              </a:ext>
            </a:extLst>
          </p:cNvPr>
          <p:cNvSpPr>
            <a:spLocks noChangeArrowheads="1"/>
          </p:cNvSpPr>
          <p:nvPr/>
        </p:nvSpPr>
        <p:spPr bwMode="auto">
          <a:xfrm>
            <a:off x="8458200" y="3810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4590" name="Rectangle 14">
            <a:extLst>
              <a:ext uri="{FF2B5EF4-FFF2-40B4-BE49-F238E27FC236}">
                <a16:creationId xmlns:a16="http://schemas.microsoft.com/office/drawing/2014/main" id="{E67C1A9C-8342-47AD-8EB1-B52922382768}"/>
              </a:ext>
            </a:extLst>
          </p:cNvPr>
          <p:cNvSpPr>
            <a:spLocks noChangeArrowheads="1"/>
          </p:cNvSpPr>
          <p:nvPr/>
        </p:nvSpPr>
        <p:spPr bwMode="auto">
          <a:xfrm>
            <a:off x="7848600" y="4191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85714" name="Rectangle 18">
            <a:extLst>
              <a:ext uri="{FF2B5EF4-FFF2-40B4-BE49-F238E27FC236}">
                <a16:creationId xmlns:a16="http://schemas.microsoft.com/office/drawing/2014/main" id="{077A2568-26E5-438D-922F-24828F60C662}"/>
              </a:ext>
            </a:extLst>
          </p:cNvPr>
          <p:cNvSpPr>
            <a:spLocks noChangeArrowheads="1"/>
          </p:cNvSpPr>
          <p:nvPr/>
        </p:nvSpPr>
        <p:spPr bwMode="auto">
          <a:xfrm>
            <a:off x="8458200" y="24384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b="1">
              <a:solidFill>
                <a:srgbClr val="FF3300"/>
              </a:solidFill>
              <a:latin typeface="Arial" panose="020B0604020202020204" pitchFamily="34" charset="0"/>
              <a:sym typeface="Symbol" panose="05050102010706020507" pitchFamily="18" charset="2"/>
            </a:endParaRPr>
          </a:p>
        </p:txBody>
      </p:sp>
      <p:sp>
        <p:nvSpPr>
          <p:cNvPr id="285715" name="Rectangle 19">
            <a:extLst>
              <a:ext uri="{FF2B5EF4-FFF2-40B4-BE49-F238E27FC236}">
                <a16:creationId xmlns:a16="http://schemas.microsoft.com/office/drawing/2014/main" id="{9C62FF5D-86B1-48A1-A401-177785CF96BA}"/>
              </a:ext>
            </a:extLst>
          </p:cNvPr>
          <p:cNvSpPr>
            <a:spLocks noChangeArrowheads="1"/>
          </p:cNvSpPr>
          <p:nvPr/>
        </p:nvSpPr>
        <p:spPr bwMode="auto">
          <a:xfrm>
            <a:off x="8458200" y="3124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b="1">
              <a:solidFill>
                <a:srgbClr val="FF3300"/>
              </a:solidFill>
              <a:latin typeface="Arial" panose="020B0604020202020204" pitchFamily="34" charset="0"/>
              <a:sym typeface="Symbol" panose="05050102010706020507" pitchFamily="18" charset="2"/>
            </a:endParaRPr>
          </a:p>
        </p:txBody>
      </p:sp>
      <p:sp>
        <p:nvSpPr>
          <p:cNvPr id="285716" name="Rectangle 20">
            <a:extLst>
              <a:ext uri="{FF2B5EF4-FFF2-40B4-BE49-F238E27FC236}">
                <a16:creationId xmlns:a16="http://schemas.microsoft.com/office/drawing/2014/main" id="{FF49AFE1-55AB-4365-AE0C-6EC8D09B698F}"/>
              </a:ext>
            </a:extLst>
          </p:cNvPr>
          <p:cNvSpPr>
            <a:spLocks noChangeArrowheads="1"/>
          </p:cNvSpPr>
          <p:nvPr/>
        </p:nvSpPr>
        <p:spPr bwMode="auto">
          <a:xfrm>
            <a:off x="8458200" y="4191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en-US" altLang="en-US" b="1">
              <a:solidFill>
                <a:srgbClr val="FF3300"/>
              </a:solidFill>
              <a:latin typeface="Arial" panose="020B0604020202020204" pitchFamily="34" charset="0"/>
              <a:sym typeface="Symbol" panose="05050102010706020507" pitchFamily="18" charset="2"/>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9" presetClass="entr" presetSubtype="0" fill="hold" grpId="0" nodeType="clickEffect">
                                  <p:stCondLst>
                                    <p:cond delay="0"/>
                                  </p:stCondLst>
                                  <p:childTnLst>
                                    <p:set>
                                      <p:cBhvr>
                                        <p:cTn id="6" dur="1" fill="hold">
                                          <p:stCondLst>
                                            <p:cond delay="0"/>
                                          </p:stCondLst>
                                        </p:cTn>
                                        <p:tgtEl>
                                          <p:spTgt spid="285701"/>
                                        </p:tgtEl>
                                        <p:attrNameLst>
                                          <p:attrName>style.visibility</p:attrName>
                                        </p:attrNameLst>
                                      </p:cBhvr>
                                      <p:to>
                                        <p:strVal val="visible"/>
                                      </p:to>
                                    </p:set>
                                    <p:anim calcmode="lin" valueType="num">
                                      <p:cBhvr>
                                        <p:cTn id="7" dur="1000" fill="hold"/>
                                        <p:tgtEl>
                                          <p:spTgt spid="285701"/>
                                        </p:tgtEl>
                                        <p:attrNameLst>
                                          <p:attrName>ppt_x</p:attrName>
                                        </p:attrNameLst>
                                      </p:cBhvr>
                                      <p:tavLst>
                                        <p:tav tm="0">
                                          <p:val>
                                            <p:strVal val="#ppt_x-.2"/>
                                          </p:val>
                                        </p:tav>
                                        <p:tav tm="100000">
                                          <p:val>
                                            <p:strVal val="#ppt_x"/>
                                          </p:val>
                                        </p:tav>
                                      </p:tavLst>
                                    </p:anim>
                                    <p:anim calcmode="lin" valueType="num">
                                      <p:cBhvr>
                                        <p:cTn id="8" dur="1000" fill="hold"/>
                                        <p:tgtEl>
                                          <p:spTgt spid="285701"/>
                                        </p:tgtEl>
                                        <p:attrNameLst>
                                          <p:attrName>ppt_y</p:attrName>
                                        </p:attrNameLst>
                                      </p:cBhvr>
                                      <p:tavLst>
                                        <p:tav tm="0">
                                          <p:val>
                                            <p:strVal val="#ppt_y"/>
                                          </p:val>
                                        </p:tav>
                                        <p:tav tm="100000">
                                          <p:val>
                                            <p:strVal val="#ppt_y"/>
                                          </p:val>
                                        </p:tav>
                                      </p:tavLst>
                                    </p:anim>
                                    <p:animEffect transition="in" filter="wipe(right)" prLst="gradientSize: 0.1">
                                      <p:cBhvr>
                                        <p:cTn id="9" dur="1000"/>
                                        <p:tgtEl>
                                          <p:spTgt spid="285701"/>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21" presetClass="entr" presetSubtype="4" fill="hold" grpId="0" nodeType="clickEffect">
                                  <p:stCondLst>
                                    <p:cond delay="0"/>
                                  </p:stCondLst>
                                  <p:childTnLst>
                                    <p:set>
                                      <p:cBhvr>
                                        <p:cTn id="13" dur="1" fill="hold">
                                          <p:stCondLst>
                                            <p:cond delay="0"/>
                                          </p:stCondLst>
                                        </p:cTn>
                                        <p:tgtEl>
                                          <p:spTgt spid="285699"/>
                                        </p:tgtEl>
                                        <p:attrNameLst>
                                          <p:attrName>style.visibility</p:attrName>
                                        </p:attrNameLst>
                                      </p:cBhvr>
                                      <p:to>
                                        <p:strVal val="visible"/>
                                      </p:to>
                                    </p:set>
                                    <p:animEffect transition="in" filter="wheel(4)">
                                      <p:cBhvr>
                                        <p:cTn id="14" dur="500"/>
                                        <p:tgtEl>
                                          <p:spTgt spid="285699"/>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4" presetClass="entr" presetSubtype="16" fill="hold" nodeType="clickEffect" nodePh="1">
                                  <p:stCondLst>
                                    <p:cond delay="0"/>
                                  </p:stCondLst>
                                  <p:endCondLst>
                                    <p:cond evt="begin" delay="0">
                                      <p:tn val="17"/>
                                    </p:cond>
                                  </p:endCondLst>
                                  <p:childTnLst>
                                    <p:set>
                                      <p:cBhvr>
                                        <p:cTn id="18" dur="1" fill="hold">
                                          <p:stCondLst>
                                            <p:cond delay="0"/>
                                          </p:stCondLst>
                                        </p:cTn>
                                        <p:tgtEl>
                                          <p:spTgt spid="285702">
                                            <p:txEl>
                                              <p:pRg st="0" end="0"/>
                                            </p:txEl>
                                          </p:spTgt>
                                        </p:tgtEl>
                                        <p:attrNameLst>
                                          <p:attrName>style.visibility</p:attrName>
                                        </p:attrNameLst>
                                      </p:cBhvr>
                                      <p:to>
                                        <p:strVal val="visible"/>
                                      </p:to>
                                    </p:set>
                                    <p:animEffect transition="in" filter="box(in)">
                                      <p:cBhvr>
                                        <p:cTn id="19" dur="500"/>
                                        <p:tgtEl>
                                          <p:spTgt spid="285702">
                                            <p:txEl>
                                              <p:pRg st="0" end="0"/>
                                            </p:txEl>
                                          </p:spTgt>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8" presetClass="entr" presetSubtype="16" fill="hold" nodeType="clickEffect" nodePh="1">
                                  <p:stCondLst>
                                    <p:cond delay="0"/>
                                  </p:stCondLst>
                                  <p:endCondLst>
                                    <p:cond evt="begin" delay="0">
                                      <p:tn val="22"/>
                                    </p:cond>
                                  </p:endCondLst>
                                  <p:childTnLst>
                                    <p:set>
                                      <p:cBhvr>
                                        <p:cTn id="23" dur="1" fill="hold">
                                          <p:stCondLst>
                                            <p:cond delay="0"/>
                                          </p:stCondLst>
                                        </p:cTn>
                                        <p:tgtEl>
                                          <p:spTgt spid="285707">
                                            <p:txEl>
                                              <p:pRg st="0" end="0"/>
                                            </p:txEl>
                                          </p:spTgt>
                                        </p:tgtEl>
                                        <p:attrNameLst>
                                          <p:attrName>style.visibility</p:attrName>
                                        </p:attrNameLst>
                                      </p:cBhvr>
                                      <p:to>
                                        <p:strVal val="visible"/>
                                      </p:to>
                                    </p:set>
                                    <p:animEffect transition="in" filter="diamond(in)">
                                      <p:cBhvr>
                                        <p:cTn id="24" dur="500"/>
                                        <p:tgtEl>
                                          <p:spTgt spid="285707">
                                            <p:txEl>
                                              <p:pRg st="0" end="0"/>
                                            </p:txEl>
                                          </p:spTgt>
                                        </p:tgtEl>
                                      </p:cBhvr>
                                    </p:animEffect>
                                  </p:childTnLst>
                                </p:cTn>
                              </p:par>
                            </p:childTnLst>
                          </p:cTn>
                        </p:par>
                      </p:childTnLst>
                    </p:cTn>
                  </p:par>
                  <p:par>
                    <p:cTn id="25" fill="hold" nodeType="clickPar">
                      <p:stCondLst>
                        <p:cond delay="indefinite"/>
                      </p:stCondLst>
                      <p:childTnLst>
                        <p:par>
                          <p:cTn id="26" fill="hold" nodeType="withGroup">
                            <p:stCondLst>
                              <p:cond delay="0"/>
                            </p:stCondLst>
                            <p:childTnLst>
                              <p:par>
                                <p:cTn id="27" presetID="4" presetClass="entr" presetSubtype="16" fill="hold" nodeType="clickEffect" nodePh="1">
                                  <p:stCondLst>
                                    <p:cond delay="0"/>
                                  </p:stCondLst>
                                  <p:endCondLst>
                                    <p:cond evt="begin" delay="0">
                                      <p:tn val="27"/>
                                    </p:cond>
                                  </p:endCondLst>
                                  <p:childTnLst>
                                    <p:set>
                                      <p:cBhvr>
                                        <p:cTn id="28" dur="1" fill="hold">
                                          <p:stCondLst>
                                            <p:cond delay="0"/>
                                          </p:stCondLst>
                                        </p:cTn>
                                        <p:tgtEl>
                                          <p:spTgt spid="285714">
                                            <p:txEl>
                                              <p:pRg st="0" end="0"/>
                                            </p:txEl>
                                          </p:spTgt>
                                        </p:tgtEl>
                                        <p:attrNameLst>
                                          <p:attrName>style.visibility</p:attrName>
                                        </p:attrNameLst>
                                      </p:cBhvr>
                                      <p:to>
                                        <p:strVal val="visible"/>
                                      </p:to>
                                    </p:set>
                                    <p:animEffect transition="in" filter="box(in)">
                                      <p:cBhvr>
                                        <p:cTn id="29" dur="500"/>
                                        <p:tgtEl>
                                          <p:spTgt spid="285714">
                                            <p:txEl>
                                              <p:pRg st="0" end="0"/>
                                            </p:txEl>
                                          </p:spTgt>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4" presetClass="entr" presetSubtype="16" fill="hold" nodeType="clickEffect" nodePh="1">
                                  <p:stCondLst>
                                    <p:cond delay="0"/>
                                  </p:stCondLst>
                                  <p:endCondLst>
                                    <p:cond evt="begin" delay="0">
                                      <p:tn val="32"/>
                                    </p:cond>
                                  </p:endCondLst>
                                  <p:childTnLst>
                                    <p:set>
                                      <p:cBhvr>
                                        <p:cTn id="33" dur="1" fill="hold">
                                          <p:stCondLst>
                                            <p:cond delay="0"/>
                                          </p:stCondLst>
                                        </p:cTn>
                                        <p:tgtEl>
                                          <p:spTgt spid="285715">
                                            <p:txEl>
                                              <p:pRg st="0" end="0"/>
                                            </p:txEl>
                                          </p:spTgt>
                                        </p:tgtEl>
                                        <p:attrNameLst>
                                          <p:attrName>style.visibility</p:attrName>
                                        </p:attrNameLst>
                                      </p:cBhvr>
                                      <p:to>
                                        <p:strVal val="visible"/>
                                      </p:to>
                                    </p:set>
                                    <p:animEffect transition="in" filter="box(in)">
                                      <p:cBhvr>
                                        <p:cTn id="34" dur="500"/>
                                        <p:tgtEl>
                                          <p:spTgt spid="285715">
                                            <p:txEl>
                                              <p:pRg st="0" end="0"/>
                                            </p:txEl>
                                          </p:spTgt>
                                        </p:tgtEl>
                                      </p:cBhvr>
                                    </p:animEffect>
                                  </p:childTnLst>
                                </p:cTn>
                              </p:par>
                            </p:childTnLst>
                          </p:cTn>
                        </p:par>
                      </p:childTnLst>
                    </p:cTn>
                  </p:par>
                  <p:par>
                    <p:cTn id="35" fill="hold" nodeType="clickPar">
                      <p:stCondLst>
                        <p:cond delay="indefinite"/>
                      </p:stCondLst>
                      <p:childTnLst>
                        <p:par>
                          <p:cTn id="36" fill="hold" nodeType="withGroup">
                            <p:stCondLst>
                              <p:cond delay="0"/>
                            </p:stCondLst>
                            <p:childTnLst>
                              <p:par>
                                <p:cTn id="37" presetID="5" presetClass="entr" presetSubtype="10" fill="hold" nodeType="clickEffect" nodePh="1">
                                  <p:stCondLst>
                                    <p:cond delay="0"/>
                                  </p:stCondLst>
                                  <p:endCondLst>
                                    <p:cond evt="begin" delay="0">
                                      <p:tn val="37"/>
                                    </p:cond>
                                  </p:endCondLst>
                                  <p:childTnLst>
                                    <p:set>
                                      <p:cBhvr>
                                        <p:cTn id="38" dur="1" fill="hold">
                                          <p:stCondLst>
                                            <p:cond delay="0"/>
                                          </p:stCondLst>
                                        </p:cTn>
                                        <p:tgtEl>
                                          <p:spTgt spid="285708">
                                            <p:txEl>
                                              <p:pRg st="0" end="0"/>
                                            </p:txEl>
                                          </p:spTgt>
                                        </p:tgtEl>
                                        <p:attrNameLst>
                                          <p:attrName>style.visibility</p:attrName>
                                        </p:attrNameLst>
                                      </p:cBhvr>
                                      <p:to>
                                        <p:strVal val="visible"/>
                                      </p:to>
                                    </p:set>
                                    <p:animEffect transition="in" filter="checkerboard(across)">
                                      <p:cBhvr>
                                        <p:cTn id="39" dur="500"/>
                                        <p:tgtEl>
                                          <p:spTgt spid="285708">
                                            <p:txEl>
                                              <p:pRg st="0" end="0"/>
                                            </p:txEl>
                                          </p:spTgt>
                                        </p:tgtEl>
                                      </p:cBhvr>
                                    </p:animEffect>
                                  </p:childTnLst>
                                </p:cTn>
                              </p:par>
                            </p:childTnLst>
                          </p:cTn>
                        </p:par>
                      </p:childTnLst>
                    </p:cTn>
                  </p:par>
                  <p:par>
                    <p:cTn id="40" fill="hold" nodeType="clickPar">
                      <p:stCondLst>
                        <p:cond delay="indefinite"/>
                      </p:stCondLst>
                      <p:childTnLst>
                        <p:par>
                          <p:cTn id="41" fill="hold" nodeType="withGroup">
                            <p:stCondLst>
                              <p:cond delay="0"/>
                            </p:stCondLst>
                            <p:childTnLst>
                              <p:par>
                                <p:cTn id="42" presetID="4" presetClass="entr" presetSubtype="16" fill="hold" nodeType="clickEffect" nodePh="1">
                                  <p:stCondLst>
                                    <p:cond delay="0"/>
                                  </p:stCondLst>
                                  <p:endCondLst>
                                    <p:cond evt="begin" delay="0">
                                      <p:tn val="42"/>
                                    </p:cond>
                                  </p:endCondLst>
                                  <p:childTnLst>
                                    <p:set>
                                      <p:cBhvr>
                                        <p:cTn id="43" dur="1" fill="hold">
                                          <p:stCondLst>
                                            <p:cond delay="0"/>
                                          </p:stCondLst>
                                        </p:cTn>
                                        <p:tgtEl>
                                          <p:spTgt spid="285716">
                                            <p:txEl>
                                              <p:pRg st="0" end="0"/>
                                            </p:txEl>
                                          </p:spTgt>
                                        </p:tgtEl>
                                        <p:attrNameLst>
                                          <p:attrName>style.visibility</p:attrName>
                                        </p:attrNameLst>
                                      </p:cBhvr>
                                      <p:to>
                                        <p:strVal val="visible"/>
                                      </p:to>
                                    </p:set>
                                    <p:animEffect transition="in" filter="box(in)">
                                      <p:cBhvr>
                                        <p:cTn id="44" dur="500"/>
                                        <p:tgtEl>
                                          <p:spTgt spid="285716">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5699" grpId="0" animBg="1"/>
      <p:bldP spid="285701"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ext Box 5">
            <a:extLst>
              <a:ext uri="{FF2B5EF4-FFF2-40B4-BE49-F238E27FC236}">
                <a16:creationId xmlns:a16="http://schemas.microsoft.com/office/drawing/2014/main" id="{9F462245-1806-4A1A-97A5-D9BA4536423A}"/>
              </a:ext>
            </a:extLst>
          </p:cNvPr>
          <p:cNvSpPr txBox="1">
            <a:spLocks noChangeArrowheads="1"/>
          </p:cNvSpPr>
          <p:nvPr/>
        </p:nvSpPr>
        <p:spPr bwMode="auto">
          <a:xfrm>
            <a:off x="685800" y="1066800"/>
            <a:ext cx="7848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5603" name="Rectangle 6">
            <a:extLst>
              <a:ext uri="{FF2B5EF4-FFF2-40B4-BE49-F238E27FC236}">
                <a16:creationId xmlns:a16="http://schemas.microsoft.com/office/drawing/2014/main" id="{367717D2-8514-4FA6-AFBC-256E86422572}"/>
              </a:ext>
            </a:extLst>
          </p:cNvPr>
          <p:cNvSpPr>
            <a:spLocks noGrp="1" noChangeArrowheads="1"/>
          </p:cNvSpPr>
          <p:nvPr>
            <p:ph type="title"/>
          </p:nvPr>
        </p:nvSpPr>
        <p:spPr>
          <a:xfrm>
            <a:off x="0" y="0"/>
            <a:ext cx="9144000" cy="6858000"/>
          </a:xfrm>
          <a:solidFill>
            <a:schemeClr val="bg1"/>
          </a:solidFill>
        </p:spPr>
        <p:txBody>
          <a:bodyPr/>
          <a:lstStyle/>
          <a:p>
            <a:pPr marL="838200" indent="-838200" algn="l" eaLnBrk="1" hangingPunct="1"/>
            <a:r>
              <a:rPr lang="en-US" altLang="en-US" sz="2400">
                <a:latin typeface=".VnTime" panose="020B7200000000000000" pitchFamily="34" charset="0"/>
              </a:rPr>
              <a:t>           1. Solar energy can be cheap and clean.</a:t>
            </a:r>
            <a:br>
              <a:rPr lang="en-US" altLang="en-US" sz="2400">
                <a:latin typeface=".VnTime" panose="020B7200000000000000" pitchFamily="34" charset="0"/>
              </a:rPr>
            </a:br>
            <a:r>
              <a:rPr lang="en-US" altLang="en-US" sz="2400">
                <a:latin typeface=".VnTime" panose="020B7200000000000000" pitchFamily="34" charset="0"/>
              </a:rPr>
              <a:t>2. Most of our electricity now comes from </a:t>
            </a:r>
            <a:br>
              <a:rPr lang="en-US" altLang="en-US" sz="2400">
                <a:latin typeface=".VnTime" panose="020B7200000000000000" pitchFamily="34" charset="0"/>
              </a:rPr>
            </a:br>
            <a:r>
              <a:rPr lang="en-US" altLang="en-US" sz="2400">
                <a:latin typeface=".VnTime" panose="020B7200000000000000" pitchFamily="34" charset="0"/>
              </a:rPr>
              <a:t>    nuclear power.</a:t>
            </a:r>
            <a:br>
              <a:rPr lang="en-US" altLang="en-US" sz="2400">
                <a:latin typeface=".VnTime" panose="020B7200000000000000" pitchFamily="34" charset="0"/>
              </a:rPr>
            </a:br>
            <a:r>
              <a:rPr lang="en-US" altLang="en-US" sz="2400">
                <a:latin typeface=".VnTime" panose="020B7200000000000000" pitchFamily="34" charset="0"/>
              </a:rPr>
              <a:t>3. The solar energy that gets to the Earth cannot </a:t>
            </a:r>
            <a:br>
              <a:rPr lang="en-US" altLang="en-US" sz="2400">
                <a:latin typeface=".VnTime" panose="020B7200000000000000" pitchFamily="34" charset="0"/>
              </a:rPr>
            </a:br>
            <a:r>
              <a:rPr lang="en-US" altLang="en-US" sz="2400">
                <a:latin typeface=".VnTime" panose="020B7200000000000000" pitchFamily="34" charset="0"/>
              </a:rPr>
              <a:t>    provide enough power for the world’s population.</a:t>
            </a:r>
            <a:br>
              <a:rPr lang="en-US" altLang="en-US" sz="2400">
                <a:latin typeface=".VnTime" panose="020B7200000000000000" pitchFamily="34" charset="0"/>
              </a:rPr>
            </a:br>
            <a:r>
              <a:rPr lang="en-US" altLang="en-US" sz="2400">
                <a:latin typeface=".VnTime" panose="020B7200000000000000" pitchFamily="34" charset="0"/>
              </a:rPr>
              <a:t>4. Solar energy can be used on cloudy days.</a:t>
            </a:r>
            <a:br>
              <a:rPr lang="en-US" altLang="en-US" sz="2400">
                <a:latin typeface=".VnTime" panose="020B7200000000000000" pitchFamily="34" charset="0"/>
              </a:rPr>
            </a:br>
            <a:r>
              <a:rPr lang="en-US" altLang="en-US" sz="2400">
                <a:latin typeface=".VnTime" panose="020B7200000000000000" pitchFamily="34" charset="0"/>
              </a:rPr>
              <a:t>5. All buildings in Sweden will be heated  by solar</a:t>
            </a:r>
            <a:br>
              <a:rPr lang="en-US" altLang="en-US" sz="2400">
                <a:latin typeface=".VnTime" panose="020B7200000000000000" pitchFamily="34" charset="0"/>
              </a:rPr>
            </a:br>
            <a:r>
              <a:rPr lang="en-US" altLang="en-US" sz="2400">
                <a:latin typeface=".VnTime" panose="020B7200000000000000" pitchFamily="34" charset="0"/>
              </a:rPr>
              <a:t>    energy in 2050</a:t>
            </a:r>
            <a:r>
              <a:rPr lang="en-US" altLang="en-US" sz="1800">
                <a:latin typeface=".VnTime" panose="020B7200000000000000" pitchFamily="34" charset="0"/>
              </a:rPr>
              <a:t>.</a:t>
            </a:r>
            <a:endParaRPr lang="en-US" altLang="en-US" sz="1800">
              <a:latin typeface=".VnBodoni" panose="020B7200000000000000" pitchFamily="34" charset="0"/>
            </a:endParaRPr>
          </a:p>
        </p:txBody>
      </p:sp>
      <p:sp>
        <p:nvSpPr>
          <p:cNvPr id="25604" name="Text Box 7">
            <a:extLst>
              <a:ext uri="{FF2B5EF4-FFF2-40B4-BE49-F238E27FC236}">
                <a16:creationId xmlns:a16="http://schemas.microsoft.com/office/drawing/2014/main" id="{6D5B4922-2B72-47AF-B52D-BA805C9958EA}"/>
              </a:ext>
            </a:extLst>
          </p:cNvPr>
          <p:cNvSpPr txBox="1">
            <a:spLocks noChangeArrowheads="1"/>
          </p:cNvSpPr>
          <p:nvPr/>
        </p:nvSpPr>
        <p:spPr bwMode="auto">
          <a:xfrm>
            <a:off x="1143000" y="685800"/>
            <a:ext cx="7239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5605" name="Rectangle 8">
            <a:extLst>
              <a:ext uri="{FF2B5EF4-FFF2-40B4-BE49-F238E27FC236}">
                <a16:creationId xmlns:a16="http://schemas.microsoft.com/office/drawing/2014/main" id="{20534257-7AA0-4CEE-A048-D2970639AF54}"/>
              </a:ext>
            </a:extLst>
          </p:cNvPr>
          <p:cNvSpPr>
            <a:spLocks noChangeArrowheads="1"/>
          </p:cNvSpPr>
          <p:nvPr/>
        </p:nvSpPr>
        <p:spPr bwMode="auto">
          <a:xfrm>
            <a:off x="533400" y="304800"/>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r>
              <a:rPr lang="en-US" altLang="en-US" sz="2400" b="1">
                <a:solidFill>
                  <a:schemeClr val="accent2"/>
                </a:solidFill>
              </a:rPr>
              <a:t>a) Listen to the news on solar energy and decide whether the statements are true or false. Check (</a:t>
            </a:r>
            <a:r>
              <a:rPr lang="en-US" altLang="en-US" sz="2400" b="1">
                <a:solidFill>
                  <a:schemeClr val="accent2"/>
                </a:solidFill>
                <a:sym typeface="Symbol" panose="05050102010706020507" pitchFamily="18" charset="2"/>
              </a:rPr>
              <a:t>) the boxes and correct the  false statements</a:t>
            </a:r>
            <a:r>
              <a:rPr lang="en-US" altLang="en-US" sz="2400">
                <a:solidFill>
                  <a:schemeClr val="accent2"/>
                </a:solidFill>
                <a:sym typeface="Symbol" panose="05050102010706020507" pitchFamily="18" charset="2"/>
              </a:rPr>
              <a:t>.</a:t>
            </a:r>
          </a:p>
        </p:txBody>
      </p:sp>
      <p:sp>
        <p:nvSpPr>
          <p:cNvPr id="130057" name="Rectangle 9">
            <a:extLst>
              <a:ext uri="{FF2B5EF4-FFF2-40B4-BE49-F238E27FC236}">
                <a16:creationId xmlns:a16="http://schemas.microsoft.com/office/drawing/2014/main" id="{6176F625-8728-4937-A2AB-6DBF787C0AE0}"/>
              </a:ext>
            </a:extLst>
          </p:cNvPr>
          <p:cNvSpPr>
            <a:spLocks noChangeArrowheads="1"/>
          </p:cNvSpPr>
          <p:nvPr/>
        </p:nvSpPr>
        <p:spPr bwMode="auto">
          <a:xfrm>
            <a:off x="7848600" y="1981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b="1">
                <a:solidFill>
                  <a:srgbClr val="FF3300"/>
                </a:solidFill>
                <a:latin typeface="Arial" panose="020B0604020202020204" pitchFamily="34" charset="0"/>
                <a:sym typeface="Symbol" panose="05050102010706020507" pitchFamily="18" charset="2"/>
              </a:rPr>
              <a:t></a:t>
            </a:r>
          </a:p>
        </p:txBody>
      </p:sp>
      <p:sp>
        <p:nvSpPr>
          <p:cNvPr id="25607" name="Text Box 27">
            <a:extLst>
              <a:ext uri="{FF2B5EF4-FFF2-40B4-BE49-F238E27FC236}">
                <a16:creationId xmlns:a16="http://schemas.microsoft.com/office/drawing/2014/main" id="{A7D0E82B-7CD5-4467-9263-D762CA974764}"/>
              </a:ext>
            </a:extLst>
          </p:cNvPr>
          <p:cNvSpPr txBox="1">
            <a:spLocks noChangeArrowheads="1"/>
          </p:cNvSpPr>
          <p:nvPr/>
        </p:nvSpPr>
        <p:spPr bwMode="auto">
          <a:xfrm>
            <a:off x="7772400" y="1447800"/>
            <a:ext cx="457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b="1">
                <a:latin typeface="Arial" panose="020B0604020202020204" pitchFamily="34" charset="0"/>
              </a:rPr>
              <a:t>T</a:t>
            </a:r>
          </a:p>
        </p:txBody>
      </p:sp>
      <p:sp>
        <p:nvSpPr>
          <p:cNvPr id="25608" name="Text Box 28">
            <a:extLst>
              <a:ext uri="{FF2B5EF4-FFF2-40B4-BE49-F238E27FC236}">
                <a16:creationId xmlns:a16="http://schemas.microsoft.com/office/drawing/2014/main" id="{3F0474A9-46DE-430F-9BB8-D795FB6BEFC3}"/>
              </a:ext>
            </a:extLst>
          </p:cNvPr>
          <p:cNvSpPr txBox="1">
            <a:spLocks noChangeArrowheads="1"/>
          </p:cNvSpPr>
          <p:nvPr/>
        </p:nvSpPr>
        <p:spPr bwMode="auto">
          <a:xfrm>
            <a:off x="8458200" y="1447800"/>
            <a:ext cx="685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b="1">
                <a:latin typeface="Arial" panose="020B0604020202020204" pitchFamily="34" charset="0"/>
              </a:rPr>
              <a:t>F</a:t>
            </a:r>
          </a:p>
        </p:txBody>
      </p:sp>
      <p:sp>
        <p:nvSpPr>
          <p:cNvPr id="25609" name="Rectangle 29">
            <a:extLst>
              <a:ext uri="{FF2B5EF4-FFF2-40B4-BE49-F238E27FC236}">
                <a16:creationId xmlns:a16="http://schemas.microsoft.com/office/drawing/2014/main" id="{4062BE6D-F801-415F-ABEB-F9C0E3B4F920}"/>
              </a:ext>
            </a:extLst>
          </p:cNvPr>
          <p:cNvSpPr>
            <a:spLocks noChangeArrowheads="1"/>
          </p:cNvSpPr>
          <p:nvPr/>
        </p:nvSpPr>
        <p:spPr bwMode="auto">
          <a:xfrm>
            <a:off x="8458200" y="1981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5610" name="Rectangle 30">
            <a:extLst>
              <a:ext uri="{FF2B5EF4-FFF2-40B4-BE49-F238E27FC236}">
                <a16:creationId xmlns:a16="http://schemas.microsoft.com/office/drawing/2014/main" id="{60F26BA4-0F73-4E67-8F8B-0EECBDD44AAF}"/>
              </a:ext>
            </a:extLst>
          </p:cNvPr>
          <p:cNvSpPr>
            <a:spLocks noChangeArrowheads="1"/>
          </p:cNvSpPr>
          <p:nvPr/>
        </p:nvSpPr>
        <p:spPr bwMode="auto">
          <a:xfrm>
            <a:off x="7848600" y="24384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130082" name="Rectangle 34">
            <a:extLst>
              <a:ext uri="{FF2B5EF4-FFF2-40B4-BE49-F238E27FC236}">
                <a16:creationId xmlns:a16="http://schemas.microsoft.com/office/drawing/2014/main" id="{655CBFA2-E005-45C7-AA19-0239013CEBD5}"/>
              </a:ext>
            </a:extLst>
          </p:cNvPr>
          <p:cNvSpPr>
            <a:spLocks noChangeArrowheads="1"/>
          </p:cNvSpPr>
          <p:nvPr/>
        </p:nvSpPr>
        <p:spPr bwMode="auto">
          <a:xfrm>
            <a:off x="7848600" y="3124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b="1">
              <a:latin typeface="Arial" panose="020B0604020202020204" pitchFamily="34" charset="0"/>
              <a:sym typeface="Symbol" panose="05050102010706020507" pitchFamily="18" charset="2"/>
            </a:endParaRPr>
          </a:p>
        </p:txBody>
      </p:sp>
      <p:sp>
        <p:nvSpPr>
          <p:cNvPr id="130083" name="Rectangle 35">
            <a:extLst>
              <a:ext uri="{FF2B5EF4-FFF2-40B4-BE49-F238E27FC236}">
                <a16:creationId xmlns:a16="http://schemas.microsoft.com/office/drawing/2014/main" id="{73E817EF-BCB5-4D70-9537-80E86E5BC71D}"/>
              </a:ext>
            </a:extLst>
          </p:cNvPr>
          <p:cNvSpPr>
            <a:spLocks noChangeArrowheads="1"/>
          </p:cNvSpPr>
          <p:nvPr/>
        </p:nvSpPr>
        <p:spPr bwMode="auto">
          <a:xfrm>
            <a:off x="7848600" y="3810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b="1">
                <a:solidFill>
                  <a:srgbClr val="FF3300"/>
                </a:solidFill>
                <a:latin typeface="Arial" panose="020B0604020202020204" pitchFamily="34" charset="0"/>
                <a:sym typeface="Symbol" panose="05050102010706020507" pitchFamily="18" charset="2"/>
              </a:rPr>
              <a:t></a:t>
            </a:r>
          </a:p>
        </p:txBody>
      </p:sp>
      <p:sp>
        <p:nvSpPr>
          <p:cNvPr id="25613" name="Rectangle 36">
            <a:extLst>
              <a:ext uri="{FF2B5EF4-FFF2-40B4-BE49-F238E27FC236}">
                <a16:creationId xmlns:a16="http://schemas.microsoft.com/office/drawing/2014/main" id="{6937B5C5-AB30-4856-828E-024E54CB2579}"/>
              </a:ext>
            </a:extLst>
          </p:cNvPr>
          <p:cNvSpPr>
            <a:spLocks noChangeArrowheads="1"/>
          </p:cNvSpPr>
          <p:nvPr/>
        </p:nvSpPr>
        <p:spPr bwMode="auto">
          <a:xfrm>
            <a:off x="8458200" y="3810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25614" name="Rectangle 37">
            <a:extLst>
              <a:ext uri="{FF2B5EF4-FFF2-40B4-BE49-F238E27FC236}">
                <a16:creationId xmlns:a16="http://schemas.microsoft.com/office/drawing/2014/main" id="{6FA9E10D-0D6F-483C-A0F1-2A3654BB6397}"/>
              </a:ext>
            </a:extLst>
          </p:cNvPr>
          <p:cNvSpPr>
            <a:spLocks noChangeArrowheads="1"/>
          </p:cNvSpPr>
          <p:nvPr/>
        </p:nvSpPr>
        <p:spPr bwMode="auto">
          <a:xfrm>
            <a:off x="7848600" y="4191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endParaRPr lang="vi-VN" altLang="en-US">
              <a:latin typeface="Arial" panose="020B0604020202020204" pitchFamily="34" charset="0"/>
            </a:endParaRPr>
          </a:p>
        </p:txBody>
      </p:sp>
      <p:sp>
        <p:nvSpPr>
          <p:cNvPr id="130089" name="Text Box 41">
            <a:extLst>
              <a:ext uri="{FF2B5EF4-FFF2-40B4-BE49-F238E27FC236}">
                <a16:creationId xmlns:a16="http://schemas.microsoft.com/office/drawing/2014/main" id="{79953D96-9DFB-41B0-934B-FACD5C44FEC3}"/>
              </a:ext>
            </a:extLst>
          </p:cNvPr>
          <p:cNvSpPr txBox="1">
            <a:spLocks noChangeArrowheads="1"/>
          </p:cNvSpPr>
          <p:nvPr/>
        </p:nvSpPr>
        <p:spPr bwMode="auto">
          <a:xfrm>
            <a:off x="685800" y="5181600"/>
            <a:ext cx="8763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3300"/>
                </a:solidFill>
              </a:rPr>
              <a:t> </a:t>
            </a:r>
            <a:r>
              <a:rPr lang="en-US" altLang="en-US" sz="2000" i="1">
                <a:solidFill>
                  <a:srgbClr val="FF3300"/>
                </a:solidFill>
              </a:rPr>
              <a:t>2) Most of our electricity comes from the use of coal, gas, oil, or nuclear power.</a:t>
            </a:r>
          </a:p>
        </p:txBody>
      </p:sp>
      <p:sp>
        <p:nvSpPr>
          <p:cNvPr id="130090" name="Text Box 42">
            <a:extLst>
              <a:ext uri="{FF2B5EF4-FFF2-40B4-BE49-F238E27FC236}">
                <a16:creationId xmlns:a16="http://schemas.microsoft.com/office/drawing/2014/main" id="{CB632146-A484-4F09-8A13-B6BC41E4A663}"/>
              </a:ext>
            </a:extLst>
          </p:cNvPr>
          <p:cNvSpPr txBox="1">
            <a:spLocks noChangeArrowheads="1"/>
          </p:cNvSpPr>
          <p:nvPr/>
        </p:nvSpPr>
        <p:spPr bwMode="auto">
          <a:xfrm>
            <a:off x="762000" y="5638800"/>
            <a:ext cx="70866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000" i="1">
                <a:solidFill>
                  <a:srgbClr val="FF3300"/>
                </a:solidFill>
              </a:rPr>
              <a:t>3) It is enough to provide power for total population.</a:t>
            </a:r>
          </a:p>
        </p:txBody>
      </p:sp>
      <p:sp>
        <p:nvSpPr>
          <p:cNvPr id="130091" name="Text Box 43">
            <a:extLst>
              <a:ext uri="{FF2B5EF4-FFF2-40B4-BE49-F238E27FC236}">
                <a16:creationId xmlns:a16="http://schemas.microsoft.com/office/drawing/2014/main" id="{79A8E021-FFA0-4E06-86D6-CD929D835435}"/>
              </a:ext>
            </a:extLst>
          </p:cNvPr>
          <p:cNvSpPr txBox="1">
            <a:spLocks noChangeArrowheads="1"/>
          </p:cNvSpPr>
          <p:nvPr/>
        </p:nvSpPr>
        <p:spPr bwMode="auto">
          <a:xfrm>
            <a:off x="762000" y="6019800"/>
            <a:ext cx="71628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000" i="1">
                <a:solidFill>
                  <a:srgbClr val="FF3300"/>
                </a:solidFill>
              </a:rPr>
              <a:t>5) In 2015.</a:t>
            </a:r>
          </a:p>
        </p:txBody>
      </p:sp>
      <p:sp>
        <p:nvSpPr>
          <p:cNvPr id="130092" name="Rectangle 44">
            <a:extLst>
              <a:ext uri="{FF2B5EF4-FFF2-40B4-BE49-F238E27FC236}">
                <a16:creationId xmlns:a16="http://schemas.microsoft.com/office/drawing/2014/main" id="{F875A61F-8CF7-4F5B-9F05-DEF093A7BE24}"/>
              </a:ext>
            </a:extLst>
          </p:cNvPr>
          <p:cNvSpPr>
            <a:spLocks noChangeArrowheads="1"/>
          </p:cNvSpPr>
          <p:nvPr/>
        </p:nvSpPr>
        <p:spPr bwMode="auto">
          <a:xfrm>
            <a:off x="8458200" y="24384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b="1">
                <a:solidFill>
                  <a:srgbClr val="FF3300"/>
                </a:solidFill>
                <a:latin typeface="Arial" panose="020B0604020202020204" pitchFamily="34" charset="0"/>
                <a:sym typeface="Symbol" panose="05050102010706020507" pitchFamily="18" charset="2"/>
              </a:rPr>
              <a:t></a:t>
            </a:r>
          </a:p>
        </p:txBody>
      </p:sp>
      <p:sp>
        <p:nvSpPr>
          <p:cNvPr id="130093" name="Rectangle 45">
            <a:extLst>
              <a:ext uri="{FF2B5EF4-FFF2-40B4-BE49-F238E27FC236}">
                <a16:creationId xmlns:a16="http://schemas.microsoft.com/office/drawing/2014/main" id="{5C521365-259C-4164-9669-EA81F14C3CAF}"/>
              </a:ext>
            </a:extLst>
          </p:cNvPr>
          <p:cNvSpPr>
            <a:spLocks noChangeArrowheads="1"/>
          </p:cNvSpPr>
          <p:nvPr/>
        </p:nvSpPr>
        <p:spPr bwMode="auto">
          <a:xfrm>
            <a:off x="8458200" y="31242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b="1">
                <a:solidFill>
                  <a:srgbClr val="FF3300"/>
                </a:solidFill>
                <a:latin typeface="Arial" panose="020B0604020202020204" pitchFamily="34" charset="0"/>
                <a:sym typeface="Symbol" panose="05050102010706020507" pitchFamily="18" charset="2"/>
              </a:rPr>
              <a:t></a:t>
            </a:r>
          </a:p>
        </p:txBody>
      </p:sp>
      <p:sp>
        <p:nvSpPr>
          <p:cNvPr id="130094" name="Rectangle 46">
            <a:extLst>
              <a:ext uri="{FF2B5EF4-FFF2-40B4-BE49-F238E27FC236}">
                <a16:creationId xmlns:a16="http://schemas.microsoft.com/office/drawing/2014/main" id="{AC078AD1-A16C-4077-BCEA-E3EB23B8AED2}"/>
              </a:ext>
            </a:extLst>
          </p:cNvPr>
          <p:cNvSpPr>
            <a:spLocks noChangeArrowheads="1"/>
          </p:cNvSpPr>
          <p:nvPr/>
        </p:nvSpPr>
        <p:spPr bwMode="auto">
          <a:xfrm>
            <a:off x="8458200" y="4191000"/>
            <a:ext cx="304800" cy="304800"/>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b="1">
                <a:solidFill>
                  <a:srgbClr val="FF3300"/>
                </a:solidFill>
                <a:latin typeface="Arial" panose="020B0604020202020204" pitchFamily="34" charset="0"/>
                <a:sym typeface="Symbol" panose="05050102010706020507" pitchFamily="18" charset="2"/>
              </a:rPr>
              <a:t></a:t>
            </a:r>
          </a:p>
        </p:txBody>
      </p:sp>
      <p:sp>
        <p:nvSpPr>
          <p:cNvPr id="130095" name="Text Box 47">
            <a:extLst>
              <a:ext uri="{FF2B5EF4-FFF2-40B4-BE49-F238E27FC236}">
                <a16:creationId xmlns:a16="http://schemas.microsoft.com/office/drawing/2014/main" id="{2AA91AB9-D526-4E9E-8AE7-43966A522F84}"/>
              </a:ext>
            </a:extLst>
          </p:cNvPr>
          <p:cNvSpPr txBox="1">
            <a:spLocks noChangeArrowheads="1"/>
          </p:cNvSpPr>
          <p:nvPr/>
        </p:nvSpPr>
        <p:spPr bwMode="auto">
          <a:xfrm>
            <a:off x="762000" y="4876800"/>
            <a:ext cx="594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b="1" u="sng">
                <a:solidFill>
                  <a:schemeClr val="accent2"/>
                </a:solidFill>
              </a:rPr>
              <a:t>Correct  the false statements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130095"/>
                                        </p:tgtEl>
                                        <p:attrNameLst>
                                          <p:attrName>style.visibility</p:attrName>
                                        </p:attrNameLst>
                                      </p:cBhvr>
                                      <p:to>
                                        <p:strVal val="visible"/>
                                      </p:to>
                                    </p:set>
                                    <p:animEffect transition="in" filter="box(in)">
                                      <p:cBhvr>
                                        <p:cTn id="7" dur="500"/>
                                        <p:tgtEl>
                                          <p:spTgt spid="13009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nodeType="clickEffect">
                                  <p:stCondLst>
                                    <p:cond delay="0"/>
                                  </p:stCondLst>
                                  <p:childTnLst>
                                    <p:set>
                                      <p:cBhvr>
                                        <p:cTn id="11" dur="1" fill="hold">
                                          <p:stCondLst>
                                            <p:cond delay="0"/>
                                          </p:stCondLst>
                                        </p:cTn>
                                        <p:tgtEl>
                                          <p:spTgt spid="130057">
                                            <p:txEl>
                                              <p:pRg st="0" end="0"/>
                                            </p:txEl>
                                          </p:spTgt>
                                        </p:tgtEl>
                                        <p:attrNameLst>
                                          <p:attrName>style.visibility</p:attrName>
                                        </p:attrNameLst>
                                      </p:cBhvr>
                                      <p:to>
                                        <p:strVal val="visible"/>
                                      </p:to>
                                    </p:set>
                                    <p:animEffect transition="in" filter="box(in)">
                                      <p:cBhvr>
                                        <p:cTn id="12" dur="500"/>
                                        <p:tgtEl>
                                          <p:spTgt spid="130057">
                                            <p:txEl>
                                              <p:pRg st="0" end="0"/>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8" presetClass="entr" presetSubtype="16" fill="hold" nodeType="clickEffect" nodePh="1">
                                  <p:stCondLst>
                                    <p:cond delay="0"/>
                                  </p:stCondLst>
                                  <p:endCondLst>
                                    <p:cond evt="begin" delay="0">
                                      <p:tn val="15"/>
                                    </p:cond>
                                  </p:endCondLst>
                                  <p:childTnLst>
                                    <p:set>
                                      <p:cBhvr>
                                        <p:cTn id="16" dur="1" fill="hold">
                                          <p:stCondLst>
                                            <p:cond delay="0"/>
                                          </p:stCondLst>
                                        </p:cTn>
                                        <p:tgtEl>
                                          <p:spTgt spid="130082">
                                            <p:txEl>
                                              <p:pRg st="0" end="0"/>
                                            </p:txEl>
                                          </p:spTgt>
                                        </p:tgtEl>
                                        <p:attrNameLst>
                                          <p:attrName>style.visibility</p:attrName>
                                        </p:attrNameLst>
                                      </p:cBhvr>
                                      <p:to>
                                        <p:strVal val="visible"/>
                                      </p:to>
                                    </p:set>
                                    <p:animEffect transition="in" filter="diamond(in)">
                                      <p:cBhvr>
                                        <p:cTn id="17" dur="500"/>
                                        <p:tgtEl>
                                          <p:spTgt spid="130082">
                                            <p:txEl>
                                              <p:pRg st="0" end="0"/>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4" presetClass="entr" presetSubtype="16" fill="hold" nodeType="clickEffect">
                                  <p:stCondLst>
                                    <p:cond delay="0"/>
                                  </p:stCondLst>
                                  <p:childTnLst>
                                    <p:set>
                                      <p:cBhvr>
                                        <p:cTn id="21" dur="1" fill="hold">
                                          <p:stCondLst>
                                            <p:cond delay="0"/>
                                          </p:stCondLst>
                                        </p:cTn>
                                        <p:tgtEl>
                                          <p:spTgt spid="130092">
                                            <p:txEl>
                                              <p:pRg st="0" end="0"/>
                                            </p:txEl>
                                          </p:spTgt>
                                        </p:tgtEl>
                                        <p:attrNameLst>
                                          <p:attrName>style.visibility</p:attrName>
                                        </p:attrNameLst>
                                      </p:cBhvr>
                                      <p:to>
                                        <p:strVal val="visible"/>
                                      </p:to>
                                    </p:set>
                                    <p:animEffect transition="in" filter="box(in)">
                                      <p:cBhvr>
                                        <p:cTn id="22" dur="500"/>
                                        <p:tgtEl>
                                          <p:spTgt spid="130092">
                                            <p:txEl>
                                              <p:pRg st="0" end="0"/>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130089"/>
                                        </p:tgtEl>
                                        <p:attrNameLst>
                                          <p:attrName>style.visibility</p:attrName>
                                        </p:attrNameLst>
                                      </p:cBhvr>
                                      <p:to>
                                        <p:strVal val="visible"/>
                                      </p:to>
                                    </p:set>
                                    <p:anim calcmode="lin" valueType="num">
                                      <p:cBhvr additive="base">
                                        <p:cTn id="27" dur="1000" fill="hold"/>
                                        <p:tgtEl>
                                          <p:spTgt spid="130089"/>
                                        </p:tgtEl>
                                        <p:attrNameLst>
                                          <p:attrName>ppt_x</p:attrName>
                                        </p:attrNameLst>
                                      </p:cBhvr>
                                      <p:tavLst>
                                        <p:tav tm="0">
                                          <p:val>
                                            <p:strVal val="#ppt_x"/>
                                          </p:val>
                                        </p:tav>
                                        <p:tav tm="100000">
                                          <p:val>
                                            <p:strVal val="#ppt_x"/>
                                          </p:val>
                                        </p:tav>
                                      </p:tavLst>
                                    </p:anim>
                                    <p:anim calcmode="lin" valueType="num">
                                      <p:cBhvr additive="base">
                                        <p:cTn id="28" dur="1000" fill="hold"/>
                                        <p:tgtEl>
                                          <p:spTgt spid="130089"/>
                                        </p:tgtEl>
                                        <p:attrNameLst>
                                          <p:attrName>ppt_y</p:attrName>
                                        </p:attrNameLst>
                                      </p:cBhvr>
                                      <p:tavLst>
                                        <p:tav tm="0">
                                          <p:val>
                                            <p:strVal val="1+#ppt_h/2"/>
                                          </p:val>
                                        </p:tav>
                                        <p:tav tm="100000">
                                          <p:val>
                                            <p:strVal val="#ppt_y"/>
                                          </p:val>
                                        </p:tav>
                                      </p:tavLst>
                                    </p:anim>
                                  </p:childTnLst>
                                </p:cTn>
                              </p:par>
                            </p:childTnLst>
                          </p:cTn>
                        </p:par>
                      </p:childTnLst>
                    </p:cTn>
                  </p:par>
                  <p:par>
                    <p:cTn id="29" fill="hold" nodeType="clickPar">
                      <p:stCondLst>
                        <p:cond delay="indefinite"/>
                      </p:stCondLst>
                      <p:childTnLst>
                        <p:par>
                          <p:cTn id="30" fill="hold" nodeType="withGroup">
                            <p:stCondLst>
                              <p:cond delay="0"/>
                            </p:stCondLst>
                            <p:childTnLst>
                              <p:par>
                                <p:cTn id="31" presetID="4" presetClass="entr" presetSubtype="16" fill="hold" nodeType="clickEffect">
                                  <p:stCondLst>
                                    <p:cond delay="0"/>
                                  </p:stCondLst>
                                  <p:childTnLst>
                                    <p:set>
                                      <p:cBhvr>
                                        <p:cTn id="32" dur="1" fill="hold">
                                          <p:stCondLst>
                                            <p:cond delay="0"/>
                                          </p:stCondLst>
                                        </p:cTn>
                                        <p:tgtEl>
                                          <p:spTgt spid="130093">
                                            <p:txEl>
                                              <p:pRg st="0" end="0"/>
                                            </p:txEl>
                                          </p:spTgt>
                                        </p:tgtEl>
                                        <p:attrNameLst>
                                          <p:attrName>style.visibility</p:attrName>
                                        </p:attrNameLst>
                                      </p:cBhvr>
                                      <p:to>
                                        <p:strVal val="visible"/>
                                      </p:to>
                                    </p:set>
                                    <p:animEffect transition="in" filter="box(in)">
                                      <p:cBhvr>
                                        <p:cTn id="33" dur="500"/>
                                        <p:tgtEl>
                                          <p:spTgt spid="130093">
                                            <p:txEl>
                                              <p:pRg st="0" end="0"/>
                                            </p:txEl>
                                          </p:spTgt>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7" presetClass="entr" presetSubtype="0" fill="hold" grpId="0" nodeType="clickEffect">
                                  <p:stCondLst>
                                    <p:cond delay="0"/>
                                  </p:stCondLst>
                                  <p:iterate type="lt">
                                    <p:tmPct val="50000"/>
                                  </p:iterate>
                                  <p:childTnLst>
                                    <p:set>
                                      <p:cBhvr>
                                        <p:cTn id="37" dur="1" fill="hold">
                                          <p:stCondLst>
                                            <p:cond delay="0"/>
                                          </p:stCondLst>
                                        </p:cTn>
                                        <p:tgtEl>
                                          <p:spTgt spid="130090"/>
                                        </p:tgtEl>
                                        <p:attrNameLst>
                                          <p:attrName>style.visibility</p:attrName>
                                        </p:attrNameLst>
                                      </p:cBhvr>
                                      <p:to>
                                        <p:strVal val="visible"/>
                                      </p:to>
                                    </p:set>
                                    <p:anim calcmode="discrete" valueType="clr">
                                      <p:cBhvr override="childStyle">
                                        <p:cTn id="38" dur="80"/>
                                        <p:tgtEl>
                                          <p:spTgt spid="130090"/>
                                        </p:tgtEl>
                                        <p:attrNameLst>
                                          <p:attrName>style.color</p:attrName>
                                        </p:attrNameLst>
                                      </p:cBhvr>
                                      <p:tavLst>
                                        <p:tav tm="0">
                                          <p:val>
                                            <p:clrVal>
                                              <a:schemeClr val="accent2"/>
                                            </p:clrVal>
                                          </p:val>
                                        </p:tav>
                                        <p:tav tm="50000">
                                          <p:val>
                                            <p:clrVal>
                                              <a:schemeClr val="hlink"/>
                                            </p:clrVal>
                                          </p:val>
                                        </p:tav>
                                      </p:tavLst>
                                    </p:anim>
                                    <p:anim calcmode="discrete" valueType="clr">
                                      <p:cBhvr>
                                        <p:cTn id="39" dur="80"/>
                                        <p:tgtEl>
                                          <p:spTgt spid="130090"/>
                                        </p:tgtEl>
                                        <p:attrNameLst>
                                          <p:attrName>fillcolor</p:attrName>
                                        </p:attrNameLst>
                                      </p:cBhvr>
                                      <p:tavLst>
                                        <p:tav tm="0">
                                          <p:val>
                                            <p:clrVal>
                                              <a:schemeClr val="accent2"/>
                                            </p:clrVal>
                                          </p:val>
                                        </p:tav>
                                        <p:tav tm="50000">
                                          <p:val>
                                            <p:clrVal>
                                              <a:schemeClr val="hlink"/>
                                            </p:clrVal>
                                          </p:val>
                                        </p:tav>
                                      </p:tavLst>
                                    </p:anim>
                                    <p:set>
                                      <p:cBhvr>
                                        <p:cTn id="40" dur="80"/>
                                        <p:tgtEl>
                                          <p:spTgt spid="130090"/>
                                        </p:tgtEl>
                                        <p:attrNameLst>
                                          <p:attrName>fill.type</p:attrName>
                                        </p:attrNameLst>
                                      </p:cBhvr>
                                      <p:to>
                                        <p:strVal val="solid"/>
                                      </p:to>
                                    </p:set>
                                  </p:childTnLst>
                                </p:cTn>
                              </p:par>
                            </p:childTnLst>
                          </p:cTn>
                        </p:par>
                      </p:childTnLst>
                    </p:cTn>
                  </p:par>
                  <p:par>
                    <p:cTn id="41" fill="hold" nodeType="clickPar">
                      <p:stCondLst>
                        <p:cond delay="indefinite"/>
                      </p:stCondLst>
                      <p:childTnLst>
                        <p:par>
                          <p:cTn id="42" fill="hold" nodeType="withGroup">
                            <p:stCondLst>
                              <p:cond delay="0"/>
                            </p:stCondLst>
                            <p:childTnLst>
                              <p:par>
                                <p:cTn id="43" presetID="5" presetClass="entr" presetSubtype="10" fill="hold" nodeType="clickEffect">
                                  <p:stCondLst>
                                    <p:cond delay="0"/>
                                  </p:stCondLst>
                                  <p:childTnLst>
                                    <p:set>
                                      <p:cBhvr>
                                        <p:cTn id="44" dur="1" fill="hold">
                                          <p:stCondLst>
                                            <p:cond delay="0"/>
                                          </p:stCondLst>
                                        </p:cTn>
                                        <p:tgtEl>
                                          <p:spTgt spid="130083">
                                            <p:txEl>
                                              <p:pRg st="0" end="0"/>
                                            </p:txEl>
                                          </p:spTgt>
                                        </p:tgtEl>
                                        <p:attrNameLst>
                                          <p:attrName>style.visibility</p:attrName>
                                        </p:attrNameLst>
                                      </p:cBhvr>
                                      <p:to>
                                        <p:strVal val="visible"/>
                                      </p:to>
                                    </p:set>
                                    <p:animEffect transition="in" filter="checkerboard(across)">
                                      <p:cBhvr>
                                        <p:cTn id="45" dur="500"/>
                                        <p:tgtEl>
                                          <p:spTgt spid="130083">
                                            <p:txEl>
                                              <p:pRg st="0" end="0"/>
                                            </p:txEl>
                                          </p:spTgt>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4" presetClass="entr" presetSubtype="16" fill="hold" nodeType="clickEffect">
                                  <p:stCondLst>
                                    <p:cond delay="0"/>
                                  </p:stCondLst>
                                  <p:childTnLst>
                                    <p:set>
                                      <p:cBhvr>
                                        <p:cTn id="49" dur="1" fill="hold">
                                          <p:stCondLst>
                                            <p:cond delay="0"/>
                                          </p:stCondLst>
                                        </p:cTn>
                                        <p:tgtEl>
                                          <p:spTgt spid="130094">
                                            <p:txEl>
                                              <p:pRg st="0" end="0"/>
                                            </p:txEl>
                                          </p:spTgt>
                                        </p:tgtEl>
                                        <p:attrNameLst>
                                          <p:attrName>style.visibility</p:attrName>
                                        </p:attrNameLst>
                                      </p:cBhvr>
                                      <p:to>
                                        <p:strVal val="visible"/>
                                      </p:to>
                                    </p:set>
                                    <p:animEffect transition="in" filter="box(in)">
                                      <p:cBhvr>
                                        <p:cTn id="50" dur="500"/>
                                        <p:tgtEl>
                                          <p:spTgt spid="130094">
                                            <p:txEl>
                                              <p:pRg st="0" end="0"/>
                                            </p:txEl>
                                          </p:spTgt>
                                        </p:tgtEl>
                                      </p:cBhvr>
                                    </p:animEffect>
                                  </p:childTnLst>
                                </p:cTn>
                              </p:par>
                            </p:childTnLst>
                          </p:cTn>
                        </p:par>
                      </p:childTnLst>
                    </p:cTn>
                  </p:par>
                  <p:par>
                    <p:cTn id="51" fill="hold" nodeType="clickPar">
                      <p:stCondLst>
                        <p:cond delay="indefinite"/>
                      </p:stCondLst>
                      <p:childTnLst>
                        <p:par>
                          <p:cTn id="52" fill="hold" nodeType="withGroup">
                            <p:stCondLst>
                              <p:cond delay="0"/>
                            </p:stCondLst>
                            <p:childTnLst>
                              <p:par>
                                <p:cTn id="53" presetID="8" presetClass="entr" presetSubtype="16" fill="hold" grpId="0" nodeType="clickEffect">
                                  <p:stCondLst>
                                    <p:cond delay="0"/>
                                  </p:stCondLst>
                                  <p:childTnLst>
                                    <p:set>
                                      <p:cBhvr>
                                        <p:cTn id="54" dur="1" fill="hold">
                                          <p:stCondLst>
                                            <p:cond delay="0"/>
                                          </p:stCondLst>
                                        </p:cTn>
                                        <p:tgtEl>
                                          <p:spTgt spid="130091"/>
                                        </p:tgtEl>
                                        <p:attrNameLst>
                                          <p:attrName>style.visibility</p:attrName>
                                        </p:attrNameLst>
                                      </p:cBhvr>
                                      <p:to>
                                        <p:strVal val="visible"/>
                                      </p:to>
                                    </p:set>
                                    <p:animEffect transition="in" filter="diamond(in)">
                                      <p:cBhvr>
                                        <p:cTn id="55" dur="2000"/>
                                        <p:tgtEl>
                                          <p:spTgt spid="13009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0089" grpId="0"/>
      <p:bldP spid="130090" grpId="0"/>
      <p:bldP spid="130091" grpId="0"/>
      <p:bldP spid="130095"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ext Box 2">
            <a:extLst>
              <a:ext uri="{FF2B5EF4-FFF2-40B4-BE49-F238E27FC236}">
                <a16:creationId xmlns:a16="http://schemas.microsoft.com/office/drawing/2014/main" id="{44A08C08-3B7A-4F33-B298-3C2509AD2FF7}"/>
              </a:ext>
            </a:extLst>
          </p:cNvPr>
          <p:cNvSpPr txBox="1">
            <a:spLocks noChangeArrowheads="1"/>
          </p:cNvSpPr>
          <p:nvPr/>
        </p:nvSpPr>
        <p:spPr bwMode="auto">
          <a:xfrm>
            <a:off x="1371600" y="533400"/>
            <a:ext cx="6858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6627" name="Text Box 3">
            <a:extLst>
              <a:ext uri="{FF2B5EF4-FFF2-40B4-BE49-F238E27FC236}">
                <a16:creationId xmlns:a16="http://schemas.microsoft.com/office/drawing/2014/main" id="{1017C782-9E94-46E7-992F-5C0DCF959988}"/>
              </a:ext>
            </a:extLst>
          </p:cNvPr>
          <p:cNvSpPr txBox="1">
            <a:spLocks noChangeArrowheads="1"/>
          </p:cNvSpPr>
          <p:nvPr/>
        </p:nvSpPr>
        <p:spPr bwMode="auto">
          <a:xfrm>
            <a:off x="1447800" y="838200"/>
            <a:ext cx="6629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32100" name="Rectangle 4">
            <a:extLst>
              <a:ext uri="{FF2B5EF4-FFF2-40B4-BE49-F238E27FC236}">
                <a16:creationId xmlns:a16="http://schemas.microsoft.com/office/drawing/2014/main" id="{318E065A-5434-4F30-9B68-9667B601456C}"/>
              </a:ext>
            </a:extLst>
          </p:cNvPr>
          <p:cNvSpPr>
            <a:spLocks noGrp="1" noChangeArrowheads="1"/>
          </p:cNvSpPr>
          <p:nvPr>
            <p:ph type="title"/>
          </p:nvPr>
        </p:nvSpPr>
        <p:spPr>
          <a:xfrm>
            <a:off x="457200" y="0"/>
            <a:ext cx="8229600" cy="1905000"/>
          </a:xfrm>
        </p:spPr>
        <p:txBody>
          <a:bodyPr/>
          <a:lstStyle/>
          <a:p>
            <a:pPr eaLnBrk="1" hangingPunct="1">
              <a:defRPr/>
            </a:pPr>
            <a:r>
              <a:rPr lang="en-US" altLang="en-US" sz="3200">
                <a:solidFill>
                  <a:srgbClr val="FF3300"/>
                </a:solidFill>
                <a:latin typeface=".VnArabia" panose="020B7200000000000000" pitchFamily="34" charset="0"/>
              </a:rPr>
              <a:t>Unit 7 Saving energy</a:t>
            </a:r>
            <a:br>
              <a:rPr lang="en-US" altLang="en-US" sz="3200">
                <a:solidFill>
                  <a:srgbClr val="FF3300"/>
                </a:solidFill>
                <a:latin typeface=".VnArabia" panose="020B7200000000000000" pitchFamily="34" charset="0"/>
              </a:rPr>
            </a:br>
            <a:r>
              <a:rPr lang="en-US" altLang="en-US" sz="3200">
                <a:solidFill>
                  <a:srgbClr val="FF3300"/>
                </a:solidFill>
                <a:latin typeface=".VnArabia" panose="020B7200000000000000" pitchFamily="34" charset="0"/>
              </a:rPr>
              <a:t>Period 43 Lesson 2: Speak and listen</a:t>
            </a:r>
          </a:p>
        </p:txBody>
      </p:sp>
      <p:sp>
        <p:nvSpPr>
          <p:cNvPr id="26629" name="Text Box 5">
            <a:extLst>
              <a:ext uri="{FF2B5EF4-FFF2-40B4-BE49-F238E27FC236}">
                <a16:creationId xmlns:a16="http://schemas.microsoft.com/office/drawing/2014/main" id="{7F5E907E-844D-46EB-A59D-11BE9275B569}"/>
              </a:ext>
            </a:extLst>
          </p:cNvPr>
          <p:cNvSpPr txBox="1">
            <a:spLocks noChangeArrowheads="1"/>
          </p:cNvSpPr>
          <p:nvPr/>
        </p:nvSpPr>
        <p:spPr bwMode="auto">
          <a:xfrm>
            <a:off x="533400" y="1447800"/>
            <a:ext cx="2514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3200">
                <a:solidFill>
                  <a:srgbClr val="FFFF00"/>
                </a:solidFill>
              </a:rPr>
              <a:t>II/ Listen</a:t>
            </a:r>
          </a:p>
        </p:txBody>
      </p:sp>
      <p:sp>
        <p:nvSpPr>
          <p:cNvPr id="26630" name="Text Box 6">
            <a:extLst>
              <a:ext uri="{FF2B5EF4-FFF2-40B4-BE49-F238E27FC236}">
                <a16:creationId xmlns:a16="http://schemas.microsoft.com/office/drawing/2014/main" id="{794E0429-6E32-4DF9-9481-EA89E03A9CC6}"/>
              </a:ext>
            </a:extLst>
          </p:cNvPr>
          <p:cNvSpPr txBox="1">
            <a:spLocks noChangeArrowheads="1"/>
          </p:cNvSpPr>
          <p:nvPr/>
        </p:nvSpPr>
        <p:spPr bwMode="auto">
          <a:xfrm>
            <a:off x="685800" y="1981200"/>
            <a:ext cx="1600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(a) :</a:t>
            </a:r>
          </a:p>
        </p:txBody>
      </p:sp>
      <p:sp>
        <p:nvSpPr>
          <p:cNvPr id="26631" name="Text Box 7">
            <a:extLst>
              <a:ext uri="{FF2B5EF4-FFF2-40B4-BE49-F238E27FC236}">
                <a16:creationId xmlns:a16="http://schemas.microsoft.com/office/drawing/2014/main" id="{3783A128-1B29-4643-9DF7-58263EC25118}"/>
              </a:ext>
            </a:extLst>
          </p:cNvPr>
          <p:cNvSpPr txBox="1">
            <a:spLocks noChangeArrowheads="1"/>
          </p:cNvSpPr>
          <p:nvPr/>
        </p:nvSpPr>
        <p:spPr bwMode="auto">
          <a:xfrm>
            <a:off x="685800" y="2286000"/>
            <a:ext cx="20510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r>
              <a:rPr lang="en-US" altLang="en-US">
                <a:latin typeface="Arial" panose="020B0604020202020204" pitchFamily="34" charset="0"/>
              </a:rPr>
              <a:t>- solar energy (n) :</a:t>
            </a:r>
          </a:p>
        </p:txBody>
      </p:sp>
      <p:sp>
        <p:nvSpPr>
          <p:cNvPr id="26632" name="Text Box 8">
            <a:extLst>
              <a:ext uri="{FF2B5EF4-FFF2-40B4-BE49-F238E27FC236}">
                <a16:creationId xmlns:a16="http://schemas.microsoft.com/office/drawing/2014/main" id="{04BAC688-6C59-4DB3-A492-7AE229B1F56F}"/>
              </a:ext>
            </a:extLst>
          </p:cNvPr>
          <p:cNvSpPr txBox="1">
            <a:spLocks noChangeArrowheads="1"/>
          </p:cNvSpPr>
          <p:nvPr/>
        </p:nvSpPr>
        <p:spPr bwMode="auto">
          <a:xfrm>
            <a:off x="685800" y="25908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solar panel (n) :</a:t>
            </a:r>
          </a:p>
        </p:txBody>
      </p:sp>
      <p:sp>
        <p:nvSpPr>
          <p:cNvPr id="26633" name="Text Box 9">
            <a:extLst>
              <a:ext uri="{FF2B5EF4-FFF2-40B4-BE49-F238E27FC236}">
                <a16:creationId xmlns:a16="http://schemas.microsoft.com/office/drawing/2014/main" id="{8290D7B7-6799-4142-884F-D2D5693CE5D7}"/>
              </a:ext>
            </a:extLst>
          </p:cNvPr>
          <p:cNvSpPr txBox="1">
            <a:spLocks noChangeArrowheads="1"/>
          </p:cNvSpPr>
          <p:nvPr/>
        </p:nvSpPr>
        <p:spPr bwMode="auto">
          <a:xfrm>
            <a:off x="685800" y="28956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install (v) :</a:t>
            </a:r>
          </a:p>
        </p:txBody>
      </p:sp>
      <p:sp>
        <p:nvSpPr>
          <p:cNvPr id="26634" name="Text Box 10">
            <a:extLst>
              <a:ext uri="{FF2B5EF4-FFF2-40B4-BE49-F238E27FC236}">
                <a16:creationId xmlns:a16="http://schemas.microsoft.com/office/drawing/2014/main" id="{22CF0ECA-F92D-49F4-A759-8FFFBB15D1AB}"/>
              </a:ext>
            </a:extLst>
          </p:cNvPr>
          <p:cNvSpPr txBox="1">
            <a:spLocks noChangeArrowheads="1"/>
          </p:cNvSpPr>
          <p:nvPr/>
        </p:nvSpPr>
        <p:spPr bwMode="auto">
          <a:xfrm>
            <a:off x="685800" y="3200400"/>
            <a:ext cx="1905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 (a) :</a:t>
            </a:r>
          </a:p>
        </p:txBody>
      </p:sp>
      <p:sp>
        <p:nvSpPr>
          <p:cNvPr id="26635" name="Text Box 11">
            <a:extLst>
              <a:ext uri="{FF2B5EF4-FFF2-40B4-BE49-F238E27FC236}">
                <a16:creationId xmlns:a16="http://schemas.microsoft.com/office/drawing/2014/main" id="{78BC8332-3A24-4B52-B944-F69F3F3D5BD1}"/>
              </a:ext>
            </a:extLst>
          </p:cNvPr>
          <p:cNvSpPr txBox="1">
            <a:spLocks noChangeArrowheads="1"/>
          </p:cNvSpPr>
          <p:nvPr/>
        </p:nvSpPr>
        <p:spPr bwMode="auto">
          <a:xfrm>
            <a:off x="685800" y="358140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effectively (adv) :</a:t>
            </a:r>
          </a:p>
        </p:txBody>
      </p:sp>
      <p:sp>
        <p:nvSpPr>
          <p:cNvPr id="26636" name="Text Box 12">
            <a:extLst>
              <a:ext uri="{FF2B5EF4-FFF2-40B4-BE49-F238E27FC236}">
                <a16:creationId xmlns:a16="http://schemas.microsoft.com/office/drawing/2014/main" id="{5C115228-D6DD-40C1-96F5-D12D4451443C}"/>
              </a:ext>
            </a:extLst>
          </p:cNvPr>
          <p:cNvSpPr txBox="1">
            <a:spLocks noChangeArrowheads="1"/>
          </p:cNvSpPr>
          <p:nvPr/>
        </p:nvSpPr>
        <p:spPr bwMode="auto">
          <a:xfrm>
            <a:off x="5638800" y="220980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6637" name="Text Box 13">
            <a:extLst>
              <a:ext uri="{FF2B5EF4-FFF2-40B4-BE49-F238E27FC236}">
                <a16:creationId xmlns:a16="http://schemas.microsoft.com/office/drawing/2014/main" id="{055B9C45-DAC2-4A8F-B4B8-259C9AC6FF19}"/>
              </a:ext>
            </a:extLst>
          </p:cNvPr>
          <p:cNvSpPr txBox="1">
            <a:spLocks noChangeArrowheads="1"/>
          </p:cNvSpPr>
          <p:nvPr/>
        </p:nvSpPr>
        <p:spPr bwMode="auto">
          <a:xfrm>
            <a:off x="4572000" y="2362200"/>
            <a:ext cx="3581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6638" name="Text Box 14">
            <a:extLst>
              <a:ext uri="{FF2B5EF4-FFF2-40B4-BE49-F238E27FC236}">
                <a16:creationId xmlns:a16="http://schemas.microsoft.com/office/drawing/2014/main" id="{D4FC7692-827E-44B7-9A79-31C426E70D71}"/>
              </a:ext>
            </a:extLst>
          </p:cNvPr>
          <p:cNvSpPr txBox="1">
            <a:spLocks noChangeArrowheads="1"/>
          </p:cNvSpPr>
          <p:nvPr/>
        </p:nvSpPr>
        <p:spPr bwMode="auto">
          <a:xfrm>
            <a:off x="5715000" y="4114800"/>
            <a:ext cx="2895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6639" name="Text Box 15">
            <a:extLst>
              <a:ext uri="{FF2B5EF4-FFF2-40B4-BE49-F238E27FC236}">
                <a16:creationId xmlns:a16="http://schemas.microsoft.com/office/drawing/2014/main" id="{0BEDAB71-1E0A-4F70-94AA-BD5ED10731E5}"/>
              </a:ext>
            </a:extLst>
          </p:cNvPr>
          <p:cNvSpPr txBox="1">
            <a:spLocks noChangeArrowheads="1"/>
          </p:cNvSpPr>
          <p:nvPr/>
        </p:nvSpPr>
        <p:spPr bwMode="auto">
          <a:xfrm>
            <a:off x="2743200" y="19812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thuéc vÒ mÆt trêi.</a:t>
            </a:r>
          </a:p>
        </p:txBody>
      </p:sp>
      <p:sp>
        <p:nvSpPr>
          <p:cNvPr id="26640" name="Text Box 16">
            <a:extLst>
              <a:ext uri="{FF2B5EF4-FFF2-40B4-BE49-F238E27FC236}">
                <a16:creationId xmlns:a16="http://schemas.microsoft.com/office/drawing/2014/main" id="{743EB0D6-BBB9-4963-BD31-1C239FD5B536}"/>
              </a:ext>
            </a:extLst>
          </p:cNvPr>
          <p:cNvSpPr txBox="1">
            <a:spLocks noChangeArrowheads="1"/>
          </p:cNvSpPr>
          <p:nvPr/>
        </p:nvSpPr>
        <p:spPr bwMode="auto">
          <a:xfrm>
            <a:off x="2743200" y="2286000"/>
            <a:ext cx="2057400" cy="646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n¨ng lư­îng mÆt trời trêi.</a:t>
            </a:r>
          </a:p>
        </p:txBody>
      </p:sp>
      <p:sp>
        <p:nvSpPr>
          <p:cNvPr id="26641" name="Text Box 17">
            <a:extLst>
              <a:ext uri="{FF2B5EF4-FFF2-40B4-BE49-F238E27FC236}">
                <a16:creationId xmlns:a16="http://schemas.microsoft.com/office/drawing/2014/main" id="{D228917A-4D7C-4CE8-A60E-76999C8A15F3}"/>
              </a:ext>
            </a:extLst>
          </p:cNvPr>
          <p:cNvSpPr txBox="1">
            <a:spLocks noChangeArrowheads="1"/>
          </p:cNvSpPr>
          <p:nvPr/>
        </p:nvSpPr>
        <p:spPr bwMode="auto">
          <a:xfrm>
            <a:off x="2895600" y="26670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p>
        </p:txBody>
      </p:sp>
      <p:sp>
        <p:nvSpPr>
          <p:cNvPr id="26642" name="Text Box 18">
            <a:extLst>
              <a:ext uri="{FF2B5EF4-FFF2-40B4-BE49-F238E27FC236}">
                <a16:creationId xmlns:a16="http://schemas.microsoft.com/office/drawing/2014/main" id="{16A85696-EA6D-478B-A6F3-848461A93597}"/>
              </a:ext>
            </a:extLst>
          </p:cNvPr>
          <p:cNvSpPr txBox="1">
            <a:spLocks noChangeArrowheads="1"/>
          </p:cNvSpPr>
          <p:nvPr/>
        </p:nvSpPr>
        <p:spPr bwMode="auto">
          <a:xfrm>
            <a:off x="2743200" y="2590800"/>
            <a:ext cx="198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tÊm thu n¨ng l­ưîng</a:t>
            </a:r>
          </a:p>
        </p:txBody>
      </p:sp>
      <p:sp>
        <p:nvSpPr>
          <p:cNvPr id="26643" name="Text Box 19">
            <a:extLst>
              <a:ext uri="{FF2B5EF4-FFF2-40B4-BE49-F238E27FC236}">
                <a16:creationId xmlns:a16="http://schemas.microsoft.com/office/drawing/2014/main" id="{8F7A2F05-DE9B-43DF-81C3-2AB83066CC3C}"/>
              </a:ext>
            </a:extLst>
          </p:cNvPr>
          <p:cNvSpPr txBox="1">
            <a:spLocks noChangeArrowheads="1"/>
          </p:cNvSpPr>
          <p:nvPr/>
        </p:nvSpPr>
        <p:spPr bwMode="auto">
          <a:xfrm>
            <a:off x="2743200" y="2895600"/>
            <a:ext cx="1828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cµi ®Æt.</a:t>
            </a:r>
          </a:p>
        </p:txBody>
      </p:sp>
      <p:sp>
        <p:nvSpPr>
          <p:cNvPr id="26644" name="Text Box 20">
            <a:extLst>
              <a:ext uri="{FF2B5EF4-FFF2-40B4-BE49-F238E27FC236}">
                <a16:creationId xmlns:a16="http://schemas.microsoft.com/office/drawing/2014/main" id="{52FCA678-453A-4B40-84C0-DE90D72F7A8A}"/>
              </a:ext>
            </a:extLst>
          </p:cNvPr>
          <p:cNvSpPr txBox="1">
            <a:spLocks noChangeArrowheads="1"/>
          </p:cNvSpPr>
          <p:nvPr/>
        </p:nvSpPr>
        <p:spPr bwMode="auto">
          <a:xfrm>
            <a:off x="2743200" y="3200400"/>
            <a:ext cx="1676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cã hiÖu qu¶.</a:t>
            </a:r>
          </a:p>
        </p:txBody>
      </p:sp>
      <p:sp>
        <p:nvSpPr>
          <p:cNvPr id="26645" name="Text Box 21">
            <a:extLst>
              <a:ext uri="{FF2B5EF4-FFF2-40B4-BE49-F238E27FC236}">
                <a16:creationId xmlns:a16="http://schemas.microsoft.com/office/drawing/2014/main" id="{973C6753-ADFB-424E-9737-D6D591EFDB30}"/>
              </a:ext>
            </a:extLst>
          </p:cNvPr>
          <p:cNvSpPr txBox="1">
            <a:spLocks noChangeArrowheads="1"/>
          </p:cNvSpPr>
          <p:nvPr/>
        </p:nvSpPr>
        <p:spPr bwMode="auto">
          <a:xfrm>
            <a:off x="2743200" y="35814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mét c¸ch cã hiÖu qu¶.</a:t>
            </a:r>
          </a:p>
        </p:txBody>
      </p:sp>
      <p:sp>
        <p:nvSpPr>
          <p:cNvPr id="26646" name="Text Box 22">
            <a:extLst>
              <a:ext uri="{FF2B5EF4-FFF2-40B4-BE49-F238E27FC236}">
                <a16:creationId xmlns:a16="http://schemas.microsoft.com/office/drawing/2014/main" id="{0DA4E9E3-E35B-49EF-80E5-78EC9CDC9C7A}"/>
              </a:ext>
            </a:extLst>
          </p:cNvPr>
          <p:cNvSpPr txBox="1">
            <a:spLocks noChangeArrowheads="1"/>
          </p:cNvSpPr>
          <p:nvPr/>
        </p:nvSpPr>
        <p:spPr bwMode="auto">
          <a:xfrm>
            <a:off x="685800" y="39624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latin typeface="Arial" panose="020B0604020202020204" pitchFamily="34" charset="0"/>
              </a:rPr>
              <a:t>- nuclear power (n) :</a:t>
            </a:r>
          </a:p>
        </p:txBody>
      </p:sp>
      <p:sp>
        <p:nvSpPr>
          <p:cNvPr id="26647" name="Text Box 23">
            <a:extLst>
              <a:ext uri="{FF2B5EF4-FFF2-40B4-BE49-F238E27FC236}">
                <a16:creationId xmlns:a16="http://schemas.microsoft.com/office/drawing/2014/main" id="{A55E81A0-E912-42C5-9450-1809ACE91930}"/>
              </a:ext>
            </a:extLst>
          </p:cNvPr>
          <p:cNvSpPr txBox="1">
            <a:spLocks noChangeArrowheads="1"/>
          </p:cNvSpPr>
          <p:nvPr/>
        </p:nvSpPr>
        <p:spPr bwMode="auto">
          <a:xfrm>
            <a:off x="2763838" y="3968750"/>
            <a:ext cx="2057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®iÖn h¹t nh©n.</a:t>
            </a:r>
          </a:p>
        </p:txBody>
      </p:sp>
      <p:sp>
        <p:nvSpPr>
          <p:cNvPr id="26648" name="Text Box 24">
            <a:extLst>
              <a:ext uri="{FF2B5EF4-FFF2-40B4-BE49-F238E27FC236}">
                <a16:creationId xmlns:a16="http://schemas.microsoft.com/office/drawing/2014/main" id="{57083874-6A65-40B1-8050-1682DFE182AC}"/>
              </a:ext>
            </a:extLst>
          </p:cNvPr>
          <p:cNvSpPr txBox="1">
            <a:spLocks noChangeArrowheads="1"/>
          </p:cNvSpPr>
          <p:nvPr/>
        </p:nvSpPr>
        <p:spPr bwMode="auto">
          <a:xfrm>
            <a:off x="762000" y="4724400"/>
            <a:ext cx="7086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26649" name="Text Box 25">
            <a:extLst>
              <a:ext uri="{FF2B5EF4-FFF2-40B4-BE49-F238E27FC236}">
                <a16:creationId xmlns:a16="http://schemas.microsoft.com/office/drawing/2014/main" id="{8CFCC23F-84C3-4ACA-BF4C-66A3BD32D749}"/>
              </a:ext>
            </a:extLst>
          </p:cNvPr>
          <p:cNvSpPr txBox="1">
            <a:spLocks noChangeArrowheads="1"/>
          </p:cNvSpPr>
          <p:nvPr/>
        </p:nvSpPr>
        <p:spPr bwMode="auto">
          <a:xfrm>
            <a:off x="914400" y="4876800"/>
            <a:ext cx="6934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endParaRPr lang="vi-VN" altLang="en-US">
              <a:latin typeface="Arial" panose="020B0604020202020204" pitchFamily="34" charset="0"/>
            </a:endParaRPr>
          </a:p>
        </p:txBody>
      </p:sp>
      <p:sp>
        <p:nvSpPr>
          <p:cNvPr id="132122" name="Rectangle 26">
            <a:extLst>
              <a:ext uri="{FF2B5EF4-FFF2-40B4-BE49-F238E27FC236}">
                <a16:creationId xmlns:a16="http://schemas.microsoft.com/office/drawing/2014/main" id="{AFD5F4B3-913B-4F31-A175-0186B74D64FC}"/>
              </a:ext>
            </a:extLst>
          </p:cNvPr>
          <p:cNvSpPr>
            <a:spLocks noChangeArrowheads="1"/>
          </p:cNvSpPr>
          <p:nvPr/>
        </p:nvSpPr>
        <p:spPr bwMode="auto">
          <a:xfrm>
            <a:off x="685800" y="4038600"/>
            <a:ext cx="8229600" cy="1143000"/>
          </a:xfrm>
          <a:prstGeom prst="rect">
            <a:avLst/>
          </a:prstGeom>
          <a:noFill/>
          <a:ln>
            <a:noFill/>
          </a:ln>
          <a:effectLst/>
        </p:spPr>
        <p:txBody>
          <a:bodyPr anchor="ctr"/>
          <a:lstStyle>
            <a:lvl1pPr>
              <a:defRPr sz="4400" b="1">
                <a:solidFill>
                  <a:schemeClr val="tx2"/>
                </a:solidFill>
                <a:effectLst>
                  <a:outerShdw blurRad="38100" dist="38100" dir="2700000" algn="tl">
                    <a:srgbClr val="000000"/>
                  </a:outerShdw>
                </a:effectLst>
                <a:latin typeface="Garamond" panose="02020404030301010803" pitchFamily="18" charset="0"/>
              </a:defRPr>
            </a:lvl1pPr>
            <a:lvl2pPr>
              <a:defRPr sz="4400" b="1">
                <a:solidFill>
                  <a:schemeClr val="tx2"/>
                </a:solidFill>
                <a:effectLst>
                  <a:outerShdw blurRad="38100" dist="38100" dir="2700000" algn="tl">
                    <a:srgbClr val="000000"/>
                  </a:outerShdw>
                </a:effectLst>
                <a:latin typeface="Garamond" panose="02020404030301010803" pitchFamily="18" charset="0"/>
              </a:defRPr>
            </a:lvl2pPr>
            <a:lvl3pPr>
              <a:defRPr sz="4400" b="1">
                <a:solidFill>
                  <a:schemeClr val="tx2"/>
                </a:solidFill>
                <a:effectLst>
                  <a:outerShdw blurRad="38100" dist="38100" dir="2700000" algn="tl">
                    <a:srgbClr val="000000"/>
                  </a:outerShdw>
                </a:effectLst>
                <a:latin typeface="Garamond" panose="02020404030301010803" pitchFamily="18" charset="0"/>
              </a:defRPr>
            </a:lvl3pPr>
            <a:lvl4pPr>
              <a:defRPr sz="4400" b="1">
                <a:solidFill>
                  <a:schemeClr val="tx2"/>
                </a:solidFill>
                <a:effectLst>
                  <a:outerShdw blurRad="38100" dist="38100" dir="2700000" algn="tl">
                    <a:srgbClr val="000000"/>
                  </a:outerShdw>
                </a:effectLst>
                <a:latin typeface="Garamond" panose="02020404030301010803" pitchFamily="18" charset="0"/>
              </a:defRPr>
            </a:lvl4pPr>
            <a:lvl5pPr>
              <a:defRPr sz="4400" b="1">
                <a:solidFill>
                  <a:schemeClr val="tx2"/>
                </a:solidFill>
                <a:effectLst>
                  <a:outerShdw blurRad="38100" dist="38100" dir="2700000" algn="tl">
                    <a:srgbClr val="000000"/>
                  </a:outerShdw>
                </a:effectLst>
                <a:latin typeface="Garamond" panose="02020404030301010803" pitchFamily="18" charset="0"/>
              </a:defRPr>
            </a:lvl5pPr>
            <a:lvl6pPr marL="4572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6pPr>
            <a:lvl7pPr marL="9144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7pPr>
            <a:lvl8pPr marL="13716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8pPr>
            <a:lvl9pPr marL="1828800" algn="ctr" fontAlgn="base">
              <a:spcBef>
                <a:spcPct val="0"/>
              </a:spcBef>
              <a:spcAft>
                <a:spcPct val="0"/>
              </a:spcAft>
              <a:defRPr sz="4400" b="1">
                <a:solidFill>
                  <a:schemeClr val="tx2"/>
                </a:solidFill>
                <a:effectLst>
                  <a:outerShdw blurRad="38100" dist="38100" dir="2700000" algn="tl">
                    <a:srgbClr val="000000"/>
                  </a:outerShdw>
                </a:effectLst>
                <a:latin typeface="Garamond" panose="02020404030301010803" pitchFamily="18" charset="0"/>
              </a:defRPr>
            </a:lvl9pPr>
          </a:lstStyle>
          <a:p>
            <a:pPr eaLnBrk="1" hangingPunct="1">
              <a:defRPr/>
            </a:pPr>
            <a:r>
              <a:rPr lang="en-US" altLang="en-US" sz="1800" b="0">
                <a:latin typeface=".VnTime" panose="020B7200000000000000" pitchFamily="34" charset="0"/>
              </a:rPr>
              <a:t>a) Listen to the news on solar energy and decide whether the statements are true or false. Check (</a:t>
            </a:r>
            <a:r>
              <a:rPr lang="en-US" altLang="en-US" sz="1800" b="0">
                <a:latin typeface=".VnTime" panose="020B7200000000000000" pitchFamily="34" charset="0"/>
                <a:sym typeface="Symbol" panose="05050102010706020507" pitchFamily="18" charset="2"/>
              </a:rPr>
              <a:t>) the boxes and correct the  false statements</a:t>
            </a:r>
            <a:r>
              <a:rPr lang="en-US" altLang="en-US" sz="1800">
                <a:latin typeface=".VnTime" panose="020B7200000000000000" pitchFamily="34" charset="0"/>
                <a:sym typeface="Symbol" panose="05050102010706020507" pitchFamily="18" charset="2"/>
              </a:rPr>
              <a:t>.</a:t>
            </a:r>
          </a:p>
        </p:txBody>
      </p:sp>
      <p:sp>
        <p:nvSpPr>
          <p:cNvPr id="132123" name="Text Box 27">
            <a:extLst>
              <a:ext uri="{FF2B5EF4-FFF2-40B4-BE49-F238E27FC236}">
                <a16:creationId xmlns:a16="http://schemas.microsoft.com/office/drawing/2014/main" id="{35592FBF-2B8B-4B8D-9410-C66954002C1D}"/>
              </a:ext>
            </a:extLst>
          </p:cNvPr>
          <p:cNvSpPr txBox="1">
            <a:spLocks noChangeArrowheads="1"/>
          </p:cNvSpPr>
          <p:nvPr/>
        </p:nvSpPr>
        <p:spPr bwMode="auto">
          <a:xfrm>
            <a:off x="685800" y="4953000"/>
            <a:ext cx="7467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a:t>b) Listen again and fill in each blank with  one word you hear.</a:t>
            </a:r>
          </a:p>
        </p:txBody>
      </p:sp>
      <p:pic>
        <p:nvPicPr>
          <p:cNvPr id="132124" name="a9.wav">
            <a:hlinkClick r:id="" action="ppaction://media"/>
            <a:extLst>
              <a:ext uri="{FF2B5EF4-FFF2-40B4-BE49-F238E27FC236}">
                <a16:creationId xmlns:a16="http://schemas.microsoft.com/office/drawing/2014/main" id="{54D6C4EF-61A1-4423-8E23-C5F9FED6F161}"/>
              </a:ext>
            </a:extLst>
          </p:cNvPr>
          <p:cNvPicPr>
            <a:picLocks noRot="1" noChangeAspect="1" noChangeArrowheads="1"/>
          </p:cNvPicPr>
          <p:nvPr>
            <a:audioFile r:link="rId1"/>
          </p:nvPr>
        </p:nvPicPr>
        <p:blipFill>
          <a:blip r:embed="rId3">
            <a:extLst>
              <a:ext uri="{28A0092B-C50C-407E-A947-70E740481C1C}">
                <a14:useLocalDpi xmlns:a14="http://schemas.microsoft.com/office/drawing/2010/main" val="0"/>
              </a:ext>
            </a:extLst>
          </a:blip>
          <a:srcRect/>
          <a:stretch>
            <a:fillRect/>
          </a:stretch>
        </p:blipFill>
        <p:spPr bwMode="auto">
          <a:xfrm>
            <a:off x="381000" y="6858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7" presetClass="entr" presetSubtype="0" fill="hold" grpId="0" nodeType="clickEffect">
                                  <p:stCondLst>
                                    <p:cond delay="0"/>
                                  </p:stCondLst>
                                  <p:iterate type="lt">
                                    <p:tmPct val="50000"/>
                                  </p:iterate>
                                  <p:childTnLst>
                                    <p:set>
                                      <p:cBhvr>
                                        <p:cTn id="6" dur="1" fill="hold">
                                          <p:stCondLst>
                                            <p:cond delay="0"/>
                                          </p:stCondLst>
                                        </p:cTn>
                                        <p:tgtEl>
                                          <p:spTgt spid="132123"/>
                                        </p:tgtEl>
                                        <p:attrNameLst>
                                          <p:attrName>style.visibility</p:attrName>
                                        </p:attrNameLst>
                                      </p:cBhvr>
                                      <p:to>
                                        <p:strVal val="visible"/>
                                      </p:to>
                                    </p:set>
                                    <p:anim calcmode="discrete" valueType="clr">
                                      <p:cBhvr override="childStyle">
                                        <p:cTn id="7" dur="80"/>
                                        <p:tgtEl>
                                          <p:spTgt spid="132123"/>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132123"/>
                                        </p:tgtEl>
                                        <p:attrNameLst>
                                          <p:attrName>fillcolor</p:attrName>
                                        </p:attrNameLst>
                                      </p:cBhvr>
                                      <p:tavLst>
                                        <p:tav tm="0">
                                          <p:val>
                                            <p:clrVal>
                                              <a:schemeClr val="accent2"/>
                                            </p:clrVal>
                                          </p:val>
                                        </p:tav>
                                        <p:tav tm="50000">
                                          <p:val>
                                            <p:clrVal>
                                              <a:schemeClr val="hlink"/>
                                            </p:clrVal>
                                          </p:val>
                                        </p:tav>
                                      </p:tavLst>
                                    </p:anim>
                                    <p:set>
                                      <p:cBhvr>
                                        <p:cTn id="9" dur="80"/>
                                        <p:tgtEl>
                                          <p:spTgt spid="132123"/>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0" restart="whenNotActive" fill="hold" evtFilter="cancelBubble" nodeType="interactiveSeq">
                <p:stCondLst>
                  <p:cond evt="onClick" delay="0">
                    <p:tgtEl>
                      <p:spTgt spid="132124"/>
                    </p:tgtEl>
                  </p:cond>
                </p:stCondLst>
                <p:endSync evt="end" delay="0">
                  <p:rtn val="all"/>
                </p:endSync>
                <p:childTnLst>
                  <p:par>
                    <p:cTn id="11" fill="hold" nodeType="clickPar">
                      <p:stCondLst>
                        <p:cond delay="0"/>
                      </p:stCondLst>
                      <p:childTnLst>
                        <p:par>
                          <p:cTn id="12" fill="hold" nodeType="withGroup">
                            <p:stCondLst>
                              <p:cond delay="0"/>
                            </p:stCondLst>
                            <p:childTnLst>
                              <p:par>
                                <p:cTn id="13" presetID="1" presetClass="mediacall" presetSubtype="0" fill="hold" nodeType="clickEffect">
                                  <p:stCondLst>
                                    <p:cond delay="0"/>
                                  </p:stCondLst>
                                  <p:childTnLst>
                                    <p:cmd type="call" cmd="playFrom(0.0)">
                                      <p:cBhvr>
                                        <p:cTn id="14" dur="73410" fill="hold"/>
                                        <p:tgtEl>
                                          <p:spTgt spid="132124"/>
                                        </p:tgtEl>
                                      </p:cBhvr>
                                    </p:cmd>
                                  </p:childTnLst>
                                </p:cTn>
                              </p:par>
                            </p:childTnLst>
                          </p:cTn>
                        </p:par>
                      </p:childTnLst>
                    </p:cTn>
                  </p:par>
                </p:childTnLst>
              </p:cTn>
              <p:nextCondLst>
                <p:cond evt="onClick" delay="0">
                  <p:tgtEl>
                    <p:spTgt spid="132124"/>
                  </p:tgtEl>
                </p:cond>
              </p:nextCondLst>
            </p:seq>
            <p:audio>
              <p:cMediaNode>
                <p:cTn id="15" fill="hold" display="0">
                  <p:stCondLst>
                    <p:cond delay="indefinite"/>
                  </p:stCondLst>
                  <p:endCondLst>
                    <p:cond evt="onNext" delay="0">
                      <p:tgtEl>
                        <p:sldTgt/>
                      </p:tgtEl>
                    </p:cond>
                    <p:cond evt="onPrev" delay="0">
                      <p:tgtEl>
                        <p:sldTgt/>
                      </p:tgtEl>
                    </p:cond>
                    <p:cond evt="onStopAudio" delay="0">
                      <p:tgtEl>
                        <p:sldTgt/>
                      </p:tgtEl>
                    </p:cond>
                  </p:endCondLst>
                </p:cTn>
                <p:tgtEl>
                  <p:spTgt spid="132124"/>
                </p:tgtEl>
              </p:cMediaNode>
            </p:audio>
          </p:childTnLst>
        </p:cTn>
      </p:par>
    </p:tnLst>
    <p:bldLst>
      <p:bldP spid="132123"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6914" name="Rectangle 2">
            <a:extLst>
              <a:ext uri="{FF2B5EF4-FFF2-40B4-BE49-F238E27FC236}">
                <a16:creationId xmlns:a16="http://schemas.microsoft.com/office/drawing/2014/main" id="{046B943D-B1C9-4B3E-962C-85C77A42E2A2}"/>
              </a:ext>
            </a:extLst>
          </p:cNvPr>
          <p:cNvSpPr>
            <a:spLocks noGrp="1" noChangeArrowheads="1"/>
          </p:cNvSpPr>
          <p:nvPr>
            <p:ph type="title"/>
          </p:nvPr>
        </p:nvSpPr>
        <p:spPr>
          <a:xfrm>
            <a:off x="609600" y="0"/>
            <a:ext cx="7696200" cy="1384300"/>
          </a:xfrm>
        </p:spPr>
        <p:txBody>
          <a:bodyPr/>
          <a:lstStyle/>
          <a:p>
            <a:pPr eaLnBrk="1" hangingPunct="1">
              <a:defRPr/>
            </a:pPr>
            <a:r>
              <a:rPr lang="en-US" altLang="en-US" sz="3600">
                <a:solidFill>
                  <a:srgbClr val="FFFF00"/>
                </a:solidFill>
                <a:latin typeface=".VnAristote" panose="020B7200000000000000" pitchFamily="34" charset="0"/>
              </a:rPr>
              <a:t>b) Listen again and fill in each blank with one word you hear.</a:t>
            </a:r>
          </a:p>
        </p:txBody>
      </p:sp>
      <p:sp>
        <p:nvSpPr>
          <p:cNvPr id="166915" name="Rectangle 3">
            <a:extLst>
              <a:ext uri="{FF2B5EF4-FFF2-40B4-BE49-F238E27FC236}">
                <a16:creationId xmlns:a16="http://schemas.microsoft.com/office/drawing/2014/main" id="{E369FC8A-1E3F-4CE0-92F2-D22501E2B3D2}"/>
              </a:ext>
            </a:extLst>
          </p:cNvPr>
          <p:cNvSpPr>
            <a:spLocks noGrp="1" noChangeArrowheads="1"/>
          </p:cNvSpPr>
          <p:nvPr>
            <p:ph type="body" idx="1"/>
          </p:nvPr>
        </p:nvSpPr>
        <p:spPr>
          <a:xfrm>
            <a:off x="0" y="1447800"/>
            <a:ext cx="9144000" cy="3962400"/>
          </a:xfrm>
        </p:spPr>
        <p:txBody>
          <a:bodyPr/>
          <a:lstStyle/>
          <a:p>
            <a:pPr marL="609600" indent="-609600" eaLnBrk="1" hangingPunct="1">
              <a:buFontTx/>
              <a:buAutoNum type="arabicPeriod"/>
              <a:defRPr/>
            </a:pPr>
            <a:r>
              <a:rPr lang="en-US" altLang="en-US" sz="2400">
                <a:latin typeface=".VnTime" panose="020B7200000000000000" pitchFamily="34" charset="0"/>
              </a:rPr>
              <a:t>The sun can be an …………………source of power.</a:t>
            </a:r>
          </a:p>
          <a:p>
            <a:pPr marL="609600" indent="-609600" eaLnBrk="1" hangingPunct="1">
              <a:buFontTx/>
              <a:buAutoNum type="arabicPeriod"/>
              <a:defRPr/>
            </a:pPr>
            <a:r>
              <a:rPr lang="en-US" altLang="en-US" sz="2400">
                <a:latin typeface=".VnTime" panose="020B7200000000000000" pitchFamily="34" charset="0"/>
              </a:rPr>
              <a:t>Solar energy doesn’t  cause……………………</a:t>
            </a:r>
          </a:p>
          <a:p>
            <a:pPr marL="609600" indent="-609600" eaLnBrk="1" hangingPunct="1">
              <a:buFontTx/>
              <a:buAutoNum type="arabicPeriod"/>
              <a:defRPr/>
            </a:pPr>
            <a:r>
              <a:rPr lang="en-US" altLang="en-US" sz="2400">
                <a:latin typeface=".VnTime" panose="020B7200000000000000" pitchFamily="34" charset="0"/>
              </a:rPr>
              <a:t>A lot of …………………in the world are already using solar energy.</a:t>
            </a:r>
          </a:p>
          <a:p>
            <a:pPr marL="609600" indent="-609600" eaLnBrk="1" hangingPunct="1">
              <a:buFontTx/>
              <a:buAutoNum type="arabicPeriod"/>
              <a:defRPr/>
            </a:pPr>
            <a:r>
              <a:rPr lang="en-US" altLang="en-US" sz="2400">
                <a:latin typeface=".VnTime" panose="020B7200000000000000" pitchFamily="34" charset="0"/>
              </a:rPr>
              <a:t>It is possible to ………….......solar energy for a  number of days.</a:t>
            </a:r>
          </a:p>
          <a:p>
            <a:pPr marL="609600" indent="-609600" eaLnBrk="1" hangingPunct="1">
              <a:buFontTx/>
              <a:buAutoNum type="arabicPeriod"/>
              <a:defRPr/>
            </a:pPr>
            <a:r>
              <a:rPr lang="en-US" altLang="en-US" sz="2400">
                <a:latin typeface=".VnTime" panose="020B7200000000000000" pitchFamily="34" charset="0"/>
              </a:rPr>
              <a:t>Solar panels are installed on the ……………….of the house to receive the energy from the sun.</a:t>
            </a:r>
          </a:p>
          <a:p>
            <a:pPr marL="609600" indent="-609600" eaLnBrk="1" hangingPunct="1">
              <a:buFontTx/>
              <a:buAutoNum type="arabicPeriod"/>
              <a:defRPr/>
            </a:pPr>
            <a:r>
              <a:rPr lang="en-US" altLang="en-US" sz="2400">
                <a:latin typeface=".VnTime" panose="020B7200000000000000" pitchFamily="34" charset="0"/>
              </a:rPr>
              <a:t>We can save natural resources by using solar energy………………</a:t>
            </a:r>
          </a:p>
          <a:p>
            <a:pPr marL="609600" indent="-609600" eaLnBrk="1" hangingPunct="1">
              <a:buFontTx/>
              <a:buNone/>
              <a:defRPr/>
            </a:pPr>
            <a:r>
              <a:rPr lang="en-US" altLang="en-US" sz="2400">
                <a:latin typeface=".VnTime" panose="020B7200000000000000" pitchFamily="34" charset="0"/>
              </a:rPr>
              <a:t>        of coal, gas, and oil.</a:t>
            </a:r>
          </a:p>
          <a:p>
            <a:pPr marL="609600" indent="-609600" eaLnBrk="1" hangingPunct="1">
              <a:buFontTx/>
              <a:buNone/>
              <a:defRPr/>
            </a:pPr>
            <a:endParaRPr lang="en-US" altLang="en-US" sz="2400">
              <a:latin typeface=".VnTime" panose="020B7200000000000000" pitchFamily="34" charset="0"/>
            </a:endParaRPr>
          </a:p>
        </p:txBody>
      </p:sp>
      <p:sp>
        <p:nvSpPr>
          <p:cNvPr id="166916" name="Text Box 4">
            <a:extLst>
              <a:ext uri="{FF2B5EF4-FFF2-40B4-BE49-F238E27FC236}">
                <a16:creationId xmlns:a16="http://schemas.microsoft.com/office/drawing/2014/main" id="{D161F9F1-6544-4345-B716-7E3DDEFAEA8E}"/>
              </a:ext>
            </a:extLst>
          </p:cNvPr>
          <p:cNvSpPr txBox="1">
            <a:spLocks noChangeArrowheads="1"/>
          </p:cNvSpPr>
          <p:nvPr/>
        </p:nvSpPr>
        <p:spPr bwMode="auto">
          <a:xfrm>
            <a:off x="3276600" y="1393825"/>
            <a:ext cx="1371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effective</a:t>
            </a:r>
          </a:p>
        </p:txBody>
      </p:sp>
      <p:sp>
        <p:nvSpPr>
          <p:cNvPr id="166917" name="Text Box 5">
            <a:extLst>
              <a:ext uri="{FF2B5EF4-FFF2-40B4-BE49-F238E27FC236}">
                <a16:creationId xmlns:a16="http://schemas.microsoft.com/office/drawing/2014/main" id="{E0E69953-5F0A-4942-9326-71FF73C305BC}"/>
              </a:ext>
            </a:extLst>
          </p:cNvPr>
          <p:cNvSpPr txBox="1">
            <a:spLocks noChangeArrowheads="1"/>
          </p:cNvSpPr>
          <p:nvPr/>
        </p:nvSpPr>
        <p:spPr bwMode="auto">
          <a:xfrm>
            <a:off x="4419600" y="1839913"/>
            <a:ext cx="1905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pollution</a:t>
            </a:r>
          </a:p>
        </p:txBody>
      </p:sp>
      <p:sp>
        <p:nvSpPr>
          <p:cNvPr id="166918" name="Text Box 6">
            <a:extLst>
              <a:ext uri="{FF2B5EF4-FFF2-40B4-BE49-F238E27FC236}">
                <a16:creationId xmlns:a16="http://schemas.microsoft.com/office/drawing/2014/main" id="{C1CB8853-2B3F-47DD-A765-9A3A070B401D}"/>
              </a:ext>
            </a:extLst>
          </p:cNvPr>
          <p:cNvSpPr txBox="1">
            <a:spLocks noChangeArrowheads="1"/>
          </p:cNvSpPr>
          <p:nvPr/>
        </p:nvSpPr>
        <p:spPr bwMode="auto">
          <a:xfrm>
            <a:off x="2057400" y="2286000"/>
            <a:ext cx="213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countries</a:t>
            </a:r>
          </a:p>
        </p:txBody>
      </p:sp>
      <p:sp>
        <p:nvSpPr>
          <p:cNvPr id="166919" name="Text Box 7">
            <a:extLst>
              <a:ext uri="{FF2B5EF4-FFF2-40B4-BE49-F238E27FC236}">
                <a16:creationId xmlns:a16="http://schemas.microsoft.com/office/drawing/2014/main" id="{4ED904E6-48CA-40EB-A769-DD2E2D9415A8}"/>
              </a:ext>
            </a:extLst>
          </p:cNvPr>
          <p:cNvSpPr txBox="1">
            <a:spLocks noChangeArrowheads="1"/>
          </p:cNvSpPr>
          <p:nvPr/>
        </p:nvSpPr>
        <p:spPr bwMode="auto">
          <a:xfrm>
            <a:off x="5029200" y="3514725"/>
            <a:ext cx="16764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roof</a:t>
            </a:r>
          </a:p>
        </p:txBody>
      </p:sp>
      <p:sp>
        <p:nvSpPr>
          <p:cNvPr id="166920" name="Text Box 8">
            <a:extLst>
              <a:ext uri="{FF2B5EF4-FFF2-40B4-BE49-F238E27FC236}">
                <a16:creationId xmlns:a16="http://schemas.microsoft.com/office/drawing/2014/main" id="{6C6D5FCA-75EC-4983-9141-7C4D5D40A7F4}"/>
              </a:ext>
            </a:extLst>
          </p:cNvPr>
          <p:cNvSpPr txBox="1">
            <a:spLocks noChangeArrowheads="1"/>
          </p:cNvSpPr>
          <p:nvPr/>
        </p:nvSpPr>
        <p:spPr bwMode="auto">
          <a:xfrm>
            <a:off x="2895600" y="3079750"/>
            <a:ext cx="2209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store</a:t>
            </a:r>
          </a:p>
        </p:txBody>
      </p:sp>
      <p:sp>
        <p:nvSpPr>
          <p:cNvPr id="166922" name="Text Box 10">
            <a:extLst>
              <a:ext uri="{FF2B5EF4-FFF2-40B4-BE49-F238E27FC236}">
                <a16:creationId xmlns:a16="http://schemas.microsoft.com/office/drawing/2014/main" id="{42410C8D-0491-4BA7-A3C7-29CBA2F9749E}"/>
              </a:ext>
            </a:extLst>
          </p:cNvPr>
          <p:cNvSpPr txBox="1">
            <a:spLocks noChangeArrowheads="1"/>
          </p:cNvSpPr>
          <p:nvPr/>
        </p:nvSpPr>
        <p:spPr bwMode="auto">
          <a:xfrm>
            <a:off x="7315200" y="4321175"/>
            <a:ext cx="1828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400">
                <a:solidFill>
                  <a:srgbClr val="FF0000"/>
                </a:solidFill>
              </a:rPr>
              <a:t>instead</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6" presetClass="entr" presetSubtype="0" fill="hold" grpId="0" nodeType="clickEffect">
                                  <p:stCondLst>
                                    <p:cond delay="0"/>
                                  </p:stCondLst>
                                  <p:iterate type="lt">
                                    <p:tmPct val="10000"/>
                                  </p:iterate>
                                  <p:childTnLst>
                                    <p:set>
                                      <p:cBhvr>
                                        <p:cTn id="6" dur="1" fill="hold">
                                          <p:stCondLst>
                                            <p:cond delay="0"/>
                                          </p:stCondLst>
                                        </p:cTn>
                                        <p:tgtEl>
                                          <p:spTgt spid="166914"/>
                                        </p:tgtEl>
                                        <p:attrNameLst>
                                          <p:attrName>style.visibility</p:attrName>
                                        </p:attrNameLst>
                                      </p:cBhvr>
                                      <p:to>
                                        <p:strVal val="visible"/>
                                      </p:to>
                                    </p:set>
                                    <p:anim by="(-#ppt_w*2)" calcmode="lin" valueType="num">
                                      <p:cBhvr rctx="PPT">
                                        <p:cTn id="7" dur="250" autoRev="1" fill="hold">
                                          <p:stCondLst>
                                            <p:cond delay="0"/>
                                          </p:stCondLst>
                                        </p:cTn>
                                        <p:tgtEl>
                                          <p:spTgt spid="166914"/>
                                        </p:tgtEl>
                                        <p:attrNameLst>
                                          <p:attrName>ppt_w</p:attrName>
                                        </p:attrNameLst>
                                      </p:cBhvr>
                                    </p:anim>
                                    <p:anim by="(#ppt_w*0.50)" calcmode="lin" valueType="num">
                                      <p:cBhvr>
                                        <p:cTn id="8" dur="250" decel="50000" autoRev="1" fill="hold">
                                          <p:stCondLst>
                                            <p:cond delay="0"/>
                                          </p:stCondLst>
                                        </p:cTn>
                                        <p:tgtEl>
                                          <p:spTgt spid="166914"/>
                                        </p:tgtEl>
                                        <p:attrNameLst>
                                          <p:attrName>ppt_x</p:attrName>
                                        </p:attrNameLst>
                                      </p:cBhvr>
                                    </p:anim>
                                    <p:anim from="(-#ppt_h/2)" to="(#ppt_y)" calcmode="lin" valueType="num">
                                      <p:cBhvr>
                                        <p:cTn id="9" dur="500" fill="hold">
                                          <p:stCondLst>
                                            <p:cond delay="0"/>
                                          </p:stCondLst>
                                        </p:cTn>
                                        <p:tgtEl>
                                          <p:spTgt spid="166914"/>
                                        </p:tgtEl>
                                        <p:attrNameLst>
                                          <p:attrName>ppt_y</p:attrName>
                                        </p:attrNameLst>
                                      </p:cBhvr>
                                    </p:anim>
                                    <p:animRot by="21600000">
                                      <p:cBhvr>
                                        <p:cTn id="10" dur="500" fill="hold">
                                          <p:stCondLst>
                                            <p:cond delay="0"/>
                                          </p:stCondLst>
                                        </p:cTn>
                                        <p:tgtEl>
                                          <p:spTgt spid="166914"/>
                                        </p:tgtEl>
                                        <p:attrNameLst>
                                          <p:attrName>r</p:attrName>
                                        </p:attrNameLst>
                                      </p:cBhvr>
                                    </p:animRot>
                                  </p:childTnLst>
                                </p:cTn>
                              </p:par>
                            </p:childTnLst>
                          </p:cTn>
                        </p:par>
                      </p:childTnLst>
                    </p:cTn>
                  </p:par>
                  <p:par>
                    <p:cTn id="11" fill="hold" nodeType="clickPar">
                      <p:stCondLst>
                        <p:cond delay="indefinite"/>
                      </p:stCondLst>
                      <p:childTnLst>
                        <p:par>
                          <p:cTn id="12" fill="hold" nodeType="withGroup">
                            <p:stCondLst>
                              <p:cond delay="0"/>
                            </p:stCondLst>
                            <p:childTnLst>
                              <p:par>
                                <p:cTn id="13" presetID="21" presetClass="entr" presetSubtype="4" fill="hold" nodeType="clickEffect">
                                  <p:stCondLst>
                                    <p:cond delay="0"/>
                                  </p:stCondLst>
                                  <p:childTnLst>
                                    <p:set>
                                      <p:cBhvr>
                                        <p:cTn id="14" dur="1" fill="hold">
                                          <p:stCondLst>
                                            <p:cond delay="0"/>
                                          </p:stCondLst>
                                        </p:cTn>
                                        <p:tgtEl>
                                          <p:spTgt spid="166915">
                                            <p:txEl>
                                              <p:pRg st="0" end="0"/>
                                            </p:txEl>
                                          </p:spTgt>
                                        </p:tgtEl>
                                        <p:attrNameLst>
                                          <p:attrName>style.visibility</p:attrName>
                                        </p:attrNameLst>
                                      </p:cBhvr>
                                      <p:to>
                                        <p:strVal val="visible"/>
                                      </p:to>
                                    </p:set>
                                    <p:animEffect transition="in" filter="wheel(4)">
                                      <p:cBhvr>
                                        <p:cTn id="15" dur="2000"/>
                                        <p:tgtEl>
                                          <p:spTgt spid="166915">
                                            <p:txEl>
                                              <p:pRg st="0" end="0"/>
                                            </p:txEl>
                                          </p:spTgt>
                                        </p:tgtEl>
                                      </p:cBhvr>
                                    </p:animEffect>
                                  </p:childTnLst>
                                </p:cTn>
                              </p:par>
                              <p:par>
                                <p:cTn id="16" presetID="21" presetClass="entr" presetSubtype="4" fill="hold" nodeType="withEffect">
                                  <p:stCondLst>
                                    <p:cond delay="0"/>
                                  </p:stCondLst>
                                  <p:childTnLst>
                                    <p:set>
                                      <p:cBhvr>
                                        <p:cTn id="17" dur="1" fill="hold">
                                          <p:stCondLst>
                                            <p:cond delay="0"/>
                                          </p:stCondLst>
                                        </p:cTn>
                                        <p:tgtEl>
                                          <p:spTgt spid="166915">
                                            <p:txEl>
                                              <p:pRg st="1" end="1"/>
                                            </p:txEl>
                                          </p:spTgt>
                                        </p:tgtEl>
                                        <p:attrNameLst>
                                          <p:attrName>style.visibility</p:attrName>
                                        </p:attrNameLst>
                                      </p:cBhvr>
                                      <p:to>
                                        <p:strVal val="visible"/>
                                      </p:to>
                                    </p:set>
                                    <p:animEffect transition="in" filter="wheel(4)">
                                      <p:cBhvr>
                                        <p:cTn id="18" dur="2000"/>
                                        <p:tgtEl>
                                          <p:spTgt spid="166915">
                                            <p:txEl>
                                              <p:pRg st="1" end="1"/>
                                            </p:txEl>
                                          </p:spTgt>
                                        </p:tgtEl>
                                      </p:cBhvr>
                                    </p:animEffect>
                                  </p:childTnLst>
                                </p:cTn>
                              </p:par>
                              <p:par>
                                <p:cTn id="19" presetID="21" presetClass="entr" presetSubtype="4" fill="hold" nodeType="withEffect">
                                  <p:stCondLst>
                                    <p:cond delay="0"/>
                                  </p:stCondLst>
                                  <p:childTnLst>
                                    <p:set>
                                      <p:cBhvr>
                                        <p:cTn id="20" dur="1" fill="hold">
                                          <p:stCondLst>
                                            <p:cond delay="0"/>
                                          </p:stCondLst>
                                        </p:cTn>
                                        <p:tgtEl>
                                          <p:spTgt spid="166915">
                                            <p:txEl>
                                              <p:pRg st="2" end="2"/>
                                            </p:txEl>
                                          </p:spTgt>
                                        </p:tgtEl>
                                        <p:attrNameLst>
                                          <p:attrName>style.visibility</p:attrName>
                                        </p:attrNameLst>
                                      </p:cBhvr>
                                      <p:to>
                                        <p:strVal val="visible"/>
                                      </p:to>
                                    </p:set>
                                    <p:animEffect transition="in" filter="wheel(4)">
                                      <p:cBhvr>
                                        <p:cTn id="21" dur="2000"/>
                                        <p:tgtEl>
                                          <p:spTgt spid="166915">
                                            <p:txEl>
                                              <p:pRg st="2" end="2"/>
                                            </p:txEl>
                                          </p:spTgt>
                                        </p:tgtEl>
                                      </p:cBhvr>
                                    </p:animEffect>
                                  </p:childTnLst>
                                </p:cTn>
                              </p:par>
                              <p:par>
                                <p:cTn id="22" presetID="21" presetClass="entr" presetSubtype="4" fill="hold" nodeType="withEffect">
                                  <p:stCondLst>
                                    <p:cond delay="0"/>
                                  </p:stCondLst>
                                  <p:childTnLst>
                                    <p:set>
                                      <p:cBhvr>
                                        <p:cTn id="23" dur="1" fill="hold">
                                          <p:stCondLst>
                                            <p:cond delay="0"/>
                                          </p:stCondLst>
                                        </p:cTn>
                                        <p:tgtEl>
                                          <p:spTgt spid="166915">
                                            <p:txEl>
                                              <p:pRg st="3" end="3"/>
                                            </p:txEl>
                                          </p:spTgt>
                                        </p:tgtEl>
                                        <p:attrNameLst>
                                          <p:attrName>style.visibility</p:attrName>
                                        </p:attrNameLst>
                                      </p:cBhvr>
                                      <p:to>
                                        <p:strVal val="visible"/>
                                      </p:to>
                                    </p:set>
                                    <p:animEffect transition="in" filter="wheel(4)">
                                      <p:cBhvr>
                                        <p:cTn id="24" dur="2000"/>
                                        <p:tgtEl>
                                          <p:spTgt spid="166915">
                                            <p:txEl>
                                              <p:pRg st="3" end="3"/>
                                            </p:txEl>
                                          </p:spTgt>
                                        </p:tgtEl>
                                      </p:cBhvr>
                                    </p:animEffect>
                                  </p:childTnLst>
                                </p:cTn>
                              </p:par>
                              <p:par>
                                <p:cTn id="25" presetID="21" presetClass="entr" presetSubtype="4" fill="hold" nodeType="withEffect">
                                  <p:stCondLst>
                                    <p:cond delay="0"/>
                                  </p:stCondLst>
                                  <p:childTnLst>
                                    <p:set>
                                      <p:cBhvr>
                                        <p:cTn id="26" dur="1" fill="hold">
                                          <p:stCondLst>
                                            <p:cond delay="0"/>
                                          </p:stCondLst>
                                        </p:cTn>
                                        <p:tgtEl>
                                          <p:spTgt spid="166915">
                                            <p:txEl>
                                              <p:pRg st="4" end="4"/>
                                            </p:txEl>
                                          </p:spTgt>
                                        </p:tgtEl>
                                        <p:attrNameLst>
                                          <p:attrName>style.visibility</p:attrName>
                                        </p:attrNameLst>
                                      </p:cBhvr>
                                      <p:to>
                                        <p:strVal val="visible"/>
                                      </p:to>
                                    </p:set>
                                    <p:animEffect transition="in" filter="wheel(4)">
                                      <p:cBhvr>
                                        <p:cTn id="27" dur="2000"/>
                                        <p:tgtEl>
                                          <p:spTgt spid="166915">
                                            <p:txEl>
                                              <p:pRg st="4" end="4"/>
                                            </p:txEl>
                                          </p:spTgt>
                                        </p:tgtEl>
                                      </p:cBhvr>
                                    </p:animEffect>
                                  </p:childTnLst>
                                </p:cTn>
                              </p:par>
                              <p:par>
                                <p:cTn id="28" presetID="21" presetClass="entr" presetSubtype="4" fill="hold" nodeType="withEffect">
                                  <p:stCondLst>
                                    <p:cond delay="0"/>
                                  </p:stCondLst>
                                  <p:childTnLst>
                                    <p:set>
                                      <p:cBhvr>
                                        <p:cTn id="29" dur="1" fill="hold">
                                          <p:stCondLst>
                                            <p:cond delay="0"/>
                                          </p:stCondLst>
                                        </p:cTn>
                                        <p:tgtEl>
                                          <p:spTgt spid="166915">
                                            <p:txEl>
                                              <p:pRg st="5" end="5"/>
                                            </p:txEl>
                                          </p:spTgt>
                                        </p:tgtEl>
                                        <p:attrNameLst>
                                          <p:attrName>style.visibility</p:attrName>
                                        </p:attrNameLst>
                                      </p:cBhvr>
                                      <p:to>
                                        <p:strVal val="visible"/>
                                      </p:to>
                                    </p:set>
                                    <p:animEffect transition="in" filter="wheel(4)">
                                      <p:cBhvr>
                                        <p:cTn id="30" dur="2000"/>
                                        <p:tgtEl>
                                          <p:spTgt spid="166915">
                                            <p:txEl>
                                              <p:pRg st="5" end="5"/>
                                            </p:txEl>
                                          </p:spTgt>
                                        </p:tgtEl>
                                      </p:cBhvr>
                                    </p:animEffect>
                                  </p:childTnLst>
                                </p:cTn>
                              </p:par>
                              <p:par>
                                <p:cTn id="31" presetID="21" presetClass="entr" presetSubtype="4" fill="hold" nodeType="withEffect">
                                  <p:stCondLst>
                                    <p:cond delay="0"/>
                                  </p:stCondLst>
                                  <p:childTnLst>
                                    <p:set>
                                      <p:cBhvr>
                                        <p:cTn id="32" dur="1" fill="hold">
                                          <p:stCondLst>
                                            <p:cond delay="0"/>
                                          </p:stCondLst>
                                        </p:cTn>
                                        <p:tgtEl>
                                          <p:spTgt spid="166915">
                                            <p:txEl>
                                              <p:pRg st="6" end="6"/>
                                            </p:txEl>
                                          </p:spTgt>
                                        </p:tgtEl>
                                        <p:attrNameLst>
                                          <p:attrName>style.visibility</p:attrName>
                                        </p:attrNameLst>
                                      </p:cBhvr>
                                      <p:to>
                                        <p:strVal val="visible"/>
                                      </p:to>
                                    </p:set>
                                    <p:animEffect transition="in" filter="wheel(4)">
                                      <p:cBhvr>
                                        <p:cTn id="33" dur="2000"/>
                                        <p:tgtEl>
                                          <p:spTgt spid="166915">
                                            <p:txEl>
                                              <p:pRg st="6" end="6"/>
                                            </p:txEl>
                                          </p:spTgt>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 presetClass="entr" presetSubtype="4" fill="hold" grpId="0" nodeType="clickEffect">
                                  <p:stCondLst>
                                    <p:cond delay="0"/>
                                  </p:stCondLst>
                                  <p:childTnLst>
                                    <p:set>
                                      <p:cBhvr>
                                        <p:cTn id="37" dur="1" fill="hold">
                                          <p:stCondLst>
                                            <p:cond delay="0"/>
                                          </p:stCondLst>
                                        </p:cTn>
                                        <p:tgtEl>
                                          <p:spTgt spid="166916"/>
                                        </p:tgtEl>
                                        <p:attrNameLst>
                                          <p:attrName>style.visibility</p:attrName>
                                        </p:attrNameLst>
                                      </p:cBhvr>
                                      <p:to>
                                        <p:strVal val="visible"/>
                                      </p:to>
                                    </p:set>
                                    <p:anim calcmode="lin" valueType="num">
                                      <p:cBhvr additive="base">
                                        <p:cTn id="38" dur="500" fill="hold"/>
                                        <p:tgtEl>
                                          <p:spTgt spid="166916"/>
                                        </p:tgtEl>
                                        <p:attrNameLst>
                                          <p:attrName>ppt_x</p:attrName>
                                        </p:attrNameLst>
                                      </p:cBhvr>
                                      <p:tavLst>
                                        <p:tav tm="0">
                                          <p:val>
                                            <p:strVal val="#ppt_x"/>
                                          </p:val>
                                        </p:tav>
                                        <p:tav tm="100000">
                                          <p:val>
                                            <p:strVal val="#ppt_x"/>
                                          </p:val>
                                        </p:tav>
                                      </p:tavLst>
                                    </p:anim>
                                    <p:anim calcmode="lin" valueType="num">
                                      <p:cBhvr additive="base">
                                        <p:cTn id="39" dur="500" fill="hold"/>
                                        <p:tgtEl>
                                          <p:spTgt spid="166916"/>
                                        </p:tgtEl>
                                        <p:attrNameLst>
                                          <p:attrName>ppt_y</p:attrName>
                                        </p:attrNameLst>
                                      </p:cBhvr>
                                      <p:tavLst>
                                        <p:tav tm="0">
                                          <p:val>
                                            <p:strVal val="1+#ppt_h/2"/>
                                          </p:val>
                                        </p:tav>
                                        <p:tav tm="100000">
                                          <p:val>
                                            <p:strVal val="#ppt_y"/>
                                          </p:val>
                                        </p:tav>
                                      </p:tavLst>
                                    </p:anim>
                                  </p:childTnLst>
                                </p:cTn>
                              </p:par>
                            </p:childTnLst>
                          </p:cTn>
                        </p:par>
                      </p:childTnLst>
                    </p:cTn>
                  </p:par>
                  <p:par>
                    <p:cTn id="40" fill="hold" nodeType="clickPar">
                      <p:stCondLst>
                        <p:cond delay="indefinite"/>
                      </p:stCondLst>
                      <p:childTnLst>
                        <p:par>
                          <p:cTn id="41" fill="hold" nodeType="withGroup">
                            <p:stCondLst>
                              <p:cond delay="0"/>
                            </p:stCondLst>
                            <p:childTnLst>
                              <p:par>
                                <p:cTn id="42" presetID="31" presetClass="entr" presetSubtype="0" fill="hold" nodeType="clickEffect">
                                  <p:stCondLst>
                                    <p:cond delay="0"/>
                                  </p:stCondLst>
                                  <p:iterate type="lt">
                                    <p:tmPct val="5000"/>
                                  </p:iterate>
                                  <p:childTnLst>
                                    <p:set>
                                      <p:cBhvr>
                                        <p:cTn id="43" dur="1" fill="hold">
                                          <p:stCondLst>
                                            <p:cond delay="0"/>
                                          </p:stCondLst>
                                        </p:cTn>
                                        <p:tgtEl>
                                          <p:spTgt spid="166917">
                                            <p:txEl>
                                              <p:pRg st="0" end="0"/>
                                            </p:txEl>
                                          </p:spTgt>
                                        </p:tgtEl>
                                        <p:attrNameLst>
                                          <p:attrName>style.visibility</p:attrName>
                                        </p:attrNameLst>
                                      </p:cBhvr>
                                      <p:to>
                                        <p:strVal val="visible"/>
                                      </p:to>
                                    </p:set>
                                    <p:anim calcmode="lin" valueType="num">
                                      <p:cBhvr>
                                        <p:cTn id="44" dur="1000" fill="hold"/>
                                        <p:tgtEl>
                                          <p:spTgt spid="166917">
                                            <p:txEl>
                                              <p:pRg st="0" end="0"/>
                                            </p:txEl>
                                          </p:spTgt>
                                        </p:tgtEl>
                                        <p:attrNameLst>
                                          <p:attrName>ppt_w</p:attrName>
                                        </p:attrNameLst>
                                      </p:cBhvr>
                                      <p:tavLst>
                                        <p:tav tm="0">
                                          <p:val>
                                            <p:fltVal val="0"/>
                                          </p:val>
                                        </p:tav>
                                        <p:tav tm="100000">
                                          <p:val>
                                            <p:strVal val="#ppt_w"/>
                                          </p:val>
                                        </p:tav>
                                      </p:tavLst>
                                    </p:anim>
                                    <p:anim calcmode="lin" valueType="num">
                                      <p:cBhvr>
                                        <p:cTn id="45" dur="1000" fill="hold"/>
                                        <p:tgtEl>
                                          <p:spTgt spid="166917">
                                            <p:txEl>
                                              <p:pRg st="0" end="0"/>
                                            </p:txEl>
                                          </p:spTgt>
                                        </p:tgtEl>
                                        <p:attrNameLst>
                                          <p:attrName>ppt_h</p:attrName>
                                        </p:attrNameLst>
                                      </p:cBhvr>
                                      <p:tavLst>
                                        <p:tav tm="0">
                                          <p:val>
                                            <p:fltVal val="0"/>
                                          </p:val>
                                        </p:tav>
                                        <p:tav tm="100000">
                                          <p:val>
                                            <p:strVal val="#ppt_h"/>
                                          </p:val>
                                        </p:tav>
                                      </p:tavLst>
                                    </p:anim>
                                    <p:anim calcmode="lin" valueType="num">
                                      <p:cBhvr>
                                        <p:cTn id="46" dur="1000" fill="hold"/>
                                        <p:tgtEl>
                                          <p:spTgt spid="166917">
                                            <p:txEl>
                                              <p:pRg st="0" end="0"/>
                                            </p:txEl>
                                          </p:spTgt>
                                        </p:tgtEl>
                                        <p:attrNameLst>
                                          <p:attrName>style.rotation</p:attrName>
                                        </p:attrNameLst>
                                      </p:cBhvr>
                                      <p:tavLst>
                                        <p:tav tm="0">
                                          <p:val>
                                            <p:fltVal val="90"/>
                                          </p:val>
                                        </p:tav>
                                        <p:tav tm="100000">
                                          <p:val>
                                            <p:fltVal val="0"/>
                                          </p:val>
                                        </p:tav>
                                      </p:tavLst>
                                    </p:anim>
                                    <p:animEffect transition="in" filter="fade">
                                      <p:cBhvr>
                                        <p:cTn id="47" dur="1000"/>
                                        <p:tgtEl>
                                          <p:spTgt spid="166917">
                                            <p:txEl>
                                              <p:pRg st="0" end="0"/>
                                            </p:txEl>
                                          </p:spTgt>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26" presetClass="entr" presetSubtype="0" fill="hold" nodeType="clickEffect">
                                  <p:stCondLst>
                                    <p:cond delay="0"/>
                                  </p:stCondLst>
                                  <p:childTnLst>
                                    <p:set>
                                      <p:cBhvr>
                                        <p:cTn id="51" dur="1" fill="hold">
                                          <p:stCondLst>
                                            <p:cond delay="0"/>
                                          </p:stCondLst>
                                        </p:cTn>
                                        <p:tgtEl>
                                          <p:spTgt spid="166918">
                                            <p:txEl>
                                              <p:pRg st="0" end="0"/>
                                            </p:txEl>
                                          </p:spTgt>
                                        </p:tgtEl>
                                        <p:attrNameLst>
                                          <p:attrName>style.visibility</p:attrName>
                                        </p:attrNameLst>
                                      </p:cBhvr>
                                      <p:to>
                                        <p:strVal val="visible"/>
                                      </p:to>
                                    </p:set>
                                    <p:animEffect transition="in" filter="wipe(down)">
                                      <p:cBhvr>
                                        <p:cTn id="52" dur="580">
                                          <p:stCondLst>
                                            <p:cond delay="0"/>
                                          </p:stCondLst>
                                        </p:cTn>
                                        <p:tgtEl>
                                          <p:spTgt spid="166918">
                                            <p:txEl>
                                              <p:pRg st="0" end="0"/>
                                            </p:txEl>
                                          </p:spTgt>
                                        </p:tgtEl>
                                      </p:cBhvr>
                                    </p:animEffect>
                                    <p:anim calcmode="lin" valueType="num">
                                      <p:cBhvr>
                                        <p:cTn id="53" dur="1822" tmFilter="0,0; 0.14,0.36; 0.43,0.73; 0.71,0.91; 1.0,1.0">
                                          <p:stCondLst>
                                            <p:cond delay="0"/>
                                          </p:stCondLst>
                                        </p:cTn>
                                        <p:tgtEl>
                                          <p:spTgt spid="166918">
                                            <p:txEl>
                                              <p:pRg st="0" end="0"/>
                                            </p:txEl>
                                          </p:spTgt>
                                        </p:tgtEl>
                                        <p:attrNameLst>
                                          <p:attrName>ppt_x</p:attrName>
                                        </p:attrNameLst>
                                      </p:cBhvr>
                                      <p:tavLst>
                                        <p:tav tm="0">
                                          <p:val>
                                            <p:strVal val="#ppt_x-0.25"/>
                                          </p:val>
                                        </p:tav>
                                        <p:tav tm="100000">
                                          <p:val>
                                            <p:strVal val="#ppt_x"/>
                                          </p:val>
                                        </p:tav>
                                      </p:tavLst>
                                    </p:anim>
                                    <p:anim calcmode="lin" valueType="num">
                                      <p:cBhvr>
                                        <p:cTn id="54" dur="664" tmFilter="0.0,0.0; 0.25,0.07; 0.50,0.2; 0.75,0.467; 1.0,1.0">
                                          <p:stCondLst>
                                            <p:cond delay="0"/>
                                          </p:stCondLst>
                                        </p:cTn>
                                        <p:tgtEl>
                                          <p:spTgt spid="166918">
                                            <p:txEl>
                                              <p:pRg st="0" end="0"/>
                                            </p:txEl>
                                          </p:spTgt>
                                        </p:tgtEl>
                                        <p:attrNameLst>
                                          <p:attrName>ppt_y</p:attrName>
                                        </p:attrNameLst>
                                      </p:cBhvr>
                                      <p:tavLst>
                                        <p:tav tm="0" fmla="#ppt_y-sin(pi*$)/3">
                                          <p:val>
                                            <p:fltVal val="0.5"/>
                                          </p:val>
                                        </p:tav>
                                        <p:tav tm="100000">
                                          <p:val>
                                            <p:fltVal val="1"/>
                                          </p:val>
                                        </p:tav>
                                      </p:tavLst>
                                    </p:anim>
                                    <p:anim calcmode="lin" valueType="num">
                                      <p:cBhvr>
                                        <p:cTn id="55" dur="664" tmFilter="0, 0; 0.125,0.2665; 0.25,0.4; 0.375,0.465; 0.5,0.5;  0.625,0.535; 0.75,0.6; 0.875,0.7335; 1,1">
                                          <p:stCondLst>
                                            <p:cond delay="664"/>
                                          </p:stCondLst>
                                        </p:cTn>
                                        <p:tgtEl>
                                          <p:spTgt spid="166918">
                                            <p:txEl>
                                              <p:pRg st="0" end="0"/>
                                            </p:txEl>
                                          </p:spTgt>
                                        </p:tgtEl>
                                        <p:attrNameLst>
                                          <p:attrName>ppt_y</p:attrName>
                                        </p:attrNameLst>
                                      </p:cBhvr>
                                      <p:tavLst>
                                        <p:tav tm="0" fmla="#ppt_y-sin(pi*$)/9">
                                          <p:val>
                                            <p:fltVal val="0"/>
                                          </p:val>
                                        </p:tav>
                                        <p:tav tm="100000">
                                          <p:val>
                                            <p:fltVal val="1"/>
                                          </p:val>
                                        </p:tav>
                                      </p:tavLst>
                                    </p:anim>
                                    <p:anim calcmode="lin" valueType="num">
                                      <p:cBhvr>
                                        <p:cTn id="56" dur="332" tmFilter="0, 0; 0.125,0.2665; 0.25,0.4; 0.375,0.465; 0.5,0.5;  0.625,0.535; 0.75,0.6; 0.875,0.7335; 1,1">
                                          <p:stCondLst>
                                            <p:cond delay="1324"/>
                                          </p:stCondLst>
                                        </p:cTn>
                                        <p:tgtEl>
                                          <p:spTgt spid="166918">
                                            <p:txEl>
                                              <p:pRg st="0" end="0"/>
                                            </p:txEl>
                                          </p:spTgt>
                                        </p:tgtEl>
                                        <p:attrNameLst>
                                          <p:attrName>ppt_y</p:attrName>
                                        </p:attrNameLst>
                                      </p:cBhvr>
                                      <p:tavLst>
                                        <p:tav tm="0" fmla="#ppt_y-sin(pi*$)/27">
                                          <p:val>
                                            <p:fltVal val="0"/>
                                          </p:val>
                                        </p:tav>
                                        <p:tav tm="100000">
                                          <p:val>
                                            <p:fltVal val="1"/>
                                          </p:val>
                                        </p:tav>
                                      </p:tavLst>
                                    </p:anim>
                                    <p:anim calcmode="lin" valueType="num">
                                      <p:cBhvr>
                                        <p:cTn id="57" dur="164" tmFilter="0, 0; 0.125,0.2665; 0.25,0.4; 0.375,0.465; 0.5,0.5;  0.625,0.535; 0.75,0.6; 0.875,0.7335; 1,1">
                                          <p:stCondLst>
                                            <p:cond delay="1656"/>
                                          </p:stCondLst>
                                        </p:cTn>
                                        <p:tgtEl>
                                          <p:spTgt spid="166918">
                                            <p:txEl>
                                              <p:pRg st="0" end="0"/>
                                            </p:txEl>
                                          </p:spTgt>
                                        </p:tgtEl>
                                        <p:attrNameLst>
                                          <p:attrName>ppt_y</p:attrName>
                                        </p:attrNameLst>
                                      </p:cBhvr>
                                      <p:tavLst>
                                        <p:tav tm="0" fmla="#ppt_y-sin(pi*$)/81">
                                          <p:val>
                                            <p:fltVal val="0"/>
                                          </p:val>
                                        </p:tav>
                                        <p:tav tm="100000">
                                          <p:val>
                                            <p:fltVal val="1"/>
                                          </p:val>
                                        </p:tav>
                                      </p:tavLst>
                                    </p:anim>
                                    <p:animScale>
                                      <p:cBhvr>
                                        <p:cTn id="58" dur="26">
                                          <p:stCondLst>
                                            <p:cond delay="650"/>
                                          </p:stCondLst>
                                        </p:cTn>
                                        <p:tgtEl>
                                          <p:spTgt spid="166918">
                                            <p:txEl>
                                              <p:pRg st="0" end="0"/>
                                            </p:txEl>
                                          </p:spTgt>
                                        </p:tgtEl>
                                      </p:cBhvr>
                                      <p:to x="100000" y="60000"/>
                                    </p:animScale>
                                    <p:animScale>
                                      <p:cBhvr>
                                        <p:cTn id="59" dur="166" decel="50000">
                                          <p:stCondLst>
                                            <p:cond delay="676"/>
                                          </p:stCondLst>
                                        </p:cTn>
                                        <p:tgtEl>
                                          <p:spTgt spid="166918">
                                            <p:txEl>
                                              <p:pRg st="0" end="0"/>
                                            </p:txEl>
                                          </p:spTgt>
                                        </p:tgtEl>
                                      </p:cBhvr>
                                      <p:to x="100000" y="100000"/>
                                    </p:animScale>
                                    <p:animScale>
                                      <p:cBhvr>
                                        <p:cTn id="60" dur="26">
                                          <p:stCondLst>
                                            <p:cond delay="1312"/>
                                          </p:stCondLst>
                                        </p:cTn>
                                        <p:tgtEl>
                                          <p:spTgt spid="166918">
                                            <p:txEl>
                                              <p:pRg st="0" end="0"/>
                                            </p:txEl>
                                          </p:spTgt>
                                        </p:tgtEl>
                                      </p:cBhvr>
                                      <p:to x="100000" y="80000"/>
                                    </p:animScale>
                                    <p:animScale>
                                      <p:cBhvr>
                                        <p:cTn id="61" dur="166" decel="50000">
                                          <p:stCondLst>
                                            <p:cond delay="1338"/>
                                          </p:stCondLst>
                                        </p:cTn>
                                        <p:tgtEl>
                                          <p:spTgt spid="166918">
                                            <p:txEl>
                                              <p:pRg st="0" end="0"/>
                                            </p:txEl>
                                          </p:spTgt>
                                        </p:tgtEl>
                                      </p:cBhvr>
                                      <p:to x="100000" y="100000"/>
                                    </p:animScale>
                                    <p:animScale>
                                      <p:cBhvr>
                                        <p:cTn id="62" dur="26">
                                          <p:stCondLst>
                                            <p:cond delay="1642"/>
                                          </p:stCondLst>
                                        </p:cTn>
                                        <p:tgtEl>
                                          <p:spTgt spid="166918">
                                            <p:txEl>
                                              <p:pRg st="0" end="0"/>
                                            </p:txEl>
                                          </p:spTgt>
                                        </p:tgtEl>
                                      </p:cBhvr>
                                      <p:to x="100000" y="90000"/>
                                    </p:animScale>
                                    <p:animScale>
                                      <p:cBhvr>
                                        <p:cTn id="63" dur="166" decel="50000">
                                          <p:stCondLst>
                                            <p:cond delay="1668"/>
                                          </p:stCondLst>
                                        </p:cTn>
                                        <p:tgtEl>
                                          <p:spTgt spid="166918">
                                            <p:txEl>
                                              <p:pRg st="0" end="0"/>
                                            </p:txEl>
                                          </p:spTgt>
                                        </p:tgtEl>
                                      </p:cBhvr>
                                      <p:to x="100000" y="100000"/>
                                    </p:animScale>
                                    <p:animScale>
                                      <p:cBhvr>
                                        <p:cTn id="64" dur="26">
                                          <p:stCondLst>
                                            <p:cond delay="1808"/>
                                          </p:stCondLst>
                                        </p:cTn>
                                        <p:tgtEl>
                                          <p:spTgt spid="166918">
                                            <p:txEl>
                                              <p:pRg st="0" end="0"/>
                                            </p:txEl>
                                          </p:spTgt>
                                        </p:tgtEl>
                                      </p:cBhvr>
                                      <p:to x="100000" y="95000"/>
                                    </p:animScale>
                                    <p:animScale>
                                      <p:cBhvr>
                                        <p:cTn id="65" dur="166" decel="50000">
                                          <p:stCondLst>
                                            <p:cond delay="1834"/>
                                          </p:stCondLst>
                                        </p:cTn>
                                        <p:tgtEl>
                                          <p:spTgt spid="166918">
                                            <p:txEl>
                                              <p:pRg st="0" end="0"/>
                                            </p:txEl>
                                          </p:spTgt>
                                        </p:tgtEl>
                                      </p:cBhvr>
                                      <p:to x="100000" y="100000"/>
                                    </p:animScale>
                                  </p:childTnLst>
                                </p:cTn>
                              </p:par>
                            </p:childTnLst>
                          </p:cTn>
                        </p:par>
                      </p:childTnLst>
                    </p:cTn>
                  </p:par>
                  <p:par>
                    <p:cTn id="66" fill="hold" nodeType="clickPar">
                      <p:stCondLst>
                        <p:cond delay="indefinite"/>
                      </p:stCondLst>
                      <p:childTnLst>
                        <p:par>
                          <p:cTn id="67" fill="hold" nodeType="withGroup">
                            <p:stCondLst>
                              <p:cond delay="0"/>
                            </p:stCondLst>
                            <p:childTnLst>
                              <p:par>
                                <p:cTn id="68" presetID="15" presetClass="entr" presetSubtype="0" fill="hold" nodeType="clickEffect">
                                  <p:stCondLst>
                                    <p:cond delay="0"/>
                                  </p:stCondLst>
                                  <p:childTnLst>
                                    <p:set>
                                      <p:cBhvr>
                                        <p:cTn id="69" dur="1" fill="hold">
                                          <p:stCondLst>
                                            <p:cond delay="0"/>
                                          </p:stCondLst>
                                        </p:cTn>
                                        <p:tgtEl>
                                          <p:spTgt spid="166920">
                                            <p:txEl>
                                              <p:pRg st="0" end="0"/>
                                            </p:txEl>
                                          </p:spTgt>
                                        </p:tgtEl>
                                        <p:attrNameLst>
                                          <p:attrName>style.visibility</p:attrName>
                                        </p:attrNameLst>
                                      </p:cBhvr>
                                      <p:to>
                                        <p:strVal val="visible"/>
                                      </p:to>
                                    </p:set>
                                    <p:anim calcmode="lin" valueType="num">
                                      <p:cBhvr>
                                        <p:cTn id="70" dur="1000" fill="hold"/>
                                        <p:tgtEl>
                                          <p:spTgt spid="166920">
                                            <p:txEl>
                                              <p:pRg st="0" end="0"/>
                                            </p:txEl>
                                          </p:spTgt>
                                        </p:tgtEl>
                                        <p:attrNameLst>
                                          <p:attrName>ppt_w</p:attrName>
                                        </p:attrNameLst>
                                      </p:cBhvr>
                                      <p:tavLst>
                                        <p:tav tm="0">
                                          <p:val>
                                            <p:fltVal val="0"/>
                                          </p:val>
                                        </p:tav>
                                        <p:tav tm="100000">
                                          <p:val>
                                            <p:strVal val="#ppt_w"/>
                                          </p:val>
                                        </p:tav>
                                      </p:tavLst>
                                    </p:anim>
                                    <p:anim calcmode="lin" valueType="num">
                                      <p:cBhvr>
                                        <p:cTn id="71" dur="1000" fill="hold"/>
                                        <p:tgtEl>
                                          <p:spTgt spid="166920">
                                            <p:txEl>
                                              <p:pRg st="0" end="0"/>
                                            </p:txEl>
                                          </p:spTgt>
                                        </p:tgtEl>
                                        <p:attrNameLst>
                                          <p:attrName>ppt_h</p:attrName>
                                        </p:attrNameLst>
                                      </p:cBhvr>
                                      <p:tavLst>
                                        <p:tav tm="0">
                                          <p:val>
                                            <p:fltVal val="0"/>
                                          </p:val>
                                        </p:tav>
                                        <p:tav tm="100000">
                                          <p:val>
                                            <p:strVal val="#ppt_h"/>
                                          </p:val>
                                        </p:tav>
                                      </p:tavLst>
                                    </p:anim>
                                    <p:anim calcmode="lin" valueType="num">
                                      <p:cBhvr>
                                        <p:cTn id="72" dur="1000" fill="hold"/>
                                        <p:tgtEl>
                                          <p:spTgt spid="166920">
                                            <p:txEl>
                                              <p:pRg st="0" end="0"/>
                                            </p:txEl>
                                          </p:spTgt>
                                        </p:tgtEl>
                                        <p:attrNameLst>
                                          <p:attrName>ppt_x</p:attrName>
                                        </p:attrNameLst>
                                      </p:cBhvr>
                                      <p:tavLst>
                                        <p:tav tm="0" fmla="#ppt_x+(cos(-2*pi*(1-$))*-#ppt_x-sin(-2*pi*(1-$))*(1-#ppt_y))*(1-$)">
                                          <p:val>
                                            <p:fltVal val="0"/>
                                          </p:val>
                                        </p:tav>
                                        <p:tav tm="100000">
                                          <p:val>
                                            <p:fltVal val="1"/>
                                          </p:val>
                                        </p:tav>
                                      </p:tavLst>
                                    </p:anim>
                                    <p:anim calcmode="lin" valueType="num">
                                      <p:cBhvr>
                                        <p:cTn id="73" dur="1000" fill="hold"/>
                                        <p:tgtEl>
                                          <p:spTgt spid="166920">
                                            <p:txEl>
                                              <p:pRg st="0" end="0"/>
                                            </p:txEl>
                                          </p:spTgt>
                                        </p:tgtEl>
                                        <p:attrNameLst>
                                          <p:attrName>ppt_y</p:attrName>
                                        </p:attrNameLst>
                                      </p:cBhvr>
                                      <p:tavLst>
                                        <p:tav tm="0" fmla="#ppt_y+(sin(-2*pi*(1-$))*-#ppt_x+cos(-2*pi*(1-$))*(1-#ppt_y))*(1-$)">
                                          <p:val>
                                            <p:fltVal val="0"/>
                                          </p:val>
                                        </p:tav>
                                        <p:tav tm="100000">
                                          <p:val>
                                            <p:fltVal val="1"/>
                                          </p:val>
                                        </p:tav>
                                      </p:tavLst>
                                    </p:anim>
                                  </p:childTnLst>
                                </p:cTn>
                              </p:par>
                            </p:childTnLst>
                          </p:cTn>
                        </p:par>
                      </p:childTnLst>
                    </p:cTn>
                  </p:par>
                  <p:par>
                    <p:cTn id="74" fill="hold" nodeType="clickPar">
                      <p:stCondLst>
                        <p:cond delay="indefinite"/>
                      </p:stCondLst>
                      <p:childTnLst>
                        <p:par>
                          <p:cTn id="75" fill="hold" nodeType="withGroup">
                            <p:stCondLst>
                              <p:cond delay="0"/>
                            </p:stCondLst>
                            <p:childTnLst>
                              <p:par>
                                <p:cTn id="76" presetID="29" presetClass="entr" presetSubtype="0" fill="hold" nodeType="clickEffect">
                                  <p:stCondLst>
                                    <p:cond delay="0"/>
                                  </p:stCondLst>
                                  <p:childTnLst>
                                    <p:set>
                                      <p:cBhvr>
                                        <p:cTn id="77" dur="1" fill="hold">
                                          <p:stCondLst>
                                            <p:cond delay="0"/>
                                          </p:stCondLst>
                                        </p:cTn>
                                        <p:tgtEl>
                                          <p:spTgt spid="166919">
                                            <p:txEl>
                                              <p:pRg st="0" end="0"/>
                                            </p:txEl>
                                          </p:spTgt>
                                        </p:tgtEl>
                                        <p:attrNameLst>
                                          <p:attrName>style.visibility</p:attrName>
                                        </p:attrNameLst>
                                      </p:cBhvr>
                                      <p:to>
                                        <p:strVal val="visible"/>
                                      </p:to>
                                    </p:set>
                                    <p:anim calcmode="lin" valueType="num">
                                      <p:cBhvr>
                                        <p:cTn id="78" dur="1000" fill="hold"/>
                                        <p:tgtEl>
                                          <p:spTgt spid="166919">
                                            <p:txEl>
                                              <p:pRg st="0" end="0"/>
                                            </p:txEl>
                                          </p:spTgt>
                                        </p:tgtEl>
                                        <p:attrNameLst>
                                          <p:attrName>ppt_x</p:attrName>
                                        </p:attrNameLst>
                                      </p:cBhvr>
                                      <p:tavLst>
                                        <p:tav tm="0">
                                          <p:val>
                                            <p:strVal val="#ppt_x-.2"/>
                                          </p:val>
                                        </p:tav>
                                        <p:tav tm="100000">
                                          <p:val>
                                            <p:strVal val="#ppt_x"/>
                                          </p:val>
                                        </p:tav>
                                      </p:tavLst>
                                    </p:anim>
                                    <p:anim calcmode="lin" valueType="num">
                                      <p:cBhvr>
                                        <p:cTn id="79" dur="1000" fill="hold"/>
                                        <p:tgtEl>
                                          <p:spTgt spid="166919">
                                            <p:txEl>
                                              <p:pRg st="0" end="0"/>
                                            </p:txEl>
                                          </p:spTgt>
                                        </p:tgtEl>
                                        <p:attrNameLst>
                                          <p:attrName>ppt_y</p:attrName>
                                        </p:attrNameLst>
                                      </p:cBhvr>
                                      <p:tavLst>
                                        <p:tav tm="0">
                                          <p:val>
                                            <p:strVal val="#ppt_y"/>
                                          </p:val>
                                        </p:tav>
                                        <p:tav tm="100000">
                                          <p:val>
                                            <p:strVal val="#ppt_y"/>
                                          </p:val>
                                        </p:tav>
                                      </p:tavLst>
                                    </p:anim>
                                    <p:animEffect transition="in" filter="wipe(right)" prLst="gradientSize: 0.1">
                                      <p:cBhvr>
                                        <p:cTn id="80" dur="1000"/>
                                        <p:tgtEl>
                                          <p:spTgt spid="166919">
                                            <p:txEl>
                                              <p:pRg st="0" end="0"/>
                                            </p:txEl>
                                          </p:spTgt>
                                        </p:tgtEl>
                                      </p:cBhvr>
                                    </p:animEffect>
                                  </p:childTnLst>
                                </p:cTn>
                              </p:par>
                            </p:childTnLst>
                          </p:cTn>
                        </p:par>
                      </p:childTnLst>
                    </p:cTn>
                  </p:par>
                  <p:par>
                    <p:cTn id="81" fill="hold" nodeType="clickPar">
                      <p:stCondLst>
                        <p:cond delay="indefinite"/>
                      </p:stCondLst>
                      <p:childTnLst>
                        <p:par>
                          <p:cTn id="82" fill="hold" nodeType="withGroup">
                            <p:stCondLst>
                              <p:cond delay="0"/>
                            </p:stCondLst>
                            <p:childTnLst>
                              <p:par>
                                <p:cTn id="83" presetID="35" presetClass="entr" presetSubtype="0" fill="hold" nodeType="clickEffect">
                                  <p:stCondLst>
                                    <p:cond delay="0"/>
                                  </p:stCondLst>
                                  <p:childTnLst>
                                    <p:set>
                                      <p:cBhvr>
                                        <p:cTn id="84" dur="1" fill="hold">
                                          <p:stCondLst>
                                            <p:cond delay="0"/>
                                          </p:stCondLst>
                                        </p:cTn>
                                        <p:tgtEl>
                                          <p:spTgt spid="166922">
                                            <p:txEl>
                                              <p:pRg st="0" end="0"/>
                                            </p:txEl>
                                          </p:spTgt>
                                        </p:tgtEl>
                                        <p:attrNameLst>
                                          <p:attrName>style.visibility</p:attrName>
                                        </p:attrNameLst>
                                      </p:cBhvr>
                                      <p:to>
                                        <p:strVal val="visible"/>
                                      </p:to>
                                    </p:set>
                                    <p:animEffect transition="in" filter="fade">
                                      <p:cBhvr>
                                        <p:cTn id="85" dur="2000"/>
                                        <p:tgtEl>
                                          <p:spTgt spid="166922">
                                            <p:txEl>
                                              <p:pRg st="0" end="0"/>
                                            </p:txEl>
                                          </p:spTgt>
                                        </p:tgtEl>
                                      </p:cBhvr>
                                    </p:animEffect>
                                    <p:anim calcmode="lin" valueType="num">
                                      <p:cBhvr>
                                        <p:cTn id="86" dur="2000" fill="hold"/>
                                        <p:tgtEl>
                                          <p:spTgt spid="166922">
                                            <p:txEl>
                                              <p:pRg st="0" end="0"/>
                                            </p:txEl>
                                          </p:spTgt>
                                        </p:tgtEl>
                                        <p:attrNameLst>
                                          <p:attrName>style.rotation</p:attrName>
                                        </p:attrNameLst>
                                      </p:cBhvr>
                                      <p:tavLst>
                                        <p:tav tm="0">
                                          <p:val>
                                            <p:fltVal val="720"/>
                                          </p:val>
                                        </p:tav>
                                        <p:tav tm="100000">
                                          <p:val>
                                            <p:fltVal val="0"/>
                                          </p:val>
                                        </p:tav>
                                      </p:tavLst>
                                    </p:anim>
                                    <p:anim calcmode="lin" valueType="num">
                                      <p:cBhvr>
                                        <p:cTn id="87" dur="2000" fill="hold"/>
                                        <p:tgtEl>
                                          <p:spTgt spid="166922">
                                            <p:txEl>
                                              <p:pRg st="0" end="0"/>
                                            </p:txEl>
                                          </p:spTgt>
                                        </p:tgtEl>
                                        <p:attrNameLst>
                                          <p:attrName>ppt_h</p:attrName>
                                        </p:attrNameLst>
                                      </p:cBhvr>
                                      <p:tavLst>
                                        <p:tav tm="0">
                                          <p:val>
                                            <p:fltVal val="0"/>
                                          </p:val>
                                        </p:tav>
                                        <p:tav tm="100000">
                                          <p:val>
                                            <p:strVal val="#ppt_h"/>
                                          </p:val>
                                        </p:tav>
                                      </p:tavLst>
                                    </p:anim>
                                    <p:anim calcmode="lin" valueType="num">
                                      <p:cBhvr>
                                        <p:cTn id="88" dur="2000" fill="hold"/>
                                        <p:tgtEl>
                                          <p:spTgt spid="166922">
                                            <p:txEl>
                                              <p:pRg st="0" end="0"/>
                                            </p:txEl>
                                          </p:spTgt>
                                        </p:tgtEl>
                                        <p:attrNameLst>
                                          <p:attrName>ppt_w</p:attrName>
                                        </p:attrNameLst>
                                      </p:cBhvr>
                                      <p:tavLst>
                                        <p:tav tm="0">
                                          <p:val>
                                            <p:fltVal val="0"/>
                                          </p:val>
                                        </p:tav>
                                        <p:tav tm="100000">
                                          <p:val>
                                            <p:strVal val="#ppt_w"/>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6914" grpId="0"/>
      <p:bldP spid="166916"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8658" name="Rectangle 2">
            <a:extLst>
              <a:ext uri="{FF2B5EF4-FFF2-40B4-BE49-F238E27FC236}">
                <a16:creationId xmlns:a16="http://schemas.microsoft.com/office/drawing/2014/main" id="{EB9DDBC4-E775-4EFE-AB88-EF167784E8C5}"/>
              </a:ext>
            </a:extLst>
          </p:cNvPr>
          <p:cNvSpPr>
            <a:spLocks noGrp="1" noChangeArrowheads="1"/>
          </p:cNvSpPr>
          <p:nvPr>
            <p:ph type="title"/>
          </p:nvPr>
        </p:nvSpPr>
        <p:spPr/>
        <p:txBody>
          <a:bodyPr/>
          <a:lstStyle/>
          <a:p>
            <a:pPr eaLnBrk="1" hangingPunct="1"/>
            <a:r>
              <a:rPr lang="en-US" altLang="en-US">
                <a:latin typeface=".VnTifani Heavy" panose="020B7200000000000000" pitchFamily="34" charset="0"/>
              </a:rPr>
              <a:t>Network</a:t>
            </a:r>
          </a:p>
        </p:txBody>
      </p:sp>
      <p:sp>
        <p:nvSpPr>
          <p:cNvPr id="198660" name="Oval 4">
            <a:extLst>
              <a:ext uri="{FF2B5EF4-FFF2-40B4-BE49-F238E27FC236}">
                <a16:creationId xmlns:a16="http://schemas.microsoft.com/office/drawing/2014/main" id="{E32211D5-2F09-4EE1-933A-D7A0682E2585}"/>
              </a:ext>
            </a:extLst>
          </p:cNvPr>
          <p:cNvSpPr>
            <a:spLocks noChangeArrowheads="1"/>
          </p:cNvSpPr>
          <p:nvPr/>
        </p:nvSpPr>
        <p:spPr bwMode="auto">
          <a:xfrm>
            <a:off x="2971800" y="3048000"/>
            <a:ext cx="3505200" cy="990600"/>
          </a:xfrm>
          <a:prstGeom prst="ellipse">
            <a:avLst/>
          </a:prstGeom>
          <a:solidFill>
            <a:schemeClr val="bg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r>
              <a:rPr lang="en-US" altLang="en-US" sz="2800"/>
              <a:t>Solar energy</a:t>
            </a:r>
          </a:p>
        </p:txBody>
      </p:sp>
      <p:sp>
        <p:nvSpPr>
          <p:cNvPr id="198661" name="Line 5">
            <a:extLst>
              <a:ext uri="{FF2B5EF4-FFF2-40B4-BE49-F238E27FC236}">
                <a16:creationId xmlns:a16="http://schemas.microsoft.com/office/drawing/2014/main" id="{322903A5-E072-4C96-BF7B-FAEB034BBA80}"/>
              </a:ext>
            </a:extLst>
          </p:cNvPr>
          <p:cNvSpPr>
            <a:spLocks noChangeShapeType="1"/>
          </p:cNvSpPr>
          <p:nvPr/>
        </p:nvSpPr>
        <p:spPr bwMode="auto">
          <a:xfrm>
            <a:off x="5867400" y="3962400"/>
            <a:ext cx="685800" cy="457200"/>
          </a:xfrm>
          <a:prstGeom prst="line">
            <a:avLst/>
          </a:prstGeom>
          <a:noFill/>
          <a:ln w="952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98662" name="Line 6">
            <a:extLst>
              <a:ext uri="{FF2B5EF4-FFF2-40B4-BE49-F238E27FC236}">
                <a16:creationId xmlns:a16="http://schemas.microsoft.com/office/drawing/2014/main" id="{41153905-52DD-4D61-982F-24D4F5187D74}"/>
              </a:ext>
            </a:extLst>
          </p:cNvPr>
          <p:cNvSpPr>
            <a:spLocks noChangeShapeType="1"/>
          </p:cNvSpPr>
          <p:nvPr/>
        </p:nvSpPr>
        <p:spPr bwMode="auto">
          <a:xfrm flipH="1">
            <a:off x="2743200" y="3962400"/>
            <a:ext cx="685800" cy="381000"/>
          </a:xfrm>
          <a:prstGeom prst="line">
            <a:avLst/>
          </a:prstGeom>
          <a:noFill/>
          <a:ln w="952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98663" name="Line 7">
            <a:extLst>
              <a:ext uri="{FF2B5EF4-FFF2-40B4-BE49-F238E27FC236}">
                <a16:creationId xmlns:a16="http://schemas.microsoft.com/office/drawing/2014/main" id="{095472DB-2AAE-4C32-93AD-D43D653D7940}"/>
              </a:ext>
            </a:extLst>
          </p:cNvPr>
          <p:cNvSpPr>
            <a:spLocks noChangeShapeType="1"/>
          </p:cNvSpPr>
          <p:nvPr/>
        </p:nvSpPr>
        <p:spPr bwMode="auto">
          <a:xfrm flipV="1">
            <a:off x="5791200" y="2667000"/>
            <a:ext cx="838200" cy="381000"/>
          </a:xfrm>
          <a:prstGeom prst="line">
            <a:avLst/>
          </a:prstGeom>
          <a:noFill/>
          <a:ln w="952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98664" name="Line 8">
            <a:extLst>
              <a:ext uri="{FF2B5EF4-FFF2-40B4-BE49-F238E27FC236}">
                <a16:creationId xmlns:a16="http://schemas.microsoft.com/office/drawing/2014/main" id="{0385EC49-8B7D-4631-B073-1C7BD5A62B2F}"/>
              </a:ext>
            </a:extLst>
          </p:cNvPr>
          <p:cNvSpPr>
            <a:spLocks noChangeShapeType="1"/>
          </p:cNvSpPr>
          <p:nvPr/>
        </p:nvSpPr>
        <p:spPr bwMode="auto">
          <a:xfrm flipH="1" flipV="1">
            <a:off x="2895600" y="2667000"/>
            <a:ext cx="685800" cy="381000"/>
          </a:xfrm>
          <a:prstGeom prst="line">
            <a:avLst/>
          </a:prstGeom>
          <a:noFill/>
          <a:ln w="952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SG"/>
          </a:p>
        </p:txBody>
      </p:sp>
      <p:sp>
        <p:nvSpPr>
          <p:cNvPr id="198665" name="Text Box 9">
            <a:extLst>
              <a:ext uri="{FF2B5EF4-FFF2-40B4-BE49-F238E27FC236}">
                <a16:creationId xmlns:a16="http://schemas.microsoft.com/office/drawing/2014/main" id="{9A80D58A-E9A0-4046-89BF-FDEF2585CE0D}"/>
              </a:ext>
            </a:extLst>
          </p:cNvPr>
          <p:cNvSpPr txBox="1">
            <a:spLocks noChangeArrowheads="1"/>
          </p:cNvSpPr>
          <p:nvPr/>
        </p:nvSpPr>
        <p:spPr bwMode="auto">
          <a:xfrm>
            <a:off x="6705600" y="1828800"/>
            <a:ext cx="2133600" cy="701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algn="l" eaLnBrk="1" hangingPunct="1">
              <a:spcBef>
                <a:spcPct val="50000"/>
              </a:spcBef>
            </a:pPr>
            <a:r>
              <a:rPr lang="en-US" altLang="en-US" sz="2000"/>
              <a:t>Cheap, clean effective</a:t>
            </a:r>
          </a:p>
        </p:txBody>
      </p:sp>
      <p:sp>
        <p:nvSpPr>
          <p:cNvPr id="28681" name="Text Box 10">
            <a:extLst>
              <a:ext uri="{FF2B5EF4-FFF2-40B4-BE49-F238E27FC236}">
                <a16:creationId xmlns:a16="http://schemas.microsoft.com/office/drawing/2014/main" id="{4DB080F0-E04A-42D4-AC8D-4630EF3E5302}"/>
              </a:ext>
            </a:extLst>
          </p:cNvPr>
          <p:cNvSpPr txBox="1">
            <a:spLocks noChangeArrowheads="1"/>
          </p:cNvSpPr>
          <p:nvPr/>
        </p:nvSpPr>
        <p:spPr bwMode="auto">
          <a:xfrm>
            <a:off x="685800" y="5791200"/>
            <a:ext cx="2209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2" fill="hold" grpId="0" nodeType="clickEffect">
                                  <p:stCondLst>
                                    <p:cond delay="0"/>
                                  </p:stCondLst>
                                  <p:childTnLst>
                                    <p:set>
                                      <p:cBhvr>
                                        <p:cTn id="6" dur="1" fill="hold">
                                          <p:stCondLst>
                                            <p:cond delay="0"/>
                                          </p:stCondLst>
                                        </p:cTn>
                                        <p:tgtEl>
                                          <p:spTgt spid="198658"/>
                                        </p:tgtEl>
                                        <p:attrNameLst>
                                          <p:attrName>style.visibility</p:attrName>
                                        </p:attrNameLst>
                                      </p:cBhvr>
                                      <p:to>
                                        <p:strVal val="visible"/>
                                      </p:to>
                                    </p:set>
                                    <p:anim calcmode="lin" valueType="num">
                                      <p:cBhvr additive="base">
                                        <p:cTn id="7" dur="2000" fill="hold"/>
                                        <p:tgtEl>
                                          <p:spTgt spid="198658"/>
                                        </p:tgtEl>
                                        <p:attrNameLst>
                                          <p:attrName>ppt_x</p:attrName>
                                        </p:attrNameLst>
                                      </p:cBhvr>
                                      <p:tavLst>
                                        <p:tav tm="0">
                                          <p:val>
                                            <p:strVal val="1+#ppt_w/2"/>
                                          </p:val>
                                        </p:tav>
                                        <p:tav tm="100000">
                                          <p:val>
                                            <p:strVal val="#ppt_x"/>
                                          </p:val>
                                        </p:tav>
                                      </p:tavLst>
                                    </p:anim>
                                    <p:anim calcmode="lin" valueType="num">
                                      <p:cBhvr additive="base">
                                        <p:cTn id="8" dur="2000" fill="hold"/>
                                        <p:tgtEl>
                                          <p:spTgt spid="198658"/>
                                        </p:tgtEl>
                                        <p:attrNameLst>
                                          <p:attrName>ppt_y</p:attrName>
                                        </p:attrNameLst>
                                      </p:cBhvr>
                                      <p:tavLst>
                                        <p:tav tm="0">
                                          <p:val>
                                            <p:strVal val="#ppt_y"/>
                                          </p:val>
                                        </p:tav>
                                        <p:tav tm="100000">
                                          <p:val>
                                            <p:strVal val="#ppt_y"/>
                                          </p:val>
                                        </p:tav>
                                      </p:tavLst>
                                    </p:anim>
                                  </p:childTnLst>
                                </p:cTn>
                              </p:par>
                              <p:par>
                                <p:cTn id="9" presetID="13" presetClass="entr" presetSubtype="16" fill="hold" grpId="0" nodeType="withEffect">
                                  <p:stCondLst>
                                    <p:cond delay="0"/>
                                  </p:stCondLst>
                                  <p:childTnLst>
                                    <p:set>
                                      <p:cBhvr>
                                        <p:cTn id="10" dur="1" fill="hold">
                                          <p:stCondLst>
                                            <p:cond delay="0"/>
                                          </p:stCondLst>
                                        </p:cTn>
                                        <p:tgtEl>
                                          <p:spTgt spid="198660"/>
                                        </p:tgtEl>
                                        <p:attrNameLst>
                                          <p:attrName>style.visibility</p:attrName>
                                        </p:attrNameLst>
                                      </p:cBhvr>
                                      <p:to>
                                        <p:strVal val="visible"/>
                                      </p:to>
                                    </p:set>
                                    <p:animEffect transition="in" filter="plus(in)">
                                      <p:cBhvr>
                                        <p:cTn id="11" dur="2000"/>
                                        <p:tgtEl>
                                          <p:spTgt spid="198660"/>
                                        </p:tgtEl>
                                      </p:cBhvr>
                                    </p:animEffect>
                                  </p:childTnLst>
                                </p:cTn>
                              </p:par>
                              <p:par>
                                <p:cTn id="12" presetID="8" presetClass="entr" presetSubtype="16" fill="hold" nodeType="withEffect">
                                  <p:stCondLst>
                                    <p:cond delay="0"/>
                                  </p:stCondLst>
                                  <p:childTnLst>
                                    <p:set>
                                      <p:cBhvr>
                                        <p:cTn id="13" dur="1" fill="hold">
                                          <p:stCondLst>
                                            <p:cond delay="0"/>
                                          </p:stCondLst>
                                        </p:cTn>
                                        <p:tgtEl>
                                          <p:spTgt spid="198664"/>
                                        </p:tgtEl>
                                        <p:attrNameLst>
                                          <p:attrName>style.visibility</p:attrName>
                                        </p:attrNameLst>
                                      </p:cBhvr>
                                      <p:to>
                                        <p:strVal val="visible"/>
                                      </p:to>
                                    </p:set>
                                    <p:animEffect transition="in" filter="diamond(in)">
                                      <p:cBhvr>
                                        <p:cTn id="14" dur="2000"/>
                                        <p:tgtEl>
                                          <p:spTgt spid="198664"/>
                                        </p:tgtEl>
                                      </p:cBhvr>
                                    </p:animEffect>
                                  </p:childTnLst>
                                </p:cTn>
                              </p:par>
                              <p:par>
                                <p:cTn id="15" presetID="3" presetClass="entr" presetSubtype="10" fill="hold" nodeType="withEffect">
                                  <p:stCondLst>
                                    <p:cond delay="0"/>
                                  </p:stCondLst>
                                  <p:childTnLst>
                                    <p:set>
                                      <p:cBhvr>
                                        <p:cTn id="16" dur="1" fill="hold">
                                          <p:stCondLst>
                                            <p:cond delay="0"/>
                                          </p:stCondLst>
                                        </p:cTn>
                                        <p:tgtEl>
                                          <p:spTgt spid="198663"/>
                                        </p:tgtEl>
                                        <p:attrNameLst>
                                          <p:attrName>style.visibility</p:attrName>
                                        </p:attrNameLst>
                                      </p:cBhvr>
                                      <p:to>
                                        <p:strVal val="visible"/>
                                      </p:to>
                                    </p:set>
                                    <p:animEffect transition="in" filter="blinds(horizontal)">
                                      <p:cBhvr>
                                        <p:cTn id="17" dur="500"/>
                                        <p:tgtEl>
                                          <p:spTgt spid="198663"/>
                                        </p:tgtEl>
                                      </p:cBhvr>
                                    </p:animEffect>
                                  </p:childTnLst>
                                </p:cTn>
                              </p:par>
                              <p:par>
                                <p:cTn id="18" presetID="8" presetClass="entr" presetSubtype="16" fill="hold" nodeType="withEffect">
                                  <p:stCondLst>
                                    <p:cond delay="0"/>
                                  </p:stCondLst>
                                  <p:childTnLst>
                                    <p:set>
                                      <p:cBhvr>
                                        <p:cTn id="19" dur="1" fill="hold">
                                          <p:stCondLst>
                                            <p:cond delay="0"/>
                                          </p:stCondLst>
                                        </p:cTn>
                                        <p:tgtEl>
                                          <p:spTgt spid="198662"/>
                                        </p:tgtEl>
                                        <p:attrNameLst>
                                          <p:attrName>style.visibility</p:attrName>
                                        </p:attrNameLst>
                                      </p:cBhvr>
                                      <p:to>
                                        <p:strVal val="visible"/>
                                      </p:to>
                                    </p:set>
                                    <p:animEffect transition="in" filter="diamond(in)">
                                      <p:cBhvr>
                                        <p:cTn id="20" dur="2000"/>
                                        <p:tgtEl>
                                          <p:spTgt spid="198662"/>
                                        </p:tgtEl>
                                      </p:cBhvr>
                                    </p:animEffect>
                                  </p:childTnLst>
                                </p:cTn>
                              </p:par>
                              <p:par>
                                <p:cTn id="21" presetID="5" presetClass="entr" presetSubtype="10" fill="hold" nodeType="withEffect">
                                  <p:stCondLst>
                                    <p:cond delay="0"/>
                                  </p:stCondLst>
                                  <p:childTnLst>
                                    <p:set>
                                      <p:cBhvr>
                                        <p:cTn id="22" dur="1" fill="hold">
                                          <p:stCondLst>
                                            <p:cond delay="0"/>
                                          </p:stCondLst>
                                        </p:cTn>
                                        <p:tgtEl>
                                          <p:spTgt spid="198661"/>
                                        </p:tgtEl>
                                        <p:attrNameLst>
                                          <p:attrName>style.visibility</p:attrName>
                                        </p:attrNameLst>
                                      </p:cBhvr>
                                      <p:to>
                                        <p:strVal val="visible"/>
                                      </p:to>
                                    </p:set>
                                    <p:animEffect transition="in" filter="checkerboard(across)">
                                      <p:cBhvr>
                                        <p:cTn id="23" dur="500"/>
                                        <p:tgtEl>
                                          <p:spTgt spid="198661"/>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13" presetClass="entr" presetSubtype="16" fill="hold" grpId="0" nodeType="clickEffect">
                                  <p:stCondLst>
                                    <p:cond delay="0"/>
                                  </p:stCondLst>
                                  <p:childTnLst>
                                    <p:set>
                                      <p:cBhvr>
                                        <p:cTn id="27" dur="1" fill="hold">
                                          <p:stCondLst>
                                            <p:cond delay="0"/>
                                          </p:stCondLst>
                                        </p:cTn>
                                        <p:tgtEl>
                                          <p:spTgt spid="198665"/>
                                        </p:tgtEl>
                                        <p:attrNameLst>
                                          <p:attrName>style.visibility</p:attrName>
                                        </p:attrNameLst>
                                      </p:cBhvr>
                                      <p:to>
                                        <p:strVal val="visible"/>
                                      </p:to>
                                    </p:set>
                                    <p:animEffect transition="in" filter="plus(in)">
                                      <p:cBhvr>
                                        <p:cTn id="28" dur="500"/>
                                        <p:tgtEl>
                                          <p:spTgt spid="19866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8658" grpId="0"/>
      <p:bldP spid="198660" grpId="0" animBg="1"/>
      <p:bldP spid="198665"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8531" name="Picture 3">
            <a:extLst>
              <a:ext uri="{FF2B5EF4-FFF2-40B4-BE49-F238E27FC236}">
                <a16:creationId xmlns:a16="http://schemas.microsoft.com/office/drawing/2014/main" id="{41FD6790-08ED-4D90-8CCA-445D362C768F}"/>
              </a:ext>
            </a:extLst>
          </p:cNvPr>
          <p:cNvPicPr>
            <a:picLocks noGrp="1" noChangeAspect="1" noChangeArrowheads="1"/>
          </p:cNvPicPr>
          <p:nvPr>
            <p:ph type="title"/>
          </p:nvPr>
        </p:nvPicPr>
        <p:blipFill>
          <a:blip r:embed="rId2">
            <a:extLst>
              <a:ext uri="{28A0092B-C50C-407E-A947-70E740481C1C}">
                <a14:useLocalDpi xmlns:a14="http://schemas.microsoft.com/office/drawing/2010/main" val="0"/>
              </a:ext>
            </a:extLst>
          </a:blip>
          <a:srcRect/>
          <a:stretch>
            <a:fillRect/>
          </a:stretch>
        </p:blipFill>
        <p:spPr>
          <a:xfrm>
            <a:off x="838200" y="1219200"/>
            <a:ext cx="7543800" cy="38100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29699" name="Text Box 6">
            <a:extLst>
              <a:ext uri="{FF2B5EF4-FFF2-40B4-BE49-F238E27FC236}">
                <a16:creationId xmlns:a16="http://schemas.microsoft.com/office/drawing/2014/main" id="{DFC60A3D-2992-4402-8D88-18FC1B1993BC}"/>
              </a:ext>
            </a:extLst>
          </p:cNvPr>
          <p:cNvSpPr txBox="1">
            <a:spLocks noChangeArrowheads="1"/>
          </p:cNvSpPr>
          <p:nvPr/>
        </p:nvSpPr>
        <p:spPr bwMode="auto">
          <a:xfrm>
            <a:off x="838200" y="5486400"/>
            <a:ext cx="2514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endParaRPr lang="en-US" altLang="en-US"/>
          </a:p>
        </p:txBody>
      </p:sp>
      <p:sp>
        <p:nvSpPr>
          <p:cNvPr id="278536" name="Text Box 8">
            <a:extLst>
              <a:ext uri="{FF2B5EF4-FFF2-40B4-BE49-F238E27FC236}">
                <a16:creationId xmlns:a16="http://schemas.microsoft.com/office/drawing/2014/main" id="{4BF8AA18-84AF-4289-B3BC-2738F13AA93D}"/>
              </a:ext>
            </a:extLst>
          </p:cNvPr>
          <p:cNvSpPr txBox="1">
            <a:spLocks noChangeArrowheads="1"/>
          </p:cNvSpPr>
          <p:nvPr/>
        </p:nvSpPr>
        <p:spPr bwMode="auto">
          <a:xfrm>
            <a:off x="1295400" y="5486400"/>
            <a:ext cx="70104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lgn="ctr">
              <a:defRPr>
                <a:solidFill>
                  <a:schemeClr val="tx1"/>
                </a:solidFill>
                <a:latin typeface=".VnTime" panose="020B7200000000000000" pitchFamily="34" charset="0"/>
              </a:defRPr>
            </a:lvl1pPr>
            <a:lvl2pPr marL="742950" indent="-285750" algn="ctr">
              <a:defRPr>
                <a:solidFill>
                  <a:schemeClr val="tx1"/>
                </a:solidFill>
                <a:latin typeface=".VnTime" panose="020B7200000000000000" pitchFamily="34" charset="0"/>
              </a:defRPr>
            </a:lvl2pPr>
            <a:lvl3pPr marL="1143000" indent="-228600" algn="ctr">
              <a:defRPr>
                <a:solidFill>
                  <a:schemeClr val="tx1"/>
                </a:solidFill>
                <a:latin typeface=".VnTime" panose="020B7200000000000000" pitchFamily="34" charset="0"/>
              </a:defRPr>
            </a:lvl3pPr>
            <a:lvl4pPr marL="1600200" indent="-228600" algn="ctr">
              <a:defRPr>
                <a:solidFill>
                  <a:schemeClr val="tx1"/>
                </a:solidFill>
                <a:latin typeface=".VnTime" panose="020B7200000000000000" pitchFamily="34" charset="0"/>
              </a:defRPr>
            </a:lvl4pPr>
            <a:lvl5pPr marL="2057400" indent="-228600" algn="ctr">
              <a:defRPr>
                <a:solidFill>
                  <a:schemeClr val="tx1"/>
                </a:solidFill>
                <a:latin typeface=".VnTime" panose="020B7200000000000000" pitchFamily="34" charset="0"/>
              </a:defRPr>
            </a:lvl5pPr>
            <a:lvl6pPr marL="2514600" indent="-228600" algn="ctr" eaLnBrk="0" fontAlgn="base" hangingPunct="0">
              <a:spcBef>
                <a:spcPct val="0"/>
              </a:spcBef>
              <a:spcAft>
                <a:spcPct val="0"/>
              </a:spcAft>
              <a:defRPr>
                <a:solidFill>
                  <a:schemeClr val="tx1"/>
                </a:solidFill>
                <a:latin typeface=".VnTime" panose="020B7200000000000000" pitchFamily="34" charset="0"/>
              </a:defRPr>
            </a:lvl6pPr>
            <a:lvl7pPr marL="2971800" indent="-228600" algn="ctr" eaLnBrk="0" fontAlgn="base" hangingPunct="0">
              <a:spcBef>
                <a:spcPct val="0"/>
              </a:spcBef>
              <a:spcAft>
                <a:spcPct val="0"/>
              </a:spcAft>
              <a:defRPr>
                <a:solidFill>
                  <a:schemeClr val="tx1"/>
                </a:solidFill>
                <a:latin typeface=".VnTime" panose="020B7200000000000000" pitchFamily="34" charset="0"/>
              </a:defRPr>
            </a:lvl7pPr>
            <a:lvl8pPr marL="3429000" indent="-228600" algn="ctr" eaLnBrk="0" fontAlgn="base" hangingPunct="0">
              <a:spcBef>
                <a:spcPct val="0"/>
              </a:spcBef>
              <a:spcAft>
                <a:spcPct val="0"/>
              </a:spcAft>
              <a:defRPr>
                <a:solidFill>
                  <a:schemeClr val="tx1"/>
                </a:solidFill>
                <a:latin typeface=".VnTime" panose="020B7200000000000000" pitchFamily="34" charset="0"/>
              </a:defRPr>
            </a:lvl8pPr>
            <a:lvl9pPr marL="3886200" indent="-228600" algn="ctr" eaLnBrk="0" fontAlgn="base" hangingPunct="0">
              <a:spcBef>
                <a:spcPct val="0"/>
              </a:spcBef>
              <a:spcAft>
                <a:spcPct val="0"/>
              </a:spcAft>
              <a:defRPr>
                <a:solidFill>
                  <a:schemeClr val="tx1"/>
                </a:solidFill>
                <a:latin typeface=".VnTime" panose="020B7200000000000000" pitchFamily="34" charset="0"/>
              </a:defRPr>
            </a:lvl9pPr>
          </a:lstStyle>
          <a:p>
            <a:pPr eaLnBrk="1" hangingPunct="1">
              <a:spcBef>
                <a:spcPct val="50000"/>
              </a:spcBef>
            </a:pPr>
            <a:r>
              <a:rPr lang="en-US" altLang="en-US" sz="3600">
                <a:solidFill>
                  <a:srgbClr val="FF3300"/>
                </a:solidFill>
              </a:rPr>
              <a:t>DON’T WASTE ENERGY.</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1" presetClass="entr" presetSubtype="4" fill="hold" nodeType="afterEffect">
                                  <p:stCondLst>
                                    <p:cond delay="0"/>
                                  </p:stCondLst>
                                  <p:childTnLst>
                                    <p:set>
                                      <p:cBhvr>
                                        <p:cTn id="6" dur="1" fill="hold">
                                          <p:stCondLst>
                                            <p:cond delay="0"/>
                                          </p:stCondLst>
                                        </p:cTn>
                                        <p:tgtEl>
                                          <p:spTgt spid="278531"/>
                                        </p:tgtEl>
                                        <p:attrNameLst>
                                          <p:attrName>style.visibility</p:attrName>
                                        </p:attrNameLst>
                                      </p:cBhvr>
                                      <p:to>
                                        <p:strVal val="visible"/>
                                      </p:to>
                                    </p:set>
                                    <p:animEffect transition="in" filter="wheel(4)">
                                      <p:cBhvr>
                                        <p:cTn id="7" dur="1000"/>
                                        <p:tgtEl>
                                          <p:spTgt spid="278531"/>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3" presetClass="entr" presetSubtype="16" repeatCount="3000" fill="hold" grpId="0" nodeType="clickEffect">
                                  <p:stCondLst>
                                    <p:cond delay="0"/>
                                  </p:stCondLst>
                                  <p:childTnLst>
                                    <p:set>
                                      <p:cBhvr>
                                        <p:cTn id="11" dur="1" fill="hold">
                                          <p:stCondLst>
                                            <p:cond delay="0"/>
                                          </p:stCondLst>
                                        </p:cTn>
                                        <p:tgtEl>
                                          <p:spTgt spid="278536"/>
                                        </p:tgtEl>
                                        <p:attrNameLst>
                                          <p:attrName>style.visibility</p:attrName>
                                        </p:attrNameLst>
                                      </p:cBhvr>
                                      <p:to>
                                        <p:strVal val="visible"/>
                                      </p:to>
                                    </p:set>
                                    <p:anim calcmode="lin" valueType="num">
                                      <p:cBhvr>
                                        <p:cTn id="12" dur="500" fill="hold"/>
                                        <p:tgtEl>
                                          <p:spTgt spid="278536"/>
                                        </p:tgtEl>
                                        <p:attrNameLst>
                                          <p:attrName>ppt_w</p:attrName>
                                        </p:attrNameLst>
                                      </p:cBhvr>
                                      <p:tavLst>
                                        <p:tav tm="0">
                                          <p:val>
                                            <p:fltVal val="0"/>
                                          </p:val>
                                        </p:tav>
                                        <p:tav tm="100000">
                                          <p:val>
                                            <p:strVal val="#ppt_w"/>
                                          </p:val>
                                        </p:tav>
                                      </p:tavLst>
                                    </p:anim>
                                    <p:anim calcmode="lin" valueType="num">
                                      <p:cBhvr>
                                        <p:cTn id="13" dur="500" fill="hold"/>
                                        <p:tgtEl>
                                          <p:spTgt spid="278536"/>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8536"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2997" name="WordArt 5">
            <a:extLst>
              <a:ext uri="{FF2B5EF4-FFF2-40B4-BE49-F238E27FC236}">
                <a16:creationId xmlns:a16="http://schemas.microsoft.com/office/drawing/2014/main" id="{B9853BC7-CA8F-4E48-A2C8-87C57F95D597}"/>
              </a:ext>
            </a:extLst>
          </p:cNvPr>
          <p:cNvSpPr>
            <a:spLocks noChangeArrowheads="1" noChangeShapeType="1" noTextEdit="1"/>
          </p:cNvSpPr>
          <p:nvPr/>
        </p:nvSpPr>
        <p:spPr bwMode="auto">
          <a:xfrm>
            <a:off x="2590800" y="762000"/>
            <a:ext cx="3367088" cy="1905000"/>
          </a:xfrm>
          <a:prstGeom prst="rect">
            <a:avLst/>
          </a:prstGeom>
        </p:spPr>
        <p:txBody>
          <a:bodyPr wrap="none" fromWordArt="1">
            <a:prstTxWarp prst="textCascadeUp">
              <a:avLst>
                <a:gd name="adj" fmla="val 44444"/>
              </a:avLst>
            </a:prstTxWarp>
            <a:scene3d>
              <a:camera prst="legacyPerspectiveFront">
                <a:rot lat="20519997" lon="1080000" rev="0"/>
              </a:camera>
              <a:lightRig rig="legacyHarsh2" dir="b"/>
            </a:scene3d>
            <a:sp3d extrusionH="430200" prstMaterial="legacyMatte">
              <a:extrusionClr>
                <a:srgbClr val="FF6600"/>
              </a:extrusionClr>
              <a:contourClr>
                <a:srgbClr val="FFE701"/>
              </a:contourClr>
            </a:sp3d>
          </a:bodyPr>
          <a:lstStyle/>
          <a:p>
            <a:pPr algn="ctr"/>
            <a:r>
              <a:rPr lang="en-SG" sz="7200" kern="10">
                <a:ln w="9525">
                  <a:round/>
                  <a:headEnd/>
                  <a:tailEnd/>
                </a:ln>
                <a:gradFill rotWithShape="1">
                  <a:gsLst>
                    <a:gs pos="0">
                      <a:srgbClr val="FFE701"/>
                    </a:gs>
                    <a:gs pos="100000">
                      <a:srgbClr val="FE3E02"/>
                    </a:gs>
                  </a:gsLst>
                  <a:lin ang="5400000" scaled="1"/>
                </a:gradFill>
                <a:latin typeface="Impact" panose="020B0806030902050204" pitchFamily="34" charset="0"/>
              </a:rPr>
              <a:t>SAVE IT</a:t>
            </a:r>
          </a:p>
        </p:txBody>
      </p:sp>
      <p:sp>
        <p:nvSpPr>
          <p:cNvPr id="212998" name="WordArt 6">
            <a:extLst>
              <a:ext uri="{FF2B5EF4-FFF2-40B4-BE49-F238E27FC236}">
                <a16:creationId xmlns:a16="http://schemas.microsoft.com/office/drawing/2014/main" id="{A402F268-091A-4E39-A768-8DF9E0DC15D9}"/>
              </a:ext>
            </a:extLst>
          </p:cNvPr>
          <p:cNvSpPr>
            <a:spLocks noChangeArrowheads="1" noChangeShapeType="1" noTextEdit="1"/>
          </p:cNvSpPr>
          <p:nvPr/>
        </p:nvSpPr>
        <p:spPr bwMode="auto">
          <a:xfrm>
            <a:off x="1828800" y="3048000"/>
            <a:ext cx="5695950" cy="1706563"/>
          </a:xfrm>
          <a:prstGeom prst="rect">
            <a:avLst/>
          </a:prstGeom>
        </p:spPr>
        <p:txBody>
          <a:bodyPr wrap="none" fromWordArt="1">
            <a:prstTxWarp prst="textCascadeUp">
              <a:avLst>
                <a:gd name="adj" fmla="val 44444"/>
              </a:avLst>
            </a:prstTxWarp>
            <a:scene3d>
              <a:camera prst="legacyPerspectiveFront">
                <a:rot lat="20519997" lon="1080000" rev="0"/>
              </a:camera>
              <a:lightRig rig="legacyHarsh2" dir="b"/>
            </a:scene3d>
            <a:sp3d extrusionH="430200" prstMaterial="legacyMatte">
              <a:extrusionClr>
                <a:srgbClr val="FF6600"/>
              </a:extrusionClr>
              <a:contourClr>
                <a:srgbClr val="FFE701"/>
              </a:contourClr>
            </a:sp3d>
          </a:bodyPr>
          <a:lstStyle/>
          <a:p>
            <a:pPr algn="ctr"/>
            <a:r>
              <a:rPr lang="en-SG" sz="7200" kern="10">
                <a:ln w="9525">
                  <a:round/>
                  <a:headEnd/>
                  <a:tailEnd/>
                </a:ln>
                <a:gradFill rotWithShape="1">
                  <a:gsLst>
                    <a:gs pos="0">
                      <a:srgbClr val="FFE701"/>
                    </a:gs>
                    <a:gs pos="100000">
                      <a:srgbClr val="FE3E02"/>
                    </a:gs>
                  </a:gsLst>
                  <a:lin ang="5400000" scaled="1"/>
                </a:gradFill>
                <a:latin typeface="Impact" panose="020B0806030902050204" pitchFamily="34" charset="0"/>
              </a:rPr>
              <a:t>SAVE THE EARTH</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16" fill="hold" nodeType="clickEffect">
                                  <p:stCondLst>
                                    <p:cond delay="0"/>
                                  </p:stCondLst>
                                  <p:childTnLst>
                                    <p:set>
                                      <p:cBhvr>
                                        <p:cTn id="6" dur="1" fill="hold">
                                          <p:stCondLst>
                                            <p:cond delay="0"/>
                                          </p:stCondLst>
                                        </p:cTn>
                                        <p:tgtEl>
                                          <p:spTgt spid="212997"/>
                                        </p:tgtEl>
                                        <p:attrNameLst>
                                          <p:attrName>style.visibility</p:attrName>
                                        </p:attrNameLst>
                                      </p:cBhvr>
                                      <p:to>
                                        <p:strVal val="visible"/>
                                      </p:to>
                                    </p:set>
                                    <p:anim calcmode="lin" valueType="num">
                                      <p:cBhvr>
                                        <p:cTn id="7" dur="1000" fill="hold"/>
                                        <p:tgtEl>
                                          <p:spTgt spid="212997"/>
                                        </p:tgtEl>
                                        <p:attrNameLst>
                                          <p:attrName>ppt_w</p:attrName>
                                        </p:attrNameLst>
                                      </p:cBhvr>
                                      <p:tavLst>
                                        <p:tav tm="0">
                                          <p:val>
                                            <p:fltVal val="0"/>
                                          </p:val>
                                        </p:tav>
                                        <p:tav tm="100000">
                                          <p:val>
                                            <p:strVal val="#ppt_w"/>
                                          </p:val>
                                        </p:tav>
                                      </p:tavLst>
                                    </p:anim>
                                    <p:anim calcmode="lin" valueType="num">
                                      <p:cBhvr>
                                        <p:cTn id="8" dur="1000" fill="hold"/>
                                        <p:tgtEl>
                                          <p:spTgt spid="212997"/>
                                        </p:tgtEl>
                                        <p:attrNameLst>
                                          <p:attrName>ppt_h</p:attrName>
                                        </p:attrNameLst>
                                      </p:cBhvr>
                                      <p:tavLst>
                                        <p:tav tm="0">
                                          <p:val>
                                            <p:fltVal val="0"/>
                                          </p:val>
                                        </p:tav>
                                        <p:tav tm="100000">
                                          <p:val>
                                            <p:strVal val="#ppt_h"/>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5" presetClass="entr" presetSubtype="10" fill="hold" nodeType="clickEffect">
                                  <p:stCondLst>
                                    <p:cond delay="0"/>
                                  </p:stCondLst>
                                  <p:childTnLst>
                                    <p:set>
                                      <p:cBhvr>
                                        <p:cTn id="12" dur="1" fill="hold">
                                          <p:stCondLst>
                                            <p:cond delay="0"/>
                                          </p:stCondLst>
                                        </p:cTn>
                                        <p:tgtEl>
                                          <p:spTgt spid="212998"/>
                                        </p:tgtEl>
                                        <p:attrNameLst>
                                          <p:attrName>style.visibility</p:attrName>
                                        </p:attrNameLst>
                                      </p:cBhvr>
                                      <p:to>
                                        <p:strVal val="visible"/>
                                      </p:to>
                                    </p:set>
                                    <p:animEffect transition="in" filter="checkerboard(across)">
                                      <p:cBhvr>
                                        <p:cTn id="13" dur="500"/>
                                        <p:tgtEl>
                                          <p:spTgt spid="21299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0.8|1.4|7.6|1.1|1.1|1.3|1.3|1.5|1|1.2|1.2|1.1|2.6|2.1|1.6"/>
</p:tagLst>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Mountain Top">
  <a:themeElements>
    <a:clrScheme name="Mountain Top 5">
      <a:dk1>
        <a:srgbClr val="463416"/>
      </a:dk1>
      <a:lt1>
        <a:srgbClr val="FFFFFF"/>
      </a:lt1>
      <a:dk2>
        <a:srgbClr val="003399"/>
      </a:dk2>
      <a:lt2>
        <a:srgbClr val="E3E3FF"/>
      </a:lt2>
      <a:accent1>
        <a:srgbClr val="3399FF"/>
      </a:accent1>
      <a:accent2>
        <a:srgbClr val="33CCCC"/>
      </a:accent2>
      <a:accent3>
        <a:srgbClr val="AAADCA"/>
      </a:accent3>
      <a:accent4>
        <a:srgbClr val="DADADA"/>
      </a:accent4>
      <a:accent5>
        <a:srgbClr val="ADCAFF"/>
      </a:accent5>
      <a:accent6>
        <a:srgbClr val="2DB9B9"/>
      </a:accent6>
      <a:hlink>
        <a:srgbClr val="00FFCC"/>
      </a:hlink>
      <a:folHlink>
        <a:srgbClr val="808000"/>
      </a:folHlink>
    </a:clrScheme>
    <a:fontScheme name="Mountain Top">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lnDef>
  </a:objectDefaults>
  <a:extraClrSchemeLst>
    <a:extraClrScheme>
      <a:clrScheme name="Mountain Top 1">
        <a:dk1>
          <a:srgbClr val="4C3A1C"/>
        </a:dk1>
        <a:lt1>
          <a:srgbClr val="FFFFFF"/>
        </a:lt1>
        <a:dk2>
          <a:srgbClr val="993300"/>
        </a:dk2>
        <a:lt2>
          <a:srgbClr val="CCAA00"/>
        </a:lt2>
        <a:accent1>
          <a:srgbClr val="FF3300"/>
        </a:accent1>
        <a:accent2>
          <a:srgbClr val="9E6600"/>
        </a:accent2>
        <a:accent3>
          <a:srgbClr val="CAADAA"/>
        </a:accent3>
        <a:accent4>
          <a:srgbClr val="DADADA"/>
        </a:accent4>
        <a:accent5>
          <a:srgbClr val="FFADAA"/>
        </a:accent5>
        <a:accent6>
          <a:srgbClr val="8F5C00"/>
        </a:accent6>
        <a:hlink>
          <a:srgbClr val="FFCC00"/>
        </a:hlink>
        <a:folHlink>
          <a:srgbClr val="F7DC97"/>
        </a:folHlink>
      </a:clrScheme>
      <a:clrMap bg1="dk2" tx1="lt1" bg2="dk1" tx2="lt2" accent1="accent1" accent2="accent2" accent3="accent3" accent4="accent4" accent5="accent5" accent6="accent6" hlink="hlink" folHlink="folHlink"/>
    </a:extraClrScheme>
    <a:extraClrScheme>
      <a:clrScheme name="Mountain Top 2">
        <a:dk1>
          <a:srgbClr val="3D0058"/>
        </a:dk1>
        <a:lt1>
          <a:srgbClr val="FFFFFF"/>
        </a:lt1>
        <a:dk2>
          <a:srgbClr val="9188B0"/>
        </a:dk2>
        <a:lt2>
          <a:srgbClr val="DDE0DC"/>
        </a:lt2>
        <a:accent1>
          <a:srgbClr val="FFCC00"/>
        </a:accent1>
        <a:accent2>
          <a:srgbClr val="4C3D78"/>
        </a:accent2>
        <a:accent3>
          <a:srgbClr val="C7C3D4"/>
        </a:accent3>
        <a:accent4>
          <a:srgbClr val="DADADA"/>
        </a:accent4>
        <a:accent5>
          <a:srgbClr val="FFE2AA"/>
        </a:accent5>
        <a:accent6>
          <a:srgbClr val="44366C"/>
        </a:accent6>
        <a:hlink>
          <a:srgbClr val="743D78"/>
        </a:hlink>
        <a:folHlink>
          <a:srgbClr val="CC9900"/>
        </a:folHlink>
      </a:clrScheme>
      <a:clrMap bg1="dk2" tx1="lt1" bg2="dk1" tx2="lt2" accent1="accent1" accent2="accent2" accent3="accent3" accent4="accent4" accent5="accent5" accent6="accent6" hlink="hlink" folHlink="folHlink"/>
    </a:extraClrScheme>
    <a:extraClrScheme>
      <a:clrScheme name="Mountain Top 3">
        <a:dk1>
          <a:srgbClr val="10104C"/>
        </a:dk1>
        <a:lt1>
          <a:srgbClr val="FFFFFF"/>
        </a:lt1>
        <a:dk2>
          <a:srgbClr val="003366"/>
        </a:dk2>
        <a:lt2>
          <a:srgbClr val="C6CCD4"/>
        </a:lt2>
        <a:accent1>
          <a:srgbClr val="33CCFF"/>
        </a:accent1>
        <a:accent2>
          <a:srgbClr val="5B5B8D"/>
        </a:accent2>
        <a:accent3>
          <a:srgbClr val="AAADB8"/>
        </a:accent3>
        <a:accent4>
          <a:srgbClr val="DADADA"/>
        </a:accent4>
        <a:accent5>
          <a:srgbClr val="ADE2FF"/>
        </a:accent5>
        <a:accent6>
          <a:srgbClr val="52527F"/>
        </a:accent6>
        <a:hlink>
          <a:srgbClr val="4529AB"/>
        </a:hlink>
        <a:folHlink>
          <a:srgbClr val="00CC99"/>
        </a:folHlink>
      </a:clrScheme>
      <a:clrMap bg1="dk2" tx1="lt1" bg2="dk1" tx2="lt2" accent1="accent1" accent2="accent2" accent3="accent3" accent4="accent4" accent5="accent5" accent6="accent6" hlink="hlink" folHlink="folHlink"/>
    </a:extraClrScheme>
    <a:extraClrScheme>
      <a:clrScheme name="Mountain Top 4">
        <a:dk1>
          <a:srgbClr val="B0C8CA"/>
        </a:dk1>
        <a:lt1>
          <a:srgbClr val="FFFFFF"/>
        </a:lt1>
        <a:dk2>
          <a:srgbClr val="000099"/>
        </a:dk2>
        <a:lt2>
          <a:srgbClr val="FFFFFF"/>
        </a:lt2>
        <a:accent1>
          <a:srgbClr val="89C4FF"/>
        </a:accent1>
        <a:accent2>
          <a:srgbClr val="00008C"/>
        </a:accent2>
        <a:accent3>
          <a:srgbClr val="AAAACA"/>
        </a:accent3>
        <a:accent4>
          <a:srgbClr val="DADADA"/>
        </a:accent4>
        <a:accent5>
          <a:srgbClr val="C4DEFF"/>
        </a:accent5>
        <a:accent6>
          <a:srgbClr val="00007E"/>
        </a:accent6>
        <a:hlink>
          <a:srgbClr val="6666FF"/>
        </a:hlink>
        <a:folHlink>
          <a:srgbClr val="C0C0C0"/>
        </a:folHlink>
      </a:clrScheme>
      <a:clrMap bg1="dk2" tx1="lt1" bg2="dk1" tx2="lt2" accent1="accent1" accent2="accent2" accent3="accent3" accent4="accent4" accent5="accent5" accent6="accent6" hlink="hlink" folHlink="folHlink"/>
    </a:extraClrScheme>
    <a:extraClrScheme>
      <a:clrScheme name="Mountain Top 5">
        <a:dk1>
          <a:srgbClr val="463416"/>
        </a:dk1>
        <a:lt1>
          <a:srgbClr val="FFFFFF"/>
        </a:lt1>
        <a:dk2>
          <a:srgbClr val="003399"/>
        </a:dk2>
        <a:lt2>
          <a:srgbClr val="E3E3FF"/>
        </a:lt2>
        <a:accent1>
          <a:srgbClr val="3399FF"/>
        </a:accent1>
        <a:accent2>
          <a:srgbClr val="33CCCC"/>
        </a:accent2>
        <a:accent3>
          <a:srgbClr val="AAADCA"/>
        </a:accent3>
        <a:accent4>
          <a:srgbClr val="DADADA"/>
        </a:accent4>
        <a:accent5>
          <a:srgbClr val="ADCAFF"/>
        </a:accent5>
        <a:accent6>
          <a:srgbClr val="2DB9B9"/>
        </a:accent6>
        <a:hlink>
          <a:srgbClr val="00FFCC"/>
        </a:hlink>
        <a:folHlink>
          <a:srgbClr val="808000"/>
        </a:folHlink>
      </a:clrScheme>
      <a:clrMap bg1="dk2" tx1="lt1" bg2="dk1" tx2="lt2" accent1="accent1" accent2="accent2" accent3="accent3" accent4="accent4" accent5="accent5" accent6="accent6" hlink="hlink" folHlink="folHlink"/>
    </a:extraClrScheme>
    <a:extraClrScheme>
      <a:clrScheme name="Mountain Top 6">
        <a:dk1>
          <a:srgbClr val="809296"/>
        </a:dk1>
        <a:lt1>
          <a:srgbClr val="FFFFFF"/>
        </a:lt1>
        <a:dk2>
          <a:srgbClr val="6699FF"/>
        </a:dk2>
        <a:lt2>
          <a:srgbClr val="B3EDFF"/>
        </a:lt2>
        <a:accent1>
          <a:srgbClr val="FF9933"/>
        </a:accent1>
        <a:accent2>
          <a:srgbClr val="FFAA99"/>
        </a:accent2>
        <a:accent3>
          <a:srgbClr val="B8CAFF"/>
        </a:accent3>
        <a:accent4>
          <a:srgbClr val="DADADA"/>
        </a:accent4>
        <a:accent5>
          <a:srgbClr val="FFCAAD"/>
        </a:accent5>
        <a:accent6>
          <a:srgbClr val="E79A8A"/>
        </a:accent6>
        <a:hlink>
          <a:srgbClr val="FFCFAB"/>
        </a:hlink>
        <a:folHlink>
          <a:srgbClr val="CC9900"/>
        </a:folHlink>
      </a:clrScheme>
      <a:clrMap bg1="dk2" tx1="lt1" bg2="dk1" tx2="lt2" accent1="accent1" accent2="accent2" accent3="accent3" accent4="accent4" accent5="accent5" accent6="accent6" hlink="hlink" folHlink="folHlink"/>
    </a:extraClrScheme>
    <a:extraClrScheme>
      <a:clrScheme name="Mountain Top 7">
        <a:dk1>
          <a:srgbClr val="006666"/>
        </a:dk1>
        <a:lt1>
          <a:srgbClr val="FFFFFF"/>
        </a:lt1>
        <a:dk2>
          <a:srgbClr val="85D1E3"/>
        </a:dk2>
        <a:lt2>
          <a:srgbClr val="CCFFFF"/>
        </a:lt2>
        <a:accent1>
          <a:srgbClr val="FFCC00"/>
        </a:accent1>
        <a:accent2>
          <a:srgbClr val="00CC99"/>
        </a:accent2>
        <a:accent3>
          <a:srgbClr val="C2E5EF"/>
        </a:accent3>
        <a:accent4>
          <a:srgbClr val="DADADA"/>
        </a:accent4>
        <a:accent5>
          <a:srgbClr val="FFE2AA"/>
        </a:accent5>
        <a:accent6>
          <a:srgbClr val="00B98A"/>
        </a:accent6>
        <a:hlink>
          <a:srgbClr val="0099FF"/>
        </a:hlink>
        <a:folHlink>
          <a:srgbClr val="6600CC"/>
        </a:folHlink>
      </a:clrScheme>
      <a:clrMap bg1="dk2" tx1="lt1" bg2="dk1" tx2="lt2" accent1="accent1" accent2="accent2" accent3="accent3" accent4="accent4" accent5="accent5" accent6="accent6" hlink="hlink" folHlink="folHlink"/>
    </a:extraClrScheme>
    <a:extraClrScheme>
      <a:clrScheme name="Mountain Top 8">
        <a:dk1>
          <a:srgbClr val="404B3D"/>
        </a:dk1>
        <a:lt1>
          <a:srgbClr val="FFFFFF"/>
        </a:lt1>
        <a:dk2>
          <a:srgbClr val="A7A491"/>
        </a:dk2>
        <a:lt2>
          <a:srgbClr val="CCD0CA"/>
        </a:lt2>
        <a:accent1>
          <a:srgbClr val="33CCCC"/>
        </a:accent1>
        <a:accent2>
          <a:srgbClr val="004E4C"/>
        </a:accent2>
        <a:accent3>
          <a:srgbClr val="D0CFC7"/>
        </a:accent3>
        <a:accent4>
          <a:srgbClr val="DADADA"/>
        </a:accent4>
        <a:accent5>
          <a:srgbClr val="ADE2E2"/>
        </a:accent5>
        <a:accent6>
          <a:srgbClr val="004644"/>
        </a:accent6>
        <a:hlink>
          <a:srgbClr val="477781"/>
        </a:hlink>
        <a:folHlink>
          <a:srgbClr val="85CC74"/>
        </a:folHlink>
      </a:clrScheme>
      <a:clrMap bg1="dk2" tx1="lt1" bg2="dk1" tx2="lt2" accent1="accent1" accent2="accent2" accent3="accent3" accent4="accent4" accent5="accent5" accent6="accent6" hlink="hlink" folHlink="folHlink"/>
    </a:extraClrScheme>
    <a:extraClrScheme>
      <a:clrScheme name="Mountain Top 9">
        <a:dk1>
          <a:srgbClr val="000000"/>
        </a:dk1>
        <a:lt1>
          <a:srgbClr val="FFFFFF"/>
        </a:lt1>
        <a:dk2>
          <a:srgbClr val="FFFFAF"/>
        </a:dk2>
        <a:lt2>
          <a:srgbClr val="676597"/>
        </a:lt2>
        <a:accent1>
          <a:srgbClr val="66CCFF"/>
        </a:accent1>
        <a:accent2>
          <a:srgbClr val="CCECFF"/>
        </a:accent2>
        <a:accent3>
          <a:srgbClr val="FFFFFF"/>
        </a:accent3>
        <a:accent4>
          <a:srgbClr val="000000"/>
        </a:accent4>
        <a:accent5>
          <a:srgbClr val="B8E2FF"/>
        </a:accent5>
        <a:accent6>
          <a:srgbClr val="B9D6E7"/>
        </a:accent6>
        <a:hlink>
          <a:srgbClr val="6600CC"/>
        </a:hlink>
        <a:folHlink>
          <a:srgbClr val="008080"/>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Stream">
  <a:themeElements>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fontScheme name="Stream">
      <a:majorFont>
        <a:latin typeface="Garamond"/>
        <a:ea typeface=""/>
        <a:cs typeface=""/>
      </a:majorFont>
      <a:minorFont>
        <a:latin typeface="Garamond"/>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lnDef>
  </a:objectDefaults>
  <a:extraClrSchemeLst>
    <a:extraClrScheme>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clrMap bg1="dk2" tx1="lt1" bg2="dk1" tx2="lt2" accent1="accent1" accent2="accent2" accent3="accent3" accent4="accent4" accent5="accent5" accent6="accent6" hlink="hlink" folHlink="folHlink"/>
    </a:extraClrScheme>
    <a:extraClrScheme>
      <a:clrScheme name="Stream 2">
        <a:dk1>
          <a:srgbClr val="3E3E5C"/>
        </a:dk1>
        <a:lt1>
          <a:srgbClr val="FFFFFF"/>
        </a:lt1>
        <a:dk2>
          <a:srgbClr val="666699"/>
        </a:dk2>
        <a:lt2>
          <a:srgbClr val="DFDFE9"/>
        </a:lt2>
        <a:accent1>
          <a:srgbClr val="CC66FF"/>
        </a:accent1>
        <a:accent2>
          <a:srgbClr val="679ACD"/>
        </a:accent2>
        <a:accent3>
          <a:srgbClr val="B8B8CA"/>
        </a:accent3>
        <a:accent4>
          <a:srgbClr val="DADADA"/>
        </a:accent4>
        <a:accent5>
          <a:srgbClr val="E2B8FF"/>
        </a:accent5>
        <a:accent6>
          <a:srgbClr val="5D8BBA"/>
        </a:accent6>
        <a:hlink>
          <a:srgbClr val="CCECFF"/>
        </a:hlink>
        <a:folHlink>
          <a:srgbClr val="CCCCFF"/>
        </a:folHlink>
      </a:clrScheme>
      <a:clrMap bg1="dk2" tx1="lt1" bg2="dk1" tx2="lt2" accent1="accent1" accent2="accent2" accent3="accent3" accent4="accent4" accent5="accent5" accent6="accent6" hlink="hlink" folHlink="folHlink"/>
    </a:extraClrScheme>
    <a:extraClrScheme>
      <a:clrScheme name="Stream 3">
        <a:dk1>
          <a:srgbClr val="2A5400"/>
        </a:dk1>
        <a:lt1>
          <a:srgbClr val="FFFFFF"/>
        </a:lt1>
        <a:dk2>
          <a:srgbClr val="4A9400"/>
        </a:dk2>
        <a:lt2>
          <a:srgbClr val="BAE8BA"/>
        </a:lt2>
        <a:accent1>
          <a:srgbClr val="33CC33"/>
        </a:accent1>
        <a:accent2>
          <a:srgbClr val="99CC00"/>
        </a:accent2>
        <a:accent3>
          <a:srgbClr val="B1C8AA"/>
        </a:accent3>
        <a:accent4>
          <a:srgbClr val="DADADA"/>
        </a:accent4>
        <a:accent5>
          <a:srgbClr val="ADE2AD"/>
        </a:accent5>
        <a:accent6>
          <a:srgbClr val="8AB900"/>
        </a:accent6>
        <a:hlink>
          <a:srgbClr val="99FF33"/>
        </a:hlink>
        <a:folHlink>
          <a:srgbClr val="FFFF99"/>
        </a:folHlink>
      </a:clrScheme>
      <a:clrMap bg1="dk2" tx1="lt1" bg2="dk1" tx2="lt2" accent1="accent1" accent2="accent2" accent3="accent3" accent4="accent4" accent5="accent5" accent6="accent6" hlink="hlink" folHlink="folHlink"/>
    </a:extraClrScheme>
    <a:extraClrScheme>
      <a:clrScheme name="Stream 4">
        <a:dk1>
          <a:srgbClr val="000000"/>
        </a:dk1>
        <a:lt1>
          <a:srgbClr val="FFFFFF"/>
        </a:lt1>
        <a:dk2>
          <a:srgbClr val="51596D"/>
        </a:dk2>
        <a:lt2>
          <a:srgbClr val="DDDDDD"/>
        </a:lt2>
        <a:accent1>
          <a:srgbClr val="787E8A"/>
        </a:accent1>
        <a:accent2>
          <a:srgbClr val="339966"/>
        </a:accent2>
        <a:accent3>
          <a:srgbClr val="B3B5BA"/>
        </a:accent3>
        <a:accent4>
          <a:srgbClr val="DADADA"/>
        </a:accent4>
        <a:accent5>
          <a:srgbClr val="BEC0C4"/>
        </a:accent5>
        <a:accent6>
          <a:srgbClr val="2D8A5C"/>
        </a:accent6>
        <a:hlink>
          <a:srgbClr val="00FFFF"/>
        </a:hlink>
        <a:folHlink>
          <a:srgbClr val="74B6D0"/>
        </a:folHlink>
      </a:clrScheme>
      <a:clrMap bg1="dk2" tx1="lt1" bg2="dk1" tx2="lt2" accent1="accent1" accent2="accent2" accent3="accent3" accent4="accent4" accent5="accent5" accent6="accent6" hlink="hlink" folHlink="folHlink"/>
    </a:extraClrScheme>
    <a:extraClrScheme>
      <a:clrScheme name="Stream 5">
        <a:dk1>
          <a:srgbClr val="5C1F00"/>
        </a:dk1>
        <a:lt1>
          <a:srgbClr val="FFFFFF"/>
        </a:lt1>
        <a:dk2>
          <a:srgbClr val="8C0000"/>
        </a:dk2>
        <a:lt2>
          <a:srgbClr val="DFD293"/>
        </a:lt2>
        <a:accent1>
          <a:srgbClr val="FF6845"/>
        </a:accent1>
        <a:accent2>
          <a:srgbClr val="BE7960"/>
        </a:accent2>
        <a:accent3>
          <a:srgbClr val="C5AAAA"/>
        </a:accent3>
        <a:accent4>
          <a:srgbClr val="DADADA"/>
        </a:accent4>
        <a:accent5>
          <a:srgbClr val="FFB9B0"/>
        </a:accent5>
        <a:accent6>
          <a:srgbClr val="AC6D56"/>
        </a:accent6>
        <a:hlink>
          <a:srgbClr val="FFFFCC"/>
        </a:hlink>
        <a:folHlink>
          <a:srgbClr val="FFCC00"/>
        </a:folHlink>
      </a:clrScheme>
      <a:clrMap bg1="dk2" tx1="lt1" bg2="dk1" tx2="lt2" accent1="accent1" accent2="accent2" accent3="accent3" accent4="accent4" accent5="accent5" accent6="accent6" hlink="hlink" folHlink="folHlink"/>
    </a:extraClrScheme>
    <a:extraClrScheme>
      <a:clrScheme name="Stream 6">
        <a:dk1>
          <a:srgbClr val="5E4444"/>
        </a:dk1>
        <a:lt1>
          <a:srgbClr val="F7F3F3"/>
        </a:lt1>
        <a:dk2>
          <a:srgbClr val="8A6362"/>
        </a:dk2>
        <a:lt2>
          <a:srgbClr val="D8C1BA"/>
        </a:lt2>
        <a:accent1>
          <a:srgbClr val="CC6600"/>
        </a:accent1>
        <a:accent2>
          <a:srgbClr val="C16059"/>
        </a:accent2>
        <a:accent3>
          <a:srgbClr val="C4B7B7"/>
        </a:accent3>
        <a:accent4>
          <a:srgbClr val="D3D0D0"/>
        </a:accent4>
        <a:accent5>
          <a:srgbClr val="E2B8AA"/>
        </a:accent5>
        <a:accent6>
          <a:srgbClr val="AF5650"/>
        </a:accent6>
        <a:hlink>
          <a:srgbClr val="FFCC00"/>
        </a:hlink>
        <a:folHlink>
          <a:srgbClr val="CBB557"/>
        </a:folHlink>
      </a:clrScheme>
      <a:clrMap bg1="dk2" tx1="lt1" bg2="dk1" tx2="lt2" accent1="accent1" accent2="accent2" accent3="accent3" accent4="accent4" accent5="accent5" accent6="accent6" hlink="hlink" folHlink="folHlink"/>
    </a:extraClrScheme>
    <a:extraClrScheme>
      <a:clrScheme name="Stream 7">
        <a:dk1>
          <a:srgbClr val="7F6737"/>
        </a:dk1>
        <a:lt1>
          <a:srgbClr val="FFFFFF"/>
        </a:lt1>
        <a:dk2>
          <a:srgbClr val="BFA673"/>
        </a:dk2>
        <a:lt2>
          <a:srgbClr val="E6E3AA"/>
        </a:lt2>
        <a:accent1>
          <a:srgbClr val="FFCC00"/>
        </a:accent1>
        <a:accent2>
          <a:srgbClr val="808000"/>
        </a:accent2>
        <a:accent3>
          <a:srgbClr val="DCD0BC"/>
        </a:accent3>
        <a:accent4>
          <a:srgbClr val="DADADA"/>
        </a:accent4>
        <a:accent5>
          <a:srgbClr val="FFE2AA"/>
        </a:accent5>
        <a:accent6>
          <a:srgbClr val="737300"/>
        </a:accent6>
        <a:hlink>
          <a:srgbClr val="784700"/>
        </a:hlink>
        <a:folHlink>
          <a:srgbClr val="9A7200"/>
        </a:folHlink>
      </a:clrScheme>
      <a:clrMap bg1="dk2" tx1="lt1" bg2="dk1" tx2="lt2" accent1="accent1" accent2="accent2" accent3="accent3" accent4="accent4" accent5="accent5" accent6="accent6" hlink="hlink" folHlink="folHlink"/>
    </a:extraClrScheme>
    <a:extraClrScheme>
      <a:clrScheme name="Stream 8">
        <a:dk1>
          <a:srgbClr val="4B2500"/>
        </a:dk1>
        <a:lt1>
          <a:srgbClr val="F9F0D3"/>
        </a:lt1>
        <a:dk2>
          <a:srgbClr val="A69564"/>
        </a:dk2>
        <a:lt2>
          <a:srgbClr val="EFDEAF"/>
        </a:lt2>
        <a:accent1>
          <a:srgbClr val="FFFFE3"/>
        </a:accent1>
        <a:accent2>
          <a:srgbClr val="BFBFA7"/>
        </a:accent2>
        <a:accent3>
          <a:srgbClr val="FBF6E6"/>
        </a:accent3>
        <a:accent4>
          <a:srgbClr val="3F1E00"/>
        </a:accent4>
        <a:accent5>
          <a:srgbClr val="FFFFEF"/>
        </a:accent5>
        <a:accent6>
          <a:srgbClr val="ADAD97"/>
        </a:accent6>
        <a:hlink>
          <a:srgbClr val="7B6D47"/>
        </a:hlink>
        <a:folHlink>
          <a:srgbClr val="A99D2F"/>
        </a:folHlink>
      </a:clrScheme>
      <a:clrMap bg1="lt1" tx1="dk1" bg2="lt2" tx2="dk2" accent1="accent1" accent2="accent2" accent3="accent3" accent4="accent4" accent5="accent5" accent6="accent6" hlink="hlink" folHlink="folHlink"/>
    </a:extraClrScheme>
    <a:extraClrScheme>
      <a:clrScheme name="Stream 9">
        <a:dk1>
          <a:srgbClr val="000000"/>
        </a:dk1>
        <a:lt1>
          <a:srgbClr val="FFFFFF"/>
        </a:lt1>
        <a:dk2>
          <a:srgbClr val="000000"/>
        </a:dk2>
        <a:lt2>
          <a:srgbClr val="808080"/>
        </a:lt2>
        <a:accent1>
          <a:srgbClr val="CCECFF"/>
        </a:accent1>
        <a:accent2>
          <a:srgbClr val="333399"/>
        </a:accent2>
        <a:accent3>
          <a:srgbClr val="FFFFFF"/>
        </a:accent3>
        <a:accent4>
          <a:srgbClr val="000000"/>
        </a:accent4>
        <a:accent5>
          <a:srgbClr val="E2F4FF"/>
        </a:accent5>
        <a:accent6>
          <a:srgbClr val="2D2D8A"/>
        </a:accent6>
        <a:hlink>
          <a:srgbClr val="6600FF"/>
        </a:hlink>
        <a:folHlink>
          <a:srgbClr val="009900"/>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cean">
  <a:themeElements>
    <a:clrScheme name="Ocean 1">
      <a:dk1>
        <a:srgbClr val="010199"/>
      </a:dk1>
      <a:lt1>
        <a:srgbClr val="FFFFFF"/>
      </a:lt1>
      <a:dk2>
        <a:srgbClr val="000099"/>
      </a:dk2>
      <a:lt2>
        <a:srgbClr val="FFFFFF"/>
      </a:lt2>
      <a:accent1>
        <a:srgbClr val="33CCCC"/>
      </a:accent1>
      <a:accent2>
        <a:srgbClr val="00C600"/>
      </a:accent2>
      <a:accent3>
        <a:srgbClr val="AAAACA"/>
      </a:accent3>
      <a:accent4>
        <a:srgbClr val="DADADA"/>
      </a:accent4>
      <a:accent5>
        <a:srgbClr val="ADE2E2"/>
      </a:accent5>
      <a:accent6>
        <a:srgbClr val="00B300"/>
      </a:accent6>
      <a:hlink>
        <a:srgbClr val="FFCC00"/>
      </a:hlink>
      <a:folHlink>
        <a:srgbClr val="6699FF"/>
      </a:folHlink>
    </a:clrScheme>
    <a:fontScheme name="Ocean">
      <a:majorFont>
        <a:latin typeface="Tahoma"/>
        <a:ea typeface=""/>
        <a:cs typeface=""/>
      </a:majorFont>
      <a:minorFont>
        <a:latin typeface="Tahom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lnDef>
  </a:objectDefaults>
  <a:extraClrSchemeLst>
    <a:extraClrScheme>
      <a:clrScheme name="Ocean 1">
        <a:dk1>
          <a:srgbClr val="010199"/>
        </a:dk1>
        <a:lt1>
          <a:srgbClr val="FFFFFF"/>
        </a:lt1>
        <a:dk2>
          <a:srgbClr val="000099"/>
        </a:dk2>
        <a:lt2>
          <a:srgbClr val="FFFFFF"/>
        </a:lt2>
        <a:accent1>
          <a:srgbClr val="33CCCC"/>
        </a:accent1>
        <a:accent2>
          <a:srgbClr val="00C600"/>
        </a:accent2>
        <a:accent3>
          <a:srgbClr val="AAAACA"/>
        </a:accent3>
        <a:accent4>
          <a:srgbClr val="DADADA"/>
        </a:accent4>
        <a:accent5>
          <a:srgbClr val="ADE2E2"/>
        </a:accent5>
        <a:accent6>
          <a:srgbClr val="00B300"/>
        </a:accent6>
        <a:hlink>
          <a:srgbClr val="FFCC00"/>
        </a:hlink>
        <a:folHlink>
          <a:srgbClr val="6699FF"/>
        </a:folHlink>
      </a:clrScheme>
      <a:clrMap bg1="dk2" tx1="lt1" bg2="dk1" tx2="lt2" accent1="accent1" accent2="accent2" accent3="accent3" accent4="accent4" accent5="accent5" accent6="accent6" hlink="hlink" folHlink="folHlink"/>
    </a:extraClrScheme>
    <a:extraClrScheme>
      <a:clrScheme name="Ocean 2">
        <a:dk1>
          <a:srgbClr val="000066"/>
        </a:dk1>
        <a:lt1>
          <a:srgbClr val="FFFFFF"/>
        </a:lt1>
        <a:dk2>
          <a:srgbClr val="5D93FF"/>
        </a:dk2>
        <a:lt2>
          <a:srgbClr val="FFFFFF"/>
        </a:lt2>
        <a:accent1>
          <a:srgbClr val="6666FF"/>
        </a:accent1>
        <a:accent2>
          <a:srgbClr val="9999FF"/>
        </a:accent2>
        <a:accent3>
          <a:srgbClr val="B6C8FF"/>
        </a:accent3>
        <a:accent4>
          <a:srgbClr val="DADADA"/>
        </a:accent4>
        <a:accent5>
          <a:srgbClr val="B8B8FF"/>
        </a:accent5>
        <a:accent6>
          <a:srgbClr val="8A8AE7"/>
        </a:accent6>
        <a:hlink>
          <a:srgbClr val="FF3300"/>
        </a:hlink>
        <a:folHlink>
          <a:srgbClr val="FF9900"/>
        </a:folHlink>
      </a:clrScheme>
      <a:clrMap bg1="dk2" tx1="lt1" bg2="dk1" tx2="lt2" accent1="accent1" accent2="accent2" accent3="accent3" accent4="accent4" accent5="accent5" accent6="accent6" hlink="hlink" folHlink="folHlink"/>
    </a:extraClrScheme>
    <a:extraClrScheme>
      <a:clrScheme name="Ocean 3">
        <a:dk1>
          <a:srgbClr val="000000"/>
        </a:dk1>
        <a:lt1>
          <a:srgbClr val="FFFFFF"/>
        </a:lt1>
        <a:dk2>
          <a:srgbClr val="572E88"/>
        </a:dk2>
        <a:lt2>
          <a:srgbClr val="FFFFFF"/>
        </a:lt2>
        <a:accent1>
          <a:srgbClr val="FF6600"/>
        </a:accent1>
        <a:accent2>
          <a:srgbClr val="FFCC00"/>
        </a:accent2>
        <a:accent3>
          <a:srgbClr val="B4ADC3"/>
        </a:accent3>
        <a:accent4>
          <a:srgbClr val="DADADA"/>
        </a:accent4>
        <a:accent5>
          <a:srgbClr val="FFB8AA"/>
        </a:accent5>
        <a:accent6>
          <a:srgbClr val="E7B900"/>
        </a:accent6>
        <a:hlink>
          <a:srgbClr val="33CCCC"/>
        </a:hlink>
        <a:folHlink>
          <a:srgbClr val="36CC64"/>
        </a:folHlink>
      </a:clrScheme>
      <a:clrMap bg1="dk2" tx1="lt1" bg2="dk1" tx2="lt2" accent1="accent1" accent2="accent2" accent3="accent3" accent4="accent4" accent5="accent5" accent6="accent6" hlink="hlink" folHlink="folHlink"/>
    </a:extraClrScheme>
    <a:extraClrScheme>
      <a:clrScheme name="Ocean 4">
        <a:dk1>
          <a:srgbClr val="003366"/>
        </a:dk1>
        <a:lt1>
          <a:srgbClr val="FFFFFF"/>
        </a:lt1>
        <a:dk2>
          <a:srgbClr val="666699"/>
        </a:dk2>
        <a:lt2>
          <a:srgbClr val="FFFFFF"/>
        </a:lt2>
        <a:accent1>
          <a:srgbClr val="9966FF"/>
        </a:accent1>
        <a:accent2>
          <a:srgbClr val="00CC66"/>
        </a:accent2>
        <a:accent3>
          <a:srgbClr val="B8B8CA"/>
        </a:accent3>
        <a:accent4>
          <a:srgbClr val="DADADA"/>
        </a:accent4>
        <a:accent5>
          <a:srgbClr val="CAB8FF"/>
        </a:accent5>
        <a:accent6>
          <a:srgbClr val="00B95C"/>
        </a:accent6>
        <a:hlink>
          <a:srgbClr val="65C8FF"/>
        </a:hlink>
        <a:folHlink>
          <a:srgbClr val="FFCC99"/>
        </a:folHlink>
      </a:clrScheme>
      <a:clrMap bg1="dk2" tx1="lt1" bg2="dk1" tx2="lt2" accent1="accent1" accent2="accent2" accent3="accent3" accent4="accent4" accent5="accent5" accent6="accent6" hlink="hlink" folHlink="folHlink"/>
    </a:extraClrScheme>
    <a:extraClrScheme>
      <a:clrScheme name="Ocean 5">
        <a:dk1>
          <a:srgbClr val="000000"/>
        </a:dk1>
        <a:lt1>
          <a:srgbClr val="FFFFFF"/>
        </a:lt1>
        <a:dk2>
          <a:srgbClr val="336600"/>
        </a:dk2>
        <a:lt2>
          <a:srgbClr val="FFFFFF"/>
        </a:lt2>
        <a:accent1>
          <a:srgbClr val="B7C533"/>
        </a:accent1>
        <a:accent2>
          <a:srgbClr val="CCCCFF"/>
        </a:accent2>
        <a:accent3>
          <a:srgbClr val="ADB8AA"/>
        </a:accent3>
        <a:accent4>
          <a:srgbClr val="DADADA"/>
        </a:accent4>
        <a:accent5>
          <a:srgbClr val="D8DFAD"/>
        </a:accent5>
        <a:accent6>
          <a:srgbClr val="B9B9E7"/>
        </a:accent6>
        <a:hlink>
          <a:srgbClr val="FFFFCC"/>
        </a:hlink>
        <a:folHlink>
          <a:srgbClr val="FF9900"/>
        </a:folHlink>
      </a:clrScheme>
      <a:clrMap bg1="dk2" tx1="lt1" bg2="dk1" tx2="lt2" accent1="accent1" accent2="accent2" accent3="accent3" accent4="accent4" accent5="accent5" accent6="accent6" hlink="hlink" folHlink="folHlink"/>
    </a:extraClrScheme>
    <a:extraClrScheme>
      <a:clrScheme name="Ocean 6">
        <a:dk1>
          <a:srgbClr val="000000"/>
        </a:dk1>
        <a:lt1>
          <a:srgbClr val="FFFFFF"/>
        </a:lt1>
        <a:dk2>
          <a:srgbClr val="006B80"/>
        </a:dk2>
        <a:lt2>
          <a:srgbClr val="C1CB75"/>
        </a:lt2>
        <a:accent1>
          <a:srgbClr val="6F8406"/>
        </a:accent1>
        <a:accent2>
          <a:srgbClr val="D9E288"/>
        </a:accent2>
        <a:accent3>
          <a:srgbClr val="AABAC0"/>
        </a:accent3>
        <a:accent4>
          <a:srgbClr val="DADADA"/>
        </a:accent4>
        <a:accent5>
          <a:srgbClr val="BBC2AA"/>
        </a:accent5>
        <a:accent6>
          <a:srgbClr val="C4CD7B"/>
        </a:accent6>
        <a:hlink>
          <a:srgbClr val="00CC00"/>
        </a:hlink>
        <a:folHlink>
          <a:srgbClr val="C0FF73"/>
        </a:folHlink>
      </a:clrScheme>
      <a:clrMap bg1="dk2" tx1="lt1" bg2="dk1" tx2="lt2" accent1="accent1" accent2="accent2" accent3="accent3" accent4="accent4" accent5="accent5" accent6="accent6" hlink="hlink" folHlink="folHlink"/>
    </a:extraClrScheme>
    <a:extraClrScheme>
      <a:clrScheme name="Ocean 7">
        <a:dk1>
          <a:srgbClr val="5F5F5F"/>
        </a:dk1>
        <a:lt1>
          <a:srgbClr val="FFFFFF"/>
        </a:lt1>
        <a:dk2>
          <a:srgbClr val="FF6600"/>
        </a:dk2>
        <a:lt2>
          <a:srgbClr val="FFFFFF"/>
        </a:lt2>
        <a:accent1>
          <a:srgbClr val="CC6600"/>
        </a:accent1>
        <a:accent2>
          <a:srgbClr val="FF6600"/>
        </a:accent2>
        <a:accent3>
          <a:srgbClr val="FFB8AA"/>
        </a:accent3>
        <a:accent4>
          <a:srgbClr val="DADADA"/>
        </a:accent4>
        <a:accent5>
          <a:srgbClr val="E2B8AA"/>
        </a:accent5>
        <a:accent6>
          <a:srgbClr val="E75C00"/>
        </a:accent6>
        <a:hlink>
          <a:srgbClr val="FFFF99"/>
        </a:hlink>
        <a:folHlink>
          <a:srgbClr val="FFCC99"/>
        </a:folHlink>
      </a:clrScheme>
      <a:clrMap bg1="dk2" tx1="lt1" bg2="dk1" tx2="lt2" accent1="accent1" accent2="accent2" accent3="accent3" accent4="accent4" accent5="accent5" accent6="accent6" hlink="hlink" folHlink="folHlink"/>
    </a:extraClrScheme>
    <a:extraClrScheme>
      <a:clrScheme name="Ocean 8">
        <a:dk1>
          <a:srgbClr val="000000"/>
        </a:dk1>
        <a:lt1>
          <a:srgbClr val="FFFFFF"/>
        </a:lt1>
        <a:dk2>
          <a:srgbClr val="FFBA2F"/>
        </a:dk2>
        <a:lt2>
          <a:srgbClr val="A50021"/>
        </a:lt2>
        <a:accent1>
          <a:srgbClr val="FF6600"/>
        </a:accent1>
        <a:accent2>
          <a:srgbClr val="CC6600"/>
        </a:accent2>
        <a:accent3>
          <a:srgbClr val="FFD9AD"/>
        </a:accent3>
        <a:accent4>
          <a:srgbClr val="DADADA"/>
        </a:accent4>
        <a:accent5>
          <a:srgbClr val="FFB8AA"/>
        </a:accent5>
        <a:accent6>
          <a:srgbClr val="B95C00"/>
        </a:accent6>
        <a:hlink>
          <a:srgbClr val="663300"/>
        </a:hlink>
        <a:folHlink>
          <a:srgbClr val="CC990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Blends">
  <a:themeElements>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fontScheme name="Blends">
      <a:majorFont>
        <a:latin typeface="Tahoma"/>
        <a:ea typeface=""/>
        <a:cs typeface=""/>
      </a:majorFont>
      <a:minorFont>
        <a:latin typeface="Tahom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VnTime" panose="020B7200000000000000" pitchFamily="34" charset="0"/>
          </a:defRPr>
        </a:defPPr>
      </a:lstStyle>
    </a:lnDef>
  </a:objectDefaults>
  <a:extraClrSchemeLst>
    <a:extraClrScheme>
      <a:clrScheme name="Blends 1">
        <a:dk1>
          <a:srgbClr val="969696"/>
        </a:dk1>
        <a:lt1>
          <a:srgbClr val="FFFFFF"/>
        </a:lt1>
        <a:dk2>
          <a:srgbClr val="000000"/>
        </a:dk2>
        <a:lt2>
          <a:srgbClr val="DDDDDD"/>
        </a:lt2>
        <a:accent1>
          <a:srgbClr val="00E4A8"/>
        </a:accent1>
        <a:accent2>
          <a:srgbClr val="3333CC"/>
        </a:accent2>
        <a:accent3>
          <a:srgbClr val="AAAAAA"/>
        </a:accent3>
        <a:accent4>
          <a:srgbClr val="DADADA"/>
        </a:accent4>
        <a:accent5>
          <a:srgbClr val="AAEFD1"/>
        </a:accent5>
        <a:accent6>
          <a:srgbClr val="2D2DB9"/>
        </a:accent6>
        <a:hlink>
          <a:srgbClr val="FF5050"/>
        </a:hlink>
        <a:folHlink>
          <a:srgbClr val="FFCF01"/>
        </a:folHlink>
      </a:clrScheme>
      <a:clrMap bg1="dk2" tx1="lt1" bg2="dk1" tx2="lt2" accent1="accent1" accent2="accent2" accent3="accent3" accent4="accent4" accent5="accent5" accent6="accent6" hlink="hlink" folHlink="folHlink"/>
    </a:extraClrScheme>
    <a:extraClrScheme>
      <a:clrScheme name="Blends 2">
        <a:dk1>
          <a:srgbClr val="000094"/>
        </a:dk1>
        <a:lt1>
          <a:srgbClr val="FFFFFF"/>
        </a:lt1>
        <a:dk2>
          <a:srgbClr val="0000CC"/>
        </a:dk2>
        <a:lt2>
          <a:srgbClr val="FFFFCC"/>
        </a:lt2>
        <a:accent1>
          <a:srgbClr val="3193FF"/>
        </a:accent1>
        <a:accent2>
          <a:srgbClr val="9900FF"/>
        </a:accent2>
        <a:accent3>
          <a:srgbClr val="AAAAE2"/>
        </a:accent3>
        <a:accent4>
          <a:srgbClr val="DADADA"/>
        </a:accent4>
        <a:accent5>
          <a:srgbClr val="ADC8FF"/>
        </a:accent5>
        <a:accent6>
          <a:srgbClr val="8A00E7"/>
        </a:accent6>
        <a:hlink>
          <a:srgbClr val="FF3399"/>
        </a:hlink>
        <a:folHlink>
          <a:srgbClr val="FFCC00"/>
        </a:folHlink>
      </a:clrScheme>
      <a:clrMap bg1="dk2" tx1="lt1" bg2="dk1" tx2="lt2" accent1="accent1" accent2="accent2" accent3="accent3" accent4="accent4" accent5="accent5" accent6="accent6" hlink="hlink" folHlink="folHlink"/>
    </a:extraClrScheme>
    <a:extraClrScheme>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clrMap bg1="lt1" tx1="dk1" bg2="lt2" tx2="dk2" accent1="accent1" accent2="accent2" accent3="accent3" accent4="accent4" accent5="accent5" accent6="accent6" hlink="hlink" folHlink="folHlink"/>
    </a:extraClrScheme>
    <a:extraClrScheme>
      <a:clrScheme name="Blends 4">
        <a:dk1>
          <a:srgbClr val="000000"/>
        </a:dk1>
        <a:lt1>
          <a:srgbClr val="FFFFFF"/>
        </a:lt1>
        <a:dk2>
          <a:srgbClr val="515F7B"/>
        </a:dk2>
        <a:lt2>
          <a:srgbClr val="808080"/>
        </a:lt2>
        <a:accent1>
          <a:srgbClr val="9FCAD3"/>
        </a:accent1>
        <a:accent2>
          <a:srgbClr val="C0C0C0"/>
        </a:accent2>
        <a:accent3>
          <a:srgbClr val="FFFFFF"/>
        </a:accent3>
        <a:accent4>
          <a:srgbClr val="000000"/>
        </a:accent4>
        <a:accent5>
          <a:srgbClr val="CDE1E6"/>
        </a:accent5>
        <a:accent6>
          <a:srgbClr val="AEAEAE"/>
        </a:accent6>
        <a:hlink>
          <a:srgbClr val="91AFBF"/>
        </a:hlink>
        <a:folHlink>
          <a:srgbClr val="ECEAAC"/>
        </a:folHlink>
      </a:clrScheme>
      <a:clrMap bg1="lt1" tx1="dk1" bg2="lt2" tx2="dk2" accent1="accent1" accent2="accent2" accent3="accent3" accent4="accent4" accent5="accent5" accent6="accent6" hlink="hlink" folHlink="folHlink"/>
    </a:extraClrScheme>
    <a:extraClrScheme>
      <a:clrScheme name="Blends 5">
        <a:dk1>
          <a:srgbClr val="000000"/>
        </a:dk1>
        <a:lt1>
          <a:srgbClr val="FFFFFF"/>
        </a:lt1>
        <a:dk2>
          <a:srgbClr val="000066"/>
        </a:dk2>
        <a:lt2>
          <a:srgbClr val="333333"/>
        </a:lt2>
        <a:accent1>
          <a:srgbClr val="C4709A"/>
        </a:accent1>
        <a:accent2>
          <a:srgbClr val="4B4EB5"/>
        </a:accent2>
        <a:accent3>
          <a:srgbClr val="FFFFFF"/>
        </a:accent3>
        <a:accent4>
          <a:srgbClr val="000000"/>
        </a:accent4>
        <a:accent5>
          <a:srgbClr val="DEBBCA"/>
        </a:accent5>
        <a:accent6>
          <a:srgbClr val="4346A4"/>
        </a:accent6>
        <a:hlink>
          <a:srgbClr val="C481CF"/>
        </a:hlink>
        <a:folHlink>
          <a:srgbClr val="76B749"/>
        </a:folHlink>
      </a:clrScheme>
      <a:clrMap bg1="lt1" tx1="dk1" bg2="lt2" tx2="dk2" accent1="accent1" accent2="accent2" accent3="accent3" accent4="accent4" accent5="accent5" accent6="accent6" hlink="hlink" folHlink="folHlink"/>
    </a:extraClrScheme>
    <a:extraClrScheme>
      <a:clrScheme name="Blends 6">
        <a:dk1>
          <a:srgbClr val="000000"/>
        </a:dk1>
        <a:lt1>
          <a:srgbClr val="FFFFFF"/>
        </a:lt1>
        <a:dk2>
          <a:srgbClr val="6A4076"/>
        </a:dk2>
        <a:lt2>
          <a:srgbClr val="969696"/>
        </a:lt2>
        <a:accent1>
          <a:srgbClr val="DBA9C2"/>
        </a:accent1>
        <a:accent2>
          <a:srgbClr val="E1BF91"/>
        </a:accent2>
        <a:accent3>
          <a:srgbClr val="FFFFFF"/>
        </a:accent3>
        <a:accent4>
          <a:srgbClr val="000000"/>
        </a:accent4>
        <a:accent5>
          <a:srgbClr val="EAD1DD"/>
        </a:accent5>
        <a:accent6>
          <a:srgbClr val="CCAD83"/>
        </a:accent6>
        <a:hlink>
          <a:srgbClr val="B3CE82"/>
        </a:hlink>
        <a:folHlink>
          <a:srgbClr val="B8AD48"/>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Mountain Top 4">
    <a:dk1>
      <a:srgbClr val="B0C8CA"/>
    </a:dk1>
    <a:lt1>
      <a:srgbClr val="FFFFFF"/>
    </a:lt1>
    <a:dk2>
      <a:srgbClr val="000099"/>
    </a:dk2>
    <a:lt2>
      <a:srgbClr val="FFFFFF"/>
    </a:lt2>
    <a:accent1>
      <a:srgbClr val="89C4FF"/>
    </a:accent1>
    <a:accent2>
      <a:srgbClr val="00008C"/>
    </a:accent2>
    <a:accent3>
      <a:srgbClr val="AAAACA"/>
    </a:accent3>
    <a:accent4>
      <a:srgbClr val="DADADA"/>
    </a:accent4>
    <a:accent5>
      <a:srgbClr val="C4DEFF"/>
    </a:accent5>
    <a:accent6>
      <a:srgbClr val="00007E"/>
    </a:accent6>
    <a:hlink>
      <a:srgbClr val="6666FF"/>
    </a:hlink>
    <a:folHlink>
      <a:srgbClr val="C0C0C0"/>
    </a:folHlink>
  </a:clrScheme>
</a:themeOverride>
</file>

<file path=docProps/app.xml><?xml version="1.0" encoding="utf-8"?>
<Properties xmlns="http://schemas.openxmlformats.org/officeDocument/2006/extended-properties" xmlns:vt="http://schemas.openxmlformats.org/officeDocument/2006/docPropsVTypes">
  <TotalTime>1924</TotalTime>
  <Words>1333</Words>
  <Application>Microsoft Office PowerPoint</Application>
  <PresentationFormat>On-screen Show (4:3)</PresentationFormat>
  <Paragraphs>239</Paragraphs>
  <Slides>22</Slides>
  <Notes>0</Notes>
  <HiddenSlides>0</HiddenSlides>
  <MMClips>1</MMClips>
  <ScaleCrop>false</ScaleCrop>
  <HeadingPairs>
    <vt:vector size="6" baseType="variant">
      <vt:variant>
        <vt:lpstr>Fonts Used</vt:lpstr>
      </vt:variant>
      <vt:variant>
        <vt:i4>15</vt:i4>
      </vt:variant>
      <vt:variant>
        <vt:lpstr>Theme</vt:lpstr>
      </vt:variant>
      <vt:variant>
        <vt:i4>5</vt:i4>
      </vt:variant>
      <vt:variant>
        <vt:lpstr>Slide Titles</vt:lpstr>
      </vt:variant>
      <vt:variant>
        <vt:i4>22</vt:i4>
      </vt:variant>
    </vt:vector>
  </HeadingPairs>
  <TitlesOfParts>
    <vt:vector size="42" baseType="lpstr">
      <vt:lpstr>.Vn3DH</vt:lpstr>
      <vt:lpstr>.VnArabia</vt:lpstr>
      <vt:lpstr>.VnArial</vt:lpstr>
      <vt:lpstr>.VnAristote</vt:lpstr>
      <vt:lpstr>.VnBodoni</vt:lpstr>
      <vt:lpstr>.VnCooper</vt:lpstr>
      <vt:lpstr>.VnTifani Heavy</vt:lpstr>
      <vt:lpstr>.VnTime</vt:lpstr>
      <vt:lpstr>.VnVogue</vt:lpstr>
      <vt:lpstr>Arial</vt:lpstr>
      <vt:lpstr>Garamond</vt:lpstr>
      <vt:lpstr>Impact</vt:lpstr>
      <vt:lpstr>Symbol</vt:lpstr>
      <vt:lpstr>Tahoma</vt:lpstr>
      <vt:lpstr>Wingdings</vt:lpstr>
      <vt:lpstr>Default Design</vt:lpstr>
      <vt:lpstr>Mountain Top</vt:lpstr>
      <vt:lpstr>Stream</vt:lpstr>
      <vt:lpstr>Ocean</vt:lpstr>
      <vt:lpstr>Blends</vt:lpstr>
      <vt:lpstr>ENGLISH 9</vt:lpstr>
      <vt:lpstr>PowerPoint Presentation</vt:lpstr>
      <vt:lpstr>PowerPoint Presentation</vt:lpstr>
      <vt:lpstr>- I suggest turning off the faucets. - I think we should turn off the faucets. - Why don’t we turn off the faucets? - Shall we turn off the faucets? - How about turning off the faucets? - What about turning off the faucets? - Let’s turn off the faucets. ......... </vt:lpstr>
      <vt:lpstr>PowerPoint Presentation</vt:lpstr>
      <vt:lpstr>Describe the pictures.</vt:lpstr>
      <vt:lpstr>Unit 7 : Saving energy  Lesson 2: Speak and listen</vt:lpstr>
      <vt:lpstr>PowerPoint Presentation</vt:lpstr>
      <vt:lpstr>Unit 7 : Saving energy  Lesson 2: Speak and listen</vt:lpstr>
      <vt:lpstr>Work out an action plan to save energy for your class.</vt:lpstr>
      <vt:lpstr>PowerPoint Presentation</vt:lpstr>
      <vt:lpstr>PowerPoint Presentation</vt:lpstr>
      <vt:lpstr>Unit 7 Saving energy  Lesson 2: Speak and listen</vt:lpstr>
      <vt:lpstr>Unit 7 : Saving energy  Lesson 2: Speak and listen</vt:lpstr>
      <vt:lpstr>Unit 7 : Saving energy Lesson 2 : Speak and listen</vt:lpstr>
      <vt:lpstr>           1. Solar energy can be cheap and clean. 2. Most of our electricity now comes from      nuclear power. 3. The solar energy that gets to the Earth cannot      provide enough power for the world’s population. 4. Solar energy can be used on cloudy days. 5. All buildings in Sweden will be heated  by solar     energy in 2050.</vt:lpstr>
      <vt:lpstr>           1. Solar energy can be cheap and clean. 2. Most of our electricity now comes from      nuclear power. 3. The solar energy that gets to the Earth cannot      provide enough power for the world’s population. 4. Solar energy can be used on cloudy days. 5. All buildings in Sweden will be heated  by solar     energy in 2050.</vt:lpstr>
      <vt:lpstr>Unit 7 Saving energy Period 43 Lesson 2: Speak and listen</vt:lpstr>
      <vt:lpstr>b) Listen again and fill in each blank with one word you hear.</vt:lpstr>
      <vt:lpstr>Network</vt:lpstr>
      <vt:lpstr>PowerPoint Presentation</vt:lpstr>
      <vt:lpstr>PowerPoint Presentation</vt:lpstr>
    </vt:vector>
  </TitlesOfParts>
  <Company>34TRIEUKHUC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Mr Vuong</dc:creator>
  <cp:lastModifiedBy>Mr Vuong</cp:lastModifiedBy>
  <cp:revision>88</cp:revision>
  <dcterms:created xsi:type="dcterms:W3CDTF">2008-01-14T23:15:15Z</dcterms:created>
  <dcterms:modified xsi:type="dcterms:W3CDTF">2022-08-21T13:58:11Z</dcterms:modified>
</cp:coreProperties>
</file>