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wav" ContentType="audio/x-wav"/>
  <Default Extension="gif" ContentType="image/gif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3"/>
  </p:notesMasterIdLst>
  <p:sldIdLst>
    <p:sldId id="289" r:id="rId2"/>
    <p:sldId id="264" r:id="rId3"/>
    <p:sldId id="283" r:id="rId4"/>
    <p:sldId id="284" r:id="rId5"/>
    <p:sldId id="285" r:id="rId6"/>
    <p:sldId id="286" r:id="rId7"/>
    <p:sldId id="287" r:id="rId8"/>
    <p:sldId id="288" r:id="rId9"/>
    <p:sldId id="278" r:id="rId10"/>
    <p:sldId id="267" r:id="rId11"/>
    <p:sldId id="281" r:id="rId12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66FF"/>
    <a:srgbClr val="6600CC"/>
    <a:srgbClr val="990000"/>
    <a:srgbClr val="333399"/>
    <a:srgbClr val="0000FF"/>
    <a:srgbClr val="FF0000"/>
    <a:srgbClr val="003300"/>
    <a:srgbClr val="00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08" d="100"/>
          <a:sy n="108" d="100"/>
        </p:scale>
        <p:origin x="170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>
            <a:extLst>
              <a:ext uri="{FF2B5EF4-FFF2-40B4-BE49-F238E27FC236}">
                <a16:creationId xmlns:a16="http://schemas.microsoft.com/office/drawing/2014/main" id="{F0021DF6-D385-4B1E-938A-B1B913C33C76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 altLang="en-US"/>
          </a:p>
        </p:txBody>
      </p:sp>
      <p:sp>
        <p:nvSpPr>
          <p:cNvPr id="6147" name="Rectangle 3">
            <a:extLst>
              <a:ext uri="{FF2B5EF4-FFF2-40B4-BE49-F238E27FC236}">
                <a16:creationId xmlns:a16="http://schemas.microsoft.com/office/drawing/2014/main" id="{1A7F2439-458F-4C05-A48A-B7DFF9194D18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 altLang="en-US"/>
          </a:p>
        </p:txBody>
      </p:sp>
      <p:sp>
        <p:nvSpPr>
          <p:cNvPr id="6148" name="Rectangle 4">
            <a:extLst>
              <a:ext uri="{FF2B5EF4-FFF2-40B4-BE49-F238E27FC236}">
                <a16:creationId xmlns:a16="http://schemas.microsoft.com/office/drawing/2014/main" id="{D9A77A41-B1F9-4170-B5F6-13D12F4ED3B5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6149" name="Rectangle 5">
            <a:extLst>
              <a:ext uri="{FF2B5EF4-FFF2-40B4-BE49-F238E27FC236}">
                <a16:creationId xmlns:a16="http://schemas.microsoft.com/office/drawing/2014/main" id="{1CEFF55F-F3F8-4650-8A39-31CE65DC8AE7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6150" name="Rectangle 6">
            <a:extLst>
              <a:ext uri="{FF2B5EF4-FFF2-40B4-BE49-F238E27FC236}">
                <a16:creationId xmlns:a16="http://schemas.microsoft.com/office/drawing/2014/main" id="{0F4797C6-4267-44F7-83A0-13F2A4E31882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 altLang="en-US"/>
          </a:p>
        </p:txBody>
      </p:sp>
      <p:sp>
        <p:nvSpPr>
          <p:cNvPr id="6151" name="Rectangle 7">
            <a:extLst>
              <a:ext uri="{FF2B5EF4-FFF2-40B4-BE49-F238E27FC236}">
                <a16:creationId xmlns:a16="http://schemas.microsoft.com/office/drawing/2014/main" id="{51637298-567E-4462-8D41-B8F23C4A9531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B243C21A-0C60-4029-9BCC-27429645127A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>
            <a:extLst>
              <a:ext uri="{FF2B5EF4-FFF2-40B4-BE49-F238E27FC236}">
                <a16:creationId xmlns:a16="http://schemas.microsoft.com/office/drawing/2014/main" id="{4DD270AF-CE4F-4C3E-B44E-7EA104DA9D4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7A840CD-6AF4-4F88-9F14-58BB51B9A957}" type="slidenum">
              <a:rPr lang="en-US" altLang="en-US"/>
              <a:pPr/>
              <a:t>2</a:t>
            </a:fld>
            <a:endParaRPr lang="en-US" altLang="en-US"/>
          </a:p>
        </p:txBody>
      </p:sp>
      <p:sp>
        <p:nvSpPr>
          <p:cNvPr id="13314" name="Rectangle 2">
            <a:extLst>
              <a:ext uri="{FF2B5EF4-FFF2-40B4-BE49-F238E27FC236}">
                <a16:creationId xmlns:a16="http://schemas.microsoft.com/office/drawing/2014/main" id="{C3F8741B-82DB-47EA-96B8-6370B38BE26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315" name="Rectangle 3">
            <a:extLst>
              <a:ext uri="{FF2B5EF4-FFF2-40B4-BE49-F238E27FC236}">
                <a16:creationId xmlns:a16="http://schemas.microsoft.com/office/drawing/2014/main" id="{D6513001-285B-4485-A663-1DE1E080C24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7AE35F-7FE0-4673-9E34-BEA4764D90E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509A499-47A5-43DE-AF28-4DDF78686DE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SG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B3B2174-C8C9-44A9-8509-B3D8AD2814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D2C4457-6592-47CC-AE8D-3F86392ABF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FCB7D5B-8E50-4631-B7BE-EFA2849051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BA0822F-1269-4017-B895-8438E97FBD8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661186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C81FFF-D617-4F86-A592-534DBC4CDD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BC15854-85F4-4F3F-AAE3-EB431AD9A1F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F367319-2D91-473B-B315-7F68CF6C41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7C9E1C6-7511-4FD1-B923-02140A9D8F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43AEA94-766E-4BED-B1E3-11F7DFA2F0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A8C7B39-8576-4F90-B5FC-C192159837F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70671317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2C0085-7CCA-4483-9604-C2ECB4CC35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FFA1F0F-B32E-48E9-903C-6F4BA89E9B3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A24FED8-0C7C-49EC-9A18-D623888C53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0E6F694-CCD9-4231-9DDF-753CC67D08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94A6EAE-7831-4FB4-89F6-997EB8077D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FFF2D89-BB46-4CAC-AFF0-36F2A927BF3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304047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CCC99C-3702-48D6-834C-87CEB62952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78959AC-72CB-45C1-9329-C83B1CB9EA4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BA5C912-FCC5-4D51-96FD-2B1D166947A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003BAC1-BF99-4517-B3B6-A6EC05A0E1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67F1871-0561-431D-B0AD-0D9F9C629C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83E7622-E923-4D5E-9D1C-F33314B102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8135246-C172-4ED5-AD11-9DD20D6198B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090106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52380D-0228-4127-BF97-BFCE987F13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113A0FE-8821-427D-B512-90F74A4174B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5E89BBC-CBC9-43E0-8807-6F590F5C012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1773468-300A-4DF7-8B1F-55B019FA6D6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A0BEAE3-94FC-49F0-BDAE-CF219C61231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61D09AF-3E4A-49BC-8E22-A72B02040C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2B50C7B2-B4FB-45F5-A7BC-B640A629C3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3A9E5FD-6B33-4DEE-8C53-819E8E548D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D5D9CCE-C9FB-4696-B971-A9DE6E8FAB19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3348254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17F207-B39D-4925-919C-75298780FB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644510A5-1E38-46FC-8A29-B0C0B8DB44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F640F67-6059-474B-845C-5C91D999B2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43EB240-06A9-44B2-A7F4-7DA7DA3D0C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9776C10-9F0D-4BF8-B131-2184B3F4DF3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641677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D738CC8-4C4D-4DAD-88F0-CE0BA6219B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831E170-6A72-453A-9D62-BE02121DAE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DA1CBC-A0A0-45F0-955A-A168D7FEF6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ECEFD75-9574-4F12-A935-BD427336AD6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378112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FB8F1E-811E-4145-AEFB-596631158E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B64B2D-B796-4593-A4F5-FCF8C12C94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FC1437A-D837-4F3C-898B-DDDAB27AE36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61626CC-29A1-4291-A317-D79B420947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8BB0262-294B-4623-9B61-0BB1C01152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7FE5B22-6255-4AA8-9B34-691A53C60E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79DBDE8-C507-43E3-A8A0-4EA0A916D89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5351804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CEA897-C710-4276-A5D5-88D3A7482D5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50B274F-F974-4C70-B128-269F298CBE4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SG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6D6643D-9747-4B0B-9F9F-A173D2533DB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7DAE9C1-0046-4A11-851F-B78F81FA5F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3BA9488-37D9-4AC9-9BC1-D6112DED78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87199E8-49BA-4120-8B04-1553733169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AA99E99-31B1-4015-B58B-C854F4C312A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6377581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B9CFAB-7DFE-44F7-9977-8791670493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339A3B4-21C4-4587-AAA4-55EACBB46AC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D9FD5C1-ECB1-4285-A23C-7656228354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D436983-5EB2-4FB5-B618-DE235E0111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3D18909-996D-4E4F-9F11-BDB9C6E2B5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E8B9AD8-BAEC-4018-8469-B2F5420F22B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159331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AAD9EE3-1F95-494D-911B-933F484C9C7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SG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4ACC106-7D01-4C08-A92A-513AE90FA88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040C35C-E18B-402F-A50D-20443539D8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8CF5866-5B19-43BF-AD35-4BA94BCE84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16342BF-0918-417C-ADEF-4E8C2DB104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B665A56-FA9F-495F-9591-D2438602174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5277863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4388207F-6372-4067-B9E5-40880C966B37}"/>
              </a:ext>
            </a:extLst>
          </p:cNvPr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G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9CC9803-926C-4E57-BBF9-EEA8D18FF5CF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97FDDC0-7715-4FFE-A6CD-5732BC8E6F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A9559F5-1E31-47B2-A923-A77D4F6D9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7A045087-B72A-41C4-B7BA-AF70C672247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844217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501B5252-433F-4005-80B7-D5C9130AB4AF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19F8CA07-5A42-4027-ADE1-A7BF8CD3ACD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28" name="Rectangle 4">
            <a:extLst>
              <a:ext uri="{FF2B5EF4-FFF2-40B4-BE49-F238E27FC236}">
                <a16:creationId xmlns:a16="http://schemas.microsoft.com/office/drawing/2014/main" id="{C6DF9F8B-D514-4E45-BADB-75E45F8CEE2B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 altLang="en-US"/>
          </a:p>
        </p:txBody>
      </p:sp>
      <p:sp>
        <p:nvSpPr>
          <p:cNvPr id="1029" name="Rectangle 5">
            <a:extLst>
              <a:ext uri="{FF2B5EF4-FFF2-40B4-BE49-F238E27FC236}">
                <a16:creationId xmlns:a16="http://schemas.microsoft.com/office/drawing/2014/main" id="{8D46E49A-2388-4418-983C-1400D38F719A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 altLang="en-US"/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6E072792-172A-418C-BD2F-4C8A2AC79DCA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7A6E6DBD-47CD-4CC3-956F-E6D4E62550FA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rtl="0" fontAlgn="base">
        <a:spcBef>
          <a:spcPct val="0"/>
        </a:spcBef>
        <a:spcAft>
          <a:spcPct val="0"/>
        </a:spcAft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gif"/><Relationship Id="rId3" Type="http://schemas.openxmlformats.org/officeDocument/2006/relationships/image" Target="../media/image2.jpeg"/><Relationship Id="rId7" Type="http://schemas.openxmlformats.org/officeDocument/2006/relationships/image" Target="../media/image6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gif"/><Relationship Id="rId5" Type="http://schemas.openxmlformats.org/officeDocument/2006/relationships/image" Target="../media/image4.wmf"/><Relationship Id="rId4" Type="http://schemas.openxmlformats.org/officeDocument/2006/relationships/image" Target="../media/image3.png"/><Relationship Id="rId9" Type="http://schemas.openxmlformats.org/officeDocument/2006/relationships/image" Target="../media/image8.gi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1.v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gif"/><Relationship Id="rId2" Type="http://schemas.openxmlformats.org/officeDocument/2006/relationships/image" Target="../media/image9.gi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gif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file:///D:\HA\Giao%20an%20dien%20tu\English%209\unit6.9%20Listen\U%206.The%20environment.wma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gif"/><Relationship Id="rId2" Type="http://schemas.openxmlformats.org/officeDocument/2006/relationships/slideLayout" Target="../slideLayouts/slideLayout7.xml"/><Relationship Id="rId1" Type="http://schemas.openxmlformats.org/officeDocument/2006/relationships/audio" Target="file:///E:\BAI%20NGHE-%20ENGLISH%209\E_9_-_Unit_6_-_Listen.mp3" TargetMode="External"/><Relationship Id="rId6" Type="http://schemas.openxmlformats.org/officeDocument/2006/relationships/image" Target="../media/image12.png"/><Relationship Id="rId5" Type="http://schemas.openxmlformats.org/officeDocument/2006/relationships/image" Target="../media/image11.gif"/><Relationship Id="rId4" Type="http://schemas.openxmlformats.org/officeDocument/2006/relationships/image" Target="../media/image4.w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gif"/><Relationship Id="rId7" Type="http://schemas.openxmlformats.org/officeDocument/2006/relationships/image" Target="../media/image11.gif"/><Relationship Id="rId2" Type="http://schemas.openxmlformats.org/officeDocument/2006/relationships/image" Target="../media/image8.gi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.wmf"/><Relationship Id="rId5" Type="http://schemas.openxmlformats.org/officeDocument/2006/relationships/image" Target="../media/image15.gif"/><Relationship Id="rId4" Type="http://schemas.openxmlformats.org/officeDocument/2006/relationships/image" Target="../media/image14.gi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gif"/><Relationship Id="rId7" Type="http://schemas.openxmlformats.org/officeDocument/2006/relationships/image" Target="../media/image18.gif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gif"/><Relationship Id="rId5" Type="http://schemas.openxmlformats.org/officeDocument/2006/relationships/image" Target="../media/image17.gif"/><Relationship Id="rId4" Type="http://schemas.openxmlformats.org/officeDocument/2006/relationships/image" Target="../media/image16.gi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23027922-B228-4DDA-BD24-FB1DE626BDF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43949"/>
            <a:ext cx="9144000" cy="605685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A8626C88-FA63-43A4-AB39-3D3179E9159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72977" y="3787567"/>
            <a:ext cx="6801440" cy="939797"/>
          </a:xfrm>
        </p:spPr>
        <p:txBody>
          <a:bodyPr>
            <a:normAutofit fontScale="90000"/>
          </a:bodyPr>
          <a:lstStyle/>
          <a:p>
            <a:pPr algn="ctr"/>
            <a:r>
              <a:rPr lang="en-US" sz="7200">
                <a:solidFill>
                  <a:srgbClr val="FFC000"/>
                </a:solidFill>
              </a:rPr>
              <a:t>ENGLISH 9</a:t>
            </a:r>
            <a:endParaRPr lang="en-SG" sz="7200" dirty="0">
              <a:solidFill>
                <a:srgbClr val="FFC000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BD523A6-379D-49B1-A655-7E80D0AEEA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56766" y="343949"/>
            <a:ext cx="7630468" cy="571795"/>
          </a:xfrm>
        </p:spPr>
        <p:txBody>
          <a:bodyPr>
            <a:noAutofit/>
          </a:bodyPr>
          <a:lstStyle/>
          <a:p>
            <a:r>
              <a:rPr lang="en-US" sz="3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BINH KHANH SECONDARY SCHOOL</a:t>
            </a:r>
            <a:endParaRPr lang="en-SG" sz="3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528709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repeatCount="indefinite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53" presetClass="entr" presetSubtype="16" repeatCount="indefinite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 descr="botanical_extract_prt">
            <a:extLst>
              <a:ext uri="{FF2B5EF4-FFF2-40B4-BE49-F238E27FC236}">
                <a16:creationId xmlns:a16="http://schemas.microsoft.com/office/drawing/2014/main" id="{86A15597-D724-4830-B7F7-6B5F605517F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85800"/>
            <a:ext cx="9144000" cy="6781800"/>
          </a:xfrm>
          <a:prstGeom prst="rect">
            <a:avLst/>
          </a:prstGeom>
          <a:noFill/>
          <a:ln w="9525">
            <a:solidFill>
              <a:srgbClr val="FF33CC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1" name="Picture 3" descr="001(1)">
            <a:extLst>
              <a:ext uri="{FF2B5EF4-FFF2-40B4-BE49-F238E27FC236}">
                <a16:creationId xmlns:a16="http://schemas.microsoft.com/office/drawing/2014/main" id="{E40F5AFB-128E-49D6-9942-7EE36EA36E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0"/>
            <a:ext cx="6705600" cy="685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2" name="Picture 4" descr="POINSET2">
            <a:extLst>
              <a:ext uri="{FF2B5EF4-FFF2-40B4-BE49-F238E27FC236}">
                <a16:creationId xmlns:a16="http://schemas.microsoft.com/office/drawing/2014/main" id="{C22BF169-291B-4E37-B0DA-E421C47B6E3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8006556" y="2382"/>
            <a:ext cx="1139825" cy="11350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3" name="Picture 5" descr="POINSET2">
            <a:extLst>
              <a:ext uri="{FF2B5EF4-FFF2-40B4-BE49-F238E27FC236}">
                <a16:creationId xmlns:a16="http://schemas.microsoft.com/office/drawing/2014/main" id="{9D46C510-1E73-4FBE-A6C5-D0BEF038ED6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85838" cy="9826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4" name="Picture 6" descr="sao">
            <a:extLst>
              <a:ext uri="{FF2B5EF4-FFF2-40B4-BE49-F238E27FC236}">
                <a16:creationId xmlns:a16="http://schemas.microsoft.com/office/drawing/2014/main" id="{78A74B4E-F8D7-4440-8D7B-B5C46FB9D107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77200" y="609600"/>
            <a:ext cx="47625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5" name="Picture 7" descr="sao">
            <a:extLst>
              <a:ext uri="{FF2B5EF4-FFF2-40B4-BE49-F238E27FC236}">
                <a16:creationId xmlns:a16="http://schemas.microsoft.com/office/drawing/2014/main" id="{9564F81A-2E54-47BA-B1E2-D2899675DAC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01000" y="5715000"/>
            <a:ext cx="47625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6" name="Picture 8" descr="sao">
            <a:extLst>
              <a:ext uri="{FF2B5EF4-FFF2-40B4-BE49-F238E27FC236}">
                <a16:creationId xmlns:a16="http://schemas.microsoft.com/office/drawing/2014/main" id="{AE391141-7F7B-4E1A-9F82-D5116DF7D09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533400"/>
            <a:ext cx="47625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7" name="Picture 9" descr="sao">
            <a:extLst>
              <a:ext uri="{FF2B5EF4-FFF2-40B4-BE49-F238E27FC236}">
                <a16:creationId xmlns:a16="http://schemas.microsoft.com/office/drawing/2014/main" id="{B6668B60-91FF-44A7-B0FC-207524B783B0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5715000"/>
            <a:ext cx="47625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8" name="Picture 10" descr="POINSET2">
            <a:extLst>
              <a:ext uri="{FF2B5EF4-FFF2-40B4-BE49-F238E27FC236}">
                <a16:creationId xmlns:a16="http://schemas.microsoft.com/office/drawing/2014/main" id="{11CDB638-1334-4F5F-8B20-E395925BF4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2381" y="5755481"/>
            <a:ext cx="1104900" cy="11001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9" name="Picture 11" descr="POINSET2">
            <a:extLst>
              <a:ext uri="{FF2B5EF4-FFF2-40B4-BE49-F238E27FC236}">
                <a16:creationId xmlns:a16="http://schemas.microsoft.com/office/drawing/2014/main" id="{756B1A7F-2433-4EAC-8E9C-7015C81FEEE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>
            <a:off x="8077200" y="5795963"/>
            <a:ext cx="1066800" cy="10620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300" name="WordArt 12">
            <a:extLst>
              <a:ext uri="{FF2B5EF4-FFF2-40B4-BE49-F238E27FC236}">
                <a16:creationId xmlns:a16="http://schemas.microsoft.com/office/drawing/2014/main" id="{79FEB153-7BBE-4840-9CA1-065E04DB307E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2667000" y="1905000"/>
            <a:ext cx="6477000" cy="1038225"/>
          </a:xfrm>
          <a:prstGeom prst="rect">
            <a:avLst/>
          </a:prstGeom>
        </p:spPr>
        <p:txBody>
          <a:bodyPr wrap="none" fromWordArt="1">
            <a:prstTxWarp prst="textCanUp">
              <a:avLst>
                <a:gd name="adj" fmla="val 85713"/>
              </a:avLst>
            </a:prstTxWarp>
          </a:bodyPr>
          <a:lstStyle/>
          <a:p>
            <a:pPr algn="ctr"/>
            <a:r>
              <a:rPr lang="en-SG" sz="4800" kern="10" spc="-480">
                <a:ln w="12700">
                  <a:solidFill>
                    <a:srgbClr val="000099"/>
                  </a:solidFill>
                  <a:round/>
                  <a:headEnd/>
                  <a:tailEnd/>
                </a:ln>
                <a:solidFill>
                  <a:srgbClr val="33CCFF"/>
                </a:solidFill>
                <a:effectLst>
                  <a:outerShdw dist="125724" dir="18900000" algn="ctr" rotWithShape="0">
                    <a:srgbClr val="000099"/>
                  </a:outerShdw>
                </a:effectLst>
                <a:latin typeface="Impact" panose="020B0806030902050204" pitchFamily="34" charset="0"/>
              </a:rPr>
              <a:t>Environmment </a:t>
            </a:r>
          </a:p>
        </p:txBody>
      </p:sp>
      <p:sp>
        <p:nvSpPr>
          <p:cNvPr id="12301" name="WordArt 13">
            <a:extLst>
              <a:ext uri="{FF2B5EF4-FFF2-40B4-BE49-F238E27FC236}">
                <a16:creationId xmlns:a16="http://schemas.microsoft.com/office/drawing/2014/main" id="{44D689F1-7D0C-4080-A4B6-1F7E8E9E16F2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304800" y="2057400"/>
            <a:ext cx="2000250" cy="70485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SG" sz="4000" kern="10">
                <a:ln w="12700">
                  <a:solidFill>
                    <a:srgbClr val="3333CC"/>
                  </a:solidFill>
                  <a:round/>
                  <a:headEnd/>
                  <a:tailEnd/>
                </a:ln>
                <a:solidFill>
                  <a:srgbClr val="B2B2B2">
                    <a:alpha val="50000"/>
                  </a:srgbClr>
                </a:solidFill>
                <a:effectLst>
                  <a:outerShdw dist="45791" dir="2021404" algn="ctr" rotWithShape="0">
                    <a:srgbClr val="9999FF"/>
                  </a:outerShdw>
                </a:effectLst>
                <a:latin typeface="Arial Black" panose="020B0A04020102020204" pitchFamily="34" charset="0"/>
              </a:rPr>
              <a:t>Unit 6 :</a:t>
            </a:r>
          </a:p>
        </p:txBody>
      </p:sp>
      <p:sp>
        <p:nvSpPr>
          <p:cNvPr id="12302" name="WordArt 14">
            <a:extLst>
              <a:ext uri="{FF2B5EF4-FFF2-40B4-BE49-F238E27FC236}">
                <a16:creationId xmlns:a16="http://schemas.microsoft.com/office/drawing/2014/main" id="{4312863E-F5BD-41C4-B6F8-12A778C4607F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457200" y="2971800"/>
            <a:ext cx="8001000" cy="1143000"/>
          </a:xfrm>
          <a:prstGeom prst="rect">
            <a:avLst/>
          </a:prstGeom>
        </p:spPr>
        <p:txBody>
          <a:bodyPr wrap="none" fromWordArt="1">
            <a:prstTxWarp prst="textInflate">
              <a:avLst>
                <a:gd name="adj" fmla="val 13634"/>
              </a:avLst>
            </a:prstTxWarp>
          </a:bodyPr>
          <a:lstStyle/>
          <a:p>
            <a:pPr algn="ctr"/>
            <a:r>
              <a:rPr lang="en-SG" sz="3600" kern="10">
                <a:ln w="9525">
                  <a:solidFill>
                    <a:srgbClr val="CC99FF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6600CC"/>
                    </a:gs>
                    <a:gs pos="100000">
                      <a:srgbClr val="CC00CC"/>
                    </a:gs>
                  </a:gsLst>
                  <a:lin ang="5400000" scaled="1"/>
                </a:gradFill>
                <a:effectLst>
                  <a:outerShdw dist="53882" dir="2700000" algn="ctr" rotWithShape="0">
                    <a:srgbClr val="9999FF">
                      <a:alpha val="80000"/>
                    </a:srgbClr>
                  </a:outerShdw>
                </a:effectLst>
                <a:latin typeface="Impact" panose="020B0806030902050204" pitchFamily="34" charset="0"/>
              </a:rPr>
              <a:t>Lesson 2:  SPEAK +LISTEN </a:t>
            </a:r>
          </a:p>
        </p:txBody>
      </p:sp>
      <p:pic>
        <p:nvPicPr>
          <p:cNvPr id="12303" name="Picture 15" descr="Picture1">
            <a:extLst>
              <a:ext uri="{FF2B5EF4-FFF2-40B4-BE49-F238E27FC236}">
                <a16:creationId xmlns:a16="http://schemas.microsoft.com/office/drawing/2014/main" id="{6C6C6B32-FF32-4B2D-A4FC-4D22BAA441DF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7">
            <a:lum contrast="18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6800" y="0"/>
            <a:ext cx="1000125" cy="8524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304" name="Picture 16" descr="buombay">
            <a:extLst>
              <a:ext uri="{FF2B5EF4-FFF2-40B4-BE49-F238E27FC236}">
                <a16:creationId xmlns:a16="http://schemas.microsoft.com/office/drawing/2014/main" id="{207A8DBD-BC7C-4CCB-8D7B-BDEBE356618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81800" y="4267200"/>
            <a:ext cx="1752600" cy="1524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305" name="Picture 17" descr="buombay">
            <a:extLst>
              <a:ext uri="{FF2B5EF4-FFF2-40B4-BE49-F238E27FC236}">
                <a16:creationId xmlns:a16="http://schemas.microsoft.com/office/drawing/2014/main" id="{B7CC0F6D-F2C0-49CF-A6EB-5AAF91752E0B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6800" y="4267200"/>
            <a:ext cx="1752600" cy="1524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306" name="Picture 18" descr="Sao">
            <a:extLst>
              <a:ext uri="{FF2B5EF4-FFF2-40B4-BE49-F238E27FC236}">
                <a16:creationId xmlns:a16="http://schemas.microsoft.com/office/drawing/2014/main" id="{F18EF16B-5C9E-4161-BA4B-BB32CB6BCD1F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2800" y="10668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307" name="Picture 19" descr="Sao">
            <a:extLst>
              <a:ext uri="{FF2B5EF4-FFF2-40B4-BE49-F238E27FC236}">
                <a16:creationId xmlns:a16="http://schemas.microsoft.com/office/drawing/2014/main" id="{E24F95BE-F471-4B92-929E-9EAC7DE3172F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91000" y="7620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308" name="Picture 20" descr="Sao">
            <a:extLst>
              <a:ext uri="{FF2B5EF4-FFF2-40B4-BE49-F238E27FC236}">
                <a16:creationId xmlns:a16="http://schemas.microsoft.com/office/drawing/2014/main" id="{EC101436-F90D-4C06-BE7F-21557FE3B6CD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19050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309" name="Picture 21" descr="Sao">
            <a:extLst>
              <a:ext uri="{FF2B5EF4-FFF2-40B4-BE49-F238E27FC236}">
                <a16:creationId xmlns:a16="http://schemas.microsoft.com/office/drawing/2014/main" id="{736ECBDD-6611-45FB-87F1-5BE8B8CEF9A7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35814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310" name="Picture 22" descr="Sao">
            <a:extLst>
              <a:ext uri="{FF2B5EF4-FFF2-40B4-BE49-F238E27FC236}">
                <a16:creationId xmlns:a16="http://schemas.microsoft.com/office/drawing/2014/main" id="{C2132A03-D9BF-48F8-B02E-720DC827286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60198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312" name="Text Box 24">
            <a:extLst>
              <a:ext uri="{FF2B5EF4-FFF2-40B4-BE49-F238E27FC236}">
                <a16:creationId xmlns:a16="http://schemas.microsoft.com/office/drawing/2014/main" id="{979AAB91-A497-4DF6-898F-29208074D31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38200" y="525463"/>
            <a:ext cx="708660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endParaRPr lang="en-US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23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3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123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230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23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23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123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123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0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4532 0.00208 C 0.05903 -0.01203 0.0816 -0.01133 0.0974 -0.01365 C 0.13195 -0.02405 0.1658 -0.01943 0.20174 -0.02035 C 0.21129 -0.02405 0.22032 -0.02937 0.22987 -0.03168 C 0.37657 -0.03029 0.52309 -0.03191 0.66962 -0.0296 C 0.67362 -0.02729 0.67761 -0.02498 0.6816 -0.02266 C 0.68612 -0.02012 0.69497 -0.01596 0.69497 -0.01573 C 0.70174 -0.00925 0.70747 -0.00301 0.71441 0.00208 C 0.72292 0.01526 0.71858 0.01179 0.72639 0.01572 C 0.73507 0.0289 0.73091 0.02404 0.7382 0.03144 C 0.74254 0.05826 0.74271 0.05526 0.73976 0.09687 C 0.73941 0.10173 0.73681 0.11052 0.73681 0.11075 C 0.73629 0.11468 0.73646 0.12 0.73525 0.12416 C 0.73178 0.13826 0.71511 0.13895 0.70834 0.13988 C 0.70348 0.14242 0.69844 0.14404 0.69358 0.14658 C 0.66025 0.14612 0.62691 0.14566 0.59358 0.14427 C 0.56216 0.14289 0.52987 0.13387 0.49827 0.13086 C 0.42691 0.13179 0.32848 0.12485 0.25087 0.1378 C 0.24046 0.14566 0.23247 0.15075 0.22101 0.15352 C 0.21806 0.15491 0.21511 0.1563 0.21216 0.15791 C 0.21077 0.15838 0.20764 0.16023 0.20764 0.16046 C 0.20313 0.16485 0.19879 0.16693 0.19428 0.17156 C 0.1908 0.17965 0.18282 0.19375 0.17778 0.20092 C 0.1757 0.2104 0.17101 0.21757 0.16737 0.22589 C 0.16632 0.2282 0.16546 0.23028 0.16441 0.2326 C 0.16337 0.23491 0.16146 0.2393 0.16146 0.23953 C 0.16094 0.24138 0.16025 0.24369 0.16007 0.24624 C 0.15938 0.25063 0.15834 0.25988 0.15834 0.26011 " pathEditMode="relative" rAng="0" ptsTypes="fffffffffffffffffffffffffffA">
                                      <p:cBhvr>
                                        <p:cTn id="24" dur="2000" fill="hold"/>
                                        <p:tgtEl>
                                          <p:spTgt spid="1230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4861" y="1119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6868" name="Rectangle 4">
            <a:extLst>
              <a:ext uri="{FF2B5EF4-FFF2-40B4-BE49-F238E27FC236}">
                <a16:creationId xmlns:a16="http://schemas.microsoft.com/office/drawing/2014/main" id="{26BCC8AB-478B-42C0-AC2A-41694BD88140}"/>
              </a:ext>
            </a:extLst>
          </p:cNvPr>
          <p:cNvGraphicFramePr>
            <a:graphicFrameLocks noGrp="1"/>
          </p:cNvGraphicFramePr>
          <p:nvPr>
            <p:ph/>
          </p:nvPr>
        </p:nvGraphicFramePr>
        <p:xfrm>
          <a:off x="4572000" y="3200400"/>
          <a:ext cx="0" cy="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6948" name="Equation" r:id="rId3" imgW="0" imgH="0" progId="Equation.DSMT4">
                  <p:embed/>
                </p:oleObj>
              </mc:Choice>
              <mc:Fallback>
                <p:oleObj name="Equation" r:id="rId3" imgW="0" imgH="0" progId="Equation.DSMT4">
                  <p:embed/>
                  <p:pic>
                    <p:nvPicPr>
                      <p:cNvPr id="0" name="Rectangle 4"/>
                      <p:cNvPicPr preferRelativeResize="0">
                        <a:picLocks noChangeArrowheads="1"/>
                      </p:cNvPicPr>
                      <p:nvPr/>
                    </p:nvPicPr>
                    <p:blipFill>
                      <a:blip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572000" y="3200400"/>
                        <a:ext cx="0" cy="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6870" name="Text Box 6">
            <a:extLst>
              <a:ext uri="{FF2B5EF4-FFF2-40B4-BE49-F238E27FC236}">
                <a16:creationId xmlns:a16="http://schemas.microsoft.com/office/drawing/2014/main" id="{F45D3348-D2F1-48DA-A444-6DC49424C25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81000"/>
            <a:ext cx="25146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( to) prevent:</a:t>
            </a:r>
          </a:p>
        </p:txBody>
      </p:sp>
      <p:sp>
        <p:nvSpPr>
          <p:cNvPr id="36871" name="Text Box 7">
            <a:extLst>
              <a:ext uri="{FF2B5EF4-FFF2-40B4-BE49-F238E27FC236}">
                <a16:creationId xmlns:a16="http://schemas.microsoft.com/office/drawing/2014/main" id="{59251199-F9D5-4033-BF41-011B7CD8BC2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743200" y="381000"/>
            <a:ext cx="49530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>
                <a:latin typeface=".VnTime" panose="020B7200000000000000" pitchFamily="34" charset="0"/>
              </a:rPr>
              <a:t>ng¨n ngõa, phßng chèng </a:t>
            </a:r>
          </a:p>
        </p:txBody>
      </p:sp>
      <p:sp>
        <p:nvSpPr>
          <p:cNvPr id="36872" name="Text Box 8">
            <a:extLst>
              <a:ext uri="{FF2B5EF4-FFF2-40B4-BE49-F238E27FC236}">
                <a16:creationId xmlns:a16="http://schemas.microsoft.com/office/drawing/2014/main" id="{30CAEC71-C5D5-4E0E-A61A-DE966A1DE64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914400"/>
            <a:ext cx="25908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(to) reduce:</a:t>
            </a:r>
          </a:p>
        </p:txBody>
      </p:sp>
      <p:sp>
        <p:nvSpPr>
          <p:cNvPr id="36873" name="Text Box 9">
            <a:extLst>
              <a:ext uri="{FF2B5EF4-FFF2-40B4-BE49-F238E27FC236}">
                <a16:creationId xmlns:a16="http://schemas.microsoft.com/office/drawing/2014/main" id="{62150292-1A09-4A51-8418-12809BCB77D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38400" y="914400"/>
            <a:ext cx="22860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>
                <a:latin typeface=".VnTime" panose="020B7200000000000000" pitchFamily="34" charset="0"/>
              </a:rPr>
              <a:t>lµm gi¶m </a:t>
            </a:r>
          </a:p>
        </p:txBody>
      </p:sp>
      <p:sp>
        <p:nvSpPr>
          <p:cNvPr id="36874" name="Text Box 10">
            <a:extLst>
              <a:ext uri="{FF2B5EF4-FFF2-40B4-BE49-F238E27FC236}">
                <a16:creationId xmlns:a16="http://schemas.microsoft.com/office/drawing/2014/main" id="{425AC2D1-5DC2-489B-AD73-0553260FBC8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371600"/>
            <a:ext cx="20574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(to) wrap: </a:t>
            </a:r>
          </a:p>
        </p:txBody>
      </p:sp>
      <p:sp>
        <p:nvSpPr>
          <p:cNvPr id="36875" name="Text Box 11">
            <a:extLst>
              <a:ext uri="{FF2B5EF4-FFF2-40B4-BE49-F238E27FC236}">
                <a16:creationId xmlns:a16="http://schemas.microsoft.com/office/drawing/2014/main" id="{E5451B4A-3251-4992-A569-52576CC3C25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09800" y="1371600"/>
            <a:ext cx="18288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>
                <a:latin typeface=".VnTime" panose="020B7200000000000000" pitchFamily="34" charset="0"/>
              </a:rPr>
              <a:t>bao bäc </a:t>
            </a:r>
          </a:p>
        </p:txBody>
      </p:sp>
      <p:sp>
        <p:nvSpPr>
          <p:cNvPr id="36878" name="Text Box 14">
            <a:extLst>
              <a:ext uri="{FF2B5EF4-FFF2-40B4-BE49-F238E27FC236}">
                <a16:creationId xmlns:a16="http://schemas.microsoft.com/office/drawing/2014/main" id="{72B1B8D4-AE88-4F3A-83D1-F3109A00D6D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905000"/>
            <a:ext cx="32004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a leaf </a:t>
            </a:r>
            <a:r>
              <a:rPr lang="en-US" altLang="en-US" sz="3200">
                <a:sym typeface="Wingdings 3" panose="05040102010807070707" pitchFamily="18" charset="2"/>
              </a:rPr>
              <a:t></a:t>
            </a:r>
            <a:r>
              <a:rPr lang="en-US" altLang="en-US" sz="3200"/>
              <a:t> leaves:</a:t>
            </a:r>
          </a:p>
        </p:txBody>
      </p:sp>
      <p:sp>
        <p:nvSpPr>
          <p:cNvPr id="36884" name="Rectangle 20">
            <a:extLst>
              <a:ext uri="{FF2B5EF4-FFF2-40B4-BE49-F238E27FC236}">
                <a16:creationId xmlns:a16="http://schemas.microsoft.com/office/drawing/2014/main" id="{AA82435D-3F10-4BCB-902F-801AAAC2572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52600" y="457200"/>
            <a:ext cx="152400" cy="76200"/>
          </a:xfrm>
          <a:prstGeom prst="rect">
            <a:avLst/>
          </a:prstGeom>
          <a:solidFill>
            <a:srgbClr val="FF505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  <p:sp>
        <p:nvSpPr>
          <p:cNvPr id="36885" name="Rectangle 21">
            <a:extLst>
              <a:ext uri="{FF2B5EF4-FFF2-40B4-BE49-F238E27FC236}">
                <a16:creationId xmlns:a16="http://schemas.microsoft.com/office/drawing/2014/main" id="{F0C359A0-B2A6-499A-85FE-D6ED2D134D0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47800" y="990600"/>
            <a:ext cx="152400" cy="101600"/>
          </a:xfrm>
          <a:prstGeom prst="rect">
            <a:avLst/>
          </a:prstGeom>
          <a:solidFill>
            <a:srgbClr val="FF505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  <p:sp>
        <p:nvSpPr>
          <p:cNvPr id="36887" name="Text Box 23">
            <a:extLst>
              <a:ext uri="{FF2B5EF4-FFF2-40B4-BE49-F238E27FC236}">
                <a16:creationId xmlns:a16="http://schemas.microsoft.com/office/drawing/2014/main" id="{AF53D09C-D38F-4AEF-8057-F0CBAE1C78D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76600" y="1752600"/>
            <a:ext cx="1219200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4000">
                <a:latin typeface=".VnTime" panose="020B7200000000000000" pitchFamily="34" charset="0"/>
              </a:rPr>
              <a:t>l¸ </a:t>
            </a:r>
          </a:p>
        </p:txBody>
      </p:sp>
      <p:sp>
        <p:nvSpPr>
          <p:cNvPr id="36888" name="Text Box 24">
            <a:extLst>
              <a:ext uri="{FF2B5EF4-FFF2-40B4-BE49-F238E27FC236}">
                <a16:creationId xmlns:a16="http://schemas.microsoft.com/office/drawing/2014/main" id="{F214FF1D-0E04-47B7-A2BE-0257E86D3EA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286000"/>
            <a:ext cx="25146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(to) dissolve:</a:t>
            </a:r>
          </a:p>
        </p:txBody>
      </p:sp>
      <p:sp>
        <p:nvSpPr>
          <p:cNvPr id="36890" name="Text Box 26">
            <a:extLst>
              <a:ext uri="{FF2B5EF4-FFF2-40B4-BE49-F238E27FC236}">
                <a16:creationId xmlns:a16="http://schemas.microsoft.com/office/drawing/2014/main" id="{E806B5C8-763F-419E-8091-F9CAC6D7D69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90800" y="2286000"/>
            <a:ext cx="19812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>
                <a:latin typeface="Times New Roman" panose="02020603050405020304" pitchFamily="18" charset="0"/>
              </a:rPr>
              <a:t>phân huỷ</a:t>
            </a:r>
          </a:p>
        </p:txBody>
      </p:sp>
      <p:sp>
        <p:nvSpPr>
          <p:cNvPr id="36891" name="Rectangle 27">
            <a:extLst>
              <a:ext uri="{FF2B5EF4-FFF2-40B4-BE49-F238E27FC236}">
                <a16:creationId xmlns:a16="http://schemas.microsoft.com/office/drawing/2014/main" id="{0C9F2F24-602C-4D0A-B463-50AD5A979AB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49400" y="2400300"/>
            <a:ext cx="152400" cy="76200"/>
          </a:xfrm>
          <a:prstGeom prst="rect">
            <a:avLst/>
          </a:prstGeom>
          <a:solidFill>
            <a:srgbClr val="FF505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  <p:sp>
        <p:nvSpPr>
          <p:cNvPr id="36892" name="Text Box 28">
            <a:extLst>
              <a:ext uri="{FF2B5EF4-FFF2-40B4-BE49-F238E27FC236}">
                <a16:creationId xmlns:a16="http://schemas.microsoft.com/office/drawing/2014/main" id="{D469D9CC-74E3-4CD3-B4D9-CEFD9CE4D2E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743200"/>
            <a:ext cx="19050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(to) save:</a:t>
            </a:r>
          </a:p>
        </p:txBody>
      </p:sp>
      <p:sp>
        <p:nvSpPr>
          <p:cNvPr id="36893" name="Text Box 29">
            <a:extLst>
              <a:ext uri="{FF2B5EF4-FFF2-40B4-BE49-F238E27FC236}">
                <a16:creationId xmlns:a16="http://schemas.microsoft.com/office/drawing/2014/main" id="{0192F51C-7D05-4C09-88A8-F703450008A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57400" y="2743200"/>
            <a:ext cx="20574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tiết kiệm</a:t>
            </a:r>
          </a:p>
        </p:txBody>
      </p:sp>
      <p:sp>
        <p:nvSpPr>
          <p:cNvPr id="36894" name="Text Box 30">
            <a:extLst>
              <a:ext uri="{FF2B5EF4-FFF2-40B4-BE49-F238E27FC236}">
                <a16:creationId xmlns:a16="http://schemas.microsoft.com/office/drawing/2014/main" id="{D9A01BAB-4161-4FB2-9818-CD0AF4F3EE6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200400"/>
            <a:ext cx="20574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(to) litter:</a:t>
            </a:r>
          </a:p>
        </p:txBody>
      </p:sp>
      <p:sp>
        <p:nvSpPr>
          <p:cNvPr id="36895" name="Text Box 31">
            <a:extLst>
              <a:ext uri="{FF2B5EF4-FFF2-40B4-BE49-F238E27FC236}">
                <a16:creationId xmlns:a16="http://schemas.microsoft.com/office/drawing/2014/main" id="{B0842123-A48B-4809-B379-4BD299E5D45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05000" y="3200400"/>
            <a:ext cx="15240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/>
              <a:t>xả rác</a:t>
            </a:r>
          </a:p>
        </p:txBody>
      </p:sp>
      <p:sp>
        <p:nvSpPr>
          <p:cNvPr id="240646" name="Text Box 6">
            <a:extLst>
              <a:ext uri="{FF2B5EF4-FFF2-40B4-BE49-F238E27FC236}">
                <a16:creationId xmlns:a16="http://schemas.microsoft.com/office/drawing/2014/main" id="{F82280C3-7950-4A33-8EE5-D1F7168B260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657600"/>
            <a:ext cx="32004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marine</a:t>
            </a:r>
            <a:r>
              <a:rPr lang="en-US" altLang="en-US" sz="3200">
                <a:solidFill>
                  <a:srgbClr val="0000FF"/>
                </a:solidFill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life (n):</a:t>
            </a:r>
            <a:endParaRPr lang="en-US" altLang="en-US" sz="3200"/>
          </a:p>
        </p:txBody>
      </p:sp>
      <p:sp>
        <p:nvSpPr>
          <p:cNvPr id="2" name="Text Box 6">
            <a:extLst>
              <a:ext uri="{FF2B5EF4-FFF2-40B4-BE49-F238E27FC236}">
                <a16:creationId xmlns:a16="http://schemas.microsoft.com/office/drawing/2014/main" id="{78AA4036-D4C8-4E52-9D98-86C6932E7E1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4038600"/>
            <a:ext cx="26670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sewage (n):</a:t>
            </a:r>
          </a:p>
        </p:txBody>
      </p:sp>
      <p:sp>
        <p:nvSpPr>
          <p:cNvPr id="3" name="Text Box 6">
            <a:extLst>
              <a:ext uri="{FF2B5EF4-FFF2-40B4-BE49-F238E27FC236}">
                <a16:creationId xmlns:a16="http://schemas.microsoft.com/office/drawing/2014/main" id="{3D57F085-D7A4-49E4-8203-E4176442909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4572000"/>
            <a:ext cx="30480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oil - spill (n):</a:t>
            </a:r>
          </a:p>
        </p:txBody>
      </p:sp>
      <p:sp>
        <p:nvSpPr>
          <p:cNvPr id="4" name="Text Box 6">
            <a:extLst>
              <a:ext uri="{FF2B5EF4-FFF2-40B4-BE49-F238E27FC236}">
                <a16:creationId xmlns:a16="http://schemas.microsoft.com/office/drawing/2014/main" id="{422F4309-0787-400B-9486-1D7F37A0E31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" y="5029200"/>
            <a:ext cx="20574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(to) </a:t>
            </a:r>
            <a:r>
              <a:rPr lang="en-US" altLang="en-US" sz="3200">
                <a:cs typeface="Arial" panose="020B0604020202020204" pitchFamily="34" charset="0"/>
              </a:rPr>
              <a:t>leak:</a:t>
            </a:r>
          </a:p>
        </p:txBody>
      </p:sp>
      <p:sp>
        <p:nvSpPr>
          <p:cNvPr id="5" name="Text Box 6">
            <a:extLst>
              <a:ext uri="{FF2B5EF4-FFF2-40B4-BE49-F238E27FC236}">
                <a16:creationId xmlns:a16="http://schemas.microsoft.com/office/drawing/2014/main" id="{B5A357BA-5BF0-49CA-894E-1AD90273AF8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667000" y="4038600"/>
            <a:ext cx="46482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nước cống, nước thải</a:t>
            </a:r>
          </a:p>
        </p:txBody>
      </p:sp>
      <p:sp>
        <p:nvSpPr>
          <p:cNvPr id="6" name="Text Box 6">
            <a:extLst>
              <a:ext uri="{FF2B5EF4-FFF2-40B4-BE49-F238E27FC236}">
                <a16:creationId xmlns:a16="http://schemas.microsoft.com/office/drawing/2014/main" id="{1ABDA9D1-6A74-4CF7-8A1F-97346BC32DF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95600" y="4572000"/>
            <a:ext cx="26670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sự tràn dầu</a:t>
            </a:r>
          </a:p>
        </p:txBody>
      </p:sp>
      <p:sp>
        <p:nvSpPr>
          <p:cNvPr id="7" name="Text Box 6">
            <a:extLst>
              <a:ext uri="{FF2B5EF4-FFF2-40B4-BE49-F238E27FC236}">
                <a16:creationId xmlns:a16="http://schemas.microsoft.com/office/drawing/2014/main" id="{4FD1876F-41FE-4CC9-89D3-73D06CAB53F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0" y="5029200"/>
            <a:ext cx="24384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làm thủng</a:t>
            </a:r>
          </a:p>
        </p:txBody>
      </p:sp>
      <p:sp>
        <p:nvSpPr>
          <p:cNvPr id="36904" name="Rectangle 40">
            <a:extLst>
              <a:ext uri="{FF2B5EF4-FFF2-40B4-BE49-F238E27FC236}">
                <a16:creationId xmlns:a16="http://schemas.microsoft.com/office/drawing/2014/main" id="{7914C81C-50DB-4E84-B1D0-BAED4878C70A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0" y="3581400"/>
            <a:ext cx="43434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r>
              <a:rPr lang="en-US" altLang="en-US" sz="3200"/>
              <a:t>cuộc sống dưới biển</a:t>
            </a:r>
          </a:p>
        </p:txBody>
      </p:sp>
      <p:sp>
        <p:nvSpPr>
          <p:cNvPr id="8" name="Text Box 6">
            <a:extLst>
              <a:ext uri="{FF2B5EF4-FFF2-40B4-BE49-F238E27FC236}">
                <a16:creationId xmlns:a16="http://schemas.microsoft.com/office/drawing/2014/main" id="{ED8BF2DD-9656-4879-9837-CB3F458C553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5638800"/>
            <a:ext cx="25146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(to) </a:t>
            </a:r>
            <a:r>
              <a:rPr lang="en-US" altLang="en-US" sz="3200">
                <a:cs typeface="Arial" panose="020B0604020202020204" pitchFamily="34" charset="0"/>
              </a:rPr>
              <a:t>pump :</a:t>
            </a:r>
          </a:p>
        </p:txBody>
      </p:sp>
      <p:sp>
        <p:nvSpPr>
          <p:cNvPr id="9" name="Text Box 6">
            <a:extLst>
              <a:ext uri="{FF2B5EF4-FFF2-40B4-BE49-F238E27FC236}">
                <a16:creationId xmlns:a16="http://schemas.microsoft.com/office/drawing/2014/main" id="{6039CDF4-DCBD-439D-AD29-39251CDE88E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38400" y="5562600"/>
            <a:ext cx="24384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cs typeface="Arial" panose="020B0604020202020204" pitchFamily="34" charset="0"/>
              </a:rPr>
              <a:t> </a:t>
            </a:r>
            <a:r>
              <a:rPr lang="en-US" altLang="en-US" sz="3200">
                <a:cs typeface="Arial" panose="020B0604020202020204" pitchFamily="34" charset="0"/>
              </a:rPr>
              <a:t>bơm, đổ</a:t>
            </a:r>
          </a:p>
        </p:txBody>
      </p:sp>
      <p:sp>
        <p:nvSpPr>
          <p:cNvPr id="36943" name="Rectangle 79">
            <a:extLst>
              <a:ext uri="{FF2B5EF4-FFF2-40B4-BE49-F238E27FC236}">
                <a16:creationId xmlns:a16="http://schemas.microsoft.com/office/drawing/2014/main" id="{F596B92E-1FB4-4A0A-AA68-5482E804EC5D}"/>
              </a:ext>
            </a:extLst>
          </p:cNvPr>
          <p:cNvSpPr>
            <a:spLocks noChangeArrowheads="1"/>
          </p:cNvSpPr>
          <p:nvPr/>
        </p:nvSpPr>
        <p:spPr bwMode="auto">
          <a:xfrm>
            <a:off x="876300" y="3238500"/>
            <a:ext cx="152400" cy="76200"/>
          </a:xfrm>
          <a:prstGeom prst="rect">
            <a:avLst/>
          </a:prstGeom>
          <a:solidFill>
            <a:srgbClr val="FF505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  <p:sp>
        <p:nvSpPr>
          <p:cNvPr id="36944" name="Rectangle 80">
            <a:extLst>
              <a:ext uri="{FF2B5EF4-FFF2-40B4-BE49-F238E27FC236}">
                <a16:creationId xmlns:a16="http://schemas.microsoft.com/office/drawing/2014/main" id="{4A467942-15A5-4721-B0D5-0143A1A4FDBE}"/>
              </a:ext>
            </a:extLst>
          </p:cNvPr>
          <p:cNvSpPr>
            <a:spLocks noChangeArrowheads="1"/>
          </p:cNvSpPr>
          <p:nvPr/>
        </p:nvSpPr>
        <p:spPr bwMode="auto">
          <a:xfrm>
            <a:off x="838200" y="3733800"/>
            <a:ext cx="152400" cy="76200"/>
          </a:xfrm>
          <a:prstGeom prst="rect">
            <a:avLst/>
          </a:prstGeom>
          <a:solidFill>
            <a:srgbClr val="FF505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  <p:sp>
        <p:nvSpPr>
          <p:cNvPr id="36945" name="Rectangle 81">
            <a:extLst>
              <a:ext uri="{FF2B5EF4-FFF2-40B4-BE49-F238E27FC236}">
                <a16:creationId xmlns:a16="http://schemas.microsoft.com/office/drawing/2014/main" id="{604F0FA4-2BAA-433C-8054-8C8B203E8296}"/>
              </a:ext>
            </a:extLst>
          </p:cNvPr>
          <p:cNvSpPr>
            <a:spLocks noChangeArrowheads="1"/>
          </p:cNvSpPr>
          <p:nvPr/>
        </p:nvSpPr>
        <p:spPr bwMode="auto">
          <a:xfrm>
            <a:off x="431800" y="4152900"/>
            <a:ext cx="152400" cy="76200"/>
          </a:xfrm>
          <a:prstGeom prst="rect">
            <a:avLst/>
          </a:prstGeom>
          <a:solidFill>
            <a:srgbClr val="FF505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  <p:sp>
        <p:nvSpPr>
          <p:cNvPr id="36946" name="Text Box 82">
            <a:extLst>
              <a:ext uri="{FF2B5EF4-FFF2-40B4-BE49-F238E27FC236}">
                <a16:creationId xmlns:a16="http://schemas.microsoft.com/office/drawing/2014/main" id="{610C5F14-F15A-4E9D-B821-73E6EFB6014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" y="0"/>
            <a:ext cx="25908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000" b="1" u="sng">
                <a:solidFill>
                  <a:srgbClr val="FF0000"/>
                </a:solidFill>
              </a:rPr>
              <a:t>I . VOCABULARY:</a:t>
            </a:r>
            <a:r>
              <a:rPr lang="en-US" altLang="en-US" u="sng">
                <a:solidFill>
                  <a:srgbClr val="FF0000"/>
                </a:solidFill>
              </a:rPr>
              <a:t> 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Text Box 2">
            <a:extLst>
              <a:ext uri="{FF2B5EF4-FFF2-40B4-BE49-F238E27FC236}">
                <a16:creationId xmlns:a16="http://schemas.microsoft.com/office/drawing/2014/main" id="{672F0BF9-098B-414B-9CAC-D817FBDE815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5240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400" b="1" u="sng">
                <a:solidFill>
                  <a:schemeClr val="accent2"/>
                </a:solidFill>
              </a:rPr>
              <a:t>* Form:</a:t>
            </a:r>
            <a:r>
              <a:rPr lang="en-US" altLang="en-US" u="sng">
                <a:solidFill>
                  <a:schemeClr val="accent2"/>
                </a:solidFill>
              </a:rPr>
              <a:t> </a:t>
            </a:r>
          </a:p>
        </p:txBody>
      </p:sp>
      <p:sp>
        <p:nvSpPr>
          <p:cNvPr id="38915" name="Text Box 3">
            <a:extLst>
              <a:ext uri="{FF2B5EF4-FFF2-40B4-BE49-F238E27FC236}">
                <a16:creationId xmlns:a16="http://schemas.microsoft.com/office/drawing/2014/main" id="{C9FF216E-2068-4926-88CF-28A12E65590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14400" y="1981200"/>
            <a:ext cx="6096000" cy="1920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r>
              <a:rPr lang="en-US" altLang="en-US" sz="2000" b="1" i="1"/>
              <a:t>- I think you should  + V</a:t>
            </a:r>
            <a:r>
              <a:rPr lang="en-US" altLang="en-US" sz="2000" b="1" i="1" baseline="-25000"/>
              <a:t>0  </a:t>
            </a:r>
            <a:r>
              <a:rPr lang="en-US" altLang="en-US" sz="2000" b="1" i="1"/>
              <a:t>......</a:t>
            </a:r>
          </a:p>
          <a:p>
            <a:r>
              <a:rPr lang="en-US" altLang="en-US" sz="2000" b="1" i="1"/>
              <a:t>- Won't you …?</a:t>
            </a:r>
          </a:p>
          <a:p>
            <a:r>
              <a:rPr lang="en-US" altLang="en-US" sz="2000" b="1" i="1"/>
              <a:t>- It would be better if you    +   V</a:t>
            </a:r>
            <a:r>
              <a:rPr lang="en-US" altLang="en-US" sz="2000" b="1" i="1" baseline="-25000"/>
              <a:t>0  </a:t>
            </a:r>
            <a:r>
              <a:rPr lang="en-US" altLang="en-US" sz="2000" b="1" i="1"/>
              <a:t>……..</a:t>
            </a:r>
            <a:endParaRPr lang="en-US" altLang="en-US" sz="2000" i="1" baseline="-25000"/>
          </a:p>
          <a:p>
            <a:r>
              <a:rPr lang="en-US" altLang="en-US" sz="2000" b="1" i="1"/>
              <a:t>- Why don't you….?</a:t>
            </a:r>
          </a:p>
          <a:p>
            <a:r>
              <a:rPr lang="en-US" altLang="en-US" sz="2000" b="1" i="1"/>
              <a:t>- Why not…..?</a:t>
            </a:r>
            <a:endParaRPr lang="en-US" altLang="en-US" sz="2000" b="1"/>
          </a:p>
          <a:p>
            <a:r>
              <a:rPr lang="en-US" altLang="en-US" sz="2000" b="1"/>
              <a:t>- What/ how about + V- ing ..?</a:t>
            </a:r>
          </a:p>
        </p:txBody>
      </p:sp>
      <p:grpSp>
        <p:nvGrpSpPr>
          <p:cNvPr id="38916" name="Group 4">
            <a:extLst>
              <a:ext uri="{FF2B5EF4-FFF2-40B4-BE49-F238E27FC236}">
                <a16:creationId xmlns:a16="http://schemas.microsoft.com/office/drawing/2014/main" id="{815A5E61-DD7E-4049-88C4-BFFAE1CC0BAC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9144000" cy="6878638"/>
            <a:chOff x="0" y="0"/>
            <a:chExt cx="5760" cy="4333"/>
          </a:xfrm>
        </p:grpSpPr>
        <p:pic>
          <p:nvPicPr>
            <p:cNvPr id="38917" name="Picture 5" descr="N3">
              <a:extLst>
                <a:ext uri="{FF2B5EF4-FFF2-40B4-BE49-F238E27FC236}">
                  <a16:creationId xmlns:a16="http://schemas.microsoft.com/office/drawing/2014/main" id="{7F21F1F4-F625-4BF2-BBB5-3C77B4E6489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V="1">
              <a:off x="0" y="4214"/>
              <a:ext cx="5747" cy="1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8918" name="Picture 6" descr="N3">
              <a:extLst>
                <a:ext uri="{FF2B5EF4-FFF2-40B4-BE49-F238E27FC236}">
                  <a16:creationId xmlns:a16="http://schemas.microsoft.com/office/drawing/2014/main" id="{81C27E97-39FF-4321-87B6-36BBC2EE72E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 flipH="1" flipV="1">
              <a:off x="3562" y="2109"/>
              <a:ext cx="4283" cy="11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8919" name="Picture 7" descr="N3">
              <a:extLst>
                <a:ext uri="{FF2B5EF4-FFF2-40B4-BE49-F238E27FC236}">
                  <a16:creationId xmlns:a16="http://schemas.microsoft.com/office/drawing/2014/main" id="{180153ED-3872-47FA-BDB0-7E85CB0904B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 flipH="1" flipV="1">
              <a:off x="-2085" y="2122"/>
              <a:ext cx="4283" cy="11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8920" name="Picture 8" descr="N3">
              <a:extLst>
                <a:ext uri="{FF2B5EF4-FFF2-40B4-BE49-F238E27FC236}">
                  <a16:creationId xmlns:a16="http://schemas.microsoft.com/office/drawing/2014/main" id="{34555BF8-2DD0-47F7-9E95-5D3029CBF10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V="1">
              <a:off x="0" y="0"/>
              <a:ext cx="5747" cy="1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38921" name="Picture 9" descr="FLOWER~1">
            <a:extLst>
              <a:ext uri="{FF2B5EF4-FFF2-40B4-BE49-F238E27FC236}">
                <a16:creationId xmlns:a16="http://schemas.microsoft.com/office/drawing/2014/main" id="{EE49AD69-4963-42C9-8E83-2C3A8B78DE2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7425"/>
            <a:ext cx="9164638" cy="7905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8922" name="Text Box 10">
            <a:extLst>
              <a:ext uri="{FF2B5EF4-FFF2-40B4-BE49-F238E27FC236}">
                <a16:creationId xmlns:a16="http://schemas.microsoft.com/office/drawing/2014/main" id="{7C9DE0BF-364A-46DA-BD57-0132395036F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228600"/>
            <a:ext cx="20574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000" b="1" u="sng">
                <a:solidFill>
                  <a:srgbClr val="FF0000"/>
                </a:solidFill>
              </a:rPr>
              <a:t>II. Presentation</a:t>
            </a:r>
          </a:p>
        </p:txBody>
      </p:sp>
      <p:sp>
        <p:nvSpPr>
          <p:cNvPr id="38923" name="Text Box 11">
            <a:extLst>
              <a:ext uri="{FF2B5EF4-FFF2-40B4-BE49-F238E27FC236}">
                <a16:creationId xmlns:a16="http://schemas.microsoft.com/office/drawing/2014/main" id="{8633CD7D-9F5E-43A0-A10F-B947CE6DD63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533400"/>
            <a:ext cx="86106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000" b="1" i="1" u="sng"/>
              <a:t>EX</a:t>
            </a:r>
            <a:r>
              <a:rPr lang="en-US" altLang="en-US" sz="2000" b="1"/>
              <a:t>: I think It would be better if </a:t>
            </a:r>
            <a:r>
              <a:rPr lang="en-US" altLang="en-US" sz="2000" b="1">
                <a:solidFill>
                  <a:srgbClr val="FF0000"/>
                </a:solidFill>
              </a:rPr>
              <a:t>we reuse and recycle bottles and cans</a:t>
            </a:r>
            <a:r>
              <a:rPr lang="en-US" altLang="en-US" sz="2000" b="1"/>
              <a:t>. </a:t>
            </a:r>
          </a:p>
        </p:txBody>
      </p:sp>
      <p:sp>
        <p:nvSpPr>
          <p:cNvPr id="38924" name="Text Box 12">
            <a:extLst>
              <a:ext uri="{FF2B5EF4-FFF2-40B4-BE49-F238E27FC236}">
                <a16:creationId xmlns:a16="http://schemas.microsoft.com/office/drawing/2014/main" id="{A5D2B62A-7000-44A1-8399-72DA5D7DC50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990600"/>
            <a:ext cx="8686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400" b="1"/>
              <a:t> what </a:t>
            </a:r>
            <a:r>
              <a:rPr lang="en-US" altLang="en-US" sz="2000" b="1"/>
              <a:t>about</a:t>
            </a:r>
            <a:r>
              <a:rPr lang="en-US" altLang="en-US" sz="2400" b="1"/>
              <a:t> </a:t>
            </a:r>
            <a:r>
              <a:rPr lang="en-US" altLang="en-US" sz="2400" b="1">
                <a:solidFill>
                  <a:srgbClr val="FF0000"/>
                </a:solidFill>
              </a:rPr>
              <a:t>reusing and recycling bottles and cans</a:t>
            </a:r>
            <a:r>
              <a:rPr lang="en-US" altLang="en-US" sz="2400" b="1"/>
              <a:t> ?</a:t>
            </a:r>
            <a:r>
              <a:rPr lang="en-US" altLang="en-US"/>
              <a:t>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89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89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89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89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89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89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5" presetClass="entr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1" dur="500"/>
                                        <p:tgtEl>
                                          <p:spTgt spid="389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5" presetClass="entr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4" dur="500"/>
                                        <p:tgtEl>
                                          <p:spTgt spid="389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5" presetClass="entr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7" dur="500"/>
                                        <p:tgtEl>
                                          <p:spTgt spid="389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0" dur="500"/>
                                        <p:tgtEl>
                                          <p:spTgt spid="389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3" dur="500"/>
                                        <p:tgtEl>
                                          <p:spTgt spid="389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914" grpId="0"/>
      <p:bldP spid="38915" grpId="0"/>
      <p:bldP spid="38922" grpId="0"/>
      <p:bldP spid="38922" grpId="1"/>
      <p:bldP spid="38923" grpId="0"/>
      <p:bldP spid="38923" grpId="1"/>
      <p:bldP spid="38924" grpId="0"/>
      <p:bldP spid="38924" grpId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AutoShape 2">
            <a:extLst>
              <a:ext uri="{FF2B5EF4-FFF2-40B4-BE49-F238E27FC236}">
                <a16:creationId xmlns:a16="http://schemas.microsoft.com/office/drawing/2014/main" id="{3FDBBCA6-3D47-47DC-BA1E-241BCAE4E0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95400" y="0"/>
            <a:ext cx="7620000" cy="1371600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  <a:ln w="28575">
            <a:solidFill>
              <a:srgbClr val="FF0000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  <p:sp>
        <p:nvSpPr>
          <p:cNvPr id="39939" name="Rectangle 3">
            <a:extLst>
              <a:ext uri="{FF2B5EF4-FFF2-40B4-BE49-F238E27FC236}">
                <a16:creationId xmlns:a16="http://schemas.microsoft.com/office/drawing/2014/main" id="{1D4E22D9-8963-4C85-8BB6-5D1F8D2FB73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990600" y="152400"/>
            <a:ext cx="8153400" cy="1371600"/>
          </a:xfrm>
        </p:spPr>
        <p:txBody>
          <a:bodyPr/>
          <a:lstStyle/>
          <a:p>
            <a:r>
              <a:rPr lang="en-US" altLang="en-US" sz="2000"/>
              <a:t>I think you should………………	Why don’t you ……………?</a:t>
            </a:r>
            <a:br>
              <a:rPr lang="en-US" altLang="en-US" sz="2000"/>
            </a:br>
            <a:r>
              <a:rPr lang="en-US" altLang="en-US" sz="2000"/>
              <a:t>Won’t you ……………………. ?	Why not……………………?</a:t>
            </a:r>
            <a:br>
              <a:rPr lang="en-US" altLang="en-US" sz="2000"/>
            </a:br>
            <a:r>
              <a:rPr lang="en-US" altLang="en-US" sz="2000"/>
              <a:t>It would be better if you ………..	What/ How about…………..?</a:t>
            </a:r>
          </a:p>
        </p:txBody>
      </p:sp>
      <p:sp>
        <p:nvSpPr>
          <p:cNvPr id="39940" name="Rectangle 4">
            <a:extLst>
              <a:ext uri="{FF2B5EF4-FFF2-40B4-BE49-F238E27FC236}">
                <a16:creationId xmlns:a16="http://schemas.microsoft.com/office/drawing/2014/main" id="{40D29AE3-27E7-4127-957C-90B77E47FC5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04800" y="1371600"/>
            <a:ext cx="8229600" cy="4678363"/>
          </a:xfrm>
        </p:spPr>
        <p:txBody>
          <a:bodyPr/>
          <a:lstStyle/>
          <a:p>
            <a:pPr>
              <a:lnSpc>
                <a:spcPct val="80000"/>
              </a:lnSpc>
              <a:buFontTx/>
              <a:buNone/>
            </a:pPr>
            <a:r>
              <a:rPr lang="en-US" altLang="en-US" sz="2000" b="1"/>
              <a:t>-</a:t>
            </a:r>
            <a:r>
              <a:rPr lang="en-US" altLang="en-US" sz="2000"/>
              <a:t> </a:t>
            </a:r>
            <a:r>
              <a:rPr lang="en-US" altLang="en-US" sz="2600" b="1"/>
              <a:t>Use banana leaves to wrap food      (</a:t>
            </a:r>
            <a:r>
              <a:rPr lang="en-US" altLang="en-US" sz="2600" b="1" i="1"/>
              <a:t>plastic bags are very hard to dissolve/ save paper)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en-US" altLang="en-US" sz="2600" b="1">
                <a:solidFill>
                  <a:schemeClr val="accent2"/>
                </a:solidFill>
              </a:rPr>
              <a:t>Reuse and recycle bottles and cans     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altLang="en-US" sz="2600" b="1" i="1">
                <a:solidFill>
                  <a:schemeClr val="accent2"/>
                </a:solidFill>
              </a:rPr>
              <a:t>( reduce garbage/ save natural resources)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en-US" altLang="en-US" sz="2600" b="1">
                <a:solidFill>
                  <a:srgbClr val="990000"/>
                </a:solidFill>
              </a:rPr>
              <a:t>Not throw trast onto the water. 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altLang="en-US" sz="2600" b="1" i="1">
                <a:solidFill>
                  <a:srgbClr val="990000"/>
                </a:solidFill>
              </a:rPr>
              <a:t>( keep the water clean/ polluted water candirectly do harm to people’s health and kill fish)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en-US" altLang="en-US" sz="2600" b="1">
                <a:solidFill>
                  <a:srgbClr val="660066"/>
                </a:solidFill>
              </a:rPr>
              <a:t>Go to school or go to work by bike. 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altLang="en-US" sz="2600" b="1" i="1">
                <a:solidFill>
                  <a:srgbClr val="660066"/>
                </a:solidFill>
              </a:rPr>
              <a:t>( save energy/ keep the air cleaner)</a:t>
            </a:r>
          </a:p>
          <a:p>
            <a:pPr>
              <a:lnSpc>
                <a:spcPct val="80000"/>
              </a:lnSpc>
              <a:buFontTx/>
              <a:buChar char="-"/>
            </a:pPr>
            <a:r>
              <a:rPr lang="en-US" altLang="en-US" sz="2600" b="1">
                <a:solidFill>
                  <a:srgbClr val="003366"/>
                </a:solidFill>
              </a:rPr>
              <a:t>Put garbage bins around the schoolyard. 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altLang="en-US" sz="2600" b="1" i="1">
                <a:solidFill>
                  <a:srgbClr val="003366"/>
                </a:solidFill>
              </a:rPr>
              <a:t>(prevent lazy students from throwing trast/ keep the schoolyard clean)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altLang="en-US" sz="2600" b="1"/>
              <a:t>-  Use public buses instead of motorbikes. </a:t>
            </a:r>
            <a:r>
              <a:rPr lang="en-US" altLang="en-US" sz="2600" b="1" i="1"/>
              <a:t>(avoid traffic jams/ reduce exhaust fume/ save energy</a:t>
            </a:r>
            <a:r>
              <a:rPr lang="en-US" altLang="en-US" sz="2600" b="1"/>
              <a:t>)</a:t>
            </a:r>
          </a:p>
        </p:txBody>
      </p:sp>
      <p:grpSp>
        <p:nvGrpSpPr>
          <p:cNvPr id="39941" name="Group 5">
            <a:extLst>
              <a:ext uri="{FF2B5EF4-FFF2-40B4-BE49-F238E27FC236}">
                <a16:creationId xmlns:a16="http://schemas.microsoft.com/office/drawing/2014/main" id="{D42157AB-FFE4-448A-96D7-BE3DC586DBAE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9144000" cy="6878638"/>
            <a:chOff x="0" y="0"/>
            <a:chExt cx="5760" cy="4333"/>
          </a:xfrm>
        </p:grpSpPr>
        <p:pic>
          <p:nvPicPr>
            <p:cNvPr id="39942" name="Picture 6" descr="N3">
              <a:extLst>
                <a:ext uri="{FF2B5EF4-FFF2-40B4-BE49-F238E27FC236}">
                  <a16:creationId xmlns:a16="http://schemas.microsoft.com/office/drawing/2014/main" id="{2BB524C6-91FC-4060-9AE1-303B460673C6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V="1">
              <a:off x="0" y="4214"/>
              <a:ext cx="5747" cy="1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9943" name="Picture 7" descr="N3">
              <a:extLst>
                <a:ext uri="{FF2B5EF4-FFF2-40B4-BE49-F238E27FC236}">
                  <a16:creationId xmlns:a16="http://schemas.microsoft.com/office/drawing/2014/main" id="{2D1C0BB0-9663-4F25-9F41-F01019CD4D73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 flipH="1" flipV="1">
              <a:off x="3562" y="2109"/>
              <a:ext cx="4283" cy="11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9944" name="Picture 8" descr="N3">
              <a:extLst>
                <a:ext uri="{FF2B5EF4-FFF2-40B4-BE49-F238E27FC236}">
                  <a16:creationId xmlns:a16="http://schemas.microsoft.com/office/drawing/2014/main" id="{DC9C192C-14C0-4847-B760-82D63A89900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5400000" flipH="1" flipV="1">
              <a:off x="-2085" y="2122"/>
              <a:ext cx="4283" cy="11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9945" name="Picture 9" descr="N3">
              <a:extLst>
                <a:ext uri="{FF2B5EF4-FFF2-40B4-BE49-F238E27FC236}">
                  <a16:creationId xmlns:a16="http://schemas.microsoft.com/office/drawing/2014/main" id="{0A690CA9-D08E-4151-8F30-2E27C6AF90E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V="1">
              <a:off x="0" y="0"/>
              <a:ext cx="5747" cy="11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9946" name="Text Box 10">
            <a:extLst>
              <a:ext uri="{FF2B5EF4-FFF2-40B4-BE49-F238E27FC236}">
                <a16:creationId xmlns:a16="http://schemas.microsoft.com/office/drawing/2014/main" id="{9E98B4A1-7768-4160-8B59-01158F7A8BC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28600"/>
            <a:ext cx="99060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b="1" u="sng">
                <a:solidFill>
                  <a:srgbClr val="FF5050"/>
                </a:solidFill>
              </a:rPr>
              <a:t>* Form:</a:t>
            </a:r>
            <a:r>
              <a:rPr lang="en-US" altLang="en-US"/>
              <a:t>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3994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99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399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4" dur="500"/>
                                        <p:tgtEl>
                                          <p:spTgt spid="399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7" dur="500"/>
                                        <p:tgtEl>
                                          <p:spTgt spid="399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99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399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2000" fill="hold"/>
                                        <p:tgtEl>
                                          <p:spTgt spid="399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2000" fill="hold"/>
                                        <p:tgtEl>
                                          <p:spTgt spid="399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 nodeType="clickPar">
                      <p:stCondLst>
                        <p:cond delay="indefinite"/>
                      </p:stCondLst>
                      <p:childTnLst>
                        <p:par>
                          <p:cTn id="3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4" dur="2000" fill="hold"/>
                                        <p:tgtEl>
                                          <p:spTgt spid="3994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5" dur="2000" fill="hold"/>
                                        <p:tgtEl>
                                          <p:spTgt spid="3994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 nodeType="clickPar">
                      <p:stCondLst>
                        <p:cond delay="indefinite"/>
                      </p:stCondLst>
                      <p:childTnLst>
                        <p:par>
                          <p:cTn id="3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2000" fill="hold"/>
                                        <p:tgtEl>
                                          <p:spTgt spid="3994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2000" fill="hold"/>
                                        <p:tgtEl>
                                          <p:spTgt spid="3994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 nodeType="clickPar">
                      <p:stCondLst>
                        <p:cond delay="indefinite"/>
                      </p:stCondLst>
                      <p:childTnLst>
                        <p:par>
                          <p:cTn id="4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2000" fill="hold"/>
                                        <p:tgtEl>
                                          <p:spTgt spid="3994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7" dur="2000" fill="hold"/>
                                        <p:tgtEl>
                                          <p:spTgt spid="3994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 nodeType="clickPar">
                      <p:stCondLst>
                        <p:cond delay="indefinite"/>
                      </p:stCondLst>
                      <p:childTnLst>
                        <p:par>
                          <p:cTn id="4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2" dur="2000" fill="hold"/>
                                        <p:tgtEl>
                                          <p:spTgt spid="3994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2000" fill="hold"/>
                                        <p:tgtEl>
                                          <p:spTgt spid="3994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 nodeType="clickPar">
                      <p:stCondLst>
                        <p:cond delay="indefinite"/>
                      </p:stCondLst>
                      <p:childTnLst>
                        <p:par>
                          <p:cTn id="5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8" dur="2000" fill="hold"/>
                                        <p:tgtEl>
                                          <p:spTgt spid="3994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9" dur="2000" fill="hold"/>
                                        <p:tgtEl>
                                          <p:spTgt spid="3994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 nodeType="clickPar">
                      <p:stCondLst>
                        <p:cond delay="indefinite"/>
                      </p:stCondLst>
                      <p:childTnLst>
                        <p:par>
                          <p:cTn id="6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4" dur="2000" fill="hold"/>
                                        <p:tgtEl>
                                          <p:spTgt spid="3994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5" dur="2000" fill="hold"/>
                                        <p:tgtEl>
                                          <p:spTgt spid="3994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 nodeType="clickPar">
                      <p:stCondLst>
                        <p:cond delay="indefinite"/>
                      </p:stCondLst>
                      <p:childTnLst>
                        <p:par>
                          <p:cTn id="6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0" dur="2000" fill="hold"/>
                                        <p:tgtEl>
                                          <p:spTgt spid="399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1" dur="2000" fill="hold"/>
                                        <p:tgtEl>
                                          <p:spTgt spid="399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2" fill="hold" nodeType="clickPar">
                      <p:stCondLst>
                        <p:cond delay="indefinite"/>
                      </p:stCondLst>
                      <p:childTnLst>
                        <p:par>
                          <p:cTn id="7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40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6" dur="2000" fill="hold"/>
                                        <p:tgtEl>
                                          <p:spTgt spid="39940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7" dur="2000" fill="hold"/>
                                        <p:tgtEl>
                                          <p:spTgt spid="39940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939" grpId="0"/>
      <p:bldP spid="39940" grpId="0" build="p"/>
      <p:bldP spid="3994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4" name="Rectangle 4">
            <a:extLst>
              <a:ext uri="{FF2B5EF4-FFF2-40B4-BE49-F238E27FC236}">
                <a16:creationId xmlns:a16="http://schemas.microsoft.com/office/drawing/2014/main" id="{F9D9583F-1E03-40EC-9C90-F50BC4CF021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0" y="0"/>
            <a:ext cx="5181600" cy="715963"/>
          </a:xfrm>
        </p:spPr>
        <p:txBody>
          <a:bodyPr/>
          <a:lstStyle/>
          <a:p>
            <a:pPr algn="l"/>
            <a:r>
              <a:rPr lang="en-US" altLang="en-US" sz="4000" b="1">
                <a:solidFill>
                  <a:srgbClr val="FF0000"/>
                </a:solidFill>
              </a:rPr>
              <a:t>* </a:t>
            </a:r>
            <a:r>
              <a:rPr lang="en-US" altLang="en-US" sz="3200" b="1" u="sng">
                <a:solidFill>
                  <a:srgbClr val="FF0000"/>
                </a:solidFill>
              </a:rPr>
              <a:t>PRACTICE IN PAIR</a:t>
            </a:r>
          </a:p>
        </p:txBody>
      </p:sp>
      <p:sp>
        <p:nvSpPr>
          <p:cNvPr id="40965" name="Rectangle 5">
            <a:extLst>
              <a:ext uri="{FF2B5EF4-FFF2-40B4-BE49-F238E27FC236}">
                <a16:creationId xmlns:a16="http://schemas.microsoft.com/office/drawing/2014/main" id="{E4C0BC7E-2717-4991-9425-D34B22DB3A21}"/>
              </a:ext>
            </a:extLst>
          </p:cNvPr>
          <p:cNvSpPr>
            <a:spLocks noGrp="1" noChangeArrowheads="1"/>
          </p:cNvSpPr>
          <p:nvPr>
            <p:ph type="body" sz="half" idx="1"/>
          </p:nvPr>
        </p:nvSpPr>
        <p:spPr>
          <a:xfrm>
            <a:off x="0" y="762000"/>
            <a:ext cx="4267200" cy="6096000"/>
          </a:xfrm>
          <a:solidFill>
            <a:schemeClr val="accent1"/>
          </a:solidFill>
        </p:spPr>
        <p:txBody>
          <a:bodyPr/>
          <a:lstStyle/>
          <a:p>
            <a:pPr algn="ctr">
              <a:buFontTx/>
              <a:buNone/>
            </a:pPr>
            <a:r>
              <a:rPr lang="en-US" altLang="en-US" sz="2800" b="1" u="sng">
                <a:solidFill>
                  <a:srgbClr val="FF0000"/>
                </a:solidFill>
              </a:rPr>
              <a:t>A</a:t>
            </a:r>
          </a:p>
          <a:p>
            <a:pPr>
              <a:buFontTx/>
              <a:buNone/>
            </a:pPr>
            <a:r>
              <a:rPr lang="en-US" altLang="en-US" sz="2400">
                <a:solidFill>
                  <a:srgbClr val="FF0000"/>
                </a:solidFill>
              </a:rPr>
              <a:t>I think we should  use banana leaves to wrap food.</a:t>
            </a:r>
          </a:p>
          <a:p>
            <a:pPr>
              <a:buFontTx/>
              <a:buNone/>
            </a:pPr>
            <a:endParaRPr lang="en-US" altLang="en-US" sz="2400">
              <a:solidFill>
                <a:srgbClr val="FF0000"/>
              </a:solidFill>
            </a:endParaRPr>
          </a:p>
          <a:p>
            <a:pPr>
              <a:buFontTx/>
              <a:buNone/>
            </a:pPr>
            <a:endParaRPr lang="en-US" altLang="en-US" sz="2400">
              <a:solidFill>
                <a:srgbClr val="FF0000"/>
              </a:solidFill>
            </a:endParaRPr>
          </a:p>
          <a:p>
            <a:pPr>
              <a:buFontTx/>
              <a:buNone/>
            </a:pPr>
            <a:r>
              <a:rPr lang="en-US" altLang="en-US" sz="2400">
                <a:solidFill>
                  <a:srgbClr val="FF0000"/>
                </a:solidFill>
              </a:rPr>
              <a:t>Because plastic bags are very hard to dissolve. And we can save paper.</a:t>
            </a:r>
          </a:p>
        </p:txBody>
      </p:sp>
      <p:sp>
        <p:nvSpPr>
          <p:cNvPr id="40966" name="Rectangle 6">
            <a:extLst>
              <a:ext uri="{FF2B5EF4-FFF2-40B4-BE49-F238E27FC236}">
                <a16:creationId xmlns:a16="http://schemas.microsoft.com/office/drawing/2014/main" id="{A13B884A-8451-4D95-829E-CC0505F26CF7}"/>
              </a:ext>
            </a:extLst>
          </p:cNvPr>
          <p:cNvSpPr>
            <a:spLocks noGrp="1" noChangeArrowheads="1"/>
          </p:cNvSpPr>
          <p:nvPr>
            <p:ph type="body" sz="half" idx="2"/>
          </p:nvPr>
        </p:nvSpPr>
        <p:spPr>
          <a:xfrm>
            <a:off x="5029200" y="762000"/>
            <a:ext cx="4114800" cy="6096000"/>
          </a:xfrm>
          <a:solidFill>
            <a:srgbClr val="FF66FF"/>
          </a:solidFill>
        </p:spPr>
        <p:txBody>
          <a:bodyPr/>
          <a:lstStyle/>
          <a:p>
            <a:pPr algn="ctr">
              <a:buFontTx/>
              <a:buNone/>
            </a:pPr>
            <a:r>
              <a:rPr lang="en-US" altLang="en-US" sz="2800" b="1" u="sng"/>
              <a:t>B</a:t>
            </a:r>
          </a:p>
          <a:p>
            <a:pPr>
              <a:buFontTx/>
              <a:buNone/>
            </a:pPr>
            <a:r>
              <a:rPr lang="en-US" altLang="en-US" sz="2800"/>
              <a:t>              Why?</a:t>
            </a:r>
          </a:p>
          <a:p>
            <a:pPr>
              <a:buFontTx/>
              <a:buNone/>
            </a:pPr>
            <a:endParaRPr lang="en-US" altLang="en-US" sz="2800"/>
          </a:p>
          <a:p>
            <a:pPr>
              <a:buFontTx/>
              <a:buNone/>
            </a:pPr>
            <a:endParaRPr lang="en-US" altLang="en-US" sz="2800"/>
          </a:p>
          <a:p>
            <a:pPr>
              <a:buFontTx/>
              <a:buNone/>
            </a:pPr>
            <a:r>
              <a:rPr lang="en-US" altLang="en-US" sz="2800"/>
              <a:t>  </a:t>
            </a:r>
          </a:p>
          <a:p>
            <a:pPr>
              <a:buFontTx/>
              <a:buNone/>
            </a:pPr>
            <a:endParaRPr lang="en-US" altLang="en-US" sz="2800"/>
          </a:p>
          <a:p>
            <a:pPr>
              <a:buFontTx/>
              <a:buNone/>
            </a:pPr>
            <a:r>
              <a:rPr lang="en-US" altLang="en-US" sz="2800"/>
              <a:t>     ok. I agree with you.</a:t>
            </a:r>
          </a:p>
        </p:txBody>
      </p:sp>
      <p:sp>
        <p:nvSpPr>
          <p:cNvPr id="40967" name="Line 7">
            <a:extLst>
              <a:ext uri="{FF2B5EF4-FFF2-40B4-BE49-F238E27FC236}">
                <a16:creationId xmlns:a16="http://schemas.microsoft.com/office/drawing/2014/main" id="{BF280745-F24D-446F-B485-714D0B7D0E31}"/>
              </a:ext>
            </a:extLst>
          </p:cNvPr>
          <p:cNvSpPr>
            <a:spLocks noChangeShapeType="1"/>
          </p:cNvSpPr>
          <p:nvPr/>
        </p:nvSpPr>
        <p:spPr bwMode="auto">
          <a:xfrm>
            <a:off x="4191000" y="1447800"/>
            <a:ext cx="1981200" cy="76200"/>
          </a:xfrm>
          <a:prstGeom prst="line">
            <a:avLst/>
          </a:prstGeom>
          <a:noFill/>
          <a:ln w="38100">
            <a:solidFill>
              <a:srgbClr val="0000FF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SG"/>
          </a:p>
        </p:txBody>
      </p:sp>
      <p:sp>
        <p:nvSpPr>
          <p:cNvPr id="40968" name="Line 8">
            <a:extLst>
              <a:ext uri="{FF2B5EF4-FFF2-40B4-BE49-F238E27FC236}">
                <a16:creationId xmlns:a16="http://schemas.microsoft.com/office/drawing/2014/main" id="{0D50A0D7-08D3-4A1D-8181-D1DD466F29AD}"/>
              </a:ext>
            </a:extLst>
          </p:cNvPr>
          <p:cNvSpPr>
            <a:spLocks noChangeShapeType="1"/>
          </p:cNvSpPr>
          <p:nvPr/>
        </p:nvSpPr>
        <p:spPr bwMode="auto">
          <a:xfrm flipH="1">
            <a:off x="4191000" y="1676400"/>
            <a:ext cx="2286000" cy="1524000"/>
          </a:xfrm>
          <a:prstGeom prst="line">
            <a:avLst/>
          </a:prstGeom>
          <a:noFill/>
          <a:ln w="38100">
            <a:solidFill>
              <a:srgbClr val="0000FF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SG"/>
          </a:p>
        </p:txBody>
      </p:sp>
      <p:sp>
        <p:nvSpPr>
          <p:cNvPr id="40969" name="Line 9">
            <a:extLst>
              <a:ext uri="{FF2B5EF4-FFF2-40B4-BE49-F238E27FC236}">
                <a16:creationId xmlns:a16="http://schemas.microsoft.com/office/drawing/2014/main" id="{0A645022-3A0F-4725-A35A-421DC7DB2726}"/>
              </a:ext>
            </a:extLst>
          </p:cNvPr>
          <p:cNvSpPr>
            <a:spLocks noChangeShapeType="1"/>
          </p:cNvSpPr>
          <p:nvPr/>
        </p:nvSpPr>
        <p:spPr bwMode="auto">
          <a:xfrm>
            <a:off x="3810000" y="3733800"/>
            <a:ext cx="1676400" cy="381000"/>
          </a:xfrm>
          <a:prstGeom prst="line">
            <a:avLst/>
          </a:prstGeom>
          <a:noFill/>
          <a:ln w="38100">
            <a:solidFill>
              <a:srgbClr val="0000FF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SG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2000"/>
                                        <p:tgtEl>
                                          <p:spTgt spid="409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2" dur="500"/>
                                        <p:tgtEl>
                                          <p:spTgt spid="4096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7" dur="500"/>
                                        <p:tgtEl>
                                          <p:spTgt spid="4096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" dur="500"/>
                                        <p:tgtEl>
                                          <p:spTgt spid="409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22" presetID="5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4" dur="500"/>
                                        <p:tgtEl>
                                          <p:spTgt spid="409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 nodeType="clickPar">
                      <p:stCondLst>
                        <p:cond delay="indefinite"/>
                      </p:stCondLst>
                      <p:childTnLst>
                        <p:par>
                          <p:cTn id="2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7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9" dur="500"/>
                                        <p:tgtEl>
                                          <p:spTgt spid="4096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 nodeType="clickPar">
                      <p:stCondLst>
                        <p:cond delay="indefinite"/>
                      </p:stCondLst>
                      <p:childTnLst>
                        <p:par>
                          <p:cTn id="3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2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34" dur="2000"/>
                                        <p:tgtEl>
                                          <p:spTgt spid="409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7" dur="500"/>
                                        <p:tgtEl>
                                          <p:spTgt spid="409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964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2" name="Rectangle 4">
            <a:extLst>
              <a:ext uri="{FF2B5EF4-FFF2-40B4-BE49-F238E27FC236}">
                <a16:creationId xmlns:a16="http://schemas.microsoft.com/office/drawing/2014/main" id="{7F4383FE-893A-4018-AA25-57278FA3040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1143000" y="0"/>
            <a:ext cx="6477000" cy="1066800"/>
          </a:xfrm>
          <a:solidFill>
            <a:srgbClr val="00FFFF"/>
          </a:solidFill>
          <a:ln/>
        </p:spPr>
        <p:txBody>
          <a:bodyPr/>
          <a:lstStyle/>
          <a:p>
            <a:pPr lvl="1">
              <a:buFontTx/>
              <a:buNone/>
            </a:pPr>
            <a:r>
              <a:rPr lang="en-US" altLang="en-US" b="1">
                <a:solidFill>
                  <a:srgbClr val="FF0000"/>
                </a:solidFill>
              </a:rPr>
              <a:t>             Questionaire</a:t>
            </a:r>
          </a:p>
          <a:p>
            <a:pPr>
              <a:buFontTx/>
              <a:buNone/>
            </a:pPr>
            <a:r>
              <a:rPr lang="en-US" altLang="en-US"/>
              <a:t>    Protecting the environment</a:t>
            </a:r>
          </a:p>
        </p:txBody>
      </p:sp>
      <p:sp>
        <p:nvSpPr>
          <p:cNvPr id="43013" name="Text Box 5">
            <a:extLst>
              <a:ext uri="{FF2B5EF4-FFF2-40B4-BE49-F238E27FC236}">
                <a16:creationId xmlns:a16="http://schemas.microsoft.com/office/drawing/2014/main" id="{EF655492-D20D-4E8B-9F7B-166FBA6AFE3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295400"/>
            <a:ext cx="54102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/>
              <a:t>1. How can we save paper ?</a:t>
            </a:r>
          </a:p>
        </p:txBody>
      </p:sp>
      <p:sp>
        <p:nvSpPr>
          <p:cNvPr id="43014" name="Text Box 6">
            <a:extLst>
              <a:ext uri="{FF2B5EF4-FFF2-40B4-BE49-F238E27FC236}">
                <a16:creationId xmlns:a16="http://schemas.microsoft.com/office/drawing/2014/main" id="{BADA7D67-A141-42E6-8AAB-9AB6330BD4E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828800"/>
            <a:ext cx="71628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/>
              <a:t>2. How can we use fewer plastic bags ?</a:t>
            </a:r>
          </a:p>
        </p:txBody>
      </p:sp>
      <p:sp>
        <p:nvSpPr>
          <p:cNvPr id="43015" name="Text Box 7">
            <a:extLst>
              <a:ext uri="{FF2B5EF4-FFF2-40B4-BE49-F238E27FC236}">
                <a16:creationId xmlns:a16="http://schemas.microsoft.com/office/drawing/2014/main" id="{F9CD699A-6D2C-4EB2-816D-231295EF785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438400"/>
            <a:ext cx="69342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/>
              <a:t>3. How can we reduce water pollution ?</a:t>
            </a:r>
          </a:p>
        </p:txBody>
      </p:sp>
      <p:sp>
        <p:nvSpPr>
          <p:cNvPr id="43016" name="Text Box 8">
            <a:extLst>
              <a:ext uri="{FF2B5EF4-FFF2-40B4-BE49-F238E27FC236}">
                <a16:creationId xmlns:a16="http://schemas.microsoft.com/office/drawing/2014/main" id="{355F2511-04ED-46A2-B845-20ED8638480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971800"/>
            <a:ext cx="71628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/>
              <a:t>4. How can we prevent littering ?</a:t>
            </a:r>
          </a:p>
        </p:txBody>
      </p:sp>
      <p:sp>
        <p:nvSpPr>
          <p:cNvPr id="43017" name="Text Box 9">
            <a:extLst>
              <a:ext uri="{FF2B5EF4-FFF2-40B4-BE49-F238E27FC236}">
                <a16:creationId xmlns:a16="http://schemas.microsoft.com/office/drawing/2014/main" id="{B3149E75-8462-45EE-97A4-0A552857422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429000"/>
            <a:ext cx="65532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/>
              <a:t>5. How can we reduce air pollution ?</a:t>
            </a:r>
          </a:p>
        </p:txBody>
      </p:sp>
      <p:sp>
        <p:nvSpPr>
          <p:cNvPr id="43018" name="Text Box 10">
            <a:extLst>
              <a:ext uri="{FF2B5EF4-FFF2-40B4-BE49-F238E27FC236}">
                <a16:creationId xmlns:a16="http://schemas.microsoft.com/office/drawing/2014/main" id="{D7109087-C013-4457-BE1F-032FA406455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810000"/>
            <a:ext cx="8382000" cy="946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/>
              <a:t>6. How can we reduce the amount of garbage we produce?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2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43012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0" dur="500"/>
                                        <p:tgtEl>
                                          <p:spTgt spid="430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5" dur="500"/>
                                        <p:tgtEl>
                                          <p:spTgt spid="430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430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430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 nodeType="clickPar">
                      <p:stCondLst>
                        <p:cond delay="indefinite"/>
                      </p:stCondLst>
                      <p:childTnLst>
                        <p:par>
                          <p:cTn id="2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30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430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430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430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 nodeType="clickPar">
                      <p:stCondLst>
                        <p:cond delay="indefinite"/>
                      </p:stCondLst>
                      <p:childTnLst>
                        <p:par>
                          <p:cTn id="3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430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430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 nodeType="clickPar">
                      <p:stCondLst>
                        <p:cond delay="indefinite"/>
                      </p:stCondLst>
                      <p:childTnLst>
                        <p:par>
                          <p:cTn id="4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430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430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 nodeType="clickPar">
                      <p:stCondLst>
                        <p:cond delay="indefinite"/>
                      </p:stCondLst>
                      <p:childTnLst>
                        <p:par>
                          <p:cTn id="4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430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430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3012" grpId="0" build="p" animBg="1"/>
      <p:bldP spid="43013" grpId="0"/>
      <p:bldP spid="43014" grpId="0"/>
      <p:bldP spid="43015" grpId="0"/>
      <p:bldP spid="43016" grpId="0"/>
      <p:bldP spid="43017" grpId="0"/>
      <p:bldP spid="43018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2">
            <a:extLst>
              <a:ext uri="{FF2B5EF4-FFF2-40B4-BE49-F238E27FC236}">
                <a16:creationId xmlns:a16="http://schemas.microsoft.com/office/drawing/2014/main" id="{0DDBCC21-57AA-4632-84ED-0F83B416EEE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152400" y="0"/>
            <a:ext cx="8839200" cy="914400"/>
          </a:xfrm>
          <a:solidFill>
            <a:srgbClr val="00CC00"/>
          </a:solidFill>
          <a:ln w="38100" cmpd="dbl">
            <a:solidFill>
              <a:srgbClr val="CC00CC"/>
            </a:solidFill>
            <a:miter lim="800000"/>
            <a:headEnd/>
            <a:tailEnd/>
          </a:ln>
        </p:spPr>
        <p:txBody>
          <a:bodyPr/>
          <a:lstStyle/>
          <a:p>
            <a:r>
              <a:rPr lang="en-US" altLang="en-US" sz="3200" b="1">
                <a:solidFill>
                  <a:schemeClr val="tx1"/>
                </a:solidFill>
              </a:rPr>
              <a:t>Listen to the report on how our oceans are polluted. Then complete the notes.</a:t>
            </a:r>
          </a:p>
        </p:txBody>
      </p:sp>
      <p:sp>
        <p:nvSpPr>
          <p:cNvPr id="44035" name="Rectangle 3">
            <a:extLst>
              <a:ext uri="{FF2B5EF4-FFF2-40B4-BE49-F238E27FC236}">
                <a16:creationId xmlns:a16="http://schemas.microsoft.com/office/drawing/2014/main" id="{312AD300-638A-46D8-AFE0-2191BCD2A60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0" y="1295400"/>
            <a:ext cx="8229600" cy="4114800"/>
          </a:xfrm>
        </p:spPr>
        <p:txBody>
          <a:bodyPr/>
          <a:lstStyle/>
          <a:p>
            <a:pPr algn="ctr">
              <a:buFontTx/>
              <a:buNone/>
            </a:pPr>
            <a:r>
              <a:rPr lang="en-US" altLang="en-US" b="1">
                <a:solidFill>
                  <a:srgbClr val="990000"/>
                </a:solidFill>
              </a:rPr>
              <a:t>How the ocean is polluted</a:t>
            </a:r>
          </a:p>
          <a:p>
            <a:pPr algn="ctr">
              <a:buFontTx/>
              <a:buNone/>
            </a:pPr>
            <a:endParaRPr lang="en-US" altLang="en-US" b="1">
              <a:solidFill>
                <a:srgbClr val="990000"/>
              </a:solidFill>
            </a:endParaRPr>
          </a:p>
          <a:p>
            <a:pPr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</a:rPr>
              <a:t>Firstly :</a:t>
            </a:r>
            <a:r>
              <a:rPr lang="en-US" altLang="en-US" sz="2400" b="1"/>
              <a:t> raw sewage is pumped directly into the sea.</a:t>
            </a:r>
          </a:p>
          <a:p>
            <a:pPr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</a:rPr>
              <a:t>Secondly :</a:t>
            </a:r>
            <a:r>
              <a:rPr lang="en-US" altLang="en-US" sz="2400" b="1"/>
              <a:t> …………………………. dropped into the sea.</a:t>
            </a:r>
          </a:p>
          <a:p>
            <a:pPr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</a:rPr>
              <a:t>Thirdly :</a:t>
            </a:r>
            <a:r>
              <a:rPr lang="en-US" altLang="en-US" sz="2400" b="1"/>
              <a:t> oil spills ………………………………..………………</a:t>
            </a:r>
          </a:p>
          <a:p>
            <a:pPr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</a:rPr>
              <a:t>Next :</a:t>
            </a:r>
            <a:r>
              <a:rPr lang="en-US" altLang="en-US" sz="2400" b="1"/>
              <a:t> …………………………………………..…………………..</a:t>
            </a:r>
          </a:p>
          <a:p>
            <a:pPr>
              <a:buFontTx/>
              <a:buNone/>
            </a:pPr>
            <a:r>
              <a:rPr lang="en-US" altLang="en-US" sz="2400" b="1">
                <a:solidFill>
                  <a:srgbClr val="FF0000"/>
                </a:solidFill>
              </a:rPr>
              <a:t>Finally :</a:t>
            </a:r>
            <a:r>
              <a:rPr lang="en-US" altLang="en-US" sz="2400" b="1"/>
              <a:t> …………………….....................…………………..</a:t>
            </a:r>
          </a:p>
        </p:txBody>
      </p:sp>
      <p:sp>
        <p:nvSpPr>
          <p:cNvPr id="44036" name="AutoShape 4">
            <a:hlinkClick r:id="rId2" action="ppaction://program" highlightClick="1"/>
            <a:extLst>
              <a:ext uri="{FF2B5EF4-FFF2-40B4-BE49-F238E27FC236}">
                <a16:creationId xmlns:a16="http://schemas.microsoft.com/office/drawing/2014/main" id="{27A6DEAD-80AE-4729-802C-313B59C2CA86}"/>
              </a:ext>
            </a:extLst>
          </p:cNvPr>
          <p:cNvSpPr>
            <a:spLocks noChangeArrowheads="1"/>
          </p:cNvSpPr>
          <p:nvPr/>
        </p:nvSpPr>
        <p:spPr bwMode="auto">
          <a:xfrm>
            <a:off x="8610600" y="6400800"/>
            <a:ext cx="533400" cy="457200"/>
          </a:xfrm>
          <a:prstGeom prst="actionButtonForwardNext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SG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699" name="Picture 3" descr="Sao">
            <a:extLst>
              <a:ext uri="{FF2B5EF4-FFF2-40B4-BE49-F238E27FC236}">
                <a16:creationId xmlns:a16="http://schemas.microsoft.com/office/drawing/2014/main" id="{14B7279E-614E-4CCF-B52D-4CAE9AABE5E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700" name="Picture 4" descr="Sao">
            <a:extLst>
              <a:ext uri="{FF2B5EF4-FFF2-40B4-BE49-F238E27FC236}">
                <a16:creationId xmlns:a16="http://schemas.microsoft.com/office/drawing/2014/main" id="{2608ECB2-3D38-4FF1-995A-DC272743869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24800" y="3810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701" name="Picture 5" descr="Sao">
            <a:extLst>
              <a:ext uri="{FF2B5EF4-FFF2-40B4-BE49-F238E27FC236}">
                <a16:creationId xmlns:a16="http://schemas.microsoft.com/office/drawing/2014/main" id="{1EB8F591-4FA3-4FE3-B278-15BF983FA506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5780088"/>
            <a:ext cx="1219200" cy="10779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702" name="Picture 6" descr="Sao">
            <a:extLst>
              <a:ext uri="{FF2B5EF4-FFF2-40B4-BE49-F238E27FC236}">
                <a16:creationId xmlns:a16="http://schemas.microsoft.com/office/drawing/2014/main" id="{48CD1660-91B0-4511-AB86-712B2DB5CB0A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24800" y="5780088"/>
            <a:ext cx="1219200" cy="10779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9712" name="Rectangle 16">
            <a:extLst>
              <a:ext uri="{FF2B5EF4-FFF2-40B4-BE49-F238E27FC236}">
                <a16:creationId xmlns:a16="http://schemas.microsoft.com/office/drawing/2014/main" id="{B6A19332-DEE7-4503-9863-9E626788DD9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" y="1143000"/>
            <a:ext cx="8915400" cy="44783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800100" indent="-3429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257300" indent="-3429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714500" indent="-3429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171700" indent="-3429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628900" indent="-3429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3086100" indent="-3429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543300" indent="-3429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4000500" indent="-3429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r>
              <a:rPr lang="en-US" altLang="en-US" sz="3200"/>
              <a:t>      </a:t>
            </a:r>
            <a:r>
              <a:rPr lang="en-US" altLang="en-US" sz="3200" u="sng"/>
              <a:t>Listen again and complete the note</a:t>
            </a:r>
          </a:p>
          <a:p>
            <a:pPr algn="ctr"/>
            <a:r>
              <a:rPr lang="en-US" altLang="en-US" sz="3200" b="1" i="1">
                <a:solidFill>
                  <a:srgbClr val="003300"/>
                </a:solidFill>
              </a:rPr>
              <a:t>How the ocean is polluted</a:t>
            </a:r>
            <a:endParaRPr lang="en-US" altLang="en-US" sz="3200">
              <a:solidFill>
                <a:srgbClr val="003300"/>
              </a:solidFill>
            </a:endParaRPr>
          </a:p>
          <a:p>
            <a:pPr>
              <a:buFontTx/>
              <a:buAutoNum type="arabicPeriod"/>
            </a:pPr>
            <a:r>
              <a:rPr lang="en-US" altLang="en-US" sz="3200">
                <a:solidFill>
                  <a:srgbClr val="0000FF"/>
                </a:solidFill>
              </a:rPr>
              <a:t>Firstly: Raw sewage is __________directly </a:t>
            </a:r>
          </a:p>
          <a:p>
            <a:r>
              <a:rPr lang="en-US" altLang="en-US" sz="3200">
                <a:solidFill>
                  <a:srgbClr val="0000FF"/>
                </a:solidFill>
              </a:rPr>
              <a:t>               into the sea.</a:t>
            </a:r>
          </a:p>
          <a:p>
            <a:r>
              <a:rPr lang="en-US" altLang="en-US" sz="3200">
                <a:solidFill>
                  <a:srgbClr val="0000FF"/>
                </a:solidFill>
              </a:rPr>
              <a:t>2. Secondly:__________dropped into the sea.</a:t>
            </a:r>
          </a:p>
          <a:p>
            <a:r>
              <a:rPr lang="en-US" altLang="en-US" sz="3200">
                <a:solidFill>
                  <a:srgbClr val="0000FF"/>
                </a:solidFill>
              </a:rPr>
              <a:t>3. Thirdly: Oil spills _____________________</a:t>
            </a:r>
          </a:p>
          <a:p>
            <a:r>
              <a:rPr lang="en-US" altLang="en-US" sz="3200">
                <a:solidFill>
                  <a:srgbClr val="0000FF"/>
                </a:solidFill>
              </a:rPr>
              <a:t>4. Next: ______________________________</a:t>
            </a:r>
          </a:p>
          <a:p>
            <a:r>
              <a:rPr lang="en-US" altLang="en-US" sz="3200">
                <a:solidFill>
                  <a:srgbClr val="0000FF"/>
                </a:solidFill>
              </a:rPr>
              <a:t>            run into the river.</a:t>
            </a:r>
          </a:p>
          <a:p>
            <a:r>
              <a:rPr lang="en-US" altLang="en-US" sz="3200">
                <a:solidFill>
                  <a:srgbClr val="0000FF"/>
                </a:solidFill>
              </a:rPr>
              <a:t>5. Finally;________________ from the land.</a:t>
            </a:r>
          </a:p>
        </p:txBody>
      </p:sp>
      <p:sp>
        <p:nvSpPr>
          <p:cNvPr id="240646" name="Text Box 6">
            <a:extLst>
              <a:ext uri="{FF2B5EF4-FFF2-40B4-BE49-F238E27FC236}">
                <a16:creationId xmlns:a16="http://schemas.microsoft.com/office/drawing/2014/main" id="{1EE2359E-53D5-4E53-A501-CEB2C5FCC7C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724400" y="2057400"/>
            <a:ext cx="22098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 b="1">
                <a:cs typeface="Arial" panose="020B0604020202020204" pitchFamily="34" charset="0"/>
              </a:rPr>
              <a:t> </a:t>
            </a:r>
            <a:r>
              <a:rPr lang="en-US" altLang="en-US" sz="3200">
                <a:solidFill>
                  <a:srgbClr val="FF0000"/>
                </a:solidFill>
                <a:cs typeface="Arial" panose="020B0604020202020204" pitchFamily="34" charset="0"/>
              </a:rPr>
              <a:t>pumped</a:t>
            </a:r>
          </a:p>
        </p:txBody>
      </p:sp>
      <p:sp>
        <p:nvSpPr>
          <p:cNvPr id="2" name="Text Box 6">
            <a:extLst>
              <a:ext uri="{FF2B5EF4-FFF2-40B4-BE49-F238E27FC236}">
                <a16:creationId xmlns:a16="http://schemas.microsoft.com/office/drawing/2014/main" id="{7D91EB14-7E3D-4FCF-AD11-FCE0BFC19B6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14600" y="3048000"/>
            <a:ext cx="22098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3200">
                <a:solidFill>
                  <a:srgbClr val="FF0000"/>
                </a:solidFill>
                <a:cs typeface="Arial" panose="020B0604020202020204" pitchFamily="34" charset="0"/>
              </a:rPr>
              <a:t>garbage is </a:t>
            </a:r>
          </a:p>
        </p:txBody>
      </p:sp>
      <p:sp>
        <p:nvSpPr>
          <p:cNvPr id="3" name="Text Box 6">
            <a:extLst>
              <a:ext uri="{FF2B5EF4-FFF2-40B4-BE49-F238E27FC236}">
                <a16:creationId xmlns:a16="http://schemas.microsoft.com/office/drawing/2014/main" id="{15C4AB1A-B4B4-41E1-8E55-8D1FF21F0F6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733800" y="3581400"/>
            <a:ext cx="54102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 b="1">
                <a:cs typeface="Arial" panose="020B0604020202020204" pitchFamily="34" charset="0"/>
              </a:rPr>
              <a:t> </a:t>
            </a:r>
            <a:r>
              <a:rPr lang="en-US" altLang="en-US" sz="3200">
                <a:solidFill>
                  <a:srgbClr val="FF0000"/>
                </a:solidFill>
                <a:cs typeface="Arial" panose="020B0604020202020204" pitchFamily="34" charset="0"/>
              </a:rPr>
              <a:t>come from ships at the sea</a:t>
            </a:r>
          </a:p>
        </p:txBody>
      </p:sp>
      <p:sp>
        <p:nvSpPr>
          <p:cNvPr id="4" name="Text Box 6">
            <a:extLst>
              <a:ext uri="{FF2B5EF4-FFF2-40B4-BE49-F238E27FC236}">
                <a16:creationId xmlns:a16="http://schemas.microsoft.com/office/drawing/2014/main" id="{39347F25-F85D-423F-B86B-D74E25B4352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52600" y="4038600"/>
            <a:ext cx="73914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 b="1">
                <a:cs typeface="Arial" panose="020B0604020202020204" pitchFamily="34" charset="0"/>
              </a:rPr>
              <a:t> </a:t>
            </a:r>
            <a:r>
              <a:rPr lang="en-US" altLang="en-US" sz="3200">
                <a:solidFill>
                  <a:srgbClr val="FF0000"/>
                </a:solidFill>
                <a:cs typeface="Arial" panose="020B0604020202020204" pitchFamily="34" charset="0"/>
              </a:rPr>
              <a:t>waste materials come from factories</a:t>
            </a:r>
          </a:p>
        </p:txBody>
      </p:sp>
      <p:sp>
        <p:nvSpPr>
          <p:cNvPr id="5" name="Text Box 6">
            <a:extLst>
              <a:ext uri="{FF2B5EF4-FFF2-40B4-BE49-F238E27FC236}">
                <a16:creationId xmlns:a16="http://schemas.microsoft.com/office/drawing/2014/main" id="{397A6314-ACC1-4CA7-9F92-1CAB404448E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33600" y="5029200"/>
            <a:ext cx="28194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 b="1">
                <a:cs typeface="Arial" panose="020B0604020202020204" pitchFamily="34" charset="0"/>
              </a:rPr>
              <a:t> </a:t>
            </a:r>
            <a:r>
              <a:rPr lang="en-US" altLang="en-US" sz="3200">
                <a:solidFill>
                  <a:srgbClr val="FF0000"/>
                </a:solidFill>
                <a:cs typeface="Arial" panose="020B0604020202020204" pitchFamily="34" charset="0"/>
              </a:rPr>
              <a:t>oil is washed</a:t>
            </a:r>
          </a:p>
        </p:txBody>
      </p:sp>
      <p:pic>
        <p:nvPicPr>
          <p:cNvPr id="29718" name="Picture 22" descr="POINSET2">
            <a:extLst>
              <a:ext uri="{FF2B5EF4-FFF2-40B4-BE49-F238E27FC236}">
                <a16:creationId xmlns:a16="http://schemas.microsoft.com/office/drawing/2014/main" id="{D40D4D57-5402-4731-82CA-856FC51CC5B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8006556" y="2382"/>
            <a:ext cx="1139825" cy="11350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719" name="Picture 23" descr="POINSET2">
            <a:extLst>
              <a:ext uri="{FF2B5EF4-FFF2-40B4-BE49-F238E27FC236}">
                <a16:creationId xmlns:a16="http://schemas.microsoft.com/office/drawing/2014/main" id="{00F7842C-061C-4AD5-875A-831DE51E42D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85838" cy="9826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720" name="Picture 24" descr="POINSET2">
            <a:extLst>
              <a:ext uri="{FF2B5EF4-FFF2-40B4-BE49-F238E27FC236}">
                <a16:creationId xmlns:a16="http://schemas.microsoft.com/office/drawing/2014/main" id="{0AB994DC-D0AE-46EA-B10C-45BCC52993B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2381" y="5755481"/>
            <a:ext cx="1104900" cy="11001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9721" name="Picture 25" descr="POINSET2">
            <a:extLst>
              <a:ext uri="{FF2B5EF4-FFF2-40B4-BE49-F238E27FC236}">
                <a16:creationId xmlns:a16="http://schemas.microsoft.com/office/drawing/2014/main" id="{EC40A2F7-0200-487E-B1CB-2A1AAE09544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>
            <a:off x="8077200" y="5795963"/>
            <a:ext cx="1066800" cy="10620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9722" name="Group 26">
            <a:extLst>
              <a:ext uri="{FF2B5EF4-FFF2-40B4-BE49-F238E27FC236}">
                <a16:creationId xmlns:a16="http://schemas.microsoft.com/office/drawing/2014/main" id="{42F0211C-3CBC-48D0-8F0A-584684C02135}"/>
              </a:ext>
            </a:extLst>
          </p:cNvPr>
          <p:cNvGrpSpPr>
            <a:grpSpLocks/>
          </p:cNvGrpSpPr>
          <p:nvPr/>
        </p:nvGrpSpPr>
        <p:grpSpPr bwMode="auto">
          <a:xfrm>
            <a:off x="8839200" y="838200"/>
            <a:ext cx="304800" cy="5029200"/>
            <a:chOff x="5184" y="816"/>
            <a:chExt cx="432" cy="2688"/>
          </a:xfrm>
        </p:grpSpPr>
        <p:pic>
          <p:nvPicPr>
            <p:cNvPr id="29723" name="Picture 27" descr="56CEE190D2834983BE9B1882D8651F72">
              <a:extLst>
                <a:ext uri="{FF2B5EF4-FFF2-40B4-BE49-F238E27FC236}">
                  <a16:creationId xmlns:a16="http://schemas.microsoft.com/office/drawing/2014/main" id="{098088B8-53CC-4EDF-A1F5-0B323893471E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816"/>
              <a:ext cx="432" cy="148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9724" name="Picture 28" descr="56CEE190D2834983BE9B1882D8651F72">
              <a:extLst>
                <a:ext uri="{FF2B5EF4-FFF2-40B4-BE49-F238E27FC236}">
                  <a16:creationId xmlns:a16="http://schemas.microsoft.com/office/drawing/2014/main" id="{436FE250-77EF-4807-91D2-6BC901137461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2064"/>
              <a:ext cx="432" cy="144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29725" name="Group 29">
            <a:extLst>
              <a:ext uri="{FF2B5EF4-FFF2-40B4-BE49-F238E27FC236}">
                <a16:creationId xmlns:a16="http://schemas.microsoft.com/office/drawing/2014/main" id="{2742B4F4-2CB3-471E-8DF2-A75D9E6CC43C}"/>
              </a:ext>
            </a:extLst>
          </p:cNvPr>
          <p:cNvGrpSpPr>
            <a:grpSpLocks/>
          </p:cNvGrpSpPr>
          <p:nvPr/>
        </p:nvGrpSpPr>
        <p:grpSpPr bwMode="auto">
          <a:xfrm>
            <a:off x="685800" y="0"/>
            <a:ext cx="7315200" cy="228600"/>
            <a:chOff x="336" y="144"/>
            <a:chExt cx="4608" cy="144"/>
          </a:xfrm>
        </p:grpSpPr>
        <p:grpSp>
          <p:nvGrpSpPr>
            <p:cNvPr id="29726" name="Group 30">
              <a:extLst>
                <a:ext uri="{FF2B5EF4-FFF2-40B4-BE49-F238E27FC236}">
                  <a16:creationId xmlns:a16="http://schemas.microsoft.com/office/drawing/2014/main" id="{33E24028-F878-418A-A572-E19CE9FFCAA4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960" y="-480"/>
              <a:ext cx="144" cy="1392"/>
              <a:chOff x="5184" y="816"/>
              <a:chExt cx="432" cy="2688"/>
            </a:xfrm>
          </p:grpSpPr>
          <p:pic>
            <p:nvPicPr>
              <p:cNvPr id="29727" name="Picture 31" descr="56CEE190D2834983BE9B1882D8651F72">
                <a:extLst>
                  <a:ext uri="{FF2B5EF4-FFF2-40B4-BE49-F238E27FC236}">
                    <a16:creationId xmlns:a16="http://schemas.microsoft.com/office/drawing/2014/main" id="{D026CE01-FF5E-42A5-A9FF-34DAC32071D2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28" name="Picture 32" descr="56CEE190D2834983BE9B1882D8651F72">
                <a:extLst>
                  <a:ext uri="{FF2B5EF4-FFF2-40B4-BE49-F238E27FC236}">
                    <a16:creationId xmlns:a16="http://schemas.microsoft.com/office/drawing/2014/main" id="{3802BFAB-1318-4ABA-82BF-67F47E7CCB1C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29729" name="Group 33">
              <a:extLst>
                <a:ext uri="{FF2B5EF4-FFF2-40B4-BE49-F238E27FC236}">
                  <a16:creationId xmlns:a16="http://schemas.microsoft.com/office/drawing/2014/main" id="{32990E24-D709-46E9-A924-4794FC762DF9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064" y="-480"/>
              <a:ext cx="144" cy="1392"/>
              <a:chOff x="5184" y="816"/>
              <a:chExt cx="432" cy="2688"/>
            </a:xfrm>
          </p:grpSpPr>
          <p:pic>
            <p:nvPicPr>
              <p:cNvPr id="29730" name="Picture 34" descr="56CEE190D2834983BE9B1882D8651F72">
                <a:extLst>
                  <a:ext uri="{FF2B5EF4-FFF2-40B4-BE49-F238E27FC236}">
                    <a16:creationId xmlns:a16="http://schemas.microsoft.com/office/drawing/2014/main" id="{296EE6C2-EED6-421F-A0D3-8C81406747FA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31" name="Picture 35" descr="56CEE190D2834983BE9B1882D8651F72">
                <a:extLst>
                  <a:ext uri="{FF2B5EF4-FFF2-40B4-BE49-F238E27FC236}">
                    <a16:creationId xmlns:a16="http://schemas.microsoft.com/office/drawing/2014/main" id="{129B824F-8471-4B3D-89F4-9778ED605014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29732" name="Group 36">
              <a:extLst>
                <a:ext uri="{FF2B5EF4-FFF2-40B4-BE49-F238E27FC236}">
                  <a16:creationId xmlns:a16="http://schemas.microsoft.com/office/drawing/2014/main" id="{C3B2C069-C808-4345-9DFE-A37756852385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976" y="-480"/>
              <a:ext cx="144" cy="1392"/>
              <a:chOff x="5184" y="816"/>
              <a:chExt cx="432" cy="2688"/>
            </a:xfrm>
          </p:grpSpPr>
          <p:pic>
            <p:nvPicPr>
              <p:cNvPr id="29733" name="Picture 37" descr="56CEE190D2834983BE9B1882D8651F72">
                <a:extLst>
                  <a:ext uri="{FF2B5EF4-FFF2-40B4-BE49-F238E27FC236}">
                    <a16:creationId xmlns:a16="http://schemas.microsoft.com/office/drawing/2014/main" id="{13BB532B-94E1-460F-A728-8A17CEFF52ED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34" name="Picture 38" descr="56CEE190D2834983BE9B1882D8651F72">
                <a:extLst>
                  <a:ext uri="{FF2B5EF4-FFF2-40B4-BE49-F238E27FC236}">
                    <a16:creationId xmlns:a16="http://schemas.microsoft.com/office/drawing/2014/main" id="{52519F19-C9E7-4C8A-9025-BCB885417903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29735" name="Group 39">
              <a:extLst>
                <a:ext uri="{FF2B5EF4-FFF2-40B4-BE49-F238E27FC236}">
                  <a16:creationId xmlns:a16="http://schemas.microsoft.com/office/drawing/2014/main" id="{1734B2CD-C6DA-43C7-A473-0F6006AB5CF7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4176" y="-480"/>
              <a:ext cx="144" cy="1392"/>
              <a:chOff x="5184" y="816"/>
              <a:chExt cx="432" cy="2688"/>
            </a:xfrm>
          </p:grpSpPr>
          <p:pic>
            <p:nvPicPr>
              <p:cNvPr id="29736" name="Picture 40" descr="56CEE190D2834983BE9B1882D8651F72">
                <a:extLst>
                  <a:ext uri="{FF2B5EF4-FFF2-40B4-BE49-F238E27FC236}">
                    <a16:creationId xmlns:a16="http://schemas.microsoft.com/office/drawing/2014/main" id="{773D12EC-772B-41DC-8F29-01132E709440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37" name="Picture 41" descr="56CEE190D2834983BE9B1882D8651F72">
                <a:extLst>
                  <a:ext uri="{FF2B5EF4-FFF2-40B4-BE49-F238E27FC236}">
                    <a16:creationId xmlns:a16="http://schemas.microsoft.com/office/drawing/2014/main" id="{5CFDF411-2AA2-4FC9-9691-9EB136029F17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</p:grpSp>
      <p:grpSp>
        <p:nvGrpSpPr>
          <p:cNvPr id="29738" name="Group 42">
            <a:extLst>
              <a:ext uri="{FF2B5EF4-FFF2-40B4-BE49-F238E27FC236}">
                <a16:creationId xmlns:a16="http://schemas.microsoft.com/office/drawing/2014/main" id="{29F2DD3E-C48C-4AD9-9B37-E55BA455297F}"/>
              </a:ext>
            </a:extLst>
          </p:cNvPr>
          <p:cNvGrpSpPr>
            <a:grpSpLocks/>
          </p:cNvGrpSpPr>
          <p:nvPr/>
        </p:nvGrpSpPr>
        <p:grpSpPr bwMode="auto">
          <a:xfrm>
            <a:off x="0" y="914400"/>
            <a:ext cx="304800" cy="5029200"/>
            <a:chOff x="5184" y="816"/>
            <a:chExt cx="432" cy="2688"/>
          </a:xfrm>
        </p:grpSpPr>
        <p:pic>
          <p:nvPicPr>
            <p:cNvPr id="29739" name="Picture 43" descr="56CEE190D2834983BE9B1882D8651F72">
              <a:extLst>
                <a:ext uri="{FF2B5EF4-FFF2-40B4-BE49-F238E27FC236}">
                  <a16:creationId xmlns:a16="http://schemas.microsoft.com/office/drawing/2014/main" id="{FF5FC5AA-3A1E-4D85-8754-384A92CC260A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816"/>
              <a:ext cx="432" cy="148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9740" name="Picture 44" descr="56CEE190D2834983BE9B1882D8651F72">
              <a:extLst>
                <a:ext uri="{FF2B5EF4-FFF2-40B4-BE49-F238E27FC236}">
                  <a16:creationId xmlns:a16="http://schemas.microsoft.com/office/drawing/2014/main" id="{717B7E19-AFA4-4BEA-8379-8D892AC92FE6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2064"/>
              <a:ext cx="432" cy="144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29741" name="Group 45">
            <a:extLst>
              <a:ext uri="{FF2B5EF4-FFF2-40B4-BE49-F238E27FC236}">
                <a16:creationId xmlns:a16="http://schemas.microsoft.com/office/drawing/2014/main" id="{85B99307-001D-4589-92A4-8EC7FF9B8685}"/>
              </a:ext>
            </a:extLst>
          </p:cNvPr>
          <p:cNvGrpSpPr>
            <a:grpSpLocks/>
          </p:cNvGrpSpPr>
          <p:nvPr/>
        </p:nvGrpSpPr>
        <p:grpSpPr bwMode="auto">
          <a:xfrm>
            <a:off x="914400" y="6629400"/>
            <a:ext cx="7315200" cy="228600"/>
            <a:chOff x="336" y="144"/>
            <a:chExt cx="4608" cy="144"/>
          </a:xfrm>
        </p:grpSpPr>
        <p:grpSp>
          <p:nvGrpSpPr>
            <p:cNvPr id="29742" name="Group 46">
              <a:extLst>
                <a:ext uri="{FF2B5EF4-FFF2-40B4-BE49-F238E27FC236}">
                  <a16:creationId xmlns:a16="http://schemas.microsoft.com/office/drawing/2014/main" id="{AB9353A1-A7B9-4A2B-8B06-567D41ACCC82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960" y="-480"/>
              <a:ext cx="144" cy="1392"/>
              <a:chOff x="5184" y="816"/>
              <a:chExt cx="432" cy="2688"/>
            </a:xfrm>
          </p:grpSpPr>
          <p:pic>
            <p:nvPicPr>
              <p:cNvPr id="29743" name="Picture 47" descr="56CEE190D2834983BE9B1882D8651F72">
                <a:extLst>
                  <a:ext uri="{FF2B5EF4-FFF2-40B4-BE49-F238E27FC236}">
                    <a16:creationId xmlns:a16="http://schemas.microsoft.com/office/drawing/2014/main" id="{7603DCE2-3566-4808-9E11-DB39B05BEC9F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44" name="Picture 48" descr="56CEE190D2834983BE9B1882D8651F72">
                <a:extLst>
                  <a:ext uri="{FF2B5EF4-FFF2-40B4-BE49-F238E27FC236}">
                    <a16:creationId xmlns:a16="http://schemas.microsoft.com/office/drawing/2014/main" id="{89129C5C-F0C7-4854-A6AC-525C573E5B73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29745" name="Group 49">
              <a:extLst>
                <a:ext uri="{FF2B5EF4-FFF2-40B4-BE49-F238E27FC236}">
                  <a16:creationId xmlns:a16="http://schemas.microsoft.com/office/drawing/2014/main" id="{C129D5AC-2875-4B88-A436-6E910A1203CE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064" y="-480"/>
              <a:ext cx="144" cy="1392"/>
              <a:chOff x="5184" y="816"/>
              <a:chExt cx="432" cy="2688"/>
            </a:xfrm>
          </p:grpSpPr>
          <p:pic>
            <p:nvPicPr>
              <p:cNvPr id="29746" name="Picture 50" descr="56CEE190D2834983BE9B1882D8651F72">
                <a:extLst>
                  <a:ext uri="{FF2B5EF4-FFF2-40B4-BE49-F238E27FC236}">
                    <a16:creationId xmlns:a16="http://schemas.microsoft.com/office/drawing/2014/main" id="{BB950F44-99EC-4CBD-BBAF-2CDA20BFDEDB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47" name="Picture 51" descr="56CEE190D2834983BE9B1882D8651F72">
                <a:extLst>
                  <a:ext uri="{FF2B5EF4-FFF2-40B4-BE49-F238E27FC236}">
                    <a16:creationId xmlns:a16="http://schemas.microsoft.com/office/drawing/2014/main" id="{87AD22B8-A87F-433C-BEED-D2CC73F1BBDF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29748" name="Group 52">
              <a:extLst>
                <a:ext uri="{FF2B5EF4-FFF2-40B4-BE49-F238E27FC236}">
                  <a16:creationId xmlns:a16="http://schemas.microsoft.com/office/drawing/2014/main" id="{6FBE9B29-996E-414F-AA18-50B6CD0B169C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976" y="-480"/>
              <a:ext cx="144" cy="1392"/>
              <a:chOff x="5184" y="816"/>
              <a:chExt cx="432" cy="2688"/>
            </a:xfrm>
          </p:grpSpPr>
          <p:pic>
            <p:nvPicPr>
              <p:cNvPr id="29749" name="Picture 53" descr="56CEE190D2834983BE9B1882D8651F72">
                <a:extLst>
                  <a:ext uri="{FF2B5EF4-FFF2-40B4-BE49-F238E27FC236}">
                    <a16:creationId xmlns:a16="http://schemas.microsoft.com/office/drawing/2014/main" id="{EE14A6CA-2D61-43C2-A38A-5A95A08802E1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50" name="Picture 54" descr="56CEE190D2834983BE9B1882D8651F72">
                <a:extLst>
                  <a:ext uri="{FF2B5EF4-FFF2-40B4-BE49-F238E27FC236}">
                    <a16:creationId xmlns:a16="http://schemas.microsoft.com/office/drawing/2014/main" id="{7557F9AD-E597-4CFD-B22B-8F9582AABF20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29751" name="Group 55">
              <a:extLst>
                <a:ext uri="{FF2B5EF4-FFF2-40B4-BE49-F238E27FC236}">
                  <a16:creationId xmlns:a16="http://schemas.microsoft.com/office/drawing/2014/main" id="{C6755A4B-D903-48EC-A3FA-AFD6C973B9E4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4176" y="-480"/>
              <a:ext cx="144" cy="1392"/>
              <a:chOff x="5184" y="816"/>
              <a:chExt cx="432" cy="2688"/>
            </a:xfrm>
          </p:grpSpPr>
          <p:pic>
            <p:nvPicPr>
              <p:cNvPr id="29752" name="Picture 56" descr="56CEE190D2834983BE9B1882D8651F72">
                <a:extLst>
                  <a:ext uri="{FF2B5EF4-FFF2-40B4-BE49-F238E27FC236}">
                    <a16:creationId xmlns:a16="http://schemas.microsoft.com/office/drawing/2014/main" id="{AB72A23B-7552-46EE-B02E-188BDDE857E0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9753" name="Picture 57" descr="56CEE190D2834983BE9B1882D8651F72">
                <a:extLst>
                  <a:ext uri="{FF2B5EF4-FFF2-40B4-BE49-F238E27FC236}">
                    <a16:creationId xmlns:a16="http://schemas.microsoft.com/office/drawing/2014/main" id="{918446B3-EF2F-4296-AB43-7001B5D67B51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</p:grpSp>
      <p:sp>
        <p:nvSpPr>
          <p:cNvPr id="29754" name="Text Box 58">
            <a:extLst>
              <a:ext uri="{FF2B5EF4-FFF2-40B4-BE49-F238E27FC236}">
                <a16:creationId xmlns:a16="http://schemas.microsoft.com/office/drawing/2014/main" id="{663A1F67-ACB5-47B4-AAAA-1084E55C11C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304800"/>
            <a:ext cx="16002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>
                <a:solidFill>
                  <a:srgbClr val="333300"/>
                </a:solidFill>
                <a:latin typeface="Times New Roman" panose="02020603050405020304" pitchFamily="18" charset="0"/>
              </a:rPr>
              <a:t>UNIT 6:</a:t>
            </a:r>
          </a:p>
        </p:txBody>
      </p:sp>
      <p:sp>
        <p:nvSpPr>
          <p:cNvPr id="29755" name="WordArt 59">
            <a:extLst>
              <a:ext uri="{FF2B5EF4-FFF2-40B4-BE49-F238E27FC236}">
                <a16:creationId xmlns:a16="http://schemas.microsoft.com/office/drawing/2014/main" id="{1BB40E4A-E4C7-4D40-8482-757E741C81D2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1676400" y="304800"/>
            <a:ext cx="2743200" cy="3810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SG" sz="3600" kern="10">
                <a:ln w="12700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FF0000">
                    <a:alpha val="50000"/>
                  </a:srgbClr>
                </a:solidFill>
                <a:effectLst>
                  <a:outerShdw dist="45791" dir="2021404" algn="ctr" rotWithShape="0">
                    <a:srgbClr val="9999FF"/>
                  </a:outerShdw>
                </a:effectLst>
                <a:latin typeface="Arial Black" panose="020B0A04020102020204" pitchFamily="34" charset="0"/>
              </a:rPr>
              <a:t>ENVIRONMENT</a:t>
            </a:r>
          </a:p>
        </p:txBody>
      </p:sp>
      <p:pic>
        <p:nvPicPr>
          <p:cNvPr id="29759" name="E_9_-_Unit_6_-_Listen.mp3">
            <a:hlinkClick r:id="" action="ppaction://media"/>
            <a:extLst>
              <a:ext uri="{FF2B5EF4-FFF2-40B4-BE49-F238E27FC236}">
                <a16:creationId xmlns:a16="http://schemas.microsoft.com/office/drawing/2014/main" id="{BBF3A9F7-8DF0-468A-8938-67E51C0CA0B8}"/>
              </a:ext>
            </a:extLst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81600" y="228600"/>
            <a:ext cx="838200" cy="533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6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406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406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2406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6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3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0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8" restart="whenNotActive" fill="hold" evtFilter="cancelBubble" nodeType="interactiveSeq">
                <p:stCondLst>
                  <p:cond evt="onClick" delay="0">
                    <p:tgtEl>
                      <p:spTgt spid="2975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9" fill="hold" nodeType="clickPar">
                      <p:stCondLst>
                        <p:cond delay="0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2" dur="59089" fill="hold"/>
                                        <p:tgtEl>
                                          <p:spTgt spid="2975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759"/>
                  </p:tgtEl>
                </p:cond>
              </p:nextCondLst>
            </p:seq>
            <p:audio>
              <p:cMediaNode>
                <p:cTn id="43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9759"/>
                </p:tgtEl>
              </p:cMediaNode>
            </p:audio>
          </p:childTnLst>
        </p:cTn>
      </p:par>
    </p:tnLst>
    <p:bldLst>
      <p:bldP spid="240646" grpId="0"/>
      <p:bldP spid="2" grpId="0"/>
      <p:bldP spid="3" grpId="0"/>
      <p:bldP spid="4" grpId="0"/>
      <p:bldP spid="5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7" name="Picture 3" descr="Sao">
            <a:extLst>
              <a:ext uri="{FF2B5EF4-FFF2-40B4-BE49-F238E27FC236}">
                <a16:creationId xmlns:a16="http://schemas.microsoft.com/office/drawing/2014/main" id="{E97627C7-8449-461E-84C8-FC161DE41C0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388" name="Picture 4" descr="Sao">
            <a:extLst>
              <a:ext uri="{FF2B5EF4-FFF2-40B4-BE49-F238E27FC236}">
                <a16:creationId xmlns:a16="http://schemas.microsoft.com/office/drawing/2014/main" id="{E319D9B0-9B8B-41A1-A7E5-76FB3A7E180E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24800" y="381000"/>
            <a:ext cx="1219200" cy="1077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389" name="Picture 5" descr="Sao">
            <a:extLst>
              <a:ext uri="{FF2B5EF4-FFF2-40B4-BE49-F238E27FC236}">
                <a16:creationId xmlns:a16="http://schemas.microsoft.com/office/drawing/2014/main" id="{215F0BDE-44D4-47D2-9D9F-B65A3257277E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5780088"/>
            <a:ext cx="1219200" cy="10779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390" name="Picture 6" descr="Sao">
            <a:extLst>
              <a:ext uri="{FF2B5EF4-FFF2-40B4-BE49-F238E27FC236}">
                <a16:creationId xmlns:a16="http://schemas.microsoft.com/office/drawing/2014/main" id="{DE05CEBD-61CC-46D3-BD84-DC2FCB9E6D7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24800" y="5780088"/>
            <a:ext cx="1219200" cy="10779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391" name="Picture 7" descr="4951051">
            <a:extLst>
              <a:ext uri="{FF2B5EF4-FFF2-40B4-BE49-F238E27FC236}">
                <a16:creationId xmlns:a16="http://schemas.microsoft.com/office/drawing/2014/main" id="{0B026B43-5BA5-4902-9BB9-E9A46AAF1AF6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5791200"/>
            <a:ext cx="10668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2" name="Picture 7" descr="4951051">
            <a:extLst>
              <a:ext uri="{FF2B5EF4-FFF2-40B4-BE49-F238E27FC236}">
                <a16:creationId xmlns:a16="http://schemas.microsoft.com/office/drawing/2014/main" id="{08915DBB-794D-4640-91BC-E55683FD23C1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7400" y="5562600"/>
            <a:ext cx="1295400" cy="129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3" name="Picture 7" descr="4951051">
            <a:extLst>
              <a:ext uri="{FF2B5EF4-FFF2-40B4-BE49-F238E27FC236}">
                <a16:creationId xmlns:a16="http://schemas.microsoft.com/office/drawing/2014/main" id="{6D0CF551-DF77-4BF2-8429-6A228E0A8264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10200" y="5562600"/>
            <a:ext cx="1295400" cy="129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4" name="Picture 7" descr="4951051">
            <a:extLst>
              <a:ext uri="{FF2B5EF4-FFF2-40B4-BE49-F238E27FC236}">
                <a16:creationId xmlns:a16="http://schemas.microsoft.com/office/drawing/2014/main" id="{39FF5E9C-60ED-4B24-8279-BC7E079493D8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9400" y="5715000"/>
            <a:ext cx="11430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5" name="Picture 4" descr="4950896">
            <a:extLst>
              <a:ext uri="{FF2B5EF4-FFF2-40B4-BE49-F238E27FC236}">
                <a16:creationId xmlns:a16="http://schemas.microsoft.com/office/drawing/2014/main" id="{18D63B49-E24C-4AFD-853C-735833EFA5A1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600" y="4946650"/>
            <a:ext cx="2209800" cy="191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6" name="Picture 12" descr="floral">
            <a:extLst>
              <a:ext uri="{FF2B5EF4-FFF2-40B4-BE49-F238E27FC236}">
                <a16:creationId xmlns:a16="http://schemas.microsoft.com/office/drawing/2014/main" id="{02BADF37-35EA-4C8A-878D-B0B3CCCB0AA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05200" y="3048000"/>
            <a:ext cx="1752600" cy="1752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405" name="Rectangle 21">
            <a:extLst>
              <a:ext uri="{FF2B5EF4-FFF2-40B4-BE49-F238E27FC236}">
                <a16:creationId xmlns:a16="http://schemas.microsoft.com/office/drawing/2014/main" id="{95BB1FEC-83AE-4825-8933-87BCC976CB3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676400"/>
            <a:ext cx="9144000" cy="301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algn="ctr"/>
            <a:r>
              <a:rPr lang="en-US" altLang="en-US" sz="3200" b="1" i="1">
                <a:solidFill>
                  <a:srgbClr val="FF0000"/>
                </a:solidFill>
              </a:rPr>
              <a:t>What are polluted?</a:t>
            </a:r>
            <a:r>
              <a:rPr lang="en-US" altLang="en-US" sz="3200">
                <a:solidFill>
                  <a:srgbClr val="FF0000"/>
                </a:solidFill>
              </a:rPr>
              <a:t>	      </a:t>
            </a:r>
            <a:r>
              <a:rPr lang="en-US" altLang="en-US" sz="3200" b="1" i="1">
                <a:solidFill>
                  <a:srgbClr val="FF0000"/>
                </a:solidFill>
              </a:rPr>
              <a:t>What causes pollution?</a:t>
            </a:r>
            <a:endParaRPr lang="en-US" altLang="en-US" sz="3200">
              <a:solidFill>
                <a:srgbClr val="FF0000"/>
              </a:solidFill>
            </a:endParaRPr>
          </a:p>
          <a:p>
            <a:pPr algn="ctr"/>
            <a:r>
              <a:rPr lang="en-US" altLang="en-US" sz="3200">
                <a:solidFill>
                  <a:srgbClr val="0000FF"/>
                </a:solidFill>
              </a:rPr>
              <a:t>Air</a:t>
            </a:r>
            <a:r>
              <a:rPr lang="en-US" altLang="en-US" sz="3200"/>
              <a:t>____________	      </a:t>
            </a:r>
            <a:r>
              <a:rPr lang="en-US" altLang="en-US" sz="3200">
                <a:solidFill>
                  <a:srgbClr val="0000FF"/>
                </a:solidFill>
              </a:rPr>
              <a:t>pesticides</a:t>
            </a:r>
            <a:r>
              <a:rPr lang="en-US" altLang="en-US" sz="3200"/>
              <a:t>,_______ </a:t>
            </a:r>
          </a:p>
          <a:p>
            <a:pPr algn="ctr"/>
            <a:r>
              <a:rPr lang="en-US" altLang="en-US" sz="3200"/>
              <a:t>______________         ________________ </a:t>
            </a:r>
          </a:p>
          <a:p>
            <a:pPr algn="ctr"/>
            <a:r>
              <a:rPr lang="en-US" altLang="en-US" sz="3200"/>
              <a:t>______________         ________________ </a:t>
            </a:r>
          </a:p>
          <a:p>
            <a:pPr algn="ctr"/>
            <a:r>
              <a:rPr lang="en-US" altLang="en-US" sz="3200"/>
              <a:t>______________         ________________ </a:t>
            </a:r>
          </a:p>
          <a:p>
            <a:pPr algn="ctr"/>
            <a:r>
              <a:rPr lang="en-US" altLang="en-US" sz="3200"/>
              <a:t>______________         ________________ </a:t>
            </a:r>
          </a:p>
        </p:txBody>
      </p:sp>
      <p:pic>
        <p:nvPicPr>
          <p:cNvPr id="16406" name="Picture 22" descr="POINSET2">
            <a:extLst>
              <a:ext uri="{FF2B5EF4-FFF2-40B4-BE49-F238E27FC236}">
                <a16:creationId xmlns:a16="http://schemas.microsoft.com/office/drawing/2014/main" id="{4DF24BF7-2D1E-4A61-A004-C2E58304E6B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8006556" y="2382"/>
            <a:ext cx="1139825" cy="11350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407" name="Picture 23" descr="POINSET2">
            <a:extLst>
              <a:ext uri="{FF2B5EF4-FFF2-40B4-BE49-F238E27FC236}">
                <a16:creationId xmlns:a16="http://schemas.microsoft.com/office/drawing/2014/main" id="{D95CA196-941F-46F2-8ABB-49EB0180BE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85838" cy="9826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408" name="Picture 24" descr="POINSET2">
            <a:extLst>
              <a:ext uri="{FF2B5EF4-FFF2-40B4-BE49-F238E27FC236}">
                <a16:creationId xmlns:a16="http://schemas.microsoft.com/office/drawing/2014/main" id="{4E6DAB89-9DDB-4A7D-883D-65B300605D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-2381" y="5755481"/>
            <a:ext cx="1104900" cy="11001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409" name="Picture 25" descr="POINSET2">
            <a:extLst>
              <a:ext uri="{FF2B5EF4-FFF2-40B4-BE49-F238E27FC236}">
                <a16:creationId xmlns:a16="http://schemas.microsoft.com/office/drawing/2014/main" id="{11A001D5-7AFF-4540-8DAE-AD07EA39B26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>
            <a:off x="8077200" y="5795963"/>
            <a:ext cx="1066800" cy="10620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6410" name="Group 26">
            <a:extLst>
              <a:ext uri="{FF2B5EF4-FFF2-40B4-BE49-F238E27FC236}">
                <a16:creationId xmlns:a16="http://schemas.microsoft.com/office/drawing/2014/main" id="{2D6D51B7-A81E-4388-A5AE-821B2297A9B6}"/>
              </a:ext>
            </a:extLst>
          </p:cNvPr>
          <p:cNvGrpSpPr>
            <a:grpSpLocks/>
          </p:cNvGrpSpPr>
          <p:nvPr/>
        </p:nvGrpSpPr>
        <p:grpSpPr bwMode="auto">
          <a:xfrm>
            <a:off x="8839200" y="838200"/>
            <a:ext cx="304800" cy="5029200"/>
            <a:chOff x="5184" y="816"/>
            <a:chExt cx="432" cy="2688"/>
          </a:xfrm>
        </p:grpSpPr>
        <p:pic>
          <p:nvPicPr>
            <p:cNvPr id="16411" name="Picture 27" descr="56CEE190D2834983BE9B1882D8651F72">
              <a:extLst>
                <a:ext uri="{FF2B5EF4-FFF2-40B4-BE49-F238E27FC236}">
                  <a16:creationId xmlns:a16="http://schemas.microsoft.com/office/drawing/2014/main" id="{536352F7-B48F-4683-9208-F23730B3D698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816"/>
              <a:ext cx="432" cy="148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6412" name="Picture 28" descr="56CEE190D2834983BE9B1882D8651F72">
              <a:extLst>
                <a:ext uri="{FF2B5EF4-FFF2-40B4-BE49-F238E27FC236}">
                  <a16:creationId xmlns:a16="http://schemas.microsoft.com/office/drawing/2014/main" id="{35051EE4-EA76-47C1-8F79-BBBFF6445D7C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2064"/>
              <a:ext cx="432" cy="144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6413" name="Group 29">
            <a:extLst>
              <a:ext uri="{FF2B5EF4-FFF2-40B4-BE49-F238E27FC236}">
                <a16:creationId xmlns:a16="http://schemas.microsoft.com/office/drawing/2014/main" id="{54F4EC85-49F6-4C58-8737-6098B4726400}"/>
              </a:ext>
            </a:extLst>
          </p:cNvPr>
          <p:cNvGrpSpPr>
            <a:grpSpLocks/>
          </p:cNvGrpSpPr>
          <p:nvPr/>
        </p:nvGrpSpPr>
        <p:grpSpPr bwMode="auto">
          <a:xfrm>
            <a:off x="685800" y="0"/>
            <a:ext cx="7315200" cy="228600"/>
            <a:chOff x="336" y="144"/>
            <a:chExt cx="4608" cy="144"/>
          </a:xfrm>
        </p:grpSpPr>
        <p:grpSp>
          <p:nvGrpSpPr>
            <p:cNvPr id="16414" name="Group 30">
              <a:extLst>
                <a:ext uri="{FF2B5EF4-FFF2-40B4-BE49-F238E27FC236}">
                  <a16:creationId xmlns:a16="http://schemas.microsoft.com/office/drawing/2014/main" id="{FB5496AA-5EF8-45F4-9690-C5A46C71CFB1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960" y="-480"/>
              <a:ext cx="144" cy="1392"/>
              <a:chOff x="5184" y="816"/>
              <a:chExt cx="432" cy="2688"/>
            </a:xfrm>
          </p:grpSpPr>
          <p:pic>
            <p:nvPicPr>
              <p:cNvPr id="16415" name="Picture 31" descr="56CEE190D2834983BE9B1882D8651F72">
                <a:extLst>
                  <a:ext uri="{FF2B5EF4-FFF2-40B4-BE49-F238E27FC236}">
                    <a16:creationId xmlns:a16="http://schemas.microsoft.com/office/drawing/2014/main" id="{8DA5AFDA-1912-464F-8046-C14D54612905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16" name="Picture 32" descr="56CEE190D2834983BE9B1882D8651F72">
                <a:extLst>
                  <a:ext uri="{FF2B5EF4-FFF2-40B4-BE49-F238E27FC236}">
                    <a16:creationId xmlns:a16="http://schemas.microsoft.com/office/drawing/2014/main" id="{360B5B78-3CD7-4815-B253-BF26A08F09FB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16417" name="Group 33">
              <a:extLst>
                <a:ext uri="{FF2B5EF4-FFF2-40B4-BE49-F238E27FC236}">
                  <a16:creationId xmlns:a16="http://schemas.microsoft.com/office/drawing/2014/main" id="{0065D779-12C5-4C14-9097-706CA917F032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064" y="-480"/>
              <a:ext cx="144" cy="1392"/>
              <a:chOff x="5184" y="816"/>
              <a:chExt cx="432" cy="2688"/>
            </a:xfrm>
          </p:grpSpPr>
          <p:pic>
            <p:nvPicPr>
              <p:cNvPr id="16418" name="Picture 34" descr="56CEE190D2834983BE9B1882D8651F72">
                <a:extLst>
                  <a:ext uri="{FF2B5EF4-FFF2-40B4-BE49-F238E27FC236}">
                    <a16:creationId xmlns:a16="http://schemas.microsoft.com/office/drawing/2014/main" id="{C4BC4FC2-2BD0-4C23-A608-EA016429B556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19" name="Picture 35" descr="56CEE190D2834983BE9B1882D8651F72">
                <a:extLst>
                  <a:ext uri="{FF2B5EF4-FFF2-40B4-BE49-F238E27FC236}">
                    <a16:creationId xmlns:a16="http://schemas.microsoft.com/office/drawing/2014/main" id="{EF93E02A-8FD6-4D57-A8ED-EE657CAF628D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16420" name="Group 36">
              <a:extLst>
                <a:ext uri="{FF2B5EF4-FFF2-40B4-BE49-F238E27FC236}">
                  <a16:creationId xmlns:a16="http://schemas.microsoft.com/office/drawing/2014/main" id="{E03FD047-90AE-4C4E-9E86-471A5B478D67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976" y="-480"/>
              <a:ext cx="144" cy="1392"/>
              <a:chOff x="5184" y="816"/>
              <a:chExt cx="432" cy="2688"/>
            </a:xfrm>
          </p:grpSpPr>
          <p:pic>
            <p:nvPicPr>
              <p:cNvPr id="16421" name="Picture 37" descr="56CEE190D2834983BE9B1882D8651F72">
                <a:extLst>
                  <a:ext uri="{FF2B5EF4-FFF2-40B4-BE49-F238E27FC236}">
                    <a16:creationId xmlns:a16="http://schemas.microsoft.com/office/drawing/2014/main" id="{B94234B4-D0C1-4292-81F9-5E7C49A93B28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22" name="Picture 38" descr="56CEE190D2834983BE9B1882D8651F72">
                <a:extLst>
                  <a:ext uri="{FF2B5EF4-FFF2-40B4-BE49-F238E27FC236}">
                    <a16:creationId xmlns:a16="http://schemas.microsoft.com/office/drawing/2014/main" id="{BC9F9054-0422-4A02-8CBB-A5B13889881C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16423" name="Group 39">
              <a:extLst>
                <a:ext uri="{FF2B5EF4-FFF2-40B4-BE49-F238E27FC236}">
                  <a16:creationId xmlns:a16="http://schemas.microsoft.com/office/drawing/2014/main" id="{10888CB7-4816-47D8-912D-F7ECEA24C2A7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4176" y="-480"/>
              <a:ext cx="144" cy="1392"/>
              <a:chOff x="5184" y="816"/>
              <a:chExt cx="432" cy="2688"/>
            </a:xfrm>
          </p:grpSpPr>
          <p:pic>
            <p:nvPicPr>
              <p:cNvPr id="16424" name="Picture 40" descr="56CEE190D2834983BE9B1882D8651F72">
                <a:extLst>
                  <a:ext uri="{FF2B5EF4-FFF2-40B4-BE49-F238E27FC236}">
                    <a16:creationId xmlns:a16="http://schemas.microsoft.com/office/drawing/2014/main" id="{FBD0B5E6-9B82-44E9-B408-C95DD750EFE8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25" name="Picture 41" descr="56CEE190D2834983BE9B1882D8651F72">
                <a:extLst>
                  <a:ext uri="{FF2B5EF4-FFF2-40B4-BE49-F238E27FC236}">
                    <a16:creationId xmlns:a16="http://schemas.microsoft.com/office/drawing/2014/main" id="{E87B870A-14BA-414A-AB9E-D9230C42A3D4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</p:grpSp>
      <p:grpSp>
        <p:nvGrpSpPr>
          <p:cNvPr id="16426" name="Group 42">
            <a:extLst>
              <a:ext uri="{FF2B5EF4-FFF2-40B4-BE49-F238E27FC236}">
                <a16:creationId xmlns:a16="http://schemas.microsoft.com/office/drawing/2014/main" id="{17D03DE2-E3A5-45C9-8693-3E0341C70FAE}"/>
              </a:ext>
            </a:extLst>
          </p:cNvPr>
          <p:cNvGrpSpPr>
            <a:grpSpLocks/>
          </p:cNvGrpSpPr>
          <p:nvPr/>
        </p:nvGrpSpPr>
        <p:grpSpPr bwMode="auto">
          <a:xfrm>
            <a:off x="0" y="914400"/>
            <a:ext cx="304800" cy="5029200"/>
            <a:chOff x="5184" y="816"/>
            <a:chExt cx="432" cy="2688"/>
          </a:xfrm>
        </p:grpSpPr>
        <p:pic>
          <p:nvPicPr>
            <p:cNvPr id="16427" name="Picture 43" descr="56CEE190D2834983BE9B1882D8651F72">
              <a:extLst>
                <a:ext uri="{FF2B5EF4-FFF2-40B4-BE49-F238E27FC236}">
                  <a16:creationId xmlns:a16="http://schemas.microsoft.com/office/drawing/2014/main" id="{965F4DDC-0431-4F11-8EBB-77CC3B25B203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816"/>
              <a:ext cx="432" cy="148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6428" name="Picture 44" descr="56CEE190D2834983BE9B1882D8651F72">
              <a:extLst>
                <a:ext uri="{FF2B5EF4-FFF2-40B4-BE49-F238E27FC236}">
                  <a16:creationId xmlns:a16="http://schemas.microsoft.com/office/drawing/2014/main" id="{E3E1CD91-01B4-4B61-8ACA-1075A1B23613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800000">
              <a:off x="5184" y="2064"/>
              <a:ext cx="432" cy="144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6429" name="Group 45">
            <a:extLst>
              <a:ext uri="{FF2B5EF4-FFF2-40B4-BE49-F238E27FC236}">
                <a16:creationId xmlns:a16="http://schemas.microsoft.com/office/drawing/2014/main" id="{68FF4408-12CB-457E-9C98-11B104DB39EC}"/>
              </a:ext>
            </a:extLst>
          </p:cNvPr>
          <p:cNvGrpSpPr>
            <a:grpSpLocks/>
          </p:cNvGrpSpPr>
          <p:nvPr/>
        </p:nvGrpSpPr>
        <p:grpSpPr bwMode="auto">
          <a:xfrm>
            <a:off x="914400" y="6629400"/>
            <a:ext cx="7315200" cy="228600"/>
            <a:chOff x="336" y="144"/>
            <a:chExt cx="4608" cy="144"/>
          </a:xfrm>
        </p:grpSpPr>
        <p:grpSp>
          <p:nvGrpSpPr>
            <p:cNvPr id="16430" name="Group 46">
              <a:extLst>
                <a:ext uri="{FF2B5EF4-FFF2-40B4-BE49-F238E27FC236}">
                  <a16:creationId xmlns:a16="http://schemas.microsoft.com/office/drawing/2014/main" id="{28482D86-D737-41A7-AAB0-2EE5D2D4222E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960" y="-480"/>
              <a:ext cx="144" cy="1392"/>
              <a:chOff x="5184" y="816"/>
              <a:chExt cx="432" cy="2688"/>
            </a:xfrm>
          </p:grpSpPr>
          <p:pic>
            <p:nvPicPr>
              <p:cNvPr id="16431" name="Picture 47" descr="56CEE190D2834983BE9B1882D8651F72">
                <a:extLst>
                  <a:ext uri="{FF2B5EF4-FFF2-40B4-BE49-F238E27FC236}">
                    <a16:creationId xmlns:a16="http://schemas.microsoft.com/office/drawing/2014/main" id="{997D1FBE-17D6-4F2D-B43A-ECB4140A2BAD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32" name="Picture 48" descr="56CEE190D2834983BE9B1882D8651F72">
                <a:extLst>
                  <a:ext uri="{FF2B5EF4-FFF2-40B4-BE49-F238E27FC236}">
                    <a16:creationId xmlns:a16="http://schemas.microsoft.com/office/drawing/2014/main" id="{26F884D4-328F-4509-96B3-53FFD36CE9DF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16433" name="Group 49">
              <a:extLst>
                <a:ext uri="{FF2B5EF4-FFF2-40B4-BE49-F238E27FC236}">
                  <a16:creationId xmlns:a16="http://schemas.microsoft.com/office/drawing/2014/main" id="{C692D3E6-650F-49E6-9F8E-2A606CF4B6CE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064" y="-480"/>
              <a:ext cx="144" cy="1392"/>
              <a:chOff x="5184" y="816"/>
              <a:chExt cx="432" cy="2688"/>
            </a:xfrm>
          </p:grpSpPr>
          <p:pic>
            <p:nvPicPr>
              <p:cNvPr id="16434" name="Picture 50" descr="56CEE190D2834983BE9B1882D8651F72">
                <a:extLst>
                  <a:ext uri="{FF2B5EF4-FFF2-40B4-BE49-F238E27FC236}">
                    <a16:creationId xmlns:a16="http://schemas.microsoft.com/office/drawing/2014/main" id="{F7C84046-75B3-4DE0-B7AA-F398494969D3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35" name="Picture 51" descr="56CEE190D2834983BE9B1882D8651F72">
                <a:extLst>
                  <a:ext uri="{FF2B5EF4-FFF2-40B4-BE49-F238E27FC236}">
                    <a16:creationId xmlns:a16="http://schemas.microsoft.com/office/drawing/2014/main" id="{CD432A75-7EA1-4F84-B2C7-CF1C37E579E0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16436" name="Group 52">
              <a:extLst>
                <a:ext uri="{FF2B5EF4-FFF2-40B4-BE49-F238E27FC236}">
                  <a16:creationId xmlns:a16="http://schemas.microsoft.com/office/drawing/2014/main" id="{6DFB8D2B-9123-456A-9092-60F0FD8694A2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2976" y="-480"/>
              <a:ext cx="144" cy="1392"/>
              <a:chOff x="5184" y="816"/>
              <a:chExt cx="432" cy="2688"/>
            </a:xfrm>
          </p:grpSpPr>
          <p:pic>
            <p:nvPicPr>
              <p:cNvPr id="16437" name="Picture 53" descr="56CEE190D2834983BE9B1882D8651F72">
                <a:extLst>
                  <a:ext uri="{FF2B5EF4-FFF2-40B4-BE49-F238E27FC236}">
                    <a16:creationId xmlns:a16="http://schemas.microsoft.com/office/drawing/2014/main" id="{B3BADEE7-1A69-46FF-A4F0-02CCF00CDF66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38" name="Picture 54" descr="56CEE190D2834983BE9B1882D8651F72">
                <a:extLst>
                  <a:ext uri="{FF2B5EF4-FFF2-40B4-BE49-F238E27FC236}">
                    <a16:creationId xmlns:a16="http://schemas.microsoft.com/office/drawing/2014/main" id="{37FDCFC0-AEE1-4794-9301-41D52B0E4B2B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grpSp>
          <p:nvGrpSpPr>
            <p:cNvPr id="16439" name="Group 55">
              <a:extLst>
                <a:ext uri="{FF2B5EF4-FFF2-40B4-BE49-F238E27FC236}">
                  <a16:creationId xmlns:a16="http://schemas.microsoft.com/office/drawing/2014/main" id="{28487408-4C93-4304-B4F0-0A603A921743}"/>
                </a:ext>
              </a:extLst>
            </p:cNvPr>
            <p:cNvGrpSpPr>
              <a:grpSpLocks/>
            </p:cNvGrpSpPr>
            <p:nvPr/>
          </p:nvGrpSpPr>
          <p:grpSpPr bwMode="auto">
            <a:xfrm rot="16200000">
              <a:off x="4176" y="-480"/>
              <a:ext cx="144" cy="1392"/>
              <a:chOff x="5184" y="816"/>
              <a:chExt cx="432" cy="2688"/>
            </a:xfrm>
          </p:grpSpPr>
          <p:pic>
            <p:nvPicPr>
              <p:cNvPr id="16440" name="Picture 56" descr="56CEE190D2834983BE9B1882D8651F72">
                <a:extLst>
                  <a:ext uri="{FF2B5EF4-FFF2-40B4-BE49-F238E27FC236}">
                    <a16:creationId xmlns:a16="http://schemas.microsoft.com/office/drawing/2014/main" id="{D89806EF-35FC-47EF-AB63-BA1B093C74CD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816"/>
                <a:ext cx="432" cy="1488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16441" name="Picture 57" descr="56CEE190D2834983BE9B1882D8651F72">
                <a:extLst>
                  <a:ext uri="{FF2B5EF4-FFF2-40B4-BE49-F238E27FC236}">
                    <a16:creationId xmlns:a16="http://schemas.microsoft.com/office/drawing/2014/main" id="{79E8576A-2268-490F-AE67-1F09B9D073C2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800000">
                <a:off x="5184" y="2064"/>
                <a:ext cx="432" cy="144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</p:grpSp>
      <p:sp>
        <p:nvSpPr>
          <p:cNvPr id="16442" name="Text Box 58">
            <a:extLst>
              <a:ext uri="{FF2B5EF4-FFF2-40B4-BE49-F238E27FC236}">
                <a16:creationId xmlns:a16="http://schemas.microsoft.com/office/drawing/2014/main" id="{5F004E0C-EF89-427D-987C-E356CC279F2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04800"/>
            <a:ext cx="1600200" cy="519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2800" b="1">
                <a:solidFill>
                  <a:srgbClr val="333300"/>
                </a:solidFill>
                <a:latin typeface="Times New Roman" panose="02020603050405020304" pitchFamily="18" charset="0"/>
              </a:rPr>
              <a:t>UNIT 6:</a:t>
            </a:r>
          </a:p>
        </p:txBody>
      </p:sp>
      <p:sp>
        <p:nvSpPr>
          <p:cNvPr id="16443" name="WordArt 59">
            <a:extLst>
              <a:ext uri="{FF2B5EF4-FFF2-40B4-BE49-F238E27FC236}">
                <a16:creationId xmlns:a16="http://schemas.microsoft.com/office/drawing/2014/main" id="{711C7B81-8B62-4899-A2CD-2416F9B2951F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1905000" y="304800"/>
            <a:ext cx="2743200" cy="3810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SG" sz="3600" kern="10">
                <a:ln w="12700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FF0000">
                    <a:alpha val="50000"/>
                  </a:srgbClr>
                </a:solidFill>
                <a:effectLst>
                  <a:outerShdw dist="45791" dir="2021404" algn="ctr" rotWithShape="0">
                    <a:srgbClr val="9999FF"/>
                  </a:outerShdw>
                </a:effectLst>
                <a:latin typeface="Arial Black" panose="020B0A04020102020204" pitchFamily="34" charset="0"/>
              </a:rPr>
              <a:t>ENVIRONMENT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800" decel="100000"/>
                                        <p:tgtEl>
                                          <p:spTgt spid="1640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800" decel="100000" fill="hold"/>
                                        <p:tgtEl>
                                          <p:spTgt spid="1640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800" decel="100000" fill="hold"/>
                                        <p:tgtEl>
                                          <p:spTgt spid="164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800" decel="100000" fill="hold"/>
                                        <p:tgtEl>
                                          <p:spTgt spid="164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64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200" accel="1000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164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40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3346" name="Rectangle 2">
            <a:extLst>
              <a:ext uri="{FF2B5EF4-FFF2-40B4-BE49-F238E27FC236}">
                <a16:creationId xmlns:a16="http://schemas.microsoft.com/office/drawing/2014/main" id="{E1B9E4E9-A89A-49DA-AFDA-A930BC9499FD}"/>
              </a:ext>
            </a:extLst>
          </p:cNvPr>
          <p:cNvSpPr>
            <a:spLocks noChangeArrowheads="1"/>
          </p:cNvSpPr>
          <p:nvPr/>
        </p:nvSpPr>
        <p:spPr bwMode="auto">
          <a:xfrm>
            <a:off x="-304800" y="1371600"/>
            <a:ext cx="9448800" cy="3184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36" tIns="45718" rIns="91436" bIns="45718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>
              <a:spcBef>
                <a:spcPct val="20000"/>
              </a:spcBef>
            </a:pPr>
            <a:r>
              <a:rPr lang="en-US" altLang="en-US" sz="5400" b="1">
                <a:latin typeface=".VnTifani HeavyH" panose="020B7200000000000000" pitchFamily="34" charset="0"/>
              </a:rPr>
              <a:t>Thank you </a:t>
            </a:r>
          </a:p>
          <a:p>
            <a:pPr algn="ctr">
              <a:spcBef>
                <a:spcPct val="20000"/>
              </a:spcBef>
            </a:pPr>
            <a:r>
              <a:rPr lang="en-US" altLang="en-US" sz="5400" b="1">
                <a:latin typeface=".VnTifani HeavyH" panose="020B7200000000000000" pitchFamily="34" charset="0"/>
              </a:rPr>
              <a:t>for </a:t>
            </a:r>
          </a:p>
          <a:p>
            <a:pPr algn="ctr">
              <a:spcBef>
                <a:spcPct val="20000"/>
              </a:spcBef>
            </a:pPr>
            <a:r>
              <a:rPr lang="en-US" altLang="en-US" sz="5400" b="1">
                <a:latin typeface=".VnTifani HeavyH" panose="020B7200000000000000" pitchFamily="34" charset="0"/>
              </a:rPr>
              <a:t>your attention !</a:t>
            </a:r>
            <a:endParaRPr lang="en-US" altLang="en-US" sz="5400" b="1">
              <a:latin typeface=".VnTifani HeavyH" panose="020B7200000000000000" pitchFamily="34" charset="0"/>
              <a:sym typeface="Wingdings 2" panose="05020102010507070707" pitchFamily="18" charset="2"/>
            </a:endParaRPr>
          </a:p>
        </p:txBody>
      </p:sp>
      <p:pic>
        <p:nvPicPr>
          <p:cNvPr id="32771" name="Picture 3" descr="flower1_div_md_wht">
            <a:extLst>
              <a:ext uri="{FF2B5EF4-FFF2-40B4-BE49-F238E27FC236}">
                <a16:creationId xmlns:a16="http://schemas.microsoft.com/office/drawing/2014/main" id="{0FC0216E-CBA6-474B-A03F-182708D755E2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33350"/>
            <a:ext cx="9144000" cy="1009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2772" name="Group 4">
            <a:extLst>
              <a:ext uri="{FF2B5EF4-FFF2-40B4-BE49-F238E27FC236}">
                <a16:creationId xmlns:a16="http://schemas.microsoft.com/office/drawing/2014/main" id="{5AB02232-434E-48FB-87A6-3ACE3055AD2C}"/>
              </a:ext>
            </a:extLst>
          </p:cNvPr>
          <p:cNvGrpSpPr>
            <a:grpSpLocks/>
          </p:cNvGrpSpPr>
          <p:nvPr/>
        </p:nvGrpSpPr>
        <p:grpSpPr bwMode="auto">
          <a:xfrm>
            <a:off x="0" y="6248400"/>
            <a:ext cx="9144000" cy="609600"/>
            <a:chOff x="0" y="4076"/>
            <a:chExt cx="5760" cy="244"/>
          </a:xfrm>
        </p:grpSpPr>
        <p:grpSp>
          <p:nvGrpSpPr>
            <p:cNvPr id="32773" name="Group 5">
              <a:extLst>
                <a:ext uri="{FF2B5EF4-FFF2-40B4-BE49-F238E27FC236}">
                  <a16:creationId xmlns:a16="http://schemas.microsoft.com/office/drawing/2014/main" id="{6537269F-F050-452F-AEE5-918DBAC9A06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4076"/>
              <a:ext cx="1920" cy="244"/>
              <a:chOff x="0" y="4076"/>
              <a:chExt cx="1920" cy="244"/>
            </a:xfrm>
          </p:grpSpPr>
          <p:pic>
            <p:nvPicPr>
              <p:cNvPr id="32774" name="Picture 6" descr="NOTEST_3">
                <a:extLst>
                  <a:ext uri="{FF2B5EF4-FFF2-40B4-BE49-F238E27FC236}">
                    <a16:creationId xmlns:a16="http://schemas.microsoft.com/office/drawing/2014/main" id="{23602639-21AA-40C5-9FD0-488AD94312EA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0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75" name="Picture 7" descr="NOTEST_3">
                <a:extLst>
                  <a:ext uri="{FF2B5EF4-FFF2-40B4-BE49-F238E27FC236}">
                    <a16:creationId xmlns:a16="http://schemas.microsoft.com/office/drawing/2014/main" id="{3B058F26-D24A-4885-97A8-8B1F12A275E8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92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76" name="Picture 8" descr="NOTEST_3">
                <a:extLst>
                  <a:ext uri="{FF2B5EF4-FFF2-40B4-BE49-F238E27FC236}">
                    <a16:creationId xmlns:a16="http://schemas.microsoft.com/office/drawing/2014/main" id="{F208117D-6EC5-4A2F-8E18-BA14572AA2C9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972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77" name="Picture 9" descr="NOTEST_3">
                <a:extLst>
                  <a:ext uri="{FF2B5EF4-FFF2-40B4-BE49-F238E27FC236}">
                    <a16:creationId xmlns:a16="http://schemas.microsoft.com/office/drawing/2014/main" id="{3CC04E44-B5BB-4745-887D-44F22A5BD4CB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440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2778" name="Group 10">
              <a:extLst>
                <a:ext uri="{FF2B5EF4-FFF2-40B4-BE49-F238E27FC236}">
                  <a16:creationId xmlns:a16="http://schemas.microsoft.com/office/drawing/2014/main" id="{D628F94B-621B-49AF-814A-692D5BADBD32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1920" y="4076"/>
              <a:ext cx="1920" cy="244"/>
              <a:chOff x="0" y="4076"/>
              <a:chExt cx="1920" cy="244"/>
            </a:xfrm>
          </p:grpSpPr>
          <p:pic>
            <p:nvPicPr>
              <p:cNvPr id="32779" name="Picture 11" descr="NOTEST_3">
                <a:extLst>
                  <a:ext uri="{FF2B5EF4-FFF2-40B4-BE49-F238E27FC236}">
                    <a16:creationId xmlns:a16="http://schemas.microsoft.com/office/drawing/2014/main" id="{4BEC1859-E7DA-4859-A214-B0594D34F2AB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0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80" name="Picture 12" descr="NOTEST_3">
                <a:extLst>
                  <a:ext uri="{FF2B5EF4-FFF2-40B4-BE49-F238E27FC236}">
                    <a16:creationId xmlns:a16="http://schemas.microsoft.com/office/drawing/2014/main" id="{D39130D2-B368-4CCA-A4E1-5444DA7FABB8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92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81" name="Picture 13" descr="NOTEST_3">
                <a:extLst>
                  <a:ext uri="{FF2B5EF4-FFF2-40B4-BE49-F238E27FC236}">
                    <a16:creationId xmlns:a16="http://schemas.microsoft.com/office/drawing/2014/main" id="{0BA5E6E7-E26F-46CD-8355-FEA9137C8D9A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972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82" name="Picture 14" descr="NOTEST_3">
                <a:extLst>
                  <a:ext uri="{FF2B5EF4-FFF2-40B4-BE49-F238E27FC236}">
                    <a16:creationId xmlns:a16="http://schemas.microsoft.com/office/drawing/2014/main" id="{91889AA3-78C5-4098-AE29-46EA5CDEFC86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440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2783" name="Group 15">
              <a:extLst>
                <a:ext uri="{FF2B5EF4-FFF2-40B4-BE49-F238E27FC236}">
                  <a16:creationId xmlns:a16="http://schemas.microsoft.com/office/drawing/2014/main" id="{0FEF6CAD-4559-4D6C-9792-3692E7FFE4D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840" y="4076"/>
              <a:ext cx="1920" cy="244"/>
              <a:chOff x="0" y="4076"/>
              <a:chExt cx="1920" cy="244"/>
            </a:xfrm>
          </p:grpSpPr>
          <p:pic>
            <p:nvPicPr>
              <p:cNvPr id="32784" name="Picture 16" descr="NOTEST_3">
                <a:extLst>
                  <a:ext uri="{FF2B5EF4-FFF2-40B4-BE49-F238E27FC236}">
                    <a16:creationId xmlns:a16="http://schemas.microsoft.com/office/drawing/2014/main" id="{3FBF775D-41EA-44FE-B803-7403A6666CD0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0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85" name="Picture 17" descr="NOTEST_3">
                <a:extLst>
                  <a:ext uri="{FF2B5EF4-FFF2-40B4-BE49-F238E27FC236}">
                    <a16:creationId xmlns:a16="http://schemas.microsoft.com/office/drawing/2014/main" id="{903DD89B-BEB6-4BD5-942D-AD89EA548D5B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92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86" name="Picture 18" descr="NOTEST_3">
                <a:extLst>
                  <a:ext uri="{FF2B5EF4-FFF2-40B4-BE49-F238E27FC236}">
                    <a16:creationId xmlns:a16="http://schemas.microsoft.com/office/drawing/2014/main" id="{E88DC800-602C-4B25-9893-C3B1FB5F459C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972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87" name="Picture 19" descr="NOTEST_3">
                <a:extLst>
                  <a:ext uri="{FF2B5EF4-FFF2-40B4-BE49-F238E27FC236}">
                    <a16:creationId xmlns:a16="http://schemas.microsoft.com/office/drawing/2014/main" id="{38F2C33E-FBE4-4221-8742-6196D5376337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440" y="4076"/>
                <a:ext cx="480" cy="2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</p:grpSp>
      <p:grpSp>
        <p:nvGrpSpPr>
          <p:cNvPr id="32788" name="Group 20">
            <a:extLst>
              <a:ext uri="{FF2B5EF4-FFF2-40B4-BE49-F238E27FC236}">
                <a16:creationId xmlns:a16="http://schemas.microsoft.com/office/drawing/2014/main" id="{4E312F32-D55A-4C5F-B593-01C97DA1C888}"/>
              </a:ext>
            </a:extLst>
          </p:cNvPr>
          <p:cNvGrpSpPr>
            <a:grpSpLocks/>
          </p:cNvGrpSpPr>
          <p:nvPr/>
        </p:nvGrpSpPr>
        <p:grpSpPr bwMode="auto">
          <a:xfrm>
            <a:off x="0" y="4114800"/>
            <a:ext cx="3282950" cy="2351088"/>
            <a:chOff x="63" y="3437"/>
            <a:chExt cx="2068" cy="1481"/>
          </a:xfrm>
        </p:grpSpPr>
        <p:grpSp>
          <p:nvGrpSpPr>
            <p:cNvPr id="32789" name="Group 21">
              <a:extLst>
                <a:ext uri="{FF2B5EF4-FFF2-40B4-BE49-F238E27FC236}">
                  <a16:creationId xmlns:a16="http://schemas.microsoft.com/office/drawing/2014/main" id="{95162FCD-EA55-406C-AE44-D9E80365EFF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251" y="4265"/>
              <a:ext cx="1880" cy="653"/>
              <a:chOff x="251" y="4265"/>
              <a:chExt cx="1880" cy="653"/>
            </a:xfrm>
          </p:grpSpPr>
          <p:pic>
            <p:nvPicPr>
              <p:cNvPr id="32790" name="Picture 22" descr="h14">
                <a:extLst>
                  <a:ext uri="{FF2B5EF4-FFF2-40B4-BE49-F238E27FC236}">
                    <a16:creationId xmlns:a16="http://schemas.microsoft.com/office/drawing/2014/main" id="{4EFB614F-144A-4D74-A2CE-4EFB480624CA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-4023025">
                <a:off x="455" y="4061"/>
                <a:ext cx="603" cy="101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791" name="Picture 23" descr="h14">
                <a:extLst>
                  <a:ext uri="{FF2B5EF4-FFF2-40B4-BE49-F238E27FC236}">
                    <a16:creationId xmlns:a16="http://schemas.microsoft.com/office/drawing/2014/main" id="{100A0D6D-E5B3-4095-903A-7CD8FF7ADD9C}"/>
                  </a:ext>
                </a:extLst>
              </p:cNvPr>
              <p:cNvPicPr>
                <a:picLocks noChangeAspect="1" noChangeArrowheads="1" noCrop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-5544122">
                <a:off x="1323" y="4111"/>
                <a:ext cx="603" cy="101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pic>
          <p:nvPicPr>
            <p:cNvPr id="32792" name="Picture 24" descr="h14">
              <a:extLst>
                <a:ext uri="{FF2B5EF4-FFF2-40B4-BE49-F238E27FC236}">
                  <a16:creationId xmlns:a16="http://schemas.microsoft.com/office/drawing/2014/main" id="{48CACD07-9B89-4E43-98EB-B808DBE1E33B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-972303">
              <a:off x="63" y="3437"/>
              <a:ext cx="603" cy="10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32793" name="Picture 25" descr="aminatline">
            <a:extLst>
              <a:ext uri="{FF2B5EF4-FFF2-40B4-BE49-F238E27FC236}">
                <a16:creationId xmlns:a16="http://schemas.microsoft.com/office/drawing/2014/main" id="{1FF96AC9-7610-4E19-9C68-E97336FF75A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38100"/>
            <a:ext cx="9144000" cy="114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94" name="Picture 26" descr="aminatline">
            <a:extLst>
              <a:ext uri="{FF2B5EF4-FFF2-40B4-BE49-F238E27FC236}">
                <a16:creationId xmlns:a16="http://schemas.microsoft.com/office/drawing/2014/main" id="{18E76145-45CE-4C76-80BE-3D2529D68EE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5713413" y="3363912"/>
            <a:ext cx="6858000" cy="130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95" name="Picture 27" descr="aminatline">
            <a:extLst>
              <a:ext uri="{FF2B5EF4-FFF2-40B4-BE49-F238E27FC236}">
                <a16:creationId xmlns:a16="http://schemas.microsoft.com/office/drawing/2014/main" id="{E5EB03FD-F76A-4DE4-A96D-C18B8B4C731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-3414712" y="3363912"/>
            <a:ext cx="6858000" cy="130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96" name="Picture 28" descr="aminatline">
            <a:extLst>
              <a:ext uri="{FF2B5EF4-FFF2-40B4-BE49-F238E27FC236}">
                <a16:creationId xmlns:a16="http://schemas.microsoft.com/office/drawing/2014/main" id="{4BEC7F5A-3D27-4997-B569-5B683B1D01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819900"/>
            <a:ext cx="9144000" cy="114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97" name="Picture 29" descr="Animation1">
            <a:extLst>
              <a:ext uri="{FF2B5EF4-FFF2-40B4-BE49-F238E27FC236}">
                <a16:creationId xmlns:a16="http://schemas.microsoft.com/office/drawing/2014/main" id="{4C628FE5-B461-45A4-AAA4-18CBECB151FC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0" y="4495800"/>
            <a:ext cx="2447925" cy="1603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3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33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133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loi dat nuoc goi ta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" presetID="9" presetClass="entr" presetSubtype="0" fill="hold" grpId="3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334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31334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loi dat nuoc goi ta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1" presetID="9" presetClass="entr" presetSubtype="0" fill="hold" grpId="3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334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31334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loi dat nuoc goi ta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4" presetID="3" presetClass="emph" presetSubtype="6" repeatCount="indefinite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" dur="5000" fill="hold"/>
                                        <p:tgtEl>
                                          <p:spTgt spid="3133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  <p:par>
                                <p:cTn id="16" presetID="3" presetClass="emph" presetSubtype="6" repeatCount="indefinite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" dur="5000" fill="hold"/>
                                        <p:tgtEl>
                                          <p:spTgt spid="31334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  <p:par>
                                <p:cTn id="18" presetID="3" presetClass="emph" presetSubtype="6" repeatCount="indefinite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9" dur="5000" fill="hold"/>
                                        <p:tgtEl>
                                          <p:spTgt spid="31334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 nodeType="afterGroup">
                            <p:stCondLst>
                              <p:cond delay="5000"/>
                            </p:stCondLst>
                            <p:childTnLst>
                              <p:par>
                                <p:cTn id="21" presetID="3" presetClass="emph" presetSubtype="6" repeatCount="indefinite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2" dur="5000" fill="hold"/>
                                        <p:tgtEl>
                                          <p:spTgt spid="3133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 nodeType="afterGroup">
                            <p:stCondLst>
                              <p:cond delay="10000"/>
                            </p:stCondLst>
                            <p:childTnLst>
                              <p:par>
                                <p:cTn id="24" presetID="3" presetClass="emph" presetSubtype="6" repeatCount="indefinite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5" dur="5000" fill="hold"/>
                                        <p:tgtEl>
                                          <p:spTgt spid="31334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 nodeType="afterGroup">
                            <p:stCondLst>
                              <p:cond delay="15000"/>
                            </p:stCondLst>
                            <p:childTnLst>
                              <p:par>
                                <p:cTn id="27" presetID="3" presetClass="emph" presetSubtype="6" repeatCount="indefinite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8" dur="5000" fill="hold"/>
                                        <p:tgtEl>
                                          <p:spTgt spid="31334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 nodeType="afterGroup">
                            <p:stCondLst>
                              <p:cond delay="20000"/>
                            </p:stCondLst>
                            <p:childTnLst>
                              <p:par>
                                <p:cTn id="30" presetID="3" presetClass="emph" presetSubtype="6" repeatCount="indefinite" fill="hold" grpId="2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1" dur="2000" fill="hold"/>
                                        <p:tgtEl>
                                          <p:spTgt spid="3133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 nodeType="afterGroup">
                            <p:stCondLst>
                              <p:cond delay="22000"/>
                            </p:stCondLst>
                            <p:childTnLst>
                              <p:par>
                                <p:cTn id="33" presetID="3" presetClass="emph" presetSubtype="6" repeatCount="indefinite" fill="hold" grpId="2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4" dur="2000" fill="hold"/>
                                        <p:tgtEl>
                                          <p:spTgt spid="31334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 nodeType="afterGroup">
                            <p:stCondLst>
                              <p:cond delay="24000"/>
                            </p:stCondLst>
                            <p:childTnLst>
                              <p:par>
                                <p:cTn id="36" presetID="3" presetClass="emph" presetSubtype="6" repeatCount="indefinite" fill="hold" grpId="2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7" dur="2000" fill="hold"/>
                                        <p:tgtEl>
                                          <p:spTgt spid="31334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3346" grpId="0" build="allAtOnce"/>
      <p:bldP spid="313346" grpId="1" build="allAtOnce"/>
      <p:bldP spid="313346" grpId="2" build="allAtOnce"/>
      <p:bldP spid="313346" grpId="3" build="allAtOnce"/>
    </p:bld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562</TotalTime>
  <Words>582</Words>
  <Application>Microsoft Office PowerPoint</Application>
  <PresentationFormat>On-screen Show (4:3)</PresentationFormat>
  <Paragraphs>109</Paragraphs>
  <Slides>11</Slides>
  <Notes>1</Notes>
  <HiddenSlides>0</HiddenSlides>
  <MMClips>1</MMClips>
  <ScaleCrop>false</ScaleCrop>
  <HeadingPairs>
    <vt:vector size="8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21" baseType="lpstr">
      <vt:lpstr>.VnTifani HeavyH</vt:lpstr>
      <vt:lpstr>.VnTime</vt:lpstr>
      <vt:lpstr>Arial</vt:lpstr>
      <vt:lpstr>Arial Black</vt:lpstr>
      <vt:lpstr>Impact</vt:lpstr>
      <vt:lpstr>Times New Roman</vt:lpstr>
      <vt:lpstr>Wingdings 2</vt:lpstr>
      <vt:lpstr>Wingdings 3</vt:lpstr>
      <vt:lpstr>Default Design</vt:lpstr>
      <vt:lpstr>Equation</vt:lpstr>
      <vt:lpstr>ENGLISH 9</vt:lpstr>
      <vt:lpstr>PowerPoint Presentation</vt:lpstr>
      <vt:lpstr>PowerPoint Presentation</vt:lpstr>
      <vt:lpstr>PowerPoint Presentation</vt:lpstr>
      <vt:lpstr>I think you should……………… Why don’t you ……………? Won’t you ……………………. ? Why not……………………? It would be better if you ……….. What/ How about…………..?</vt:lpstr>
      <vt:lpstr>* PRACTICE IN PAIR</vt:lpstr>
      <vt:lpstr>PowerPoint Presentation</vt:lpstr>
      <vt:lpstr>Listen to the report on how our oceans are polluted. Then complete the notes.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Mr Vuong</dc:creator>
  <cp:lastModifiedBy>Mr Vuong</cp:lastModifiedBy>
  <cp:revision>30</cp:revision>
  <dcterms:created xsi:type="dcterms:W3CDTF">2007-01-23T20:28:53Z</dcterms:created>
  <dcterms:modified xsi:type="dcterms:W3CDTF">2022-08-21T13:35:34Z</dcterms:modified>
</cp:coreProperties>
</file>